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44" r:id="rId1"/>
  </p:sldMasterIdLst>
  <p:notesMasterIdLst>
    <p:notesMasterId r:id="rId21"/>
  </p:notesMasterIdLst>
  <p:sldIdLst>
    <p:sldId id="256" r:id="rId2"/>
    <p:sldId id="257" r:id="rId3"/>
    <p:sldId id="281" r:id="rId4"/>
    <p:sldId id="282" r:id="rId5"/>
    <p:sldId id="283" r:id="rId6"/>
    <p:sldId id="284" r:id="rId7"/>
    <p:sldId id="258" r:id="rId8"/>
    <p:sldId id="277" r:id="rId9"/>
    <p:sldId id="259" r:id="rId10"/>
    <p:sldId id="275" r:id="rId11"/>
    <p:sldId id="276" r:id="rId12"/>
    <p:sldId id="278" r:id="rId13"/>
    <p:sldId id="279" r:id="rId14"/>
    <p:sldId id="263" r:id="rId15"/>
    <p:sldId id="266" r:id="rId16"/>
    <p:sldId id="267" r:id="rId17"/>
    <p:sldId id="269" r:id="rId18"/>
    <p:sldId id="272" r:id="rId19"/>
    <p:sldId id="287" r:id="rId2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elle Peach" initials="NP" lastIdx="1" clrIdx="0">
    <p:extLst>
      <p:ext uri="{19B8F6BF-5375-455C-9EA6-DF929625EA0E}">
        <p15:presenceInfo xmlns:p15="http://schemas.microsoft.com/office/powerpoint/2012/main" userId="47bc0f632976bfc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13f5846a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13f5846a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482bf16c1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482bf16c1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482bf16c1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482bf16c1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482bf16c1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482bf16c1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482bf16c1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482bf16c1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6689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482bf16c1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482bf16c1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482bf16c1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482bf16c1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482bf16c1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482bf16c1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482bf16c1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482bf16c1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482bf16c1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482bf16c1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E0876-6FDB-45EF-A4AC-E0E854514E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D09955-D39A-47F0-AE13-3FF5355FEC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7773E6-A8EA-4AD5-A85F-76C81FEB9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CA3C0-D06A-40A7-AED0-9784FC9EB360}" type="datetimeFigureOut">
              <a:rPr lang="en-CA" smtClean="0"/>
              <a:t>2019-03-10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4C3E7-3D02-4C0D-AD94-9B6C7ABC3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539B3-A884-40BE-969D-46C8DBBC7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16347070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2AE8E-2F23-4EC3-804C-7A6D0BB81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167096-6B7E-4F32-A9BD-5CD9F39C30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FB778-9BAF-41A5-A75C-966CD6D6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CA3C0-D06A-40A7-AED0-9784FC9EB360}" type="datetimeFigureOut">
              <a:rPr lang="en-CA" smtClean="0"/>
              <a:t>2019-03-10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7F7722-DD43-4ACB-A777-10A54129A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54A59-E06E-41C8-9F08-9A20378DF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7692663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34C1D5-6B19-420D-B20C-398D852106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38D23-6537-431C-A5DD-A0568EB8C5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2EBEC-0852-4A14-A8FE-FC6E6E718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CA3C0-D06A-40A7-AED0-9784FC9EB360}" type="datetimeFigureOut">
              <a:rPr lang="en-CA" smtClean="0"/>
              <a:t>2019-03-10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181AC1-48D8-4683-B008-1BF3880A8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028690-115A-4E13-957D-C71BAF130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91699502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3887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450F3-5866-4DCF-94F5-A67139C6C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A104C-CBF6-482B-95A9-170B42C639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A82C6-3B6D-4A6A-9872-F0580D937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CA3C0-D06A-40A7-AED0-9784FC9EB360}" type="datetimeFigureOut">
              <a:rPr lang="en-CA" smtClean="0"/>
              <a:t>2019-03-10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C135BA-A156-4AA7-8F39-0C9762A07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A2E81D-F070-4FF1-A377-1933A34AE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8061386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0C492-2BAC-4CD4-9155-19966B344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DA0B59-3C3E-4D4E-A11A-1AB51917C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105A7D-F050-4B98-BD38-3BAF6BA54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CA3C0-D06A-40A7-AED0-9784FC9EB360}" type="datetimeFigureOut">
              <a:rPr lang="en-CA" smtClean="0"/>
              <a:t>2019-03-10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CE9F88-0D53-4D20-A55E-8ED256897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475A2-2F82-4016-9D3F-7CBE18809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18916702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42CC2-7908-47E1-A205-21C776281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69ECD-988C-4F64-8605-F70928EE06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C0623B-C59E-40BD-BD2E-E6CF076E1E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EA4993-C1B7-451D-997F-49FE09AA8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CA3C0-D06A-40A7-AED0-9784FC9EB360}" type="datetimeFigureOut">
              <a:rPr lang="en-CA" smtClean="0"/>
              <a:t>2019-03-10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95709E-0691-4D95-A647-A3125B667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D97492-B9AF-4CD3-8E9E-D14DC20C2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2383113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203AD-7CB3-4F41-BC12-B04B91781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531F6C-E6F8-47E0-B11E-0E475F18C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A24316-1F8E-4B77-A2AC-AC8040C3E2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32370C-1765-42DE-B1BC-7784FB8629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20B6E2-1280-45A8-8755-ABC758289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8DFDB4-D90A-46A0-A94D-F09457464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CA3C0-D06A-40A7-AED0-9784FC9EB360}" type="datetimeFigureOut">
              <a:rPr lang="en-CA" smtClean="0"/>
              <a:t>2019-03-10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265F28-2EEC-40E0-A1AA-700294E62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963EEB-957F-43DB-83F8-418F91B90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4792504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783D6-8F53-4CC0-9B2E-02F9BC76E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98DD65-6E8F-49B2-8529-E99CC375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CA3C0-D06A-40A7-AED0-9784FC9EB360}" type="datetimeFigureOut">
              <a:rPr lang="en-CA" smtClean="0"/>
              <a:t>2019-03-10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B9A07A-45C7-4D68-9D18-B8D28C63B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E94690-F4E3-4727-9551-130AA621A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0880568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122AE7-55F8-4409-8AE8-E06B5FBFF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CA3C0-D06A-40A7-AED0-9784FC9EB360}" type="datetimeFigureOut">
              <a:rPr lang="en-CA" smtClean="0"/>
              <a:t>2019-03-10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E56229-D4FC-4A76-8CC9-7BC1C9381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42135-F6A7-4AD0-B9D7-8E8E81362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39256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10840-5A42-4843-B707-F70714A1B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C6A11-4EEF-49A0-9365-27386CF6C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B5CB54-2FD2-4C22-BF36-74F7165C4E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2ED31F-8484-409E-8EFB-18BDAC2A2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CA3C0-D06A-40A7-AED0-9784FC9EB360}" type="datetimeFigureOut">
              <a:rPr lang="en-CA" smtClean="0"/>
              <a:t>2019-03-10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64D686-4998-4223-91FB-BF2683E53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41574D-EE5B-47D2-9891-4853945A3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5868916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94703-44F1-42E3-B041-B737B72F8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B0645B-B13B-499C-BDC0-63F8FA2FAE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071D7A-8361-4D10-916D-E135142556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8EEDA4-65B4-45CC-B2BF-F08FD6FB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CA3C0-D06A-40A7-AED0-9784FC9EB360}" type="datetimeFigureOut">
              <a:rPr lang="en-CA" smtClean="0"/>
              <a:t>2019-03-10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BD8C2-B485-42BB-821B-7FCBB2100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68C049-D9EE-4C51-A36F-43BC5903F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6712665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F5B50F-041D-4DFF-94B2-21FE41DDF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50648E-425A-4625-A13E-40AE45CFE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4A34D-F20A-42F9-8709-9E2B4992B8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CA3C0-D06A-40A7-AED0-9784FC9EB360}" type="datetimeFigureOut">
              <a:rPr lang="en-CA" smtClean="0"/>
              <a:t>2019-03-10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43D68-3BC9-4B92-8638-D74BC24986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E91C9B-71F6-4243-8A0E-BFEF0FE75B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79191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ctangle 130">
            <a:extLst>
              <a:ext uri="{FF2B5EF4-FFF2-40B4-BE49-F238E27FC236}">
                <a16:creationId xmlns:a16="http://schemas.microsoft.com/office/drawing/2014/main" id="{25168E7B-6D42-4B3A-B7A1-17D4C49E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650" y="0"/>
            <a:ext cx="8182719" cy="51435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98A030C2-9F23-4593-9F99-7B73C232A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2044824" y="1306002"/>
            <a:ext cx="5054352" cy="1790939"/>
          </a:xfrm>
        </p:spPr>
        <p:txBody>
          <a:bodyPr anchor="b">
            <a:normAutofit/>
          </a:bodyPr>
          <a:lstStyle/>
          <a:p>
            <a:pPr lvl="0"/>
            <a:r>
              <a:rPr lang="en-CA" sz="5000">
                <a:solidFill>
                  <a:srgbClr val="FFFFFF"/>
                </a:solidFill>
              </a:rPr>
              <a:t>Layers: Basics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1504F9-DB80-4D0B-B801-84B981E453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7169" y="3150391"/>
            <a:ext cx="5055514" cy="511559"/>
          </a:xfrm>
        </p:spPr>
        <p:txBody>
          <a:bodyPr>
            <a:normAutofit/>
          </a:bodyPr>
          <a:lstStyle/>
          <a:p>
            <a:r>
              <a:rPr lang="en-CA">
                <a:solidFill>
                  <a:srgbClr val="FFFFFF"/>
                </a:solidFill>
              </a:rPr>
              <a:t>An Introduction to Photoshop Layers</a:t>
            </a:r>
          </a:p>
          <a:p>
            <a:endParaRPr lang="en-CA">
              <a:solidFill>
                <a:srgbClr val="FFFFFF"/>
              </a:solidFill>
            </a:endParaRPr>
          </a:p>
        </p:txBody>
      </p:sp>
      <p:pic>
        <p:nvPicPr>
          <p:cNvPr id="15" name="Picture 14" descr="C:\Users\mlim\AppData\Local\Microsoft\Windows\Temporary Internet Files\Content.Outlook\V3MH59ED\Tertiary_black.png">
            <a:extLst>
              <a:ext uri="{FF2B5EF4-FFF2-40B4-BE49-F238E27FC236}">
                <a16:creationId xmlns:a16="http://schemas.microsoft.com/office/drawing/2014/main" id="{BD3C00D4-4C55-4666-982D-6D53C556D48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04" y="114044"/>
            <a:ext cx="819150" cy="661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E0DDF5-F9EE-48DA-8BDA-257781606E9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376" y="114044"/>
            <a:ext cx="934720" cy="65468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111847-87A5-4073-B6CB-3BB063810F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C0AF1A-4603-4E0A-BD47-356C18DF8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480060"/>
            <a:ext cx="2064265" cy="2031956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CA" sz="2100">
                <a:solidFill>
                  <a:srgbClr val="262626"/>
                </a:solidFill>
              </a:rPr>
              <a:t>Repeat this process for a third image.</a:t>
            </a:r>
          </a:p>
        </p:txBody>
      </p:sp>
    </p:spTree>
    <p:extLst>
      <p:ext uri="{BB962C8B-B14F-4D97-AF65-F5344CB8AC3E}">
        <p14:creationId xmlns:p14="http://schemas.microsoft.com/office/powerpoint/2010/main" val="2514212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EF297A-BE00-407D-B744-457A1BA48D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EFEC85-3776-4A8D-9D13-1EE239AF6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480060"/>
            <a:ext cx="2064265" cy="2031956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CA" sz="1200">
                <a:solidFill>
                  <a:srgbClr val="262626"/>
                </a:solidFill>
              </a:rPr>
              <a:t>This method of bringing images into Photoshop creates editable Smart Layers which we want so we don’t permanently change an image.</a:t>
            </a:r>
          </a:p>
        </p:txBody>
      </p:sp>
    </p:spTree>
    <p:extLst>
      <p:ext uri="{BB962C8B-B14F-4D97-AF65-F5344CB8AC3E}">
        <p14:creationId xmlns:p14="http://schemas.microsoft.com/office/powerpoint/2010/main" val="3386509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0BE2F0-F15C-4309-9F81-2480F61834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28D54F-7F94-409F-96E9-FE53B877D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480060"/>
            <a:ext cx="2064265" cy="2031956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1200">
                <a:solidFill>
                  <a:srgbClr val="262626"/>
                </a:solidFill>
              </a:rPr>
              <a:t>Layers act as if they were sheets of glass stacked on top of each other. Slide one under the other in the layers panel and see what happens.</a:t>
            </a:r>
            <a:br>
              <a:rPr lang="en-US" sz="1200">
                <a:solidFill>
                  <a:srgbClr val="262626"/>
                </a:solidFill>
              </a:rPr>
            </a:br>
            <a:endParaRPr lang="en-CA" sz="120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168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499251-1EAF-4B55-98BA-E590D6BC58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7E8D76-6CA5-48D7-A062-64D2E49C7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480060"/>
            <a:ext cx="2064265" cy="2031956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CA" sz="1600" dirty="0">
                <a:solidFill>
                  <a:srgbClr val="262626"/>
                </a:solidFill>
              </a:rPr>
              <a:t>You can choose whether to see all your layers by toggling the eye icon on and off.</a:t>
            </a:r>
          </a:p>
        </p:txBody>
      </p:sp>
    </p:spTree>
    <p:extLst>
      <p:ext uri="{BB962C8B-B14F-4D97-AF65-F5344CB8AC3E}">
        <p14:creationId xmlns:p14="http://schemas.microsoft.com/office/powerpoint/2010/main" val="2010436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2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You can make a layer invisible by clicking the eye shape to the left of a layer.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DB87AC-52ED-4ADB-8743-0AB88ED19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404685-C960-463A-A466-8B199468A9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123" name="Google Shape;123;p23"/>
          <p:cNvSpPr txBox="1">
            <a:spLocks noGrp="1"/>
          </p:cNvSpPr>
          <p:nvPr>
            <p:ph type="title"/>
          </p:nvPr>
        </p:nvSpPr>
        <p:spPr>
          <a:xfrm>
            <a:off x="480060" y="480060"/>
            <a:ext cx="2064265" cy="2031956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algn="ctr" defTabSz="914400">
              <a:spcBef>
                <a:spcPct val="0"/>
              </a:spcBef>
              <a:spcAft>
                <a:spcPts val="0"/>
              </a:spcAft>
            </a:pPr>
            <a:r>
              <a:rPr lang="en-US" sz="1900">
                <a:solidFill>
                  <a:srgbClr val="262626"/>
                </a:solidFill>
              </a:rPr>
              <a:t>To single out a layer, hold alt and click the layer you want.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95B990-E789-4B29-9A82-371B6CD937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F67FC3-A88E-4A46-B573-D0ADF3A76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480060"/>
            <a:ext cx="2064265" cy="2031956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CA" sz="1900" dirty="0">
                <a:solidFill>
                  <a:srgbClr val="262626"/>
                </a:solidFill>
              </a:rPr>
              <a:t>To undo press alt again and click the eye icon.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48A740BC-A0AA-45E0-B899-2AE9C6FE1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34840" y="-1"/>
            <a:ext cx="4709160" cy="5143501"/>
          </a:xfrm>
          <a:custGeom>
            <a:avLst/>
            <a:gdLst>
              <a:gd name="connsiteX0" fmla="*/ 45572 w 6278879"/>
              <a:gd name="connsiteY0" fmla="*/ 0 h 6858002"/>
              <a:gd name="connsiteX1" fmla="*/ 6278879 w 6278879"/>
              <a:gd name="connsiteY1" fmla="*/ 0 h 6858002"/>
              <a:gd name="connsiteX2" fmla="*/ 6278879 w 6278879"/>
              <a:gd name="connsiteY2" fmla="*/ 6858002 h 6858002"/>
              <a:gd name="connsiteX3" fmla="*/ 3292308 w 6278879"/>
              <a:gd name="connsiteY3" fmla="*/ 6858002 h 6858002"/>
              <a:gd name="connsiteX4" fmla="*/ 3181526 w 6278879"/>
              <a:gd name="connsiteY4" fmla="*/ 6786982 h 6858002"/>
              <a:gd name="connsiteX5" fmla="*/ 0 w 6278879"/>
              <a:gd name="connsiteY5" fmla="*/ 803254 h 6858002"/>
              <a:gd name="connsiteX6" fmla="*/ 37255 w 6278879"/>
              <a:gd name="connsiteY6" fmla="*/ 65447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9" h="6858002">
                <a:moveTo>
                  <a:pt x="45572" y="0"/>
                </a:moveTo>
                <a:lnTo>
                  <a:pt x="6278879" y="0"/>
                </a:lnTo>
                <a:lnTo>
                  <a:pt x="6278879" y="6858002"/>
                </a:lnTo>
                <a:lnTo>
                  <a:pt x="3292308" y="6858002"/>
                </a:lnTo>
                <a:lnTo>
                  <a:pt x="3181526" y="6786982"/>
                </a:lnTo>
                <a:cubicBezTo>
                  <a:pt x="1262021" y="5490191"/>
                  <a:pt x="0" y="3294103"/>
                  <a:pt x="0" y="803254"/>
                </a:cubicBezTo>
                <a:cubicBezTo>
                  <a:pt x="0" y="554169"/>
                  <a:pt x="12620" y="308032"/>
                  <a:pt x="37255" y="65447"/>
                </a:cubicBez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Google Shape;143;p26"/>
          <p:cNvSpPr txBox="1">
            <a:spLocks noGrp="1"/>
          </p:cNvSpPr>
          <p:nvPr>
            <p:ph type="title"/>
          </p:nvPr>
        </p:nvSpPr>
        <p:spPr>
          <a:xfrm>
            <a:off x="491490" y="273843"/>
            <a:ext cx="6759789" cy="1217484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So, why </a:t>
            </a:r>
            <a:r>
              <a:rPr lang="en-US" sz="3000" dirty="0"/>
              <a:t>b</a:t>
            </a: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other?</a:t>
            </a:r>
          </a:p>
        </p:txBody>
      </p: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B874EF51-C858-4BB9-97C3-D17755787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2745" y="1737360"/>
            <a:ext cx="61722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Google Shape;144;p26"/>
          <p:cNvSpPr txBox="1">
            <a:spLocks noGrp="1"/>
          </p:cNvSpPr>
          <p:nvPr>
            <p:ph type="body" idx="1"/>
          </p:nvPr>
        </p:nvSpPr>
        <p:spPr>
          <a:xfrm>
            <a:off x="491490" y="1983388"/>
            <a:ext cx="6759789" cy="2495438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0" lvl="0" indent="0" defTabSz="9144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Layers are necessary because you can edit pieces of an image independently without changing any of the other layers or changes you made.</a:t>
            </a:r>
          </a:p>
          <a:p>
            <a:pPr marL="0" lvl="0" indent="0" defTabSz="914400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400" dirty="0"/>
              <a:t>So:</a:t>
            </a:r>
          </a:p>
          <a:p>
            <a:pPr marL="457200" lvl="1" indent="-228600" defTabSz="914400">
              <a:buFont typeface="Arial" panose="020B0604020202020204" pitchFamily="34" charset="0"/>
              <a:buChar char="•"/>
            </a:pPr>
            <a:r>
              <a:rPr lang="en-US" sz="1400" dirty="0"/>
              <a:t>If the background layer is your original image, you can add as many changes as you like in layers, without damaging the original photograph. </a:t>
            </a:r>
          </a:p>
          <a:p>
            <a:pPr marL="457200" lvl="1" indent="-228600" defTabSz="91440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If you want to delete changes, or experiment with how an image looks without them, you can make layers invisible or delete them, without having to undo so many edits.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C4AA57-D7B6-4004-B9F2-C9EACE1DD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8D7CB9F-4A5A-4AC9-A260-127A5E8ACB97}"/>
              </a:ext>
            </a:extLst>
          </p:cNvPr>
          <p:cNvSpPr txBox="1">
            <a:spLocks/>
          </p:cNvSpPr>
          <p:nvPr/>
        </p:nvSpPr>
        <p:spPr>
          <a:xfrm>
            <a:off x="480060" y="480060"/>
            <a:ext cx="2064265" cy="2031956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anchor="ctr">
            <a:normAutofit fontScale="9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1900" dirty="0">
                <a:solidFill>
                  <a:srgbClr val="262626"/>
                </a:solidFill>
              </a:rPr>
              <a:t>Select two layers to move together by clicking CTRL and selecting both chosen layers.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CF1E90-2337-4FB3-A240-6D4D85105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BF1E94F-F42C-440F-9426-1077D610F2E2}"/>
              </a:ext>
            </a:extLst>
          </p:cNvPr>
          <p:cNvSpPr txBox="1">
            <a:spLocks/>
          </p:cNvSpPr>
          <p:nvPr/>
        </p:nvSpPr>
        <p:spPr>
          <a:xfrm>
            <a:off x="480060" y="480060"/>
            <a:ext cx="2064265" cy="2031956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anchor="ctr">
            <a:normAutofit fontScale="9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1900" dirty="0">
                <a:solidFill>
                  <a:srgbClr val="262626"/>
                </a:solidFill>
              </a:rPr>
              <a:t>Use the Move tool to drag both selected layers to the left.</a:t>
            </a:r>
          </a:p>
        </p:txBody>
      </p:sp>
    </p:spTree>
    <p:extLst>
      <p:ext uri="{BB962C8B-B14F-4D97-AF65-F5344CB8AC3E}">
        <p14:creationId xmlns:p14="http://schemas.microsoft.com/office/powerpoint/2010/main" val="570461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48A740BC-A0AA-45E0-B899-2AE9C6FE1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34840" y="-1"/>
            <a:ext cx="4709160" cy="5143501"/>
          </a:xfrm>
          <a:custGeom>
            <a:avLst/>
            <a:gdLst>
              <a:gd name="connsiteX0" fmla="*/ 45572 w 6278879"/>
              <a:gd name="connsiteY0" fmla="*/ 0 h 6858002"/>
              <a:gd name="connsiteX1" fmla="*/ 6278879 w 6278879"/>
              <a:gd name="connsiteY1" fmla="*/ 0 h 6858002"/>
              <a:gd name="connsiteX2" fmla="*/ 6278879 w 6278879"/>
              <a:gd name="connsiteY2" fmla="*/ 6858002 h 6858002"/>
              <a:gd name="connsiteX3" fmla="*/ 3292308 w 6278879"/>
              <a:gd name="connsiteY3" fmla="*/ 6858002 h 6858002"/>
              <a:gd name="connsiteX4" fmla="*/ 3181526 w 6278879"/>
              <a:gd name="connsiteY4" fmla="*/ 6786982 h 6858002"/>
              <a:gd name="connsiteX5" fmla="*/ 0 w 6278879"/>
              <a:gd name="connsiteY5" fmla="*/ 803254 h 6858002"/>
              <a:gd name="connsiteX6" fmla="*/ 37255 w 6278879"/>
              <a:gd name="connsiteY6" fmla="*/ 65447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9" h="6858002">
                <a:moveTo>
                  <a:pt x="45572" y="0"/>
                </a:moveTo>
                <a:lnTo>
                  <a:pt x="6278879" y="0"/>
                </a:lnTo>
                <a:lnTo>
                  <a:pt x="6278879" y="6858002"/>
                </a:lnTo>
                <a:lnTo>
                  <a:pt x="3292308" y="6858002"/>
                </a:lnTo>
                <a:lnTo>
                  <a:pt x="3181526" y="6786982"/>
                </a:lnTo>
                <a:cubicBezTo>
                  <a:pt x="1262021" y="5490191"/>
                  <a:pt x="0" y="3294103"/>
                  <a:pt x="0" y="803254"/>
                </a:cubicBezTo>
                <a:cubicBezTo>
                  <a:pt x="0" y="554169"/>
                  <a:pt x="12620" y="308032"/>
                  <a:pt x="37255" y="65447"/>
                </a:cubicBez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491490" y="273843"/>
            <a:ext cx="6759789" cy="1217484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3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Layers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B874EF51-C858-4BB9-97C3-D17755787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2745" y="1737360"/>
            <a:ext cx="61722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491490" y="1983388"/>
            <a:ext cx="6759789" cy="2495438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0" lvl="0" indent="-228600" defTabSz="9144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Layers act as if they were sheets of glass stacked on top of each other.</a:t>
            </a:r>
          </a:p>
          <a:p>
            <a:pPr marL="0" lvl="0" indent="-228600" defTabSz="914400">
              <a:spcBef>
                <a:spcPts val="1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Each layer can have different content.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F448A9-B0F8-4593-B9F4-8E1E421CDE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FB1F89-7F20-459F-98A2-82AAFBC4F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0618" y="2826932"/>
            <a:ext cx="2064265" cy="2031956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Bef>
                <a:spcPct val="0"/>
              </a:spcBef>
            </a:pPr>
            <a:r>
              <a:rPr lang="en-US" sz="1900">
                <a:solidFill>
                  <a:srgbClr val="262626"/>
                </a:solidFill>
              </a:rPr>
              <a:t>Open a new document window in Photoshop.</a:t>
            </a:r>
          </a:p>
        </p:txBody>
      </p:sp>
    </p:spTree>
    <p:extLst>
      <p:ext uri="{BB962C8B-B14F-4D97-AF65-F5344CB8AC3E}">
        <p14:creationId xmlns:p14="http://schemas.microsoft.com/office/powerpoint/2010/main" val="635016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39E80-3201-4A57-AC62-95114F3118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FB1F89-7F20-459F-98A2-82AAFBC4F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480060"/>
            <a:ext cx="2064265" cy="2031956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spcBef>
                <a:spcPct val="0"/>
              </a:spcBef>
            </a:pPr>
            <a:r>
              <a:rPr lang="en-US" sz="1600" dirty="0">
                <a:solidFill>
                  <a:srgbClr val="262626"/>
                </a:solidFill>
              </a:rPr>
              <a:t>Find an image you want to use as a background and find it then drag it onto the </a:t>
            </a:r>
            <a:r>
              <a:rPr lang="en-US" sz="1600">
                <a:solidFill>
                  <a:srgbClr val="262626"/>
                </a:solidFill>
              </a:rPr>
              <a:t>document window.</a:t>
            </a:r>
            <a:endParaRPr lang="en-US" sz="1600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890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BB8838-7CFB-45F3-A7E2-6BDC724BD5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36BFB9-7AD8-49BD-A522-51B1BBC4A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480060"/>
            <a:ext cx="2064265" cy="2031956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Bef>
                <a:spcPct val="0"/>
              </a:spcBef>
            </a:pPr>
            <a:r>
              <a:rPr lang="en-US" sz="1200">
                <a:solidFill>
                  <a:srgbClr val="262626"/>
                </a:solidFill>
              </a:rPr>
              <a:t>Resize the image accordingly and click the check mark when you’re happy. The corner sliders will always preserve the original aspect ratio of the image.</a:t>
            </a:r>
          </a:p>
        </p:txBody>
      </p:sp>
    </p:spTree>
    <p:extLst>
      <p:ext uri="{BB962C8B-B14F-4D97-AF65-F5344CB8AC3E}">
        <p14:creationId xmlns:p14="http://schemas.microsoft.com/office/powerpoint/2010/main" val="2740913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F3D540-97C3-425A-8425-C2AA24367F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D441F9-A881-4BA5-B221-6A4A157E5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480060"/>
            <a:ext cx="2064265" cy="2031956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Bef>
                <a:spcPct val="0"/>
              </a:spcBef>
            </a:pPr>
            <a:r>
              <a:rPr lang="en-US" sz="1900">
                <a:solidFill>
                  <a:srgbClr val="262626"/>
                </a:solidFill>
              </a:rPr>
              <a:t>Make sure you name your layers before moving on.</a:t>
            </a:r>
          </a:p>
        </p:txBody>
      </p:sp>
    </p:spTree>
    <p:extLst>
      <p:ext uri="{BB962C8B-B14F-4D97-AF65-F5344CB8AC3E}">
        <p14:creationId xmlns:p14="http://schemas.microsoft.com/office/powerpoint/2010/main" val="384238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245904-8F3A-4050-96AE-0DCA3EFBFE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E3014B-C324-48CE-852D-D8D0FF346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480060"/>
            <a:ext cx="2064265" cy="2031956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CA" sz="1300" dirty="0">
                <a:solidFill>
                  <a:srgbClr val="262626"/>
                </a:solidFill>
              </a:rPr>
              <a:t>Now, we need multiple images to work with. Bring in the images you like by opening your photo files and dragging one in.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9DEC69-402C-4835-B169-7161668433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E3014B-C324-48CE-852D-D8D0FF346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480060"/>
            <a:ext cx="2064265" cy="2031956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CA" sz="1300" dirty="0">
                <a:solidFill>
                  <a:srgbClr val="262626"/>
                </a:solidFill>
              </a:rPr>
              <a:t>Take the sliders to reduce the image to your preferred size. You can also do this in the Options Bar.</a:t>
            </a:r>
          </a:p>
        </p:txBody>
      </p:sp>
    </p:spTree>
    <p:extLst>
      <p:ext uri="{BB962C8B-B14F-4D97-AF65-F5344CB8AC3E}">
        <p14:creationId xmlns:p14="http://schemas.microsoft.com/office/powerpoint/2010/main" val="2376864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7A4B3D-26CF-4D84-BED8-B01B1E173E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480060" y="480060"/>
            <a:ext cx="2064265" cy="2031956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algn="ctr" defTabSz="914400">
              <a:spcBef>
                <a:spcPct val="0"/>
              </a:spcBef>
              <a:spcAft>
                <a:spcPts val="0"/>
              </a:spcAft>
            </a:pPr>
            <a:r>
              <a:rPr lang="en-US" sz="1900">
                <a:solidFill>
                  <a:srgbClr val="262626"/>
                </a:solidFill>
              </a:rPr>
              <a:t>Use the Move tool to move the photo into position.</a:t>
            </a:r>
            <a:endParaRPr lang="en-US" sz="1900" dirty="0">
              <a:solidFill>
                <a:srgbClr val="262626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399</Words>
  <Application>Microsoft Office PowerPoint</Application>
  <PresentationFormat>On-screen Show (16:9)</PresentationFormat>
  <Paragraphs>26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Calibri Light</vt:lpstr>
      <vt:lpstr>Arial</vt:lpstr>
      <vt:lpstr>Calibri</vt:lpstr>
      <vt:lpstr>Office Theme</vt:lpstr>
      <vt:lpstr>Layers: Basics</vt:lpstr>
      <vt:lpstr>Layers</vt:lpstr>
      <vt:lpstr>Open a new document window in Photoshop.</vt:lpstr>
      <vt:lpstr>Find an image you want to use as a background and find it then drag it onto the document window.</vt:lpstr>
      <vt:lpstr>Resize the image accordingly and click the check mark when you’re happy. The corner sliders will always preserve the original aspect ratio of the image.</vt:lpstr>
      <vt:lpstr>Make sure you name your layers before moving on.</vt:lpstr>
      <vt:lpstr>Now, we need multiple images to work with. Bring in the images you like by opening your photo files and dragging one in.</vt:lpstr>
      <vt:lpstr>Take the sliders to reduce the image to your preferred size. You can also do this in the Options Bar.</vt:lpstr>
      <vt:lpstr>Use the Move tool to move the photo into position.</vt:lpstr>
      <vt:lpstr>Repeat this process for a third image.</vt:lpstr>
      <vt:lpstr>This method of bringing images into Photoshop creates editable Smart Layers which we want so we don’t permanently change an image.</vt:lpstr>
      <vt:lpstr>Layers act as if they were sheets of glass stacked on top of each other. Slide one under the other in the layers panel and see what happens. </vt:lpstr>
      <vt:lpstr>You can choose whether to see all your layers by toggling the eye icon on and off.</vt:lpstr>
      <vt:lpstr>PowerPoint Presentation</vt:lpstr>
      <vt:lpstr>To single out a layer, hold alt and click the layer you want.</vt:lpstr>
      <vt:lpstr>To undo press alt again and click the eye icon.</vt:lpstr>
      <vt:lpstr>So, why bother?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Layers: Basics</dc:title>
  <dc:creator>Noelle Peach</dc:creator>
  <cp:lastModifiedBy>Noelle Peach</cp:lastModifiedBy>
  <cp:revision>11</cp:revision>
  <dcterms:created xsi:type="dcterms:W3CDTF">2019-03-10T18:28:07Z</dcterms:created>
  <dcterms:modified xsi:type="dcterms:W3CDTF">2019-03-10T20:11:52Z</dcterms:modified>
</cp:coreProperties>
</file>