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2" r:id="rId2"/>
  </p:sldMasterIdLst>
  <p:sldIdLst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90" d="100"/>
          <a:sy n="90" d="100"/>
        </p:scale>
        <p:origin x="-2984" y="-6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20B5F-EC38-9B48-9C77-0B2DB9EAAFE3}" type="datetimeFigureOut">
              <a:rPr lang="en-US" smtClean="0"/>
              <a:t>18-03-14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DB300-9529-0D44-9AAE-0F39CFE54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4137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20B5F-EC38-9B48-9C77-0B2DB9EAAFE3}" type="datetimeFigureOut">
              <a:rPr lang="en-US" smtClean="0"/>
              <a:t>18-03-14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DB300-9529-0D44-9AAE-0F39CFE54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994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20B5F-EC38-9B48-9C77-0B2DB9EAAFE3}" type="datetimeFigureOut">
              <a:rPr lang="en-US" smtClean="0"/>
              <a:t>18-03-14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DB300-9529-0D44-9AAE-0F39CFE54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6347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20B5F-EC38-9B48-9C77-0B2DB9EAAFE3}" type="datetimeFigureOut">
              <a:rPr lang="en-US" smtClean="0"/>
              <a:t>18-03-14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DB300-9529-0D44-9AAE-0F39CFE54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184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20B5F-EC38-9B48-9C77-0B2DB9EAAFE3}" type="datetimeFigureOut">
              <a:rPr lang="en-US" smtClean="0"/>
              <a:t>18-03-14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DB300-9529-0D44-9AAE-0F39CFE54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3012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97F67-0B15-444A-B5D7-0B4598C5BA1B}" type="datetimeFigureOut">
              <a:rPr lang="en-US" smtClean="0"/>
              <a:t>18-03-14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671CB-59F6-5346-BDFB-5D44EBD91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3291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97F67-0B15-444A-B5D7-0B4598C5BA1B}" type="datetimeFigureOut">
              <a:rPr lang="en-US" smtClean="0"/>
              <a:t>18-03-14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671CB-59F6-5346-BDFB-5D44EBD91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5390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97F67-0B15-444A-B5D7-0B4598C5BA1B}" type="datetimeFigureOut">
              <a:rPr lang="en-US" smtClean="0"/>
              <a:t>18-03-14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671CB-59F6-5346-BDFB-5D44EBD91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5428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97F67-0B15-444A-B5D7-0B4598C5BA1B}" type="datetimeFigureOut">
              <a:rPr lang="en-US" smtClean="0"/>
              <a:t>18-03-14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671CB-59F6-5346-BDFB-5D44EBD91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41277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97F67-0B15-444A-B5D7-0B4598C5BA1B}" type="datetimeFigureOut">
              <a:rPr lang="en-US" smtClean="0"/>
              <a:t>18-03-14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671CB-59F6-5346-BDFB-5D44EBD91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8879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97F67-0B15-444A-B5D7-0B4598C5BA1B}" type="datetimeFigureOut">
              <a:rPr lang="en-US" smtClean="0"/>
              <a:t>18-03-14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671CB-59F6-5346-BDFB-5D44EBD91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165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20B5F-EC38-9B48-9C77-0B2DB9EAAFE3}" type="datetimeFigureOut">
              <a:rPr lang="en-US" smtClean="0"/>
              <a:t>18-03-14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DB300-9529-0D44-9AAE-0F39CFE54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27535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97F67-0B15-444A-B5D7-0B4598C5BA1B}" type="datetimeFigureOut">
              <a:rPr lang="en-US" smtClean="0"/>
              <a:t>18-03-14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671CB-59F6-5346-BDFB-5D44EBD91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13498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97F67-0B15-444A-B5D7-0B4598C5BA1B}" type="datetimeFigureOut">
              <a:rPr lang="en-US" smtClean="0"/>
              <a:t>18-03-14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671CB-59F6-5346-BDFB-5D44EBD91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9436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97F67-0B15-444A-B5D7-0B4598C5BA1B}" type="datetimeFigureOut">
              <a:rPr lang="en-US" smtClean="0"/>
              <a:t>18-03-14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671CB-59F6-5346-BDFB-5D44EBD91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5420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97F67-0B15-444A-B5D7-0B4598C5BA1B}" type="datetimeFigureOut">
              <a:rPr lang="en-US" smtClean="0"/>
              <a:t>18-03-14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671CB-59F6-5346-BDFB-5D44EBD91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8593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97F67-0B15-444A-B5D7-0B4598C5BA1B}" type="datetimeFigureOut">
              <a:rPr lang="en-US" smtClean="0"/>
              <a:t>18-03-14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671CB-59F6-5346-BDFB-5D44EBD91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516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20B5F-EC38-9B48-9C77-0B2DB9EAAFE3}" type="datetimeFigureOut">
              <a:rPr lang="en-US" smtClean="0"/>
              <a:t>18-03-14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DB300-9529-0D44-9AAE-0F39CFE54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402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20B5F-EC38-9B48-9C77-0B2DB9EAAFE3}" type="datetimeFigureOut">
              <a:rPr lang="en-US" smtClean="0"/>
              <a:t>18-03-14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DB300-9529-0D44-9AAE-0F39CFE54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173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20B5F-EC38-9B48-9C77-0B2DB9EAAFE3}" type="datetimeFigureOut">
              <a:rPr lang="en-US" smtClean="0"/>
              <a:t>18-03-14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DB300-9529-0D44-9AAE-0F39CFE54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725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20B5F-EC38-9B48-9C77-0B2DB9EAAFE3}" type="datetimeFigureOut">
              <a:rPr lang="en-US" smtClean="0"/>
              <a:t>18-03-14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DB300-9529-0D44-9AAE-0F39CFE54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2380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20B5F-EC38-9B48-9C77-0B2DB9EAAFE3}" type="datetimeFigureOut">
              <a:rPr lang="en-US" smtClean="0"/>
              <a:t>18-03-14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DB300-9529-0D44-9AAE-0F39CFE54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497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20B5F-EC38-9B48-9C77-0B2DB9EAAFE3}" type="datetimeFigureOut">
              <a:rPr lang="en-US" smtClean="0"/>
              <a:t>18-03-14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DB300-9529-0D44-9AAE-0F39CFE54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165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20B5F-EC38-9B48-9C77-0B2DB9EAAFE3}" type="datetimeFigureOut">
              <a:rPr lang="en-US" smtClean="0"/>
              <a:t>18-03-14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DB300-9529-0D44-9AAE-0F39CFE54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716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4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0.xml"/><Relationship Id="rId8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920B5F-EC38-9B48-9C77-0B2DB9EAAFE3}" type="datetimeFigureOut">
              <a:rPr lang="en-US" smtClean="0"/>
              <a:t>18-03-14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9DB300-9529-0D44-9AAE-0F39CFE54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294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E97F67-0B15-444A-B5D7-0B4598C5BA1B}" type="datetimeFigureOut">
              <a:rPr lang="en-US" smtClean="0"/>
              <a:t>18-03-14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2671CB-59F6-5346-BDFB-5D44EBD91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147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4" Type="http://schemas.openxmlformats.org/officeDocument/2006/relationships/image" Target="../media/image3.jpg"/><Relationship Id="rId5" Type="http://schemas.openxmlformats.org/officeDocument/2006/relationships/image" Target="../media/image4.jpg"/><Relationship Id="rId6" Type="http://schemas.openxmlformats.org/officeDocument/2006/relationships/image" Target="../media/image5.jpg"/><Relationship Id="rId7" Type="http://schemas.openxmlformats.org/officeDocument/2006/relationships/image" Target="../media/image6.jp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maxresdefault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011" r="13007"/>
          <a:stretch/>
        </p:blipFill>
        <p:spPr>
          <a:xfrm>
            <a:off x="6589889" y="-1"/>
            <a:ext cx="2554112" cy="6860617"/>
          </a:xfrm>
          <a:prstGeom prst="rect">
            <a:avLst/>
          </a:prstGeom>
        </p:spPr>
      </p:pic>
      <p:pic>
        <p:nvPicPr>
          <p:cNvPr id="6" name="Picture 5" descr="b8898bc2a4bad6524a7709fbd37fe3a9--odyssey-of-the-mind-reading-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8029" y="0"/>
            <a:ext cx="1678872" cy="2582333"/>
          </a:xfrm>
          <a:prstGeom prst="rect">
            <a:avLst/>
          </a:prstGeom>
        </p:spPr>
      </p:pic>
      <p:pic>
        <p:nvPicPr>
          <p:cNvPr id="7" name="Picture 6" descr="c7cd7afc1b48b7403a2b654e0992a2a3.jpg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56" t="6605" r="9881"/>
          <a:stretch/>
        </p:blipFill>
        <p:spPr>
          <a:xfrm>
            <a:off x="2956" y="3965222"/>
            <a:ext cx="3236208" cy="2892777"/>
          </a:xfrm>
          <a:prstGeom prst="rect">
            <a:avLst/>
          </a:prstGeom>
        </p:spPr>
      </p:pic>
      <p:pic>
        <p:nvPicPr>
          <p:cNvPr id="8" name="Picture 7" descr="8081a9f12e5908a2e1658626b0421ed3--steam-activities-group-stem-activities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220723" cy="4560316"/>
          </a:xfrm>
          <a:prstGeom prst="rect">
            <a:avLst/>
          </a:prstGeom>
        </p:spPr>
      </p:pic>
      <p:pic>
        <p:nvPicPr>
          <p:cNvPr id="9" name="Picture 8" descr="hqdefault.jpg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781" r="22842"/>
          <a:stretch/>
        </p:blipFill>
        <p:spPr>
          <a:xfrm>
            <a:off x="3240521" y="2163227"/>
            <a:ext cx="3466380" cy="4694772"/>
          </a:xfrm>
          <a:prstGeom prst="rect">
            <a:avLst/>
          </a:prstGeom>
        </p:spPr>
      </p:pic>
      <p:pic>
        <p:nvPicPr>
          <p:cNvPr id="4" name="Picture 3" descr="420a3d29d02740cdb52411a2c2f9b4c1.jpg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378"/>
          <a:stretch/>
        </p:blipFill>
        <p:spPr>
          <a:xfrm>
            <a:off x="3220723" y="-1"/>
            <a:ext cx="1807306" cy="2328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6720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Macintosh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Office Theme</vt:lpstr>
      <vt:lpstr>Custom Design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Farah Merchant</dc:creator>
  <cp:lastModifiedBy>Farah Merchant</cp:lastModifiedBy>
  <cp:revision>1</cp:revision>
  <dcterms:created xsi:type="dcterms:W3CDTF">2018-03-14T19:04:17Z</dcterms:created>
  <dcterms:modified xsi:type="dcterms:W3CDTF">2018-03-14T19:11:26Z</dcterms:modified>
</cp:coreProperties>
</file>