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22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F2481-E566-8F43-BF00-6340E6F509A7}" type="datetimeFigureOut">
              <a:rPr lang="en-US" smtClean="0"/>
              <a:t>18-03-14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D75C-51B6-2B40-AD4C-BEC501178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8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F2481-E566-8F43-BF00-6340E6F509A7}" type="datetimeFigureOut">
              <a:rPr lang="en-US" smtClean="0"/>
              <a:t>18-03-14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D75C-51B6-2B40-AD4C-BEC501178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537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F2481-E566-8F43-BF00-6340E6F509A7}" type="datetimeFigureOut">
              <a:rPr lang="en-US" smtClean="0"/>
              <a:t>18-03-14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D75C-51B6-2B40-AD4C-BEC501178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55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F2481-E566-8F43-BF00-6340E6F509A7}" type="datetimeFigureOut">
              <a:rPr lang="en-US" smtClean="0"/>
              <a:t>18-03-14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D75C-51B6-2B40-AD4C-BEC501178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1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F2481-E566-8F43-BF00-6340E6F509A7}" type="datetimeFigureOut">
              <a:rPr lang="en-US" smtClean="0"/>
              <a:t>18-03-14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D75C-51B6-2B40-AD4C-BEC501178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99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F2481-E566-8F43-BF00-6340E6F509A7}" type="datetimeFigureOut">
              <a:rPr lang="en-US" smtClean="0"/>
              <a:t>18-03-14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D75C-51B6-2B40-AD4C-BEC501178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934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F2481-E566-8F43-BF00-6340E6F509A7}" type="datetimeFigureOut">
              <a:rPr lang="en-US" smtClean="0"/>
              <a:t>18-03-14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D75C-51B6-2B40-AD4C-BEC501178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42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F2481-E566-8F43-BF00-6340E6F509A7}" type="datetimeFigureOut">
              <a:rPr lang="en-US" smtClean="0"/>
              <a:t>18-03-14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D75C-51B6-2B40-AD4C-BEC501178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234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F2481-E566-8F43-BF00-6340E6F509A7}" type="datetimeFigureOut">
              <a:rPr lang="en-US" smtClean="0"/>
              <a:t>18-03-14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D75C-51B6-2B40-AD4C-BEC501178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67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F2481-E566-8F43-BF00-6340E6F509A7}" type="datetimeFigureOut">
              <a:rPr lang="en-US" smtClean="0"/>
              <a:t>18-03-14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D75C-51B6-2B40-AD4C-BEC501178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172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F2481-E566-8F43-BF00-6340E6F509A7}" type="datetimeFigureOut">
              <a:rPr lang="en-US" smtClean="0"/>
              <a:t>18-03-14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D75C-51B6-2B40-AD4C-BEC501178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3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F2481-E566-8F43-BF00-6340E6F509A7}" type="datetimeFigureOut">
              <a:rPr lang="en-US" smtClean="0"/>
              <a:t>18-03-14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5D75C-51B6-2B40-AD4C-BEC501178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804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erials-for-feather-sheet-preparation-herbarium-sheets-label-PVA-glue-for-labe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601633"/>
            <a:ext cx="3598333" cy="2256367"/>
          </a:xfrm>
          <a:prstGeom prst="rect">
            <a:avLst/>
          </a:prstGeom>
        </p:spPr>
      </p:pic>
      <p:pic>
        <p:nvPicPr>
          <p:cNvPr id="3" name="Picture 2" descr="a abruschetta pasta strawberry cake toothpicks peppercorn 029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44960"/>
            <a:ext cx="3598333" cy="2088064"/>
          </a:xfrm>
          <a:prstGeom prst="rect">
            <a:avLst/>
          </a:prstGeom>
        </p:spPr>
      </p:pic>
      <p:pic>
        <p:nvPicPr>
          <p:cNvPr id="4" name="Picture 3" descr="Tools and materials of marshmallow challeng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644959"/>
          </a:xfrm>
          <a:prstGeom prst="rect">
            <a:avLst/>
          </a:prstGeom>
        </p:spPr>
      </p:pic>
      <p:pic>
        <p:nvPicPr>
          <p:cNvPr id="5" name="Picture 4" descr="1e3d0dc6a3096d2ede712707a7f5ae7f--science-projects-school-project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2500" y="2644960"/>
            <a:ext cx="5591500" cy="4213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039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Farah Merchant</dc:creator>
  <cp:lastModifiedBy>Farah Merchant</cp:lastModifiedBy>
  <cp:revision>1</cp:revision>
  <dcterms:created xsi:type="dcterms:W3CDTF">2018-03-14T19:21:35Z</dcterms:created>
  <dcterms:modified xsi:type="dcterms:W3CDTF">2018-03-14T19:23:17Z</dcterms:modified>
</cp:coreProperties>
</file>