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87" r:id="rId4"/>
    <p:sldId id="265" r:id="rId5"/>
    <p:sldId id="286" r:id="rId6"/>
    <p:sldId id="288" r:id="rId7"/>
    <p:sldId id="290" r:id="rId8"/>
    <p:sldId id="266" r:id="rId9"/>
    <p:sldId id="289" r:id="rId10"/>
    <p:sldId id="291" r:id="rId11"/>
    <p:sldId id="292" r:id="rId12"/>
    <p:sldId id="268" r:id="rId13"/>
    <p:sldId id="293" r:id="rId14"/>
    <p:sldId id="294" r:id="rId15"/>
    <p:sldId id="295" r:id="rId16"/>
    <p:sldId id="296" r:id="rId17"/>
    <p:sldId id="297" r:id="rId18"/>
    <p:sldId id="261" r:id="rId19"/>
    <p:sldId id="277" r:id="rId20"/>
    <p:sldId id="278" r:id="rId21"/>
    <p:sldId id="279" r:id="rId22"/>
    <p:sldId id="280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3742"/>
  </p:normalViewPr>
  <p:slideViewPr>
    <p:cSldViewPr snapToGrid="0" snapToObjects="1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E9E090-2D32-4403-B75E-A141A029F4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74229-CCAC-4C4C-A3F7-5673E6D89B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77A4F9E-E10D-2147-8784-C1D79FF836BD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92ACA7-D207-46A1-9FB2-1F87809599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FA85F8-D871-4AF8-82D4-851D18967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B226-17AE-4534-BF31-509939A7E9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268D0-EF87-4799-8A51-660C9C2A8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5E7D31-6B05-B345-AE62-CEA34CD59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D112E3B-3146-CA49-8680-F618DDF00B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0A9E788-E74E-794B-9F9D-D4B64B75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C2E95-CC6A-4BA6-B736-FAF493997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3FF4E-5EDD-D140-A7C9-8C767313BFA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04D4AE5C-E7D4-9A49-B8C5-6F2949439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1F21E65D-C37C-7449-9109-A7A101F65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B2647-3DD0-374F-848F-F5FBB76E15EB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7EA9D488-65E3-CC4B-83F8-E03B68246F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A70719A7-6C2B-D143-AF7D-EC2FF79631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EBB96890-4106-5646-B2A6-6006EA2FD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E22631-5751-4A4B-A17B-A9E96FF6EF3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A6BF6AD1-44DC-354B-A9CB-B93465FA3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AC910970-1E56-BB4A-88E3-F35A6CC01A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Let’s play hangman!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C0D4A587-4BD0-BE4B-B36F-604AC0DDB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4CB512-D713-414E-95C9-ED32EEECA237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BA371218-E933-A44B-8FCD-E12844918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8EF5CE85-E124-B149-9994-7D143FF5A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4D1BA-6B6D-4045-8526-0C043136C077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BF152992-0266-6446-8326-334FDBA29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35D16E0-12CA-504D-8D68-B12719A30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BE17C4-0534-454E-888C-E9D9A0CDDD70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17B89C2B-96B2-734E-AB65-546DE372C0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BDAD2FBF-0853-D746-85BB-CD01C1743A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C8B567FF-FCE3-A847-8CE2-46E3F5F11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CF4C77-EE64-0C41-B978-D60B6F84660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6ED3116C-8E5D-7D4D-900B-E281AF4714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77D6D13-B18B-A54A-842C-4C6EC34619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Let’s play hangman!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30DCE250-1C12-914B-9DBD-4328147B0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24D3B4-105F-D941-9667-8FA1E6894DA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C33D56BD-8EB4-B545-82A3-F27D1B11A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5B0433B7-C4E9-FE4F-80DA-5A5843E40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D85DE-B5DA-D543-80FD-0D46F276150C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54A2E53A-F71A-BD4F-8961-17A8E9B60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5FCD9BE3-E638-5F40-AFEA-F11765CE61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73D2DC6B-A7F8-2743-B5C6-5A5706DB9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C70812-9F3C-6446-99DF-D040117F842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13A931A7-B627-AF46-AEF3-192EFD417F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9AC73A98-01D6-C64F-9C4C-D326233FB2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66BBC7DF-5F0E-1B43-8A0A-E702EF38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FBF9-CA94-C343-AE02-487DD0CE7D9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6210C731-EB02-204A-B58F-3A3F613C55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F182E51E-8EDD-F948-83BE-E1ECD9780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09541DCA-8056-DC49-A1C4-90AA7CA6D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182C02-10C6-A948-8CE8-ED567B67271A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A1A06DC3-7F0E-1543-9D81-39DCB5C549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37F911A5-F7D0-9B4D-9AAB-BF7AA77AC6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3B7FB875-FD09-5049-8DE9-90EAA85CA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815DE-FF2E-2748-8B53-7EDB95CB75D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9C5A351-8D39-694F-9D22-DB18BE4819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6BD8E27D-3215-2846-B190-8A0CF4E3C0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4A4D3932-DB1A-B045-A412-8E6B5322D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23946-8DA5-DF4F-8C51-0C43500A8CD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7F3E2519-FB2E-A04C-8DFC-82CBE55B0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DDCB1AC6-5541-9C49-B335-E4686B9D48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E47AF3FB-8AB1-B64D-89F9-3725E98F0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9F9AB8-21D9-1C4C-8C90-83334934938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0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44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1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83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31A2401-DA91-FD48-B8C3-D3EDE5AD3B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C6C4C7AA-D7C9-004C-9D43-2E78059BC3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9D96DF19-0748-B642-8CA0-4F436832F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E4B557-977A-D249-94DE-8D0C792485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1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37BBFFD2-B3A8-3A4C-8825-82639B277C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8727F99-70A3-3245-892E-841F61E30E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7B282918-78A5-7343-A4DB-35AF58043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91B23-CB2E-864B-AAC8-7697DF65EA6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3B23CCC2-7D25-0641-BD5A-446A4031F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5E831C17-C096-254B-866E-599055701E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53D26DBC-01F5-3E49-9ED4-2DD812229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B2177F-4661-4E4C-9DC7-863A612887D7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89695097-EF10-C343-9135-3B98CD808A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2E76D7CB-8418-3C42-8AB1-2C84E3E2DD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DE29E7CA-A8C1-1F49-B30B-0F74C256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39BF5E-EE2D-AD45-8FF6-CD295665D70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E65F4A4C-DD7C-2A41-AA37-470BF3444D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940F76A8-0FBE-3146-A58F-6EF69F7F6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03F47-67B1-1B4C-B6B2-DD3728C5D021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13C5019-8D55-6845-9B51-F5B2D89469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C890A24-F6A2-7444-BA4E-D308BC5F1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36738790-346E-D547-85CF-B0299B816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D12EEC-8DA4-104B-B4AB-4A7996B9488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3DF18B9-CA96-5541-8AAC-1B91CD177C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946394FF-A698-F845-BADF-901B6FC43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D4A0DC58-1EF5-FF46-BBDE-77EE99245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F35DF0-5D0A-F447-ACCA-FA32CCF660F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FDB0F34-C0F2-F642-B1BD-1CD9343D298B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0E9A316-55B3-1E48-B4D7-34ABFD96C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8"/>
            <a:ext cx="10572000" cy="2009644"/>
          </a:xfrm>
        </p:spPr>
        <p:txBody>
          <a:bodyPr/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40F137-1916-6645-9536-FCD8A4B1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8F7D-9585-4443-8AEC-4B818D343E63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6D16F72-BC86-2841-BC57-BAFB4572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C3E596-BA19-5546-B907-B0142F22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F02E5-B7B5-AA40-ADEF-C409654A0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B2258-1C60-F443-9721-40A07B47D9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DC148E-BFFA-AC4D-B4A9-E3200432E8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33B42-9A8C-1440-82B3-428BF70A2D2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0098F8-4A61-3545-90CB-A856C3235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80CC7-E4E5-E546-A33A-D218EC22A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67EEE273-7545-184D-B9D9-C4719F8143A1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37A2719-6631-9746-BA20-EEA1C0540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E97AF3-B2A0-2747-8EAB-C588F9598A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77F35-4629-8349-9E0B-EBCFC67F0E59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F2C717-8F1A-2C48-A697-DC437928C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51F09B-D661-3340-92E4-F8641D3C485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A15F-4647-2540-A96B-4EF14D9B4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28EF37F-772B-1B4C-B5CF-5374520E9AD1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0E6C6C1-771D-B545-9ADF-28B155926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4645726-54A5-AD4E-9AC5-4447451DF93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57E0A-3332-844F-8016-36DB4364B7BB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FDD55E-E911-9344-8712-2F05654772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96E3D0-7A84-AC42-AE61-A6FFFB5572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97307-15E1-B04B-8544-833E200F2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4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DE44685-82E6-B642-B94C-B55FB87D715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94D221-5CCB-E048-AE81-8356A675F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E46EDF2-8CBE-ED49-8217-0D33E5F6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E6F3-E69C-AF4E-B054-1B4CC605A241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4FE44C-5580-034D-B33B-F7DC966C1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82F2A0-A01C-1A4B-A873-E736AAAB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44C4-91DC-954D-A35D-D02A97C3E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504B90F-60AB-C54C-9C59-3DB719822C66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6428539-00E7-8247-A0FE-A42E8C12B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37D3D4-B339-404C-BC58-2709C86F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4B2E-F7FC-C440-9DD8-A10F364E79C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24FC65-5373-7C4E-AE39-48BB17D3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520A38-1547-AE4D-A538-C5A2B5FB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AE12-9E8D-854F-89C3-1258916D4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0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A708533-51AA-294E-B557-367434AA3B8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ED648D9-EB0B-7D4A-AC9E-72F17E6AA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0C74E9D-254A-2743-9091-D5C1A903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FBC41-7783-3B49-A80E-C63C814479D9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948853-8301-9E4C-B9F2-D0D1F75C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887A40-5C35-644C-9B4F-914EFA65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D408-3655-6241-9EF7-79C6FE75D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0E6AE74-15D1-C34C-971F-80003ED0F245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DDEFE0-0CE0-9B47-BD80-96CCEC73E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92E9C09-34CA-094C-8C4B-337A771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2EB67-A3FF-6347-8A44-4EA538AF5CD2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14667D-3EC2-3340-B12F-8D996279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F9E9B7E-DA75-9F40-A0ED-98499A51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A4C83-7A59-9A47-8638-7927D25E1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C9C4D23-821B-604F-84F0-E3AAE38B7C11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F5B98BB-4A52-714B-94B5-59C285FD8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90B87F7-3B70-6041-BFF7-86661F10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D3E6-7C6C-FD49-BF04-2AAF30967F8D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1B40605-6E05-214F-8562-D7D690BC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3C7F187-9C6C-C84F-827D-263245B3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52ED-D5E3-5844-9EEF-440D3DA75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512EFEC-6B31-2D40-B01B-43936BABD27F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A7E750D-8D09-DE46-B8C0-9014C582B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682AE01-6BE4-E449-988F-7048A27B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6F1B-45DF-4143-9CDB-32BDCA55C10F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21371F4-955B-7042-B911-923FDF69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89BDE9B-3388-8247-B60E-31F48B52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9701-744E-E24F-9987-47D2CD7C9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7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3AFEE229-8C9D-D340-84C9-8C2D843189DB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23A7460-F6FF-9748-9104-2F2FD5FE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F051C4C-015B-9347-8FAD-8F7300EA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08AEA-894A-FD4E-9E6D-18BB76C7407B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DB80039-AD87-AC44-8A0C-23CABF7E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6CBC616-4FD5-3A4C-A4B7-C1408B79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2F88-5441-9340-9556-5F768F8A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005C237-CA07-554F-99C7-BDE5E0473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A6D72DBB-79AA-A548-9CA0-33411F0A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3A8F-0BA7-414C-9327-149B3C9F4D60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EF8EF31-30B4-B14F-A4C2-CFC283C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F4B775F-E70F-9643-A4BF-2FAB2A3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1A346-D08A-D548-B723-6331A3720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C4D47B1-3B60-E149-A401-E8B9D3A091CA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895303-AC8A-884A-98A6-E53CC5A50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DDCCABF-0B02-6041-8262-6E310247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1CEF-A5DA-DD45-BFA3-DFB648B3CAA5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8835490-A8E7-C341-938D-1FD72114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F03E041-45EC-5243-82CF-AF4CBE6B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06BF-82EB-5D46-8F07-3B6C69D11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rtlCol="0" anchor="t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01941-1C96-624E-B7DB-9D4C559C8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42BF-DAD8-2148-ADAC-25FBCCC613F9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BF2BB-A8F6-E646-A2A4-ACC88E045D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4917-25FA-914B-88C4-8B1B0447C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3961D-B4DA-CE47-9CDB-89221D5B3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CFBD-6C36-46DD-BB51-3A8E4401E0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E2E0-FE48-4212-92CF-EF17C1F345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13F75-38B3-4068-AB24-2A01CD744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E6AA-1ACB-4B7A-BF79-A77731AD8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0F53848-2124-1340-BDEC-20B92283E611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5EC5-00AA-45F8-9F3D-8835A30A1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E38F438-B945-DD42-8BFB-8367D8BA7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66120CDE-DF1B-AE49-AA94-0ACE3E9354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50" r:id="rId10"/>
    <p:sldLayoutId id="2147483960" r:id="rId11"/>
    <p:sldLayoutId id="2147483961" r:id="rId12"/>
    <p:sldLayoutId id="2147483962" r:id="rId13"/>
    <p:sldLayoutId id="2147483963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2A39C2-3523-4AB1-8840-DB39AF943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88" y="5397500"/>
            <a:ext cx="875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en-US" sz="5400" dirty="0"/>
              <a:t>Introductory Lesson 1</a:t>
            </a: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E23206B4-A674-E340-A869-BD0066E8F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8588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19823B7A-080E-424D-8970-F1B82D99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85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A087DA91-011A-F34B-B1B6-FB9EF0470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689">
            <a:off x="1997075" y="1230313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/>
        </p:nvGraphicFramePr>
        <p:xfrm>
          <a:off x="1871663" y="2925763"/>
          <a:ext cx="8128000" cy="3662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707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1188627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Hello, my name is __________. What’s your name?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1188627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Hi! My name is ________. Nice to meet you.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914327">
                <a:tc>
                  <a:txBody>
                    <a:bodyPr/>
                    <a:lstStyle/>
                    <a:p>
                      <a:pPr algn="ctr"/>
                      <a:endParaRPr lang="en-CA" sz="1800" b="1" dirty="0"/>
                    </a:p>
                    <a:p>
                      <a:pPr algn="ctr"/>
                      <a:r>
                        <a:rPr lang="en-CA" sz="1800" b="1" dirty="0"/>
                        <a:t>Nice to meet you, too.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</a:tbl>
          </a:graphicData>
        </a:graphic>
      </p:graphicFrame>
      <p:sp>
        <p:nvSpPr>
          <p:cNvPr id="35859" name="TextBox 5">
            <a:extLst>
              <a:ext uri="{FF2B5EF4-FFF2-40B4-BE49-F238E27FC236}">
                <a16:creationId xmlns:a16="http://schemas.microsoft.com/office/drawing/2014/main" id="{5EC14A7B-1898-B449-B594-301BA7D62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362200"/>
            <a:ext cx="1036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b="1"/>
              <a:t>With a partner, take turns being Person A and Person B and practice introducing yourselves.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978150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3. Let’s learn the question “How are you?”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BDFF7677-9DC3-EF48-B45B-44A022A1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290513"/>
            <a:ext cx="6300787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7">
            <a:extLst>
              <a:ext uri="{FF2B5EF4-FFF2-40B4-BE49-F238E27FC236}">
                <a16:creationId xmlns:a16="http://schemas.microsoft.com/office/drawing/2014/main" id="{56196179-1C36-B940-9151-34F2A0B8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75" y="2636838"/>
            <a:ext cx="131921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11">
            <a:extLst>
              <a:ext uri="{FF2B5EF4-FFF2-40B4-BE49-F238E27FC236}">
                <a16:creationId xmlns:a16="http://schemas.microsoft.com/office/drawing/2014/main" id="{B6668E8D-7F1B-9946-9D4D-3A4D8AD0D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290513"/>
            <a:ext cx="7319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b="1"/>
              <a:t>How are you?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558A7E03-C7C7-6441-A1BE-963DA44A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938" y="290513"/>
            <a:ext cx="6300788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23FD6C9E-9D37-7C41-A0B5-9C50717C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2279650"/>
            <a:ext cx="5864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800"/>
              <a:t>I’m _______. How are you?</a:t>
            </a:r>
          </a:p>
        </p:txBody>
      </p:sp>
      <p:sp>
        <p:nvSpPr>
          <p:cNvPr id="39941" name="TextBox 2">
            <a:extLst>
              <a:ext uri="{FF2B5EF4-FFF2-40B4-BE49-F238E27FC236}">
                <a16:creationId xmlns:a16="http://schemas.microsoft.com/office/drawing/2014/main" id="{9FDE011B-E178-4B44-9ED5-4D48014E3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75" y="384810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okay</a:t>
            </a:r>
          </a:p>
        </p:txBody>
      </p:sp>
      <p:sp>
        <p:nvSpPr>
          <p:cNvPr id="39942" name="TextBox 5">
            <a:extLst>
              <a:ext uri="{FF2B5EF4-FFF2-40B4-BE49-F238E27FC236}">
                <a16:creationId xmlns:a16="http://schemas.microsoft.com/office/drawing/2014/main" id="{EDD43512-58B0-5A41-8D7C-9BD19267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0" y="3790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fine</a:t>
            </a:r>
          </a:p>
        </p:txBody>
      </p:sp>
      <p:sp>
        <p:nvSpPr>
          <p:cNvPr id="39943" name="TextBox 6">
            <a:extLst>
              <a:ext uri="{FF2B5EF4-FFF2-40B4-BE49-F238E27FC236}">
                <a16:creationId xmlns:a16="http://schemas.microsoft.com/office/drawing/2014/main" id="{E6205CAF-7FAE-F942-9895-61C29EE64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538" y="5778500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great</a:t>
            </a:r>
          </a:p>
        </p:txBody>
      </p:sp>
      <p:sp>
        <p:nvSpPr>
          <p:cNvPr id="39944" name="TextBox 7">
            <a:extLst>
              <a:ext uri="{FF2B5EF4-FFF2-40B4-BE49-F238E27FC236}">
                <a16:creationId xmlns:a16="http://schemas.microsoft.com/office/drawing/2014/main" id="{B195F507-DD94-4244-B2C2-9F6980127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425" y="3790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good</a:t>
            </a:r>
          </a:p>
        </p:txBody>
      </p:sp>
      <p:sp>
        <p:nvSpPr>
          <p:cNvPr id="39945" name="TextBox 8">
            <a:extLst>
              <a:ext uri="{FF2B5EF4-FFF2-40B4-BE49-F238E27FC236}">
                <a16:creationId xmlns:a16="http://schemas.microsoft.com/office/drawing/2014/main" id="{E325D8E7-51E7-2E41-964A-57EF24ACC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5810250"/>
            <a:ext cx="136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tired</a:t>
            </a:r>
          </a:p>
        </p:txBody>
      </p:sp>
      <p:sp>
        <p:nvSpPr>
          <p:cNvPr id="39946" name="TextBox 9">
            <a:extLst>
              <a:ext uri="{FF2B5EF4-FFF2-40B4-BE49-F238E27FC236}">
                <a16:creationId xmlns:a16="http://schemas.microsoft.com/office/drawing/2014/main" id="{1C608A83-92AE-F24C-B026-C4297AF10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3" y="5778500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hungry</a:t>
            </a:r>
          </a:p>
        </p:txBody>
      </p:sp>
      <p:pic>
        <p:nvPicPr>
          <p:cNvPr id="39947" name="Picture 4">
            <a:extLst>
              <a:ext uri="{FF2B5EF4-FFF2-40B4-BE49-F238E27FC236}">
                <a16:creationId xmlns:a16="http://schemas.microsoft.com/office/drawing/2014/main" id="{2C55E5C4-BC14-6D4F-A9F2-03E3239B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4643438"/>
            <a:ext cx="11668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4">
            <a:extLst>
              <a:ext uri="{FF2B5EF4-FFF2-40B4-BE49-F238E27FC236}">
                <a16:creationId xmlns:a16="http://schemas.microsoft.com/office/drawing/2014/main" id="{5E9FCAA5-C6AB-C44E-9B63-3B8EA987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4354513"/>
            <a:ext cx="148272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6">
            <a:extLst>
              <a:ext uri="{FF2B5EF4-FFF2-40B4-BE49-F238E27FC236}">
                <a16:creationId xmlns:a16="http://schemas.microsoft.com/office/drawing/2014/main" id="{CC0303E6-1160-DB41-A7B8-9A1DF968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402138"/>
            <a:ext cx="122237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0">
            <a:extLst>
              <a:ext uri="{FF2B5EF4-FFF2-40B4-BE49-F238E27FC236}">
                <a16:creationId xmlns:a16="http://schemas.microsoft.com/office/drawing/2014/main" id="{B5F39492-B0F0-994D-B993-4C065326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914650"/>
            <a:ext cx="10239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5">
            <a:extLst>
              <a:ext uri="{FF2B5EF4-FFF2-40B4-BE49-F238E27FC236}">
                <a16:creationId xmlns:a16="http://schemas.microsoft.com/office/drawing/2014/main" id="{0E52972E-3392-CD4D-A8BA-203A3904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805113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D9A6ACD7-8C5C-CB4A-8CF2-28EEF0114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09825"/>
            <a:ext cx="2351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Hello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How are you?</a:t>
            </a:r>
          </a:p>
        </p:txBody>
      </p:sp>
      <p:sp>
        <p:nvSpPr>
          <p:cNvPr id="41988" name="TextBox 5">
            <a:extLst>
              <a:ext uri="{FF2B5EF4-FFF2-40B4-BE49-F238E27FC236}">
                <a16:creationId xmlns:a16="http://schemas.microsoft.com/office/drawing/2014/main" id="{D59621EC-8CF8-324B-95FC-BE96F176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00463"/>
            <a:ext cx="2351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great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fine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okay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tired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</p:txBody>
      </p:sp>
      <p:pic>
        <p:nvPicPr>
          <p:cNvPr id="3" name="Hello Song _ Hello How Are You _ Hello Song for Kids _ Kindergarten .mp4">
            <a:hlinkClick r:id="" action="ppaction://media"/>
            <a:extLst>
              <a:ext uri="{FF2B5EF4-FFF2-40B4-BE49-F238E27FC236}">
                <a16:creationId xmlns:a16="http://schemas.microsoft.com/office/drawing/2014/main" id="{3719CDFB-A0AC-3E4D-93EF-9E2A1D714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5888" y="2111829"/>
            <a:ext cx="7586132" cy="4267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/>
        </p:nvGraphicFramePr>
        <p:xfrm>
          <a:off x="1871663" y="2925763"/>
          <a:ext cx="8128000" cy="2659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65726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Hello, how are you?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I’m ______. How are you?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I’m _______.</a:t>
                      </a: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</a:tbl>
          </a:graphicData>
        </a:graphic>
      </p:graphicFrame>
      <p:sp>
        <p:nvSpPr>
          <p:cNvPr id="44051" name="TextBox 5">
            <a:extLst>
              <a:ext uri="{FF2B5EF4-FFF2-40B4-BE49-F238E27FC236}">
                <a16:creationId xmlns:a16="http://schemas.microsoft.com/office/drawing/2014/main" id="{A385D9BD-B9C3-8F4F-90D4-3A8855A5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30438"/>
            <a:ext cx="1036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b="1"/>
              <a:t>With a partner, take turns being Person A and Person B and practice asking and answering “How are you?”</a:t>
            </a:r>
          </a:p>
        </p:txBody>
      </p:sp>
      <p:sp>
        <p:nvSpPr>
          <p:cNvPr id="44052" name="TextBox 6">
            <a:extLst>
              <a:ext uri="{FF2B5EF4-FFF2-40B4-BE49-F238E27FC236}">
                <a16:creationId xmlns:a16="http://schemas.microsoft.com/office/drawing/2014/main" id="{994C1EFC-11DC-6140-A228-8FDD1F1B1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588010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okay</a:t>
            </a:r>
          </a:p>
        </p:txBody>
      </p:sp>
      <p:sp>
        <p:nvSpPr>
          <p:cNvPr id="44053" name="TextBox 7">
            <a:extLst>
              <a:ext uri="{FF2B5EF4-FFF2-40B4-BE49-F238E27FC236}">
                <a16:creationId xmlns:a16="http://schemas.microsoft.com/office/drawing/2014/main" id="{9F844323-6B62-6145-88B5-367A44C8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5822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fine</a:t>
            </a:r>
          </a:p>
        </p:txBody>
      </p:sp>
      <p:sp>
        <p:nvSpPr>
          <p:cNvPr id="44054" name="TextBox 8">
            <a:extLst>
              <a:ext uri="{FF2B5EF4-FFF2-40B4-BE49-F238E27FC236}">
                <a16:creationId xmlns:a16="http://schemas.microsoft.com/office/drawing/2014/main" id="{407A1D6D-8286-1345-9317-3FF54D129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575" y="6170613"/>
            <a:ext cx="136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great</a:t>
            </a:r>
          </a:p>
        </p:txBody>
      </p:sp>
      <p:sp>
        <p:nvSpPr>
          <p:cNvPr id="44055" name="TextBox 9">
            <a:extLst>
              <a:ext uri="{FF2B5EF4-FFF2-40B4-BE49-F238E27FC236}">
                <a16:creationId xmlns:a16="http://schemas.microsoft.com/office/drawing/2014/main" id="{B47F1EF9-8E07-0349-9B70-93742193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5822950"/>
            <a:ext cx="136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good</a:t>
            </a:r>
          </a:p>
        </p:txBody>
      </p:sp>
      <p:sp>
        <p:nvSpPr>
          <p:cNvPr id="44056" name="TextBox 10">
            <a:extLst>
              <a:ext uri="{FF2B5EF4-FFF2-40B4-BE49-F238E27FC236}">
                <a16:creationId xmlns:a16="http://schemas.microsoft.com/office/drawing/2014/main" id="{3AAC47BC-7A2B-124D-A3BE-4C8B860BA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6202363"/>
            <a:ext cx="1363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tired</a:t>
            </a:r>
          </a:p>
        </p:txBody>
      </p:sp>
      <p:sp>
        <p:nvSpPr>
          <p:cNvPr id="44057" name="TextBox 11">
            <a:extLst>
              <a:ext uri="{FF2B5EF4-FFF2-40B4-BE49-F238E27FC236}">
                <a16:creationId xmlns:a16="http://schemas.microsoft.com/office/drawing/2014/main" id="{6D0F3D05-C5F7-0F4F-8C2B-936D0061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6170613"/>
            <a:ext cx="1363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hungry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EA6A-3CC3-4578-ACE4-49C7D02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435225"/>
            <a:ext cx="4632325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4.  Let’s review the alphabet!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752828C3-9B88-5E49-94E4-EBA433753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579438" y="3341688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">
            <a:extLst>
              <a:ext uri="{FF2B5EF4-FFF2-40B4-BE49-F238E27FC236}">
                <a16:creationId xmlns:a16="http://schemas.microsoft.com/office/drawing/2014/main" id="{CD0A0E7F-AEE8-234B-9EE2-96489CA0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7625"/>
            <a:ext cx="8669338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pic>
        <p:nvPicPr>
          <p:cNvPr id="4" name="ABC Song with Alphabet Sounds - Easy ESL Games.mp4">
            <a:hlinkClick r:id="" action="ppaction://media"/>
            <a:extLst>
              <a:ext uri="{FF2B5EF4-FFF2-40B4-BE49-F238E27FC236}">
                <a16:creationId xmlns:a16="http://schemas.microsoft.com/office/drawing/2014/main" id="{17C04948-C2C1-8047-A91B-1543660BA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171" y="2252660"/>
            <a:ext cx="7587343" cy="4267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C460-1841-426F-BC7E-F1C5724C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17081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did I learn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5A009-37DB-4C92-A281-F6B2C37BC6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CB115-1B29-4DA1-8B83-AF3CB274CC6D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Introducing myself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How are you?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The alphabet</a:t>
            </a:r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62C2003C-AC4C-8A4D-815D-72CDFEBAA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328988"/>
            <a:ext cx="3398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6D98-18DA-4FF3-9ABF-05019FA9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309D7-1F80-4ABD-B8B7-AFAFCD275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80140-AF8B-4DFA-90E9-E53506586C08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0E5D507F-C242-0947-9491-EF6872DC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6C97-B232-4A1F-8B36-6D53EB74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will I be learning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E7E16-C9C9-4D52-AEE3-F01C82C6C0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376A93-7CE2-4F5D-9B30-74C8D2291DBE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Introducing yourself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How are you?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The alphabet</a:t>
            </a: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FD2DBE79-7CDD-5345-BC85-9041383AA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3297238"/>
            <a:ext cx="318928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DFE0C-4340-4845-9AE7-69EC71D3A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97702-5E3A-486C-BC1C-315970C48BAC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2.  Introducing yourself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E6F99-A831-4556-9F6A-6FDE973117F9}"/>
              </a:ext>
            </a:extLst>
          </p:cNvPr>
          <p:cNvSpPr txBox="1">
            <a:spLocks/>
          </p:cNvSpPr>
          <p:nvPr/>
        </p:nvSpPr>
        <p:spPr bwMode="auto">
          <a:xfrm>
            <a:off x="1333500" y="1708150"/>
            <a:ext cx="5335588" cy="885825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none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Let’s review</a:t>
            </a:r>
            <a:endParaRPr lang="en-US" dirty="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66CAEE2A-CCD0-254C-B811-DAFAC8682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7E8E5-A6AB-419A-B6C1-CB4F36D93F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43A1B-AADC-4EB0-8A70-BF504C28C0BA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3.  How are you?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7CAE4C-374A-4DA6-A528-A555938F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58372" name="Picture 8">
            <a:extLst>
              <a:ext uri="{FF2B5EF4-FFF2-40B4-BE49-F238E27FC236}">
                <a16:creationId xmlns:a16="http://schemas.microsoft.com/office/drawing/2014/main" id="{2638F0E0-0976-4043-BE91-FE4333F13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B0248-F0D5-49A4-AB3D-C2540122F3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8CCBD-3E5B-46F6-8D6B-F5C8CC05F424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4.  The alphabet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4206E-91AE-4BDE-A1F2-4EA6F2B9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60420" name="Picture 8">
            <a:extLst>
              <a:ext uri="{FF2B5EF4-FFF2-40B4-BE49-F238E27FC236}">
                <a16:creationId xmlns:a16="http://schemas.microsoft.com/office/drawing/2014/main" id="{B47A4336-148D-FD46-9565-59FD5C240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Homework.</a:t>
            </a:r>
          </a:p>
        </p:txBody>
      </p:sp>
      <p:sp>
        <p:nvSpPr>
          <p:cNvPr id="62466" name="TextBox 3">
            <a:extLst>
              <a:ext uri="{FF2B5EF4-FFF2-40B4-BE49-F238E27FC236}">
                <a16:creationId xmlns:a16="http://schemas.microsoft.com/office/drawing/2014/main" id="{A9FD6407-A847-4556-B763-58078058A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8215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/>
              <a:t>What’s the first letter of your name? Find 5 English words that also begin with that letter.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3435D-665B-4FA9-BB26-7A00782D30E5}"/>
              </a:ext>
            </a:extLst>
          </p:cNvPr>
          <p:cNvSpPr txBox="1"/>
          <p:nvPr/>
        </p:nvSpPr>
        <p:spPr>
          <a:xfrm>
            <a:off x="4811713" y="3897313"/>
            <a:ext cx="6940550" cy="2678112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My name is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Stargirl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. That begins with the letter S</a:t>
            </a:r>
          </a:p>
          <a:p>
            <a:pPr>
              <a:defRPr/>
            </a:pPr>
            <a:endParaRPr lang="en-US" sz="240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Soup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Stop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Sand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Sun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908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says /a/ like Apple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A says /a/ /a/ /a/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 says /b/ like Baseball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 says /b/ /b/ /b/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 says /c/ like Cookie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 says /c/ /c/ /c/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D say /d/ like Dragon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D says /d/ /d/ /d/</a:t>
            </a:r>
          </a:p>
        </p:txBody>
      </p:sp>
      <p:pic>
        <p:nvPicPr>
          <p:cNvPr id="3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D9D2128-2C14-4F70-9CC5-08BE3AA3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87" y="2020887"/>
            <a:ext cx="1152525" cy="1279525"/>
          </a:xfrm>
          <a:prstGeom prst="rect">
            <a:avLst/>
          </a:prstGeom>
        </p:spPr>
      </p:pic>
      <p:pic>
        <p:nvPicPr>
          <p:cNvPr id="4" name="Picture 4" descr="A picture containing athletic game, sport, baseball&#10;&#10;Description generated with very high confidence">
            <a:extLst>
              <a:ext uri="{FF2B5EF4-FFF2-40B4-BE49-F238E27FC236}">
                <a16:creationId xmlns:a16="http://schemas.microsoft.com/office/drawing/2014/main" id="{0A8A0257-CB41-45C9-B0B0-22DD60FED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30" y="2947039"/>
            <a:ext cx="1431925" cy="1422400"/>
          </a:xfrm>
          <a:prstGeom prst="rect">
            <a:avLst/>
          </a:prstGeom>
        </p:spPr>
      </p:pic>
      <p:pic>
        <p:nvPicPr>
          <p:cNvPr id="6" name="Picture 6" descr="A drawing of a face&#10;&#10;Description generated with high confidence">
            <a:extLst>
              <a:ext uri="{FF2B5EF4-FFF2-40B4-BE49-F238E27FC236}">
                <a16:creationId xmlns:a16="http://schemas.microsoft.com/office/drawing/2014/main" id="{936C77F1-AFC2-45E8-871E-CE7F704BD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137" y="4173538"/>
            <a:ext cx="1317625" cy="131762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89FCFA0-FD77-4E55-896D-DA511EFB6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538" y="4465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0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says /e/ like Elephant</a:t>
            </a:r>
            <a:endParaRPr lang="en-US" sz="2400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says /e/ /e/ /e/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 says /f/ like Feather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 says /f/ /f/ /f/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 says /g/ like Goldfish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 says /g/ /g/ /g/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 say /h/ like Hammer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 says /h/ /h/ /h/</a:t>
            </a:r>
          </a:p>
        </p:txBody>
      </p:sp>
      <p:pic>
        <p:nvPicPr>
          <p:cNvPr id="3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507BA2F5-1CB7-4E28-AEB7-D6ED2268C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260" y="2087563"/>
            <a:ext cx="1717675" cy="12477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ACCCE36-5288-4C87-AC41-0110B4466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860" y="2982913"/>
            <a:ext cx="1666875" cy="147637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C5B94B9-C2D8-474E-90B5-6FE553A63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324" y="4160628"/>
            <a:ext cx="1765300" cy="132715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AC9131E-FD4D-4843-9AC6-AE812F459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628" y="4964111"/>
            <a:ext cx="14541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5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 says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like Insect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 says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J says /j/ like Jacket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J says /j/ /j/ /j/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K says /k/ like Kettle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K says /k/ /k/ /k/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L says /l/ like Lemon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L says /l/ /l/ /l/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BD78491-DE28-4C7D-B6C4-B31489DB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76" y="2024062"/>
            <a:ext cx="1530350" cy="14001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5D498CC-8891-4832-92A4-B2AD43C5F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37" y="2941638"/>
            <a:ext cx="1635125" cy="16351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7CE5D42-38BB-415A-BE1B-5CBA45A01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54" y="4152900"/>
            <a:ext cx="1701800" cy="1346200"/>
          </a:xfrm>
          <a:prstGeom prst="rect">
            <a:avLst/>
          </a:prstGeom>
        </p:spPr>
      </p:pic>
      <p:pic>
        <p:nvPicPr>
          <p:cNvPr id="10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AFD9BC8-A18F-4E6D-A92D-B6CC395DC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915" y="5257798"/>
            <a:ext cx="1768475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9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 says /m/ like Monkey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 says /m/ /m/ /m/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N says /n/ like Notebook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N says /n/ /n/ /n/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O says /o/ like Otter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O says /o/ /o/ /o/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P says /p/ like Panda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P says /p/ /p/ /p/</a:t>
            </a:r>
          </a:p>
        </p:txBody>
      </p:sp>
      <p:pic>
        <p:nvPicPr>
          <p:cNvPr id="3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A4AE220-06B3-4AED-94C8-813DC119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2" y="1976438"/>
            <a:ext cx="1625600" cy="2143125"/>
          </a:xfrm>
          <a:prstGeom prst="rect">
            <a:avLst/>
          </a:prstGeom>
        </p:spPr>
      </p:pic>
      <p:pic>
        <p:nvPicPr>
          <p:cNvPr id="7" name="Picture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7247910-EEFF-4ED7-9001-11ECCCD4E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1" y="2878137"/>
            <a:ext cx="1905000" cy="19145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78962A0-70AF-4A11-9244-542F10D76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24" y="4116388"/>
            <a:ext cx="2343150" cy="1952625"/>
          </a:xfrm>
          <a:prstGeom prst="rect">
            <a:avLst/>
          </a:prstGeom>
        </p:spPr>
      </p:pic>
      <p:pic>
        <p:nvPicPr>
          <p:cNvPr id="14" name="Picture 1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2E8647DB-806B-4B13-858D-89629E1C9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074" y="5024438"/>
            <a:ext cx="13652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Q says /q/ like Question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Q says /q/ /q/ /q/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 says /r/ like Rainbow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 says /r/ /r/ /r/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 says /s/ like Sailboat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 says /s/ /s/ /s/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 says /t/ like Teacher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 says /t/ /t/ /t/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ED02995-8E99-4665-8202-31F37F294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4" y="1971675"/>
            <a:ext cx="1873250" cy="15176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90DD442-8D5B-422C-92E6-CA614C54D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195" y="3062955"/>
            <a:ext cx="2273300" cy="1087690"/>
          </a:xfrm>
          <a:prstGeom prst="rect">
            <a:avLst/>
          </a:prstGeom>
        </p:spPr>
      </p:pic>
      <p:pic>
        <p:nvPicPr>
          <p:cNvPr id="7" name="Picture 7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30347774-84CB-4C00-9718-999D228A5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925" y="3859213"/>
            <a:ext cx="1631950" cy="153987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DFB24F3-E856-4A8C-B605-6A8939EB2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463" y="4438650"/>
            <a:ext cx="9048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0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7F8CF195-7BE7-4EF4-8B41-558346DC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321" y="2727325"/>
            <a:ext cx="1708150" cy="1327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U says /u/ like Umbrella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U says /u/ /u/ /u/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V says /v/ like Valley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V says /v/ /v/ /v/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 says /w/ like Wagon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 says /w/ /w/ /w/</a:t>
            </a:r>
            <a:endParaRPr lang="en-US"/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X says /x/ like X-ray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X says /x/ /x/ /x/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AC0BC-BF0F-44BC-AE5B-542EBA5F51AE}"/>
              </a:ext>
            </a:extLst>
          </p:cNvPr>
          <p:cNvSpPr txBox="1"/>
          <p:nvPr/>
        </p:nvSpPr>
        <p:spPr>
          <a:xfrm>
            <a:off x="8101016" y="3071813"/>
            <a:ext cx="4489450" cy="19389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Y says /y/ like Yellow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Y says /y/ /y/ /y/</a:t>
            </a:r>
            <a:endParaRPr lang="en-US" sz="2400">
              <a:latin typeface="Arial"/>
              <a:cs typeface="Arial"/>
            </a:endParaRP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Z says /z/ like Zebra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Z says /z/ /z/ /z/</a:t>
            </a:r>
          </a:p>
        </p:txBody>
      </p:sp>
      <p:pic>
        <p:nvPicPr>
          <p:cNvPr id="3" name="Picture 3" descr="A close up of an umbrella&#10;&#10;Description generated with high confidence">
            <a:extLst>
              <a:ext uri="{FF2B5EF4-FFF2-40B4-BE49-F238E27FC236}">
                <a16:creationId xmlns:a16="http://schemas.microsoft.com/office/drawing/2014/main" id="{3C85A45A-9F32-45C0-8C31-BC1D9561C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862" y="1933575"/>
            <a:ext cx="1285875" cy="1174750"/>
          </a:xfrm>
          <a:prstGeom prst="rect">
            <a:avLst/>
          </a:prstGeom>
        </p:spPr>
      </p:pic>
      <p:pic>
        <p:nvPicPr>
          <p:cNvPr id="6" name="Picture 6" descr="A picture containing pinwheel&#10;&#10;Description generated with high confidence">
            <a:extLst>
              <a:ext uri="{FF2B5EF4-FFF2-40B4-BE49-F238E27FC236}">
                <a16:creationId xmlns:a16="http://schemas.microsoft.com/office/drawing/2014/main" id="{61E70A13-7CF6-44E8-BA93-030DD8885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09" y="3119437"/>
            <a:ext cx="1552575" cy="1241425"/>
          </a:xfrm>
          <a:prstGeom prst="rect">
            <a:avLst/>
          </a:prstGeom>
        </p:spPr>
      </p:pic>
      <p:pic>
        <p:nvPicPr>
          <p:cNvPr id="8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DC91488-6C2F-413B-A5DF-85461676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299" y="4648534"/>
            <a:ext cx="1701800" cy="926432"/>
          </a:xfrm>
          <a:prstGeom prst="rect">
            <a:avLst/>
          </a:prstGeom>
        </p:spPr>
      </p:pic>
      <p:pic>
        <p:nvPicPr>
          <p:cNvPr id="13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12188F4-D422-4DA2-956E-5A5936DC5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584" y="5514976"/>
            <a:ext cx="898525" cy="1263650"/>
          </a:xfrm>
          <a:prstGeom prst="rect">
            <a:avLst/>
          </a:prstGeom>
        </p:spPr>
      </p:pic>
      <p:pic>
        <p:nvPicPr>
          <p:cNvPr id="17" name="Picture 17" descr="A close up of a zebra&#10;&#10;Description generated with very high confidence">
            <a:extLst>
              <a:ext uri="{FF2B5EF4-FFF2-40B4-BE49-F238E27FC236}">
                <a16:creationId xmlns:a16="http://schemas.microsoft.com/office/drawing/2014/main" id="{FE918AEC-134A-435B-AE87-C29A7F6CF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8139" y="4643438"/>
            <a:ext cx="15843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2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789238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1. Let’s learn greetings and goodbyes!</a:t>
            </a:r>
          </a:p>
        </p:txBody>
      </p:sp>
      <p:pic>
        <p:nvPicPr>
          <p:cNvPr id="21506" name="Picture 1">
            <a:extLst>
              <a:ext uri="{FF2B5EF4-FFF2-40B4-BE49-F238E27FC236}">
                <a16:creationId xmlns:a16="http://schemas.microsoft.com/office/drawing/2014/main" id="{D1F5D921-6362-6747-9D62-6D9B431F5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246063"/>
            <a:ext cx="6367462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 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760D3AD-C870-4303-9E14-F2B746155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23" y="441325"/>
            <a:ext cx="47434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CCA8764-4DF8-5F40-84CD-FA8FB789F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3525838"/>
            <a:ext cx="33321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3">
            <a:extLst>
              <a:ext uri="{FF2B5EF4-FFF2-40B4-BE49-F238E27FC236}">
                <a16:creationId xmlns:a16="http://schemas.microsoft.com/office/drawing/2014/main" id="{3DAADB4A-3500-BF4A-9926-4D716689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0" t="4878" r="14806" b="50336"/>
          <a:stretch>
            <a:fillRect/>
          </a:stretch>
        </p:blipFill>
        <p:spPr bwMode="auto">
          <a:xfrm>
            <a:off x="6197600" y="3621088"/>
            <a:ext cx="20177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4">
            <a:extLst>
              <a:ext uri="{FF2B5EF4-FFF2-40B4-BE49-F238E27FC236}">
                <a16:creationId xmlns:a16="http://schemas.microsoft.com/office/drawing/2014/main" id="{3AF32695-A86C-DF4C-B0C7-5534C556B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6287" r="55424" b="50562"/>
          <a:stretch>
            <a:fillRect/>
          </a:stretch>
        </p:blipFill>
        <p:spPr bwMode="auto">
          <a:xfrm>
            <a:off x="2898775" y="3694113"/>
            <a:ext cx="2006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>
            <a:extLst>
              <a:ext uri="{FF2B5EF4-FFF2-40B4-BE49-F238E27FC236}">
                <a16:creationId xmlns:a16="http://schemas.microsoft.com/office/drawing/2014/main" id="{01BECB31-89EE-B340-92A9-F3DE42EC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5803900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morning!</a:t>
            </a:r>
          </a:p>
        </p:txBody>
      </p:sp>
      <p:sp>
        <p:nvSpPr>
          <p:cNvPr id="23557" name="TextBox 25">
            <a:extLst>
              <a:ext uri="{FF2B5EF4-FFF2-40B4-BE49-F238E27FC236}">
                <a16:creationId xmlns:a16="http://schemas.microsoft.com/office/drawing/2014/main" id="{A5E1A82F-F9F1-AB40-9AF5-8B94640DC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5803900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afternoon!</a:t>
            </a:r>
          </a:p>
        </p:txBody>
      </p:sp>
      <p:pic>
        <p:nvPicPr>
          <p:cNvPr id="23558" name="Picture 31">
            <a:extLst>
              <a:ext uri="{FF2B5EF4-FFF2-40B4-BE49-F238E27FC236}">
                <a16:creationId xmlns:a16="http://schemas.microsoft.com/office/drawing/2014/main" id="{0E4F0721-EAB3-4246-962E-FCE33336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65125"/>
            <a:ext cx="2640013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33">
            <a:extLst>
              <a:ext uri="{FF2B5EF4-FFF2-40B4-BE49-F238E27FC236}">
                <a16:creationId xmlns:a16="http://schemas.microsoft.com/office/drawing/2014/main" id="{3DC5F4B1-0535-8043-B5D8-A76EECED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662238"/>
            <a:ext cx="300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Hello!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7E9D04-A6A0-477F-8515-9920024A2180}"/>
              </a:ext>
            </a:extLst>
          </p:cNvPr>
          <p:cNvSpPr/>
          <p:nvPr/>
        </p:nvSpPr>
        <p:spPr>
          <a:xfrm>
            <a:off x="7264585" y="1139441"/>
            <a:ext cx="4414288" cy="186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</a:t>
            </a:r>
          </a:p>
        </p:txBody>
      </p:sp>
      <p:pic>
        <p:nvPicPr>
          <p:cNvPr id="23561" name="Picture 38">
            <a:extLst>
              <a:ext uri="{FF2B5EF4-FFF2-40B4-BE49-F238E27FC236}">
                <a16:creationId xmlns:a16="http://schemas.microsoft.com/office/drawing/2014/main" id="{3FB988A3-F7F2-874B-B981-DC0DBED3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481013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40">
            <a:extLst>
              <a:ext uri="{FF2B5EF4-FFF2-40B4-BE49-F238E27FC236}">
                <a16:creationId xmlns:a16="http://schemas.microsoft.com/office/drawing/2014/main" id="{3803C7F8-346F-7847-8525-4EF84EF0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2662238"/>
            <a:ext cx="300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>
            <a:extLst>
              <a:ext uri="{FF2B5EF4-FFF2-40B4-BE49-F238E27FC236}">
                <a16:creationId xmlns:a16="http://schemas.microsoft.com/office/drawing/2014/main" id="{A91493D3-E6CA-E647-A660-02ECE7C8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7603" r="17451" b="5721"/>
          <a:stretch>
            <a:fillRect/>
          </a:stretch>
        </p:blipFill>
        <p:spPr bwMode="auto">
          <a:xfrm>
            <a:off x="3644900" y="0"/>
            <a:ext cx="36195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">
            <a:extLst>
              <a:ext uri="{FF2B5EF4-FFF2-40B4-BE49-F238E27FC236}">
                <a16:creationId xmlns:a16="http://schemas.microsoft.com/office/drawing/2014/main" id="{D59BF248-132C-0445-B278-C4A0EC838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3525838"/>
            <a:ext cx="33321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1">
            <a:extLst>
              <a:ext uri="{FF2B5EF4-FFF2-40B4-BE49-F238E27FC236}">
                <a16:creationId xmlns:a16="http://schemas.microsoft.com/office/drawing/2014/main" id="{866D2C93-DACF-4B4B-8B7F-3E582EAD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9" t="49715" r="14290" b="5827"/>
          <a:stretch>
            <a:fillRect/>
          </a:stretch>
        </p:blipFill>
        <p:spPr bwMode="auto">
          <a:xfrm>
            <a:off x="8110538" y="3911600"/>
            <a:ext cx="2071687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7">
            <a:extLst>
              <a:ext uri="{FF2B5EF4-FFF2-40B4-BE49-F238E27FC236}">
                <a16:creationId xmlns:a16="http://schemas.microsoft.com/office/drawing/2014/main" id="{FA4A4234-F378-8040-ADC6-DFD4495D0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6080125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night!</a:t>
            </a:r>
          </a:p>
        </p:txBody>
      </p:sp>
      <p:pic>
        <p:nvPicPr>
          <p:cNvPr id="25605" name="Picture 29">
            <a:extLst>
              <a:ext uri="{FF2B5EF4-FFF2-40B4-BE49-F238E27FC236}">
                <a16:creationId xmlns:a16="http://schemas.microsoft.com/office/drawing/2014/main" id="{143CADFA-E40E-DE4A-9250-0DBAFBB2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0"/>
            <a:ext cx="2868613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4">
            <a:extLst>
              <a:ext uri="{FF2B5EF4-FFF2-40B4-BE49-F238E27FC236}">
                <a16:creationId xmlns:a16="http://schemas.microsoft.com/office/drawing/2014/main" id="{6B9A83AC-6245-3E45-B43A-0A4E2C7C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667000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Goodbye!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7E9D04-A6A0-477F-8515-9920024A2180}"/>
              </a:ext>
            </a:extLst>
          </p:cNvPr>
          <p:cNvSpPr/>
          <p:nvPr/>
        </p:nvSpPr>
        <p:spPr>
          <a:xfrm>
            <a:off x="7264585" y="1139441"/>
            <a:ext cx="4414288" cy="186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Goodbyes</a:t>
            </a:r>
          </a:p>
        </p:txBody>
      </p:sp>
      <p:pic>
        <p:nvPicPr>
          <p:cNvPr id="25608" name="Picture 3">
            <a:extLst>
              <a:ext uri="{FF2B5EF4-FFF2-40B4-BE49-F238E27FC236}">
                <a16:creationId xmlns:a16="http://schemas.microsoft.com/office/drawing/2014/main" id="{3C3A1AA7-334E-CC4F-88F8-51711802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25838"/>
            <a:ext cx="348615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6">
            <a:extLst>
              <a:ext uri="{FF2B5EF4-FFF2-40B4-BE49-F238E27FC236}">
                <a16:creationId xmlns:a16="http://schemas.microsoft.com/office/drawing/2014/main" id="{6CE58E06-C735-1F4A-9F94-12F187F7E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080125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See you later!</a:t>
            </a:r>
          </a:p>
        </p:txBody>
      </p:sp>
      <p:sp>
        <p:nvSpPr>
          <p:cNvPr id="25610" name="TextBox 19">
            <a:extLst>
              <a:ext uri="{FF2B5EF4-FFF2-40B4-BE49-F238E27FC236}">
                <a16:creationId xmlns:a16="http://schemas.microsoft.com/office/drawing/2014/main" id="{80905E40-182D-1A45-8A7F-D9C2208F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5" y="2667000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Bye!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789238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2. Let’s learn how to introduce ourselves!</a:t>
            </a:r>
          </a:p>
        </p:txBody>
      </p:sp>
      <p:pic>
        <p:nvPicPr>
          <p:cNvPr id="27650" name="Picture 8">
            <a:extLst>
              <a:ext uri="{FF2B5EF4-FFF2-40B4-BE49-F238E27FC236}">
                <a16:creationId xmlns:a16="http://schemas.microsoft.com/office/drawing/2014/main" id="{0A07DF43-C160-CA4B-9F57-64E17EDDC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6063"/>
            <a:ext cx="6611937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sp>
        <p:nvSpPr>
          <p:cNvPr id="29699" name="TextBox 16">
            <a:extLst>
              <a:ext uri="{FF2B5EF4-FFF2-40B4-BE49-F238E27FC236}">
                <a16:creationId xmlns:a16="http://schemas.microsoft.com/office/drawing/2014/main" id="{E2E04CD1-1B23-494D-ADD4-F4C037EE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03538"/>
            <a:ext cx="23510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Hello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240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What’s your name?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240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My name is _______</a:t>
            </a:r>
          </a:p>
        </p:txBody>
      </p:sp>
      <p:pic>
        <p:nvPicPr>
          <p:cNvPr id="4" name="What's your name.mp4">
            <a:hlinkClick r:id="" action="ppaction://media"/>
            <a:extLst>
              <a:ext uri="{FF2B5EF4-FFF2-40B4-BE49-F238E27FC236}">
                <a16:creationId xmlns:a16="http://schemas.microsoft.com/office/drawing/2014/main" id="{35AE716D-D746-CC47-9C9D-A793905B7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5888" y="2329542"/>
            <a:ext cx="7237788" cy="4071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C542F451-5A69-5440-928C-73153E0B7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323850"/>
            <a:ext cx="62738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4A6732-11EE-42BC-9270-3D23079D65A1}"/>
              </a:ext>
            </a:extLst>
          </p:cNvPr>
          <p:cNvSpPr/>
          <p:nvPr/>
        </p:nvSpPr>
        <p:spPr>
          <a:xfrm>
            <a:off x="3040063" y="569913"/>
            <a:ext cx="3133725" cy="2511425"/>
          </a:xfrm>
          <a:prstGeom prst="wedgeRoundRectCallout">
            <a:avLst>
              <a:gd name="adj1" fmla="val -63281"/>
              <a:gd name="adj2" fmla="val 359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747" name="TextBox 2">
            <a:extLst>
              <a:ext uri="{FF2B5EF4-FFF2-40B4-BE49-F238E27FC236}">
                <a16:creationId xmlns:a16="http://schemas.microsoft.com/office/drawing/2014/main" id="{7DAB2403-5733-A943-9592-7F460C895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1198563"/>
            <a:ext cx="261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Hello, my name is Stargirl. What’s your name?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AF31E1D1-76F0-B547-8E81-AE195E01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030288"/>
            <a:ext cx="5649912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6B6E7B-C172-4DD6-B387-8E048320D470}"/>
              </a:ext>
            </a:extLst>
          </p:cNvPr>
          <p:cNvSpPr/>
          <p:nvPr/>
        </p:nvSpPr>
        <p:spPr>
          <a:xfrm>
            <a:off x="5338763" y="3121025"/>
            <a:ext cx="3133725" cy="2509838"/>
          </a:xfrm>
          <a:prstGeom prst="wedgeRoundRectCallout">
            <a:avLst>
              <a:gd name="adj1" fmla="val 87182"/>
              <a:gd name="adj2" fmla="val -403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1C0F3465-5B64-3945-8A35-734A936A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724275"/>
            <a:ext cx="261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Hi! My name is Speedy. Nice to meet you.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87825C2-7848-834C-A1BE-30237401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44525"/>
            <a:ext cx="60833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1">
            <a:extLst>
              <a:ext uri="{FF2B5EF4-FFF2-40B4-BE49-F238E27FC236}">
                <a16:creationId xmlns:a16="http://schemas.microsoft.com/office/drawing/2014/main" id="{328D109C-7F17-6B40-A7F9-CB2A256E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488" y="349250"/>
            <a:ext cx="6332538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4A6732-11EE-42BC-9270-3D23079D65A1}"/>
              </a:ext>
            </a:extLst>
          </p:cNvPr>
          <p:cNvSpPr/>
          <p:nvPr/>
        </p:nvSpPr>
        <p:spPr>
          <a:xfrm>
            <a:off x="3135313" y="323850"/>
            <a:ext cx="3135312" cy="2511425"/>
          </a:xfrm>
          <a:prstGeom prst="wedgeRoundRectCallout">
            <a:avLst>
              <a:gd name="adj1" fmla="val -74392"/>
              <a:gd name="adj2" fmla="val 405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id="{F749D1CB-4CDD-9347-8101-44AEF092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793750"/>
            <a:ext cx="2613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Hi, my name is Flameboy. What’s your name?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6B6E7B-C172-4DD6-B387-8E048320D470}"/>
              </a:ext>
            </a:extLst>
          </p:cNvPr>
          <p:cNvSpPr/>
          <p:nvPr/>
        </p:nvSpPr>
        <p:spPr>
          <a:xfrm>
            <a:off x="5199063" y="2833688"/>
            <a:ext cx="3133725" cy="2509837"/>
          </a:xfrm>
          <a:prstGeom prst="wedgeRoundRectCallout">
            <a:avLst>
              <a:gd name="adj1" fmla="val 76066"/>
              <a:gd name="adj2" fmla="val -357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798" name="TextBox 7">
            <a:extLst>
              <a:ext uri="{FF2B5EF4-FFF2-40B4-BE49-F238E27FC236}">
                <a16:creationId xmlns:a16="http://schemas.microsoft.com/office/drawing/2014/main" id="{97D00B3A-8479-B24C-AAB0-6E74EEA7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303588"/>
            <a:ext cx="2613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Nice to meet you, Flameboy. My name is Rocket.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4F801DB3-5C1A-449B-9B3B-40DEB8E80A4D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1\lesson-1-1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ESLAO-Intro-1-ispring-student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15671</TotalTime>
  <Words>843</Words>
  <Application>Microsoft Office PowerPoint</Application>
  <PresentationFormat>Widescreen</PresentationFormat>
  <Paragraphs>237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2</vt:lpstr>
      <vt:lpstr>Quotable</vt:lpstr>
      <vt:lpstr>PowerPoint Presentation</vt:lpstr>
      <vt:lpstr>What will I be learning today?</vt:lpstr>
      <vt:lpstr>1. Let’s learn greetings and goodbyes!</vt:lpstr>
      <vt:lpstr>PowerPoint Presentation</vt:lpstr>
      <vt:lpstr>PowerPoint Presentation</vt:lpstr>
      <vt:lpstr>2. Let’s learn how to introduce ourselves!</vt:lpstr>
      <vt:lpstr>Try to sing along!</vt:lpstr>
      <vt:lpstr>PowerPoint Presentation</vt:lpstr>
      <vt:lpstr>PowerPoint Presentation</vt:lpstr>
      <vt:lpstr>Let’s Practice!</vt:lpstr>
      <vt:lpstr>3. Let’s learn the question “How are you?”</vt:lpstr>
      <vt:lpstr>PowerPoint Presentation</vt:lpstr>
      <vt:lpstr>Try to sing along!</vt:lpstr>
      <vt:lpstr>Let’s Practice!</vt:lpstr>
      <vt:lpstr>4.  Let’s review the alphabet!</vt:lpstr>
      <vt:lpstr>PowerPoint Presentation</vt:lpstr>
      <vt:lpstr>Try to sing along!</vt:lpstr>
      <vt:lpstr>What did I learn today?</vt:lpstr>
      <vt:lpstr>Let’s review</vt:lpstr>
      <vt:lpstr>PowerPoint Presentation</vt:lpstr>
      <vt:lpstr>Let’s review</vt:lpstr>
      <vt:lpstr>Let’s review</vt:lpstr>
      <vt:lpstr>Homework.</vt:lpstr>
      <vt:lpstr>Extra Time – Alphabet Chant</vt:lpstr>
      <vt:lpstr>Extra Time – Alphabet Chant</vt:lpstr>
      <vt:lpstr>Extra Time – Alphabet Chant</vt:lpstr>
      <vt:lpstr>Extra Time – Alphabet Chant</vt:lpstr>
      <vt:lpstr>Extra Time – Alphabet Chant</vt:lpstr>
      <vt:lpstr>Extra Time – Alphabet Chant</vt:lpstr>
      <vt:lpstr>Extra Time 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ESLAO-Intro-1-ispring-student</dc:title>
  <dc:subject/>
  <dc:creator>Marisa L</dc:creator>
  <cp:keywords/>
  <dc:description/>
  <cp:lastModifiedBy>Lakshmi Priya</cp:lastModifiedBy>
  <cp:revision>98</cp:revision>
  <dcterms:created xsi:type="dcterms:W3CDTF">2016-05-04T22:58:26Z</dcterms:created>
  <dcterms:modified xsi:type="dcterms:W3CDTF">2018-07-13T12:23:49Z</dcterms:modified>
  <cp:category/>
</cp:coreProperties>
</file>