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2"/>
  </p:notesMasterIdLst>
  <p:sldIdLst>
    <p:sldId id="256" r:id="rId2"/>
    <p:sldId id="259" r:id="rId3"/>
    <p:sldId id="287" r:id="rId4"/>
    <p:sldId id="265" r:id="rId5"/>
    <p:sldId id="286" r:id="rId6"/>
    <p:sldId id="288" r:id="rId7"/>
    <p:sldId id="290" r:id="rId8"/>
    <p:sldId id="266" r:id="rId9"/>
    <p:sldId id="289" r:id="rId10"/>
    <p:sldId id="291" r:id="rId11"/>
    <p:sldId id="292" r:id="rId12"/>
    <p:sldId id="268" r:id="rId13"/>
    <p:sldId id="293" r:id="rId14"/>
    <p:sldId id="294" r:id="rId15"/>
    <p:sldId id="295" r:id="rId16"/>
    <p:sldId id="296" r:id="rId17"/>
    <p:sldId id="297" r:id="rId18"/>
    <p:sldId id="261" r:id="rId19"/>
    <p:sldId id="277" r:id="rId20"/>
    <p:sldId id="278" r:id="rId21"/>
    <p:sldId id="279" r:id="rId22"/>
    <p:sldId id="280" r:id="rId23"/>
    <p:sldId id="298" r:id="rId24"/>
    <p:sldId id="299" r:id="rId25"/>
    <p:sldId id="300" r:id="rId26"/>
    <p:sldId id="301" r:id="rId27"/>
    <p:sldId id="302" r:id="rId28"/>
    <p:sldId id="303" r:id="rId29"/>
    <p:sldId id="304" r:id="rId30"/>
    <p:sldId id="305" r:id="rId31"/>
  </p:sldIdLst>
  <p:sldSz cx="12192000" cy="6858000"/>
  <p:notesSz cx="6858000" cy="9144000"/>
  <p:custDataLst>
    <p:tags r:id="rId33"/>
  </p:custDataLst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entury Gothic" panose="020B0502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74"/>
    <p:restoredTop sz="93742"/>
  </p:normalViewPr>
  <p:slideViewPr>
    <p:cSldViewPr snapToGrid="0" snapToObjects="1">
      <p:cViewPr varScale="1">
        <p:scale>
          <a:sx n="118" d="100"/>
          <a:sy n="118" d="100"/>
        </p:scale>
        <p:origin x="808" y="20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gs" Target="tags/tag1.xml"/><Relationship Id="rId38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Bethany Villanueva" userId="S::bethany.villanueva@rosedaleacademy.com::7ac5a895-7e38-46df-a5e1-f6219d0baaed" providerId="AD" clId="Web-{F55EC27C-AB4D-41ED-AD4A-2F8A0DB7A87C}"/>
    <pc:docChg chg="addSld modSld">
      <pc:chgData name="Bethany Villanueva" userId="S::bethany.villanueva@rosedaleacademy.com::7ac5a895-7e38-46df-a5e1-f6219d0baaed" providerId="AD" clId="Web-{F55EC27C-AB4D-41ED-AD4A-2F8A0DB7A87C}" dt="2018-07-12T13:00:15.129" v="26" actId="1076"/>
      <pc:docMkLst>
        <pc:docMk/>
      </pc:docMkLst>
      <pc:sldChg chg="addSp delSp modSp add replId">
        <pc:chgData name="Bethany Villanueva" userId="S::bethany.villanueva@rosedaleacademy.com::7ac5a895-7e38-46df-a5e1-f6219d0baaed" providerId="AD" clId="Web-{F55EC27C-AB4D-41ED-AD4A-2F8A0DB7A87C}" dt="2018-07-12T13:00:15.129" v="26" actId="1076"/>
        <pc:sldMkLst>
          <pc:docMk/>
          <pc:sldMk cId="1082540387" sldId="305"/>
        </pc:sldMkLst>
        <pc:spChg chg="mod">
          <ac:chgData name="Bethany Villanueva" userId="S::bethany.villanueva@rosedaleacademy.com::7ac5a895-7e38-46df-a5e1-f6219d0baaed" providerId="AD" clId="Web-{F55EC27C-AB4D-41ED-AD4A-2F8A0DB7A87C}" dt="2018-07-12T13:00:09.785" v="25" actId="20577"/>
          <ac:spMkLst>
            <pc:docMk/>
            <pc:sldMk cId="1082540387" sldId="305"/>
            <ac:spMk id="2" creationId="{E9AE38F7-D106-4E55-BFA6-F557D37D5335}"/>
          </ac:spMkLst>
        </pc:spChg>
        <pc:spChg chg="del">
          <ac:chgData name="Bethany Villanueva" userId="S::bethany.villanueva@rosedaleacademy.com::7ac5a895-7e38-46df-a5e1-f6219d0baaed" providerId="AD" clId="Web-{F55EC27C-AB4D-41ED-AD4A-2F8A0DB7A87C}" dt="2018-07-12T12:59:31.752" v="14"/>
          <ac:spMkLst>
            <pc:docMk/>
            <pc:sldMk cId="1082540387" sldId="305"/>
            <ac:spMk id="5" creationId="{856AC0BC-BF0F-44BC-AE5B-542EBA5F51AE}"/>
          </ac:spMkLst>
        </pc:spChg>
        <pc:spChg chg="del">
          <ac:chgData name="Bethany Villanueva" userId="S::bethany.villanueva@rosedaleacademy.com::7ac5a895-7e38-46df-a5e1-f6219d0baaed" providerId="AD" clId="Web-{F55EC27C-AB4D-41ED-AD4A-2F8A0DB7A87C}" dt="2018-07-12T12:59:20.720" v="9"/>
          <ac:spMkLst>
            <pc:docMk/>
            <pc:sldMk cId="1082540387" sldId="305"/>
            <ac:spMk id="9" creationId="{D5AF764A-EFE2-4C92-B375-82B43AC747A5}"/>
          </ac:spMkLst>
        </pc:spChg>
        <pc:picChg chg="del">
          <ac:chgData name="Bethany Villanueva" userId="S::bethany.villanueva@rosedaleacademy.com::7ac5a895-7e38-46df-a5e1-f6219d0baaed" providerId="AD" clId="Web-{F55EC27C-AB4D-41ED-AD4A-2F8A0DB7A87C}" dt="2018-07-12T12:59:22.986" v="10"/>
          <ac:picMkLst>
            <pc:docMk/>
            <pc:sldMk cId="1082540387" sldId="305"/>
            <ac:picMk id="3" creationId="{3C85A45A-9F32-45C0-8C31-BC1D9561CFD9}"/>
          </ac:picMkLst>
        </pc:picChg>
        <pc:picChg chg="add mod">
          <ac:chgData name="Bethany Villanueva" userId="S::bethany.villanueva@rosedaleacademy.com::7ac5a895-7e38-46df-a5e1-f6219d0baaed" providerId="AD" clId="Web-{F55EC27C-AB4D-41ED-AD4A-2F8A0DB7A87C}" dt="2018-07-12T13:00:15.129" v="26" actId="1076"/>
          <ac:picMkLst>
            <pc:docMk/>
            <pc:sldMk cId="1082540387" sldId="305"/>
            <ac:picMk id="4" creationId="{D760D3AD-C870-4303-9E14-F2B746155DD8}"/>
          </ac:picMkLst>
        </pc:picChg>
        <pc:picChg chg="del">
          <ac:chgData name="Bethany Villanueva" userId="S::bethany.villanueva@rosedaleacademy.com::7ac5a895-7e38-46df-a5e1-f6219d0baaed" providerId="AD" clId="Web-{F55EC27C-AB4D-41ED-AD4A-2F8A0DB7A87C}" dt="2018-07-12T12:59:24.345" v="11"/>
          <ac:picMkLst>
            <pc:docMk/>
            <pc:sldMk cId="1082540387" sldId="305"/>
            <ac:picMk id="6" creationId="{61E70A13-7CF6-44E8-BA93-030DD8885413}"/>
          </ac:picMkLst>
        </pc:picChg>
        <pc:picChg chg="del">
          <ac:chgData name="Bethany Villanueva" userId="S::bethany.villanueva@rosedaleacademy.com::7ac5a895-7e38-46df-a5e1-f6219d0baaed" providerId="AD" clId="Web-{F55EC27C-AB4D-41ED-AD4A-2F8A0DB7A87C}" dt="2018-07-12T12:59:25.986" v="12"/>
          <ac:picMkLst>
            <pc:docMk/>
            <pc:sldMk cId="1082540387" sldId="305"/>
            <ac:picMk id="8" creationId="{0DC91488-6C2F-413B-A5DF-85461676F25B}"/>
          </ac:picMkLst>
        </pc:picChg>
        <pc:picChg chg="del">
          <ac:chgData name="Bethany Villanueva" userId="S::bethany.villanueva@rosedaleacademy.com::7ac5a895-7e38-46df-a5e1-f6219d0baaed" providerId="AD" clId="Web-{F55EC27C-AB4D-41ED-AD4A-2F8A0DB7A87C}" dt="2018-07-12T12:59:27.392" v="13"/>
          <ac:picMkLst>
            <pc:docMk/>
            <pc:sldMk cId="1082540387" sldId="305"/>
            <ac:picMk id="13" creationId="{A12188F4-D422-4DA2-956E-5A5936DC5DB0}"/>
          </ac:picMkLst>
        </pc:picChg>
        <pc:picChg chg="del">
          <ac:chgData name="Bethany Villanueva" userId="S::bethany.villanueva@rosedaleacademy.com::7ac5a895-7e38-46df-a5e1-f6219d0baaed" providerId="AD" clId="Web-{F55EC27C-AB4D-41ED-AD4A-2F8A0DB7A87C}" dt="2018-07-12T12:59:31.893" v="15"/>
          <ac:picMkLst>
            <pc:docMk/>
            <pc:sldMk cId="1082540387" sldId="305"/>
            <ac:picMk id="15" creationId="{7F8CF195-7BE7-4EF4-8B41-558346DC5B45}"/>
          </ac:picMkLst>
        </pc:picChg>
        <pc:picChg chg="del">
          <ac:chgData name="Bethany Villanueva" userId="S::bethany.villanueva@rosedaleacademy.com::7ac5a895-7e38-46df-a5e1-f6219d0baaed" providerId="AD" clId="Web-{F55EC27C-AB4D-41ED-AD4A-2F8A0DB7A87C}" dt="2018-07-12T12:59:33.377" v="16"/>
          <ac:picMkLst>
            <pc:docMk/>
            <pc:sldMk cId="1082540387" sldId="305"/>
            <ac:picMk id="17" creationId="{FE918AEC-134A-435B-AE87-C29A7F6CF18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2E9E090-2D32-4403-B75E-A141A029F40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6E74229-CCAC-4C4C-A3F7-5673E6D89BCE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F77A4F9E-E10D-2147-8784-C1D79FF836BD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D992ACA7-D207-46A1-9FB2-1F87809599D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40FA85F8-D871-4AF8-82D4-851D1896758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C4AB226-17AE-4534-BF31-509939A7E9D8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75268D0-EF87-4799-8A51-660C9C2A89C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E5E7D31-6B05-B345-AE62-CEA34CD593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Slide Image Placeholder 1">
            <a:extLst>
              <a:ext uri="{FF2B5EF4-FFF2-40B4-BE49-F238E27FC236}">
                <a16:creationId xmlns:a16="http://schemas.microsoft.com/office/drawing/2014/main" id="{6D112E3B-3146-CA49-8680-F618DDF00B8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4" name="Notes Placeholder 2">
            <a:extLst>
              <a:ext uri="{FF2B5EF4-FFF2-40B4-BE49-F238E27FC236}">
                <a16:creationId xmlns:a16="http://schemas.microsoft.com/office/drawing/2014/main" id="{80A9E788-E74E-794B-9F9D-D4B64B75453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E7C2E95-CC6A-4BA6-B736-FAF493997F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1C83FF4E-5EDD-D140-A7C9-8C767313BFA4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04D4AE5C-E7D4-9A49-B8C5-6F29494396F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1F21E65D-C37C-7449-9109-A7A101F6556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CB2647-3DD0-374F-848F-F5FBB76E15EB}" type="slidenum">
              <a:rPr lang="en-CA" smtClean="0"/>
              <a:pPr>
                <a:defRPr/>
              </a:pPr>
              <a:t>10</a:t>
            </a:fld>
            <a:endParaRPr lang="en-CA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>
            <a:extLst>
              <a:ext uri="{FF2B5EF4-FFF2-40B4-BE49-F238E27FC236}">
                <a16:creationId xmlns:a16="http://schemas.microsoft.com/office/drawing/2014/main" id="{7EA9D488-65E3-CC4B-83F8-E03B68246F3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8914" name="Notes Placeholder 2">
            <a:extLst>
              <a:ext uri="{FF2B5EF4-FFF2-40B4-BE49-F238E27FC236}">
                <a16:creationId xmlns:a16="http://schemas.microsoft.com/office/drawing/2014/main" id="{A70719A7-6C2B-D143-AF7D-EC2FF796319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8915" name="Slide Number Placeholder 3">
            <a:extLst>
              <a:ext uri="{FF2B5EF4-FFF2-40B4-BE49-F238E27FC236}">
                <a16:creationId xmlns:a16="http://schemas.microsoft.com/office/drawing/2014/main" id="{EBB96890-4106-5646-B2A6-6006EA2FDC2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AE22631-5751-4A4B-A17B-A9E96FF6EF3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>
            <a:extLst>
              <a:ext uri="{FF2B5EF4-FFF2-40B4-BE49-F238E27FC236}">
                <a16:creationId xmlns:a16="http://schemas.microsoft.com/office/drawing/2014/main" id="{A6BF6AD1-44DC-354B-A9CB-B93465FA334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0962" name="Notes Placeholder 2">
            <a:extLst>
              <a:ext uri="{FF2B5EF4-FFF2-40B4-BE49-F238E27FC236}">
                <a16:creationId xmlns:a16="http://schemas.microsoft.com/office/drawing/2014/main" id="{AC910970-1E56-BB4A-88E3-F35A6CC01A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Let’s play hangman!</a:t>
            </a:r>
          </a:p>
        </p:txBody>
      </p:sp>
      <p:sp>
        <p:nvSpPr>
          <p:cNvPr id="40963" name="Slide Number Placeholder 3">
            <a:extLst>
              <a:ext uri="{FF2B5EF4-FFF2-40B4-BE49-F238E27FC236}">
                <a16:creationId xmlns:a16="http://schemas.microsoft.com/office/drawing/2014/main" id="{C0D4A587-4BD0-BE4B-B36F-604AC0DDB91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54CB512-D713-414E-95C9-ED32EEECA237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BA371218-E933-A44B-8FCD-E12844918E2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8EF5CE85-E124-B149-9994-7D143FF5A4F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5C4D1BA-6B6D-4045-8526-0C043136C077}" type="slidenum">
              <a:rPr lang="en-CA" smtClean="0"/>
              <a:pPr>
                <a:defRPr/>
              </a:pPr>
              <a:t>13</a:t>
            </a:fld>
            <a:endParaRPr lang="en-CA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Slide Image Placeholder 1">
            <a:extLst>
              <a:ext uri="{FF2B5EF4-FFF2-40B4-BE49-F238E27FC236}">
                <a16:creationId xmlns:a16="http://schemas.microsoft.com/office/drawing/2014/main" id="{BF152992-0266-6446-8326-334FDBA2907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5058" name="Notes Placeholder 2">
            <a:extLst>
              <a:ext uri="{FF2B5EF4-FFF2-40B4-BE49-F238E27FC236}">
                <a16:creationId xmlns:a16="http://schemas.microsoft.com/office/drawing/2014/main" id="{835D16E0-12CA-504D-8D68-B12719A3039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8ABE17C4-0534-454E-888C-E9D9A0CDDD70}" type="slidenum">
              <a:rPr lang="en-CA" smtClean="0"/>
              <a:pPr>
                <a:defRPr/>
              </a:pPr>
              <a:t>14</a:t>
            </a:fld>
            <a:endParaRPr lang="en-CA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Slide Image Placeholder 1">
            <a:extLst>
              <a:ext uri="{FF2B5EF4-FFF2-40B4-BE49-F238E27FC236}">
                <a16:creationId xmlns:a16="http://schemas.microsoft.com/office/drawing/2014/main" id="{17B89C2B-96B2-734E-AB65-546DE372C01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7106" name="Notes Placeholder 2">
            <a:extLst>
              <a:ext uri="{FF2B5EF4-FFF2-40B4-BE49-F238E27FC236}">
                <a16:creationId xmlns:a16="http://schemas.microsoft.com/office/drawing/2014/main" id="{BDAD2FBF-0853-D746-85BB-CD01C1743A7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47107" name="Slide Number Placeholder 3">
            <a:extLst>
              <a:ext uri="{FF2B5EF4-FFF2-40B4-BE49-F238E27FC236}">
                <a16:creationId xmlns:a16="http://schemas.microsoft.com/office/drawing/2014/main" id="{C8B567FF-FCE3-A847-8CE2-46E3F5F11EB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49CF4C77-EE64-0C41-B978-D60B6F84660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Slide Image Placeholder 1">
            <a:extLst>
              <a:ext uri="{FF2B5EF4-FFF2-40B4-BE49-F238E27FC236}">
                <a16:creationId xmlns:a16="http://schemas.microsoft.com/office/drawing/2014/main" id="{6ED3116C-8E5D-7D4D-900B-E281AF47144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154" name="Notes Placeholder 2">
            <a:extLst>
              <a:ext uri="{FF2B5EF4-FFF2-40B4-BE49-F238E27FC236}">
                <a16:creationId xmlns:a16="http://schemas.microsoft.com/office/drawing/2014/main" id="{777D6D13-B18B-A54A-842C-4C6EC346192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r>
              <a:rPr lang="en-US" altLang="en-US"/>
              <a:t>Let’s play hangman!</a:t>
            </a:r>
          </a:p>
        </p:txBody>
      </p:sp>
      <p:sp>
        <p:nvSpPr>
          <p:cNvPr id="49155" name="Slide Number Placeholder 3">
            <a:extLst>
              <a:ext uri="{FF2B5EF4-FFF2-40B4-BE49-F238E27FC236}">
                <a16:creationId xmlns:a16="http://schemas.microsoft.com/office/drawing/2014/main" id="{30DCE250-1C12-914B-9DBD-4328147B0A7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824D3B4-105F-D941-9667-8FA1E6894DAC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Slide Image Placeholder 1">
            <a:extLst>
              <a:ext uri="{FF2B5EF4-FFF2-40B4-BE49-F238E27FC236}">
                <a16:creationId xmlns:a16="http://schemas.microsoft.com/office/drawing/2014/main" id="{C33D56BD-8EB4-B545-82A3-F27D1B11A8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1202" name="Notes Placeholder 2">
            <a:extLst>
              <a:ext uri="{FF2B5EF4-FFF2-40B4-BE49-F238E27FC236}">
                <a16:creationId xmlns:a16="http://schemas.microsoft.com/office/drawing/2014/main" id="{5B0433B7-C4E9-FE4F-80DA-5A5843E40AF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A24D85DE-B5DA-D543-80FD-0D46F276150C}" type="slidenum">
              <a:rPr lang="en-CA" smtClean="0"/>
              <a:pPr>
                <a:defRPr/>
              </a:pPr>
              <a:t>17</a:t>
            </a:fld>
            <a:endParaRPr lang="en-CA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54A2E53A-F71A-BD4F-8961-17A8E9B60F48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5FCD9BE3-E638-5F40-AFEA-F11765CE611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73D2DC6B-A7F8-2743-B5C6-5A5706DB9D8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7C70812-9F3C-6446-99DF-D040117F8420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Slide Image Placeholder 1">
            <a:extLst>
              <a:ext uri="{FF2B5EF4-FFF2-40B4-BE49-F238E27FC236}">
                <a16:creationId xmlns:a16="http://schemas.microsoft.com/office/drawing/2014/main" id="{13A931A7-B627-AF46-AEF3-192EFD417F9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5298" name="Notes Placeholder 2">
            <a:extLst>
              <a:ext uri="{FF2B5EF4-FFF2-40B4-BE49-F238E27FC236}">
                <a16:creationId xmlns:a16="http://schemas.microsoft.com/office/drawing/2014/main" id="{9AC73A98-01D6-C64F-9C4C-D326233FB29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5299" name="Slide Number Placeholder 3">
            <a:extLst>
              <a:ext uri="{FF2B5EF4-FFF2-40B4-BE49-F238E27FC236}">
                <a16:creationId xmlns:a16="http://schemas.microsoft.com/office/drawing/2014/main" id="{66BBC7DF-5F0E-1B43-8A0A-E702EF38759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C90FBF9-CA94-C343-AE02-487DD0CE7D90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Slide Image Placeholder 1">
            <a:extLst>
              <a:ext uri="{FF2B5EF4-FFF2-40B4-BE49-F238E27FC236}">
                <a16:creationId xmlns:a16="http://schemas.microsoft.com/office/drawing/2014/main" id="{6210C731-EB02-204A-B58F-3A3F613C559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2" name="Notes Placeholder 2">
            <a:extLst>
              <a:ext uri="{FF2B5EF4-FFF2-40B4-BE49-F238E27FC236}">
                <a16:creationId xmlns:a16="http://schemas.microsoft.com/office/drawing/2014/main" id="{F182E51E-8EDD-F948-83BE-E1ECD97804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0483" name="Slide Number Placeholder 3">
            <a:extLst>
              <a:ext uri="{FF2B5EF4-FFF2-40B4-BE49-F238E27FC236}">
                <a16:creationId xmlns:a16="http://schemas.microsoft.com/office/drawing/2014/main" id="{09541DCA-8056-DC49-A1C4-90AA7CA6DF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2182C02-10C6-A948-8CE8-ED567B67271A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>
            <a:extLst>
              <a:ext uri="{FF2B5EF4-FFF2-40B4-BE49-F238E27FC236}">
                <a16:creationId xmlns:a16="http://schemas.microsoft.com/office/drawing/2014/main" id="{A1A06DC3-7F0E-1543-9D81-39DCB5C549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6" name="Notes Placeholder 2">
            <a:extLst>
              <a:ext uri="{FF2B5EF4-FFF2-40B4-BE49-F238E27FC236}">
                <a16:creationId xmlns:a16="http://schemas.microsoft.com/office/drawing/2014/main" id="{37F911A5-F7D0-9B4D-9AAB-BF7AA77AC6C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7347" name="Slide Number Placeholder 3">
            <a:extLst>
              <a:ext uri="{FF2B5EF4-FFF2-40B4-BE49-F238E27FC236}">
                <a16:creationId xmlns:a16="http://schemas.microsoft.com/office/drawing/2014/main" id="{3B7FB875-FD09-5049-8DE9-90EAA85CA0D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16815DE-FF2E-2748-8B53-7EDB95CB75D6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20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Slide Image Placeholder 1">
            <a:extLst>
              <a:ext uri="{FF2B5EF4-FFF2-40B4-BE49-F238E27FC236}">
                <a16:creationId xmlns:a16="http://schemas.microsoft.com/office/drawing/2014/main" id="{59C5A351-8D39-694F-9D22-DB18BE4819D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9394" name="Notes Placeholder 2">
            <a:extLst>
              <a:ext uri="{FF2B5EF4-FFF2-40B4-BE49-F238E27FC236}">
                <a16:creationId xmlns:a16="http://schemas.microsoft.com/office/drawing/2014/main" id="{6BD8E27D-3215-2846-B190-8A0CF4E3C0A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9395" name="Slide Number Placeholder 3">
            <a:extLst>
              <a:ext uri="{FF2B5EF4-FFF2-40B4-BE49-F238E27FC236}">
                <a16:creationId xmlns:a16="http://schemas.microsoft.com/office/drawing/2014/main" id="{4A4D3932-DB1A-B045-A412-8E6B5322DA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FB23946-8DA5-DF4F-8C51-0C43500A8CDF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21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>
            <a:extLst>
              <a:ext uri="{FF2B5EF4-FFF2-40B4-BE49-F238E27FC236}">
                <a16:creationId xmlns:a16="http://schemas.microsoft.com/office/drawing/2014/main" id="{7F3E2519-FB2E-A04C-8DFC-82CBE55B0FC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2" name="Notes Placeholder 2">
            <a:extLst>
              <a:ext uri="{FF2B5EF4-FFF2-40B4-BE49-F238E27FC236}">
                <a16:creationId xmlns:a16="http://schemas.microsoft.com/office/drawing/2014/main" id="{DDCB1AC6-5541-9C49-B335-E4686B9D488A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61443" name="Slide Number Placeholder 3">
            <a:extLst>
              <a:ext uri="{FF2B5EF4-FFF2-40B4-BE49-F238E27FC236}">
                <a16:creationId xmlns:a16="http://schemas.microsoft.com/office/drawing/2014/main" id="{E47AF3FB-8AB1-B64D-89F9-3725E98F08F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99F9AB8-21D9-1C4C-8C90-833349349385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22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F0820962-5FF0-4ECE-B3C5-88468083B9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C681FB6C-D0CF-48AD-A297-905BA1A20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DF563-5F3E-4CC8-8666-876563FB7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5BA7E-B5EA-469A-A3C6-B2CDF57F40CC}" type="slidenum">
              <a:rPr lang="en-US" smtClean="0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47020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F0820962-5FF0-4ECE-B3C5-88468083B9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C681FB6C-D0CF-48AD-A297-905BA1A20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DF563-5F3E-4CC8-8666-876563FB7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5BA7E-B5EA-469A-A3C6-B2CDF57F40CC}" type="slidenum">
              <a:rPr lang="en-US" smtClean="0"/>
              <a:pPr>
                <a:defRPr/>
              </a:pPr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131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F0820962-5FF0-4ECE-B3C5-88468083B9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C681FB6C-D0CF-48AD-A297-905BA1A20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DF563-5F3E-4CC8-8666-876563FB7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5BA7E-B5EA-469A-A3C6-B2CDF57F40CC}" type="slidenum">
              <a:rPr lang="en-US" smtClean="0"/>
              <a:pPr>
                <a:defRPr/>
              </a:pPr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806298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F0820962-5FF0-4ECE-B3C5-88468083B9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C681FB6C-D0CF-48AD-A297-905BA1A20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DF563-5F3E-4CC8-8666-876563FB7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5BA7E-B5EA-469A-A3C6-B2CDF57F40CC}" type="slidenum">
              <a:rPr lang="en-US" smtClean="0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34409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F0820962-5FF0-4ECE-B3C5-88468083B9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C681FB6C-D0CF-48AD-A297-905BA1A20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DF563-5F3E-4CC8-8666-876563FB7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5BA7E-B5EA-469A-A3C6-B2CDF57F40CC}" type="slidenum">
              <a:rPr lang="en-US" smtClean="0"/>
              <a:pPr>
                <a:defRPr/>
              </a:pPr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9127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F0820962-5FF0-4ECE-B3C5-88468083B9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C681FB6C-D0CF-48AD-A297-905BA1A20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DF563-5F3E-4CC8-8666-876563FB7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5BA7E-B5EA-469A-A3C6-B2CDF57F40CC}" type="slidenum">
              <a:rPr lang="en-US" smtClean="0"/>
              <a:pPr>
                <a:defRPr/>
              </a:pPr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908304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F0820962-5FF0-4ECE-B3C5-88468083B9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C681FB6C-D0CF-48AD-A297-905BA1A20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DF563-5F3E-4CC8-8666-876563FB7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5BA7E-B5EA-469A-A3C6-B2CDF57F40CC}" type="slidenum">
              <a:rPr lang="en-US" smtClean="0"/>
              <a:pPr>
                <a:defRPr/>
              </a:pPr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3748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Slide Image Placeholder 1">
            <a:extLst>
              <a:ext uri="{FF2B5EF4-FFF2-40B4-BE49-F238E27FC236}">
                <a16:creationId xmlns:a16="http://schemas.microsoft.com/office/drawing/2014/main" id="{331A2401-DA91-FD48-B8C3-D3EDE5AD3BD2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2530" name="Notes Placeholder 2">
            <a:extLst>
              <a:ext uri="{FF2B5EF4-FFF2-40B4-BE49-F238E27FC236}">
                <a16:creationId xmlns:a16="http://schemas.microsoft.com/office/drawing/2014/main" id="{C6C4C7AA-D7C9-004C-9D43-2E78059BC30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2531" name="Slide Number Placeholder 3">
            <a:extLst>
              <a:ext uri="{FF2B5EF4-FFF2-40B4-BE49-F238E27FC236}">
                <a16:creationId xmlns:a16="http://schemas.microsoft.com/office/drawing/2014/main" id="{9D96DF19-0748-B642-8CA0-4F436832FB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4E4B557-977A-D249-94DE-8D0C7924857D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9" name="Slide Image Placeholder 1">
            <a:extLst>
              <a:ext uri="{FF2B5EF4-FFF2-40B4-BE49-F238E27FC236}">
                <a16:creationId xmlns:a16="http://schemas.microsoft.com/office/drawing/2014/main" id="{F0820962-5FF0-4ECE-B3C5-88468083B95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3490" name="Notes Placeholder 2">
            <a:extLst>
              <a:ext uri="{FF2B5EF4-FFF2-40B4-BE49-F238E27FC236}">
                <a16:creationId xmlns:a16="http://schemas.microsoft.com/office/drawing/2014/main" id="{C681FB6C-D0CF-48AD-A297-905BA1A20AB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15DF563-5F3E-4CC8-8666-876563FB762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605BA7E-B5EA-469A-A3C6-B2CDF57F40CC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32119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Slide Image Placeholder 1">
            <a:extLst>
              <a:ext uri="{FF2B5EF4-FFF2-40B4-BE49-F238E27FC236}">
                <a16:creationId xmlns:a16="http://schemas.microsoft.com/office/drawing/2014/main" id="{37BBFFD2-B3A8-3A4C-8825-82639B277CE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4578" name="Notes Placeholder 2">
            <a:extLst>
              <a:ext uri="{FF2B5EF4-FFF2-40B4-BE49-F238E27FC236}">
                <a16:creationId xmlns:a16="http://schemas.microsoft.com/office/drawing/2014/main" id="{98727F99-70A3-3245-892E-841F61E30E5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4579" name="Slide Number Placeholder 3">
            <a:extLst>
              <a:ext uri="{FF2B5EF4-FFF2-40B4-BE49-F238E27FC236}">
                <a16:creationId xmlns:a16="http://schemas.microsoft.com/office/drawing/2014/main" id="{7B282918-78A5-7343-A4DB-35AF580431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80D91B23-CB2E-864B-AAC8-7697DF65EA6E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4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Slide Image Placeholder 1">
            <a:extLst>
              <a:ext uri="{FF2B5EF4-FFF2-40B4-BE49-F238E27FC236}">
                <a16:creationId xmlns:a16="http://schemas.microsoft.com/office/drawing/2014/main" id="{3B23CCC2-7D25-0641-BD5A-446A4031F3B3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6626" name="Notes Placeholder 2">
            <a:extLst>
              <a:ext uri="{FF2B5EF4-FFF2-40B4-BE49-F238E27FC236}">
                <a16:creationId xmlns:a16="http://schemas.microsoft.com/office/drawing/2014/main" id="{5E831C17-C096-254B-866E-599055701EE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6627" name="Slide Number Placeholder 3">
            <a:extLst>
              <a:ext uri="{FF2B5EF4-FFF2-40B4-BE49-F238E27FC236}">
                <a16:creationId xmlns:a16="http://schemas.microsoft.com/office/drawing/2014/main" id="{53D26DBC-01F5-3E49-9ED4-2DD81222906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D5B2177F-4661-4E4C-9DC7-863A612887D7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89695097-EF10-C343-9135-3B98CD808A9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2E76D7CB-8418-3C42-8AB1-2C84E3E2DD3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DE29E7CA-A8C1-1F49-B30B-0F74C256984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C739BF5E-EE2D-AD45-8FF6-CD295665D70F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E65F4A4C-DD7C-2A41-AA37-470BF3444DA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940F76A8-0FBE-3146-A58F-6EF69F7F645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CA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326B0-F886-43E2-8152-62552A76AA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34F03F47-67B1-1B4C-B6B2-DD3728C5D021}" type="slidenum">
              <a:rPr lang="en-CA" smtClean="0"/>
              <a:pPr>
                <a:defRPr/>
              </a:pPr>
              <a:t>7</a:t>
            </a:fld>
            <a:endParaRPr lang="en-CA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Slide Image Placeholder 1">
            <a:extLst>
              <a:ext uri="{FF2B5EF4-FFF2-40B4-BE49-F238E27FC236}">
                <a16:creationId xmlns:a16="http://schemas.microsoft.com/office/drawing/2014/main" id="{813C5019-8D55-6845-9B51-F5B2D89469B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2770" name="Notes Placeholder 2">
            <a:extLst>
              <a:ext uri="{FF2B5EF4-FFF2-40B4-BE49-F238E27FC236}">
                <a16:creationId xmlns:a16="http://schemas.microsoft.com/office/drawing/2014/main" id="{FC890A24-F6A2-7444-BA4E-D308BC5F14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2771" name="Slide Number Placeholder 3">
            <a:extLst>
              <a:ext uri="{FF2B5EF4-FFF2-40B4-BE49-F238E27FC236}">
                <a16:creationId xmlns:a16="http://schemas.microsoft.com/office/drawing/2014/main" id="{36738790-346E-D547-85CF-B0299B816C0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1D12EEC-8DA4-104B-B4AB-4A7996B94883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>
            <a:extLst>
              <a:ext uri="{FF2B5EF4-FFF2-40B4-BE49-F238E27FC236}">
                <a16:creationId xmlns:a16="http://schemas.microsoft.com/office/drawing/2014/main" id="{E3DF18B9-CA96-5541-8AAC-1B91CD177C7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4818" name="Notes Placeholder 2">
            <a:extLst>
              <a:ext uri="{FF2B5EF4-FFF2-40B4-BE49-F238E27FC236}">
                <a16:creationId xmlns:a16="http://schemas.microsoft.com/office/drawing/2014/main" id="{946394FF-A698-F845-BADF-901B6FC435E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4819" name="Slide Number Placeholder 3">
            <a:extLst>
              <a:ext uri="{FF2B5EF4-FFF2-40B4-BE49-F238E27FC236}">
                <a16:creationId xmlns:a16="http://schemas.microsoft.com/office/drawing/2014/main" id="{D4A0DC58-1EF5-FF46-BBDE-77EE992457F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DF35DF0-5D0A-F447-ACCA-FA32CCF660F8}" type="slidenum">
              <a:rPr lang="en-US" altLang="en-US" smtClean="0">
                <a:latin typeface="Calibri" panose="020F050202020403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5FDB0F34-C0F2-F642-B1BD-1CD9343D298B}"/>
              </a:ext>
            </a:extLst>
          </p:cNvPr>
          <p:cNvSpPr/>
          <p:nvPr/>
        </p:nvSpPr>
        <p:spPr bwMode="auto">
          <a:xfrm>
            <a:off x="0" y="-3175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5760" y="0"/>
                </a:moveTo>
                <a:lnTo>
                  <a:pt x="0" y="0"/>
                </a:lnTo>
                <a:lnTo>
                  <a:pt x="0" y="3090"/>
                </a:lnTo>
                <a:lnTo>
                  <a:pt x="943" y="3090"/>
                </a:lnTo>
                <a:lnTo>
                  <a:pt x="1123" y="3270"/>
                </a:lnTo>
                <a:lnTo>
                  <a:pt x="1123" y="3270"/>
                </a:lnTo>
                <a:lnTo>
                  <a:pt x="1127" y="3272"/>
                </a:lnTo>
                <a:lnTo>
                  <a:pt x="1133" y="3275"/>
                </a:lnTo>
                <a:lnTo>
                  <a:pt x="1139" y="3278"/>
                </a:lnTo>
                <a:lnTo>
                  <a:pt x="1144" y="3278"/>
                </a:lnTo>
                <a:lnTo>
                  <a:pt x="1150" y="3278"/>
                </a:lnTo>
                <a:lnTo>
                  <a:pt x="1155" y="3275"/>
                </a:lnTo>
                <a:lnTo>
                  <a:pt x="1161" y="3272"/>
                </a:lnTo>
                <a:lnTo>
                  <a:pt x="1165" y="3270"/>
                </a:lnTo>
                <a:lnTo>
                  <a:pt x="1345" y="3090"/>
                </a:lnTo>
                <a:lnTo>
                  <a:pt x="5760" y="3090"/>
                </a:lnTo>
                <a:lnTo>
                  <a:pt x="5760" y="0"/>
                </a:lnTo>
                <a:close/>
              </a:path>
            </a:pathLst>
          </a:custGeom>
          <a:ln/>
          <a:effectLst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50E9A316-55B3-1E48-B4D7-34ABFD96C26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0001" y="1449148"/>
            <a:ext cx="10572000" cy="2009644"/>
          </a:xfrm>
        </p:spPr>
        <p:txBody>
          <a:bodyPr/>
          <a:lstStyle>
            <a:lvl1pPr>
              <a:defRPr sz="54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10001" y="5280847"/>
            <a:ext cx="10572000" cy="434974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940F137-1916-6645-9536-FCD8A4B137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F058F7D-9585-4443-8AEC-4B818D343E63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B6D16F72-BC86-2841-BC57-BAFB4572C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8FC3E596-BA19-5546-B907-B0142F22C6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6FF02E5-B7B5-AA40-ADEF-C409654A0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6562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800600"/>
            <a:ext cx="10561418" cy="566738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Picture Placeholder 14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0" y="0"/>
            <a:ext cx="12192000" cy="4800600"/>
          </a:xfrm>
          <a:custGeom>
            <a:avLst/>
            <a:gdLst/>
            <a:ahLst/>
            <a:cxnLst/>
            <a:rect l="0" t="0" r="r" b="b"/>
            <a:pathLst>
              <a:path w="5760" h="3289">
                <a:moveTo>
                  <a:pt x="5760" y="0"/>
                </a:moveTo>
                <a:lnTo>
                  <a:pt x="0" y="0"/>
                </a:lnTo>
                <a:lnTo>
                  <a:pt x="0" y="3100"/>
                </a:lnTo>
                <a:lnTo>
                  <a:pt x="943" y="3100"/>
                </a:lnTo>
                <a:lnTo>
                  <a:pt x="1123" y="3281"/>
                </a:lnTo>
                <a:lnTo>
                  <a:pt x="1123" y="3281"/>
                </a:lnTo>
                <a:lnTo>
                  <a:pt x="1127" y="3283"/>
                </a:lnTo>
                <a:lnTo>
                  <a:pt x="1133" y="3286"/>
                </a:lnTo>
                <a:lnTo>
                  <a:pt x="1139" y="3289"/>
                </a:lnTo>
                <a:lnTo>
                  <a:pt x="1144" y="3289"/>
                </a:lnTo>
                <a:lnTo>
                  <a:pt x="1150" y="3289"/>
                </a:lnTo>
                <a:lnTo>
                  <a:pt x="1155" y="3286"/>
                </a:lnTo>
                <a:lnTo>
                  <a:pt x="1161" y="3283"/>
                </a:lnTo>
                <a:lnTo>
                  <a:pt x="1165" y="3281"/>
                </a:lnTo>
                <a:lnTo>
                  <a:pt x="1345" y="3100"/>
                </a:lnTo>
                <a:lnTo>
                  <a:pt x="5760" y="3100"/>
                </a:lnTo>
                <a:lnTo>
                  <a:pt x="5760" y="0"/>
                </a:lnTo>
                <a:close/>
              </a:path>
            </a:pathLst>
          </a:custGeom>
          <a:noFill/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>
            <a:normAutofit/>
          </a:bodyPr>
          <a:lstStyle>
            <a:lvl1pPr marL="0" indent="0" algn="ctr">
              <a:buFontTx/>
              <a:buNone/>
              <a:defRPr sz="16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0000" y="5367338"/>
            <a:ext cx="10561418" cy="493712"/>
          </a:xfrm>
        </p:spPr>
        <p:txBody>
          <a:bodyPr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7B2258-1C60-F443-9721-40A07B47D940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C6DC148E-BFFA-AC4D-B4A9-E3200432E89C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5033B42-9A8C-1440-82B3-428BF70A2D27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8D0098F8-4A61-3545-90CB-A856C323575E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F80CC7-E4E5-E546-A33A-D218EC22A5D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152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67EEE273-7545-184D-B9D9-C4719F8143A1}"/>
              </a:ext>
            </a:extLst>
          </p:cNvPr>
          <p:cNvSpPr>
            <a:spLocks noChangeAspect="1"/>
          </p:cNvSpPr>
          <p:nvPr/>
        </p:nvSpPr>
        <p:spPr bwMode="auto">
          <a:xfrm>
            <a:off x="631697" y="1081456"/>
            <a:ext cx="6332416" cy="3239188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237A2719-6631-9746-BA20-EEA1C05404C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0985" y="1238502"/>
            <a:ext cx="5893840" cy="2645912"/>
          </a:xfrm>
        </p:spPr>
        <p:txBody>
          <a:bodyPr/>
          <a:lstStyle>
            <a:lvl1pPr algn="l">
              <a:defRPr sz="42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3190" y="4443680"/>
            <a:ext cx="5891636" cy="713241"/>
          </a:xfrm>
        </p:spPr>
        <p:txBody>
          <a:bodyPr anchor="t">
            <a:no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7574642" y="1081456"/>
            <a:ext cx="3810001" cy="407546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D0E97AF3-B2A0-2747-8EAB-C588F9598A26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A777F35-4629-8349-9E0B-EBCFC67F0E59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94F2C717-8F1A-2C48-A697-DC437928CD25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2C51F09B-D661-3340-92E4-F8641D3C4859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77A15F-4647-2540-A96B-4EF14D9B421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57827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728EF37F-772B-1B4C-B5CF-5374520E9AD1}"/>
              </a:ext>
            </a:extLst>
          </p:cNvPr>
          <p:cNvSpPr>
            <a:spLocks noChangeAspect="1"/>
          </p:cNvSpPr>
          <p:nvPr/>
        </p:nvSpPr>
        <p:spPr bwMode="auto">
          <a:xfrm>
            <a:off x="1140884" y="2286585"/>
            <a:ext cx="4895115" cy="2503972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60E6C6C1-771D-B545-9ADF-28B15592658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itle 1"/>
          <p:cNvSpPr>
            <a:spLocks noGrp="1"/>
          </p:cNvSpPr>
          <p:nvPr>
            <p:ph type="title"/>
          </p:nvPr>
        </p:nvSpPr>
        <p:spPr>
          <a:xfrm>
            <a:off x="1357089" y="2435957"/>
            <a:ext cx="4382521" cy="2007789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6"/>
          </p:nvPr>
        </p:nvSpPr>
        <p:spPr>
          <a:xfrm>
            <a:off x="6156000" y="2286000"/>
            <a:ext cx="4880300" cy="2295525"/>
          </a:xfrm>
        </p:spPr>
        <p:txBody>
          <a:bodyPr anchor="t"/>
          <a:lstStyle>
            <a:lvl1pPr marL="0" indent="0">
              <a:buFontTx/>
              <a:buNone/>
              <a:defRPr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1">
            <a:extLst>
              <a:ext uri="{FF2B5EF4-FFF2-40B4-BE49-F238E27FC236}">
                <a16:creationId xmlns:a16="http://schemas.microsoft.com/office/drawing/2014/main" id="{84645726-54A5-AD4E-9AC5-4447451DF93D}"/>
              </a:ext>
            </a:extLst>
          </p:cNvPr>
          <p:cNvSpPr>
            <a:spLocks noGrp="1"/>
          </p:cNvSpPr>
          <p:nvPr>
            <p:ph type="dt" sz="half" idx="17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9957E0A-3332-844F-8016-36DB4364B7BB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8" name="Footer Placeholder 2">
            <a:extLst>
              <a:ext uri="{FF2B5EF4-FFF2-40B4-BE49-F238E27FC236}">
                <a16:creationId xmlns:a16="http://schemas.microsoft.com/office/drawing/2014/main" id="{E9FDD55E-E911-9344-8712-2F056547720F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3">
            <a:extLst>
              <a:ext uri="{FF2B5EF4-FFF2-40B4-BE49-F238E27FC236}">
                <a16:creationId xmlns:a16="http://schemas.microsoft.com/office/drawing/2014/main" id="{4296E3D0-7A84-AC42-AE61-A6FFFB557257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797307-15E1-B04B-8544-833E200F23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54430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1DE44685-82E6-B642-B94C-B55FB87D715D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5994D221-5CCB-E048-AE81-8356A675F7B4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FE46EDF2-8CBE-ED49-8217-0D33E5F64F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4EE6F3-E69C-AF4E-B054-1B4CC605A241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244FE44C-5580-034D-B33B-F7DC966C15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E382F2A0-A01C-1A4B-A873-E736AAAB6C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1144C4-91DC-954D-A35D-D02A97C3E5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540526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4504B90F-60AB-C54C-9C59-3DB719822C66}"/>
              </a:ext>
            </a:extLst>
          </p:cNvPr>
          <p:cNvSpPr>
            <a:spLocks noChangeAspect="1"/>
          </p:cNvSpPr>
          <p:nvPr/>
        </p:nvSpPr>
        <p:spPr bwMode="auto">
          <a:xfrm>
            <a:off x="7669651" y="446089"/>
            <a:ext cx="4522349" cy="5414962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36428539-00E7-8247-A0FE-A42E8C12B758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183540" y="586171"/>
            <a:ext cx="2494791" cy="51347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0001" y="446089"/>
            <a:ext cx="6611540" cy="5414962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A037D3D4-B339-404C-BC58-2709C86F71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F64B2E-F7FC-C440-9DD8-A10F364E79C7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A524FC65-5373-7C4E-AE39-48BB17D38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56520A38-1547-AE4D-A538-C5A2B5FB1C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DD2AE12-9E8D-854F-89C3-1258916D4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90081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6">
            <a:extLst>
              <a:ext uri="{FF2B5EF4-FFF2-40B4-BE49-F238E27FC236}">
                <a16:creationId xmlns:a16="http://schemas.microsoft.com/office/drawing/2014/main" id="{DA708533-51AA-294E-B557-367434AA3B87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DED648D9-EB0B-7D4A-AC9E-72F17E6AA0E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447188"/>
            <a:ext cx="10571998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18712" y="2222287"/>
            <a:ext cx="10554574" cy="363651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00C74E9D-254A-2743-9091-D5C1A90369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EDFBC41-7783-3B49-A80E-C63C814479D9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4948853-8301-9E4C-B9F2-D0D1F75C67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8887A40-5C35-644C-9B4F-914EFA65E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9DD408-3655-6241-9EF7-79C6FE75DF4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76285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3">
            <a:extLst>
              <a:ext uri="{FF2B5EF4-FFF2-40B4-BE49-F238E27FC236}">
                <a16:creationId xmlns:a16="http://schemas.microsoft.com/office/drawing/2014/main" id="{50E6AE74-15D1-C34C-971F-80003ED0F245}"/>
              </a:ext>
            </a:extLst>
          </p:cNvPr>
          <p:cNvSpPr/>
          <p:nvPr/>
        </p:nvSpPr>
        <p:spPr bwMode="auto">
          <a:xfrm>
            <a:off x="0" y="1"/>
            <a:ext cx="12192000" cy="5203825"/>
          </a:xfrm>
          <a:custGeom>
            <a:avLst/>
            <a:gdLst/>
            <a:ahLst/>
            <a:cxnLst/>
            <a:rect l="0" t="0" r="r" b="b"/>
            <a:pathLst>
              <a:path w="5760" h="3278">
                <a:moveTo>
                  <a:pt x="0" y="0"/>
                </a:moveTo>
                <a:lnTo>
                  <a:pt x="5760" y="0"/>
                </a:lnTo>
                <a:lnTo>
                  <a:pt x="5760" y="3090"/>
                </a:lnTo>
                <a:lnTo>
                  <a:pt x="4817" y="3090"/>
                </a:lnTo>
                <a:lnTo>
                  <a:pt x="4637" y="3270"/>
                </a:lnTo>
                <a:lnTo>
                  <a:pt x="4637" y="3270"/>
                </a:lnTo>
                <a:lnTo>
                  <a:pt x="4633" y="3272"/>
                </a:lnTo>
                <a:lnTo>
                  <a:pt x="4627" y="3275"/>
                </a:lnTo>
                <a:lnTo>
                  <a:pt x="4621" y="3278"/>
                </a:lnTo>
                <a:lnTo>
                  <a:pt x="4616" y="3278"/>
                </a:lnTo>
                <a:lnTo>
                  <a:pt x="4610" y="3278"/>
                </a:lnTo>
                <a:lnTo>
                  <a:pt x="4605" y="3275"/>
                </a:lnTo>
                <a:lnTo>
                  <a:pt x="4599" y="3272"/>
                </a:lnTo>
                <a:lnTo>
                  <a:pt x="4595" y="3270"/>
                </a:lnTo>
                <a:lnTo>
                  <a:pt x="4415" y="3090"/>
                </a:lnTo>
                <a:lnTo>
                  <a:pt x="0" y="3090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ln>
            <a:headEnd/>
            <a:tailEnd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5" name="Picture 8">
            <a:extLst>
              <a:ext uri="{FF2B5EF4-FFF2-40B4-BE49-F238E27FC236}">
                <a16:creationId xmlns:a16="http://schemas.microsoft.com/office/drawing/2014/main" id="{5BDDEFE0-0CE0-9B47-BD80-96CCEC73E74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0000" y="2951396"/>
            <a:ext cx="10561418" cy="1468800"/>
          </a:xfrm>
        </p:spPr>
        <p:txBody>
          <a:bodyPr/>
          <a:lstStyle>
            <a:lvl1pPr algn="r">
              <a:defRPr sz="4800" b="1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0000" y="5281201"/>
            <a:ext cx="10561418" cy="433955"/>
          </a:xfrm>
        </p:spPr>
        <p:txBody>
          <a:bodyPr anchor="t">
            <a:no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792E9C09-34CA-094C-8C4B-337A77163C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322EB67-A3FF-6347-8A44-4EA538AF5CD2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7" name="Footer Placeholder 4">
            <a:extLst>
              <a:ext uri="{FF2B5EF4-FFF2-40B4-BE49-F238E27FC236}">
                <a16:creationId xmlns:a16="http://schemas.microsoft.com/office/drawing/2014/main" id="{5E14667D-3EC2-3340-B12F-8D996279A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F9E9B7E-DA75-9F40-A0ED-98499A516B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A4C83-7A59-9A47-8638-7927D25E1C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10918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9C9C4D23-821B-604F-84F0-E3AAE38B7C11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9F5B98BB-4A52-714B-94B5-59C285FD874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8712" y="2222287"/>
            <a:ext cx="5185873" cy="36387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7415" y="2222287"/>
            <a:ext cx="5194583" cy="363876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190B87F7-3B70-6041-BFF7-86661F100B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CD3E6-7C6C-FD49-BF04-2AAF30967F8D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51B40605-6E05-214F-8562-D7D690BCA4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F3C7F187-9C6C-C84F-827D-263245B315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552ED-D5E3-5844-9EEF-440D3DA7548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04591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>
            <a:extLst>
              <a:ext uri="{FF2B5EF4-FFF2-40B4-BE49-F238E27FC236}">
                <a16:creationId xmlns:a16="http://schemas.microsoft.com/office/drawing/2014/main" id="{B512EFEC-6B31-2D40-B01B-43936BABD27F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8" name="Picture 8">
            <a:extLst>
              <a:ext uri="{FF2B5EF4-FFF2-40B4-BE49-F238E27FC236}">
                <a16:creationId xmlns:a16="http://schemas.microsoft.com/office/drawing/2014/main" id="{CA7E750D-8D09-DE46-B8C0-9014C582B6F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4728" y="2174875"/>
            <a:ext cx="5189857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4729" y="2751138"/>
            <a:ext cx="5189856" cy="3109913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7415" y="2174875"/>
            <a:ext cx="5194583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7415" y="2751138"/>
            <a:ext cx="5194583" cy="3109913"/>
          </a:xfrm>
        </p:spPr>
        <p:txBody>
          <a:bodyPr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6">
            <a:extLst>
              <a:ext uri="{FF2B5EF4-FFF2-40B4-BE49-F238E27FC236}">
                <a16:creationId xmlns:a16="http://schemas.microsoft.com/office/drawing/2014/main" id="{A682AE01-6BE4-E449-988F-7048A27BFC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86F1B-45DF-4143-9CDB-32BDCA55C10F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10" name="Footer Placeholder 7">
            <a:extLst>
              <a:ext uri="{FF2B5EF4-FFF2-40B4-BE49-F238E27FC236}">
                <a16:creationId xmlns:a16="http://schemas.microsoft.com/office/drawing/2014/main" id="{C21371F4-955B-7042-B911-923FDF692C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8">
            <a:extLst>
              <a:ext uri="{FF2B5EF4-FFF2-40B4-BE49-F238E27FC236}">
                <a16:creationId xmlns:a16="http://schemas.microsoft.com/office/drawing/2014/main" id="{989BDE9B-3388-8247-B60E-31F48B5213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B9701-744E-E24F-9987-47D2CD7C9DD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11707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6">
            <a:extLst>
              <a:ext uri="{FF2B5EF4-FFF2-40B4-BE49-F238E27FC236}">
                <a16:creationId xmlns:a16="http://schemas.microsoft.com/office/drawing/2014/main" id="{3AFEE229-8C9D-D340-84C9-8C2D843189DB}"/>
              </a:ext>
            </a:extLst>
          </p:cNvPr>
          <p:cNvSpPr/>
          <p:nvPr/>
        </p:nvSpPr>
        <p:spPr bwMode="auto">
          <a:xfrm>
            <a:off x="0" y="0"/>
            <a:ext cx="12192000" cy="2185988"/>
          </a:xfrm>
          <a:custGeom>
            <a:avLst/>
            <a:gdLst/>
            <a:ahLst/>
            <a:cxnLst/>
            <a:rect l="0" t="0" r="r" b="b"/>
            <a:pathLst>
              <a:path w="5760" h="1377">
                <a:moveTo>
                  <a:pt x="5760" y="0"/>
                </a:moveTo>
                <a:lnTo>
                  <a:pt x="0" y="0"/>
                </a:lnTo>
                <a:lnTo>
                  <a:pt x="0" y="1189"/>
                </a:lnTo>
                <a:lnTo>
                  <a:pt x="943" y="1189"/>
                </a:lnTo>
                <a:lnTo>
                  <a:pt x="1123" y="1369"/>
                </a:lnTo>
                <a:lnTo>
                  <a:pt x="1123" y="1369"/>
                </a:lnTo>
                <a:lnTo>
                  <a:pt x="1127" y="1371"/>
                </a:lnTo>
                <a:lnTo>
                  <a:pt x="1133" y="1374"/>
                </a:lnTo>
                <a:lnTo>
                  <a:pt x="1139" y="1377"/>
                </a:lnTo>
                <a:lnTo>
                  <a:pt x="1144" y="1377"/>
                </a:lnTo>
                <a:lnTo>
                  <a:pt x="1150" y="1377"/>
                </a:lnTo>
                <a:lnTo>
                  <a:pt x="1155" y="1374"/>
                </a:lnTo>
                <a:lnTo>
                  <a:pt x="1161" y="1371"/>
                </a:lnTo>
                <a:lnTo>
                  <a:pt x="1165" y="1369"/>
                </a:lnTo>
                <a:lnTo>
                  <a:pt x="1345" y="1189"/>
                </a:lnTo>
                <a:lnTo>
                  <a:pt x="5760" y="1189"/>
                </a:lnTo>
                <a:lnTo>
                  <a:pt x="576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4" name="Picture 8">
            <a:extLst>
              <a:ext uri="{FF2B5EF4-FFF2-40B4-BE49-F238E27FC236}">
                <a16:creationId xmlns:a16="http://schemas.microsoft.com/office/drawing/2014/main" id="{223A7460-F6FF-9748-9104-2F2FD5FE174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2">
            <a:extLst>
              <a:ext uri="{FF2B5EF4-FFF2-40B4-BE49-F238E27FC236}">
                <a16:creationId xmlns:a16="http://schemas.microsoft.com/office/drawing/2014/main" id="{7F051C4C-015B-9347-8FAD-8F7300EAD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608AEA-894A-FD4E-9E6D-18BB76C7407B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6" name="Footer Placeholder 3">
            <a:extLst>
              <a:ext uri="{FF2B5EF4-FFF2-40B4-BE49-F238E27FC236}">
                <a16:creationId xmlns:a16="http://schemas.microsoft.com/office/drawing/2014/main" id="{2DB80039-AD87-AC44-8A0C-23CABF7E2C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4">
            <a:extLst>
              <a:ext uri="{FF2B5EF4-FFF2-40B4-BE49-F238E27FC236}">
                <a16:creationId xmlns:a16="http://schemas.microsoft.com/office/drawing/2014/main" id="{16CBC616-4FD5-3A4C-A4B7-C1408B7976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D32F88-5441-9340-9556-5F768F8A2E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18173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7">
            <a:extLst>
              <a:ext uri="{FF2B5EF4-FFF2-40B4-BE49-F238E27FC236}">
                <a16:creationId xmlns:a16="http://schemas.microsoft.com/office/drawing/2014/main" id="{E005C237-CA07-554F-99C7-BDE5E0473FD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ate Placeholder 1">
            <a:extLst>
              <a:ext uri="{FF2B5EF4-FFF2-40B4-BE49-F238E27FC236}">
                <a16:creationId xmlns:a16="http://schemas.microsoft.com/office/drawing/2014/main" id="{A6D72DBB-79AA-A548-9CA0-33411F0A0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EF3A8F-0BA7-414C-9327-149B3C9F4D60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4" name="Footer Placeholder 2">
            <a:extLst>
              <a:ext uri="{FF2B5EF4-FFF2-40B4-BE49-F238E27FC236}">
                <a16:creationId xmlns:a16="http://schemas.microsoft.com/office/drawing/2014/main" id="{CEF8EF31-30B4-B14F-A4C2-CFC283C538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3">
            <a:extLst>
              <a:ext uri="{FF2B5EF4-FFF2-40B4-BE49-F238E27FC236}">
                <a16:creationId xmlns:a16="http://schemas.microsoft.com/office/drawing/2014/main" id="{4F4B775F-E70F-9643-A4BF-2FAB2A325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F1A346-D08A-D548-B723-6331A37208B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5740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reeform 6">
            <a:extLst>
              <a:ext uri="{FF2B5EF4-FFF2-40B4-BE49-F238E27FC236}">
                <a16:creationId xmlns:a16="http://schemas.microsoft.com/office/drawing/2014/main" id="{DC4D47B1-3B60-E149-A401-E8B9D3A091CA}"/>
              </a:ext>
            </a:extLst>
          </p:cNvPr>
          <p:cNvSpPr>
            <a:spLocks noChangeAspect="1"/>
          </p:cNvSpPr>
          <p:nvPr/>
        </p:nvSpPr>
        <p:spPr bwMode="auto">
          <a:xfrm>
            <a:off x="1073151" y="446087"/>
            <a:ext cx="3547533" cy="1814651"/>
          </a:xfrm>
          <a:custGeom>
            <a:avLst/>
            <a:gdLst/>
            <a:ahLst/>
            <a:cxnLst/>
            <a:rect l="0" t="0" r="r" b="b"/>
            <a:pathLst>
              <a:path w="3384" h="2308">
                <a:moveTo>
                  <a:pt x="3340" y="0"/>
                </a:moveTo>
                <a:lnTo>
                  <a:pt x="44" y="0"/>
                </a:lnTo>
                <a:lnTo>
                  <a:pt x="44" y="0"/>
                </a:lnTo>
                <a:lnTo>
                  <a:pt x="34" y="0"/>
                </a:lnTo>
                <a:lnTo>
                  <a:pt x="26" y="4"/>
                </a:lnTo>
                <a:lnTo>
                  <a:pt x="20" y="8"/>
                </a:lnTo>
                <a:lnTo>
                  <a:pt x="12" y="12"/>
                </a:lnTo>
                <a:lnTo>
                  <a:pt x="8" y="20"/>
                </a:lnTo>
                <a:lnTo>
                  <a:pt x="4" y="26"/>
                </a:lnTo>
                <a:lnTo>
                  <a:pt x="0" y="34"/>
                </a:lnTo>
                <a:lnTo>
                  <a:pt x="0" y="44"/>
                </a:lnTo>
                <a:lnTo>
                  <a:pt x="0" y="2076"/>
                </a:lnTo>
                <a:lnTo>
                  <a:pt x="0" y="2076"/>
                </a:lnTo>
                <a:lnTo>
                  <a:pt x="0" y="2086"/>
                </a:lnTo>
                <a:lnTo>
                  <a:pt x="4" y="2094"/>
                </a:lnTo>
                <a:lnTo>
                  <a:pt x="8" y="2100"/>
                </a:lnTo>
                <a:lnTo>
                  <a:pt x="12" y="2108"/>
                </a:lnTo>
                <a:lnTo>
                  <a:pt x="20" y="2112"/>
                </a:lnTo>
                <a:lnTo>
                  <a:pt x="26" y="2116"/>
                </a:lnTo>
                <a:lnTo>
                  <a:pt x="34" y="2120"/>
                </a:lnTo>
                <a:lnTo>
                  <a:pt x="44" y="2120"/>
                </a:lnTo>
                <a:lnTo>
                  <a:pt x="474" y="2120"/>
                </a:lnTo>
                <a:lnTo>
                  <a:pt x="650" y="2296"/>
                </a:lnTo>
                <a:lnTo>
                  <a:pt x="650" y="2296"/>
                </a:lnTo>
                <a:lnTo>
                  <a:pt x="656" y="2300"/>
                </a:lnTo>
                <a:lnTo>
                  <a:pt x="664" y="2304"/>
                </a:lnTo>
                <a:lnTo>
                  <a:pt x="672" y="2308"/>
                </a:lnTo>
                <a:lnTo>
                  <a:pt x="680" y="2308"/>
                </a:lnTo>
                <a:lnTo>
                  <a:pt x="688" y="2308"/>
                </a:lnTo>
                <a:lnTo>
                  <a:pt x="696" y="2304"/>
                </a:lnTo>
                <a:lnTo>
                  <a:pt x="704" y="2300"/>
                </a:lnTo>
                <a:lnTo>
                  <a:pt x="710" y="2296"/>
                </a:lnTo>
                <a:lnTo>
                  <a:pt x="886" y="2120"/>
                </a:lnTo>
                <a:lnTo>
                  <a:pt x="3340" y="2120"/>
                </a:lnTo>
                <a:lnTo>
                  <a:pt x="3340" y="2120"/>
                </a:lnTo>
                <a:lnTo>
                  <a:pt x="3350" y="2120"/>
                </a:lnTo>
                <a:lnTo>
                  <a:pt x="3358" y="2116"/>
                </a:lnTo>
                <a:lnTo>
                  <a:pt x="3364" y="2112"/>
                </a:lnTo>
                <a:lnTo>
                  <a:pt x="3372" y="2108"/>
                </a:lnTo>
                <a:lnTo>
                  <a:pt x="3376" y="2100"/>
                </a:lnTo>
                <a:lnTo>
                  <a:pt x="3380" y="2094"/>
                </a:lnTo>
                <a:lnTo>
                  <a:pt x="3384" y="2086"/>
                </a:lnTo>
                <a:lnTo>
                  <a:pt x="3384" y="2076"/>
                </a:lnTo>
                <a:lnTo>
                  <a:pt x="3384" y="44"/>
                </a:lnTo>
                <a:lnTo>
                  <a:pt x="3384" y="44"/>
                </a:lnTo>
                <a:lnTo>
                  <a:pt x="3384" y="34"/>
                </a:lnTo>
                <a:lnTo>
                  <a:pt x="3380" y="26"/>
                </a:lnTo>
                <a:lnTo>
                  <a:pt x="3376" y="20"/>
                </a:lnTo>
                <a:lnTo>
                  <a:pt x="3372" y="12"/>
                </a:lnTo>
                <a:lnTo>
                  <a:pt x="3364" y="8"/>
                </a:lnTo>
                <a:lnTo>
                  <a:pt x="3358" y="4"/>
                </a:lnTo>
                <a:lnTo>
                  <a:pt x="3350" y="0"/>
                </a:lnTo>
                <a:lnTo>
                  <a:pt x="3340" y="0"/>
                </a:lnTo>
                <a:lnTo>
                  <a:pt x="3340" y="0"/>
                </a:lnTo>
                <a:close/>
              </a:path>
            </a:pathLst>
          </a:custGeom>
          <a:ln/>
          <a:extLst>
            <a:ext uri="{91240B29-F687-4f45-9708-019B960494DF}"/>
          </a:ex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6" name="Picture 8">
            <a:extLst>
              <a:ext uri="{FF2B5EF4-FFF2-40B4-BE49-F238E27FC236}">
                <a16:creationId xmlns:a16="http://schemas.microsoft.com/office/drawing/2014/main" id="{04895303-AC8A-884A-98A6-E53CC5A5099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73151" y="446088"/>
            <a:ext cx="3547533" cy="1618396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446088"/>
            <a:ext cx="6252633" cy="54149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3151" y="2260738"/>
            <a:ext cx="3547533" cy="360031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>
            <a:extLst>
              <a:ext uri="{FF2B5EF4-FFF2-40B4-BE49-F238E27FC236}">
                <a16:creationId xmlns:a16="http://schemas.microsoft.com/office/drawing/2014/main" id="{FDDCCABF-0B02-6041-8262-6E31024764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6A1CEF-A5DA-DD45-BFA3-DFB648B3CAA5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8" name="Footer Placeholder 5">
            <a:extLst>
              <a:ext uri="{FF2B5EF4-FFF2-40B4-BE49-F238E27FC236}">
                <a16:creationId xmlns:a16="http://schemas.microsoft.com/office/drawing/2014/main" id="{C8835490-A8E7-C341-938D-1FD721146C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6">
            <a:extLst>
              <a:ext uri="{FF2B5EF4-FFF2-40B4-BE49-F238E27FC236}">
                <a16:creationId xmlns:a16="http://schemas.microsoft.com/office/drawing/2014/main" id="{2F03E041-45EC-5243-82CF-AF4CBE6B3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C7606BF-82EB-5D46-8F07-3B6C69D1121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9747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4728" y="727522"/>
            <a:ext cx="4852988" cy="1617163"/>
          </a:xfrm>
        </p:spPr>
        <p:txBody>
          <a:bodyPr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Picture Placeholder 11"/>
          <p:cNvSpPr>
            <a:spLocks noGrp="1" noChangeAspect="1"/>
          </p:cNvSpPr>
          <p:nvPr>
            <p:ph type="pic" sz="quarter" idx="13"/>
          </p:nvPr>
        </p:nvSpPr>
        <p:spPr bwMode="auto">
          <a:xfrm>
            <a:off x="6098117" y="0"/>
            <a:ext cx="6093883" cy="6858000"/>
          </a:xfrm>
          <a:custGeom>
            <a:avLst/>
            <a:gdLst/>
            <a:ahLst/>
            <a:cxnLst/>
            <a:rect l="0" t="0" r="r" b="b"/>
            <a:pathLst>
              <a:path w="2879" h="4320">
                <a:moveTo>
                  <a:pt x="183" y="0"/>
                </a:moveTo>
                <a:lnTo>
                  <a:pt x="183" y="1197"/>
                </a:lnTo>
                <a:lnTo>
                  <a:pt x="8" y="1372"/>
                </a:lnTo>
                <a:lnTo>
                  <a:pt x="8" y="1372"/>
                </a:lnTo>
                <a:lnTo>
                  <a:pt x="6" y="1376"/>
                </a:lnTo>
                <a:lnTo>
                  <a:pt x="3" y="1382"/>
                </a:lnTo>
                <a:lnTo>
                  <a:pt x="0" y="1387"/>
                </a:lnTo>
                <a:lnTo>
                  <a:pt x="0" y="1393"/>
                </a:lnTo>
                <a:lnTo>
                  <a:pt x="0" y="1399"/>
                </a:lnTo>
                <a:lnTo>
                  <a:pt x="3" y="1404"/>
                </a:lnTo>
                <a:lnTo>
                  <a:pt x="6" y="1410"/>
                </a:lnTo>
                <a:lnTo>
                  <a:pt x="8" y="1414"/>
                </a:lnTo>
                <a:lnTo>
                  <a:pt x="183" y="1589"/>
                </a:lnTo>
                <a:lnTo>
                  <a:pt x="183" y="4320"/>
                </a:lnTo>
                <a:lnTo>
                  <a:pt x="2879" y="4320"/>
                </a:lnTo>
                <a:lnTo>
                  <a:pt x="2879" y="0"/>
                </a:lnTo>
                <a:lnTo>
                  <a:pt x="183" y="0"/>
                </a:lnTo>
                <a:close/>
              </a:path>
            </a:pathLst>
          </a:custGeom>
          <a:noFill/>
          <a:ln w="9525">
            <a:solidFill>
              <a:schemeClr val="tx2"/>
            </a:solidFill>
            <a:round/>
            <a:headEnd/>
            <a:tailEnd/>
          </a:ln>
          <a:effectLst/>
        </p:spPr>
        <p:txBody>
          <a:bodyPr rtlCol="0" anchor="t">
            <a:normAutofit/>
          </a:bodyPr>
          <a:lstStyle>
            <a:lvl1pPr algn="ctr">
              <a:buFontTx/>
              <a:buNone/>
              <a:defRPr sz="1400"/>
            </a:lvl1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4728" y="2344684"/>
            <a:ext cx="4852988" cy="3516365"/>
          </a:xfrm>
        </p:spPr>
        <p:txBody>
          <a:bodyPr anchor="t"/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5E01941-1C96-624E-B7DB-9D4C559C8DFD}"/>
              </a:ext>
            </a:extLst>
          </p:cNvPr>
          <p:cNvSpPr>
            <a:spLocks noGrp="1"/>
          </p:cNvSpPr>
          <p:nvPr>
            <p:ph type="dt" sz="half" idx="14"/>
          </p:nvPr>
        </p:nvSpPr>
        <p:spPr>
          <a:xfrm>
            <a:off x="3886200" y="6042025"/>
            <a:ext cx="976313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4B42BF-DAD8-2148-ADAC-25FBCCC613F9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54BF2BB-A8F6-E646-A2A4-ACC88E045D05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>
          <a:xfrm>
            <a:off x="590550" y="6042025"/>
            <a:ext cx="329565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2F4917-25FA-914B-88C4-8B1B0447C555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4862513" y="5916613"/>
            <a:ext cx="1062037" cy="490537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33961D-B4DA-CE47-9CDB-89221D5B35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96850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1A6CFBD-6C36-46DD-BB51-3A8E4401E09C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809625" y="447675"/>
            <a:ext cx="10572750" cy="969963"/>
          </a:xfrm>
          <a:prstGeom prst="rect">
            <a:avLst/>
          </a:prstGeom>
          <a:noFill/>
          <a:ln>
            <a:noFill/>
          </a:ln>
          <a:effectLst>
            <a:outerShdw blurRad="50800" rotWithShape="0">
              <a:srgbClr val="80808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6C6E2E0-FE48-4212-92CF-EF17C1F3457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809625" y="2184400"/>
            <a:ext cx="10563225" cy="3675063"/>
          </a:xfrm>
          <a:prstGeom prst="rect">
            <a:avLst/>
          </a:prstGeom>
          <a:noFill/>
          <a:ln>
            <a:noFill/>
          </a:ln>
          <a:effectLst>
            <a:outerShdw blurRad="50800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F13F75-38B3-4068-AB24-2A01CD744F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50850" y="6042025"/>
            <a:ext cx="8645525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E08E6AA-1ACB-4B7A-BF79-A77731AD8F4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9334500" y="6042025"/>
            <a:ext cx="13446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/>
                </a:solidFill>
                <a:latin typeface="+mn-lt"/>
              </a:defRPr>
            </a:lvl1pPr>
          </a:lstStyle>
          <a:p>
            <a:pPr>
              <a:defRPr/>
            </a:pPr>
            <a:fld id="{D0F53848-2124-1340-BDEC-20B92283E611}" type="datetimeFigureOut">
              <a:rPr lang="en-US"/>
              <a:pPr>
                <a:defRPr/>
              </a:pPr>
              <a:t>7/12/2018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9B5EC5-00AA-45F8-9F3D-8835A30A15C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679113" y="5916613"/>
            <a:ext cx="1062037" cy="490537"/>
          </a:xfrm>
          <a:prstGeom prst="rect">
            <a:avLst/>
          </a:prstGeom>
        </p:spPr>
        <p:txBody>
          <a:bodyPr vert="horz" lIns="91440" tIns="45720" rIns="91440" bIns="1080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20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AE38F438-B945-DD42-8BFB-8367D8BA7E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pic>
        <p:nvPicPr>
          <p:cNvPr id="1031" name="Picture 6">
            <a:extLst>
              <a:ext uri="{FF2B5EF4-FFF2-40B4-BE49-F238E27FC236}">
                <a16:creationId xmlns:a16="http://schemas.microsoft.com/office/drawing/2014/main" id="{66120CDE-DF1B-AE49-AA94-0ACE3E93544E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80625" y="74613"/>
            <a:ext cx="2057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951" r:id="rId1"/>
    <p:sldLayoutId id="2147483952" r:id="rId2"/>
    <p:sldLayoutId id="2147483953" r:id="rId3"/>
    <p:sldLayoutId id="2147483954" r:id="rId4"/>
    <p:sldLayoutId id="2147483955" r:id="rId5"/>
    <p:sldLayoutId id="2147483956" r:id="rId6"/>
    <p:sldLayoutId id="2147483957" r:id="rId7"/>
    <p:sldLayoutId id="2147483958" r:id="rId8"/>
    <p:sldLayoutId id="2147483959" r:id="rId9"/>
    <p:sldLayoutId id="2147483950" r:id="rId10"/>
    <p:sldLayoutId id="2147483960" r:id="rId11"/>
    <p:sldLayoutId id="2147483961" r:id="rId12"/>
    <p:sldLayoutId id="2147483962" r:id="rId13"/>
    <p:sldLayoutId id="2147483963" r:id="rId14"/>
  </p:sldLayoutIdLst>
  <p:hf sldNum="0"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4000" b="1" kern="1200">
          <a:solidFill>
            <a:srgbClr val="FEFEFE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4000" b="1">
          <a:solidFill>
            <a:srgbClr val="FEFEFE"/>
          </a:solidFill>
          <a:latin typeface="Century Gothic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itchFamily="2" charset="2"/>
        <a:buChar char=""/>
        <a:defRPr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itchFamily="2" charset="2"/>
        <a:buChar char="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itchFamily="2" charset="2"/>
        <a:buChar char="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itchFamily="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chemeClr val="accent1"/>
        </a:buClr>
        <a:buFont typeface="Wingdings 2" pitchFamily="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24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28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3600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Font typeface="Wingdings 2" charset="2"/>
        <a:buChar char=""/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1.png"/><Relationship Id="rId9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0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53.png"/><Relationship Id="rId7" Type="http://schemas.openxmlformats.org/officeDocument/2006/relationships/image" Target="../media/image56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5.png"/><Relationship Id="rId5" Type="http://schemas.openxmlformats.org/officeDocument/2006/relationships/image" Target="../media/image54.png"/><Relationship Id="rId4" Type="http://schemas.openxmlformats.org/officeDocument/2006/relationships/image" Target="../media/image17.png"/><Relationship Id="rId9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9.jpe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A82A39C2-3523-4AB1-8840-DB39AF943B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89088" y="5397500"/>
            <a:ext cx="8753475" cy="434975"/>
          </a:xfrm>
        </p:spPr>
        <p:txBody>
          <a:bodyPr rtlCol="0">
            <a:noAutofit/>
          </a:bodyPr>
          <a:lstStyle/>
          <a:p>
            <a:pPr eaLnBrk="1" fontAlgn="auto" hangingPunct="1">
              <a:buFont typeface="Wingdings 2" charset="2"/>
              <a:buNone/>
              <a:defRPr/>
            </a:pPr>
            <a:r>
              <a:rPr lang="en-US" sz="5400" dirty="0"/>
              <a:t>Introductory Lesson 1</a:t>
            </a:r>
          </a:p>
        </p:txBody>
      </p:sp>
      <p:pic>
        <p:nvPicPr>
          <p:cNvPr id="17410" name="Picture 4">
            <a:extLst>
              <a:ext uri="{FF2B5EF4-FFF2-40B4-BE49-F238E27FC236}">
                <a16:creationId xmlns:a16="http://schemas.microsoft.com/office/drawing/2014/main" id="{E23206B4-A674-E340-A869-BD0066E8F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338" y="128588"/>
            <a:ext cx="3503612" cy="3503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1" name="Picture 5">
            <a:extLst>
              <a:ext uri="{FF2B5EF4-FFF2-40B4-BE49-F238E27FC236}">
                <a16:creationId xmlns:a16="http://schemas.microsoft.com/office/drawing/2014/main" id="{19823B7A-080E-424D-8970-F1B82D9930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825" y="128588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6">
            <a:extLst>
              <a:ext uri="{FF2B5EF4-FFF2-40B4-BE49-F238E27FC236}">
                <a16:creationId xmlns:a16="http://schemas.microsoft.com/office/drawing/2014/main" id="{A087DA91-011A-F34B-B1B6-FB9EF0470DB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59689">
            <a:off x="1997075" y="1230313"/>
            <a:ext cx="4194175" cy="4194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9000" y="736600"/>
            <a:ext cx="4832350" cy="635000"/>
          </a:xfrm>
        </p:spPr>
        <p:txBody>
          <a:bodyPr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Let’s Practice!</a:t>
            </a:r>
            <a:endParaRPr spc="15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C3C93CD-DE90-4AFF-A69E-31D4C0E8CF91}"/>
              </a:ext>
            </a:extLst>
          </p:cNvPr>
          <p:cNvGraphicFramePr>
            <a:graphicFrameLocks noGrp="1"/>
          </p:cNvGraphicFramePr>
          <p:nvPr/>
        </p:nvGraphicFramePr>
        <p:xfrm>
          <a:off x="1871663" y="2925763"/>
          <a:ext cx="8128000" cy="366257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56317627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81653158"/>
                    </a:ext>
                  </a:extLst>
                </a:gridCol>
              </a:tblGrid>
              <a:tr h="370781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PERSON A</a:t>
                      </a:r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PERSON B</a:t>
                      </a:r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3516350448"/>
                  </a:ext>
                </a:extLst>
              </a:tr>
              <a:tr h="1188627"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  <a:p>
                      <a:pPr algn="ctr"/>
                      <a:r>
                        <a:rPr lang="en-CA" sz="1800" b="1" dirty="0"/>
                        <a:t>Hello, my name is __________. What’s your name?</a:t>
                      </a:r>
                    </a:p>
                    <a:p>
                      <a:pPr algn="ctr"/>
                      <a:endParaRPr lang="en-CA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endParaRPr lang="en-CA" sz="1800"/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3780675055"/>
                  </a:ext>
                </a:extLst>
              </a:tr>
              <a:tr h="1188627">
                <a:tc>
                  <a:txBody>
                    <a:bodyPr/>
                    <a:lstStyle/>
                    <a:p>
                      <a:endParaRPr lang="en-CA" sz="180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  <a:p>
                      <a:pPr algn="ctr"/>
                      <a:r>
                        <a:rPr lang="en-CA" sz="1800" b="1" dirty="0"/>
                        <a:t>Hi! My name is ________. Nice to meet you.</a:t>
                      </a:r>
                    </a:p>
                    <a:p>
                      <a:pPr algn="ctr"/>
                      <a:endParaRPr lang="en-CA" sz="1800" dirty="0"/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2787151761"/>
                  </a:ext>
                </a:extLst>
              </a:tr>
              <a:tr h="914327">
                <a:tc>
                  <a:txBody>
                    <a:bodyPr/>
                    <a:lstStyle/>
                    <a:p>
                      <a:pPr algn="ctr"/>
                      <a:endParaRPr lang="en-CA" sz="1800" b="1" dirty="0"/>
                    </a:p>
                    <a:p>
                      <a:pPr algn="ctr"/>
                      <a:r>
                        <a:rPr lang="en-CA" sz="1800" b="1" dirty="0"/>
                        <a:t>Nice to meet you, too.</a:t>
                      </a:r>
                    </a:p>
                    <a:p>
                      <a:pPr algn="ctr"/>
                      <a:endParaRPr lang="en-CA" sz="1800" dirty="0"/>
                    </a:p>
                  </a:txBody>
                  <a:tcPr marT="45713" marB="45713"/>
                </a:tc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T="45713" marB="45713"/>
                </a:tc>
                <a:extLst>
                  <a:ext uri="{0D108BD9-81ED-4DB2-BD59-A6C34878D82A}">
                    <a16:rowId xmlns:a16="http://schemas.microsoft.com/office/drawing/2014/main" val="2088128029"/>
                  </a:ext>
                </a:extLst>
              </a:tr>
            </a:tbl>
          </a:graphicData>
        </a:graphic>
      </p:graphicFrame>
      <p:sp>
        <p:nvSpPr>
          <p:cNvPr id="35859" name="TextBox 5">
            <a:extLst>
              <a:ext uri="{FF2B5EF4-FFF2-40B4-BE49-F238E27FC236}">
                <a16:creationId xmlns:a16="http://schemas.microsoft.com/office/drawing/2014/main" id="{5EC14A7B-1898-B449-B594-301BA7D628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0" y="2362200"/>
            <a:ext cx="103632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b="1"/>
              <a:t>With a partner, take turns being Person A and Person B and practice introducing yourselves.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D5D60-E095-4829-9039-FBE14FE2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313" y="2978150"/>
            <a:ext cx="4651375" cy="12795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3. Let’s learn the question “How are you?”</a:t>
            </a:r>
          </a:p>
        </p:txBody>
      </p:sp>
      <p:pic>
        <p:nvPicPr>
          <p:cNvPr id="37890" name="Picture 1">
            <a:extLst>
              <a:ext uri="{FF2B5EF4-FFF2-40B4-BE49-F238E27FC236}">
                <a16:creationId xmlns:a16="http://schemas.microsoft.com/office/drawing/2014/main" id="{BDFF7677-9DC3-EF48-B45B-44A022A157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91213" y="290513"/>
            <a:ext cx="6300787" cy="630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7" name="Picture 27">
            <a:extLst>
              <a:ext uri="{FF2B5EF4-FFF2-40B4-BE49-F238E27FC236}">
                <a16:creationId xmlns:a16="http://schemas.microsoft.com/office/drawing/2014/main" id="{56196179-1C36-B940-9151-34F2A0B865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94875" y="2636838"/>
            <a:ext cx="1319213" cy="1319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8" name="TextBox 11">
            <a:extLst>
              <a:ext uri="{FF2B5EF4-FFF2-40B4-BE49-F238E27FC236}">
                <a16:creationId xmlns:a16="http://schemas.microsoft.com/office/drawing/2014/main" id="{B6668E8D-7F1B-9946-9D4D-3A4D8AD0DF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98750" y="290513"/>
            <a:ext cx="7319963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6000" b="1"/>
              <a:t>How are you?</a:t>
            </a:r>
          </a:p>
        </p:txBody>
      </p:sp>
      <p:pic>
        <p:nvPicPr>
          <p:cNvPr id="39939" name="Picture 1">
            <a:extLst>
              <a:ext uri="{FF2B5EF4-FFF2-40B4-BE49-F238E27FC236}">
                <a16:creationId xmlns:a16="http://schemas.microsoft.com/office/drawing/2014/main" id="{558A7E03-C7C7-6441-A1BE-963DA44A1E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69938" y="290513"/>
            <a:ext cx="6300788" cy="6300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0" name="TextBox 1">
            <a:extLst>
              <a:ext uri="{FF2B5EF4-FFF2-40B4-BE49-F238E27FC236}">
                <a16:creationId xmlns:a16="http://schemas.microsoft.com/office/drawing/2014/main" id="{23FD6C9E-9D37-7C41-A0B5-9C50717CD1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4488" y="2279650"/>
            <a:ext cx="58642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800"/>
              <a:t>I’m _______. How are you?</a:t>
            </a:r>
          </a:p>
        </p:txBody>
      </p:sp>
      <p:sp>
        <p:nvSpPr>
          <p:cNvPr id="39941" name="TextBox 2">
            <a:extLst>
              <a:ext uri="{FF2B5EF4-FFF2-40B4-BE49-F238E27FC236}">
                <a16:creationId xmlns:a16="http://schemas.microsoft.com/office/drawing/2014/main" id="{9FDE011B-E178-4B44-9ED5-4D48014E332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4075" y="3848100"/>
            <a:ext cx="1363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okay</a:t>
            </a:r>
          </a:p>
        </p:txBody>
      </p:sp>
      <p:sp>
        <p:nvSpPr>
          <p:cNvPr id="39942" name="TextBox 5">
            <a:extLst>
              <a:ext uri="{FF2B5EF4-FFF2-40B4-BE49-F238E27FC236}">
                <a16:creationId xmlns:a16="http://schemas.microsoft.com/office/drawing/2014/main" id="{EDD43512-58B0-5A41-8D7C-9BD192671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07250" y="3790950"/>
            <a:ext cx="1363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fine</a:t>
            </a:r>
          </a:p>
        </p:txBody>
      </p:sp>
      <p:sp>
        <p:nvSpPr>
          <p:cNvPr id="39943" name="TextBox 6">
            <a:extLst>
              <a:ext uri="{FF2B5EF4-FFF2-40B4-BE49-F238E27FC236}">
                <a16:creationId xmlns:a16="http://schemas.microsoft.com/office/drawing/2014/main" id="{E6205CAF-7FAE-F942-9895-61C29EE640E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586538" y="5778500"/>
            <a:ext cx="1363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great</a:t>
            </a:r>
          </a:p>
        </p:txBody>
      </p:sp>
      <p:sp>
        <p:nvSpPr>
          <p:cNvPr id="39944" name="TextBox 7">
            <a:extLst>
              <a:ext uri="{FF2B5EF4-FFF2-40B4-BE49-F238E27FC236}">
                <a16:creationId xmlns:a16="http://schemas.microsoft.com/office/drawing/2014/main" id="{B195F507-DD94-4244-B2C2-9F69801273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50425" y="3790950"/>
            <a:ext cx="1363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good</a:t>
            </a:r>
          </a:p>
        </p:txBody>
      </p:sp>
      <p:sp>
        <p:nvSpPr>
          <p:cNvPr id="39945" name="TextBox 8">
            <a:extLst>
              <a:ext uri="{FF2B5EF4-FFF2-40B4-BE49-F238E27FC236}">
                <a16:creationId xmlns:a16="http://schemas.microsoft.com/office/drawing/2014/main" id="{E325D8E7-51E7-2E41-964A-57EF24ACC5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5888" y="5810250"/>
            <a:ext cx="1365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tired</a:t>
            </a:r>
          </a:p>
        </p:txBody>
      </p:sp>
      <p:sp>
        <p:nvSpPr>
          <p:cNvPr id="39946" name="TextBox 9">
            <a:extLst>
              <a:ext uri="{FF2B5EF4-FFF2-40B4-BE49-F238E27FC236}">
                <a16:creationId xmlns:a16="http://schemas.microsoft.com/office/drawing/2014/main" id="{1C608A83-92AE-F24C-B026-C4297AF10D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22763" y="5778500"/>
            <a:ext cx="136366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hungry</a:t>
            </a:r>
          </a:p>
        </p:txBody>
      </p:sp>
      <p:pic>
        <p:nvPicPr>
          <p:cNvPr id="39947" name="Picture 4">
            <a:extLst>
              <a:ext uri="{FF2B5EF4-FFF2-40B4-BE49-F238E27FC236}">
                <a16:creationId xmlns:a16="http://schemas.microsoft.com/office/drawing/2014/main" id="{2C55E5C4-BC14-6D4F-A9F2-03E3239BCC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8300" y="4643438"/>
            <a:ext cx="1166813" cy="121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14">
            <a:extLst>
              <a:ext uri="{FF2B5EF4-FFF2-40B4-BE49-F238E27FC236}">
                <a16:creationId xmlns:a16="http://schemas.microsoft.com/office/drawing/2014/main" id="{5E9FCAA5-C6AB-C44E-9B63-3B8EA987EF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7963" y="4354513"/>
            <a:ext cx="1482725" cy="1550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9" name="Picture 16">
            <a:extLst>
              <a:ext uri="{FF2B5EF4-FFF2-40B4-BE49-F238E27FC236}">
                <a16:creationId xmlns:a16="http://schemas.microsoft.com/office/drawing/2014/main" id="{CC0303E6-1160-DB41-A7B8-9A1DF968A5A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7800" y="4402138"/>
            <a:ext cx="1222375" cy="140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0" name="Picture 20">
            <a:extLst>
              <a:ext uri="{FF2B5EF4-FFF2-40B4-BE49-F238E27FC236}">
                <a16:creationId xmlns:a16="http://schemas.microsoft.com/office/drawing/2014/main" id="{B5F39492-B0F0-994D-B993-4C065326CD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3938" y="2914650"/>
            <a:ext cx="1023937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51" name="Picture 25">
            <a:extLst>
              <a:ext uri="{FF2B5EF4-FFF2-40B4-BE49-F238E27FC236}">
                <a16:creationId xmlns:a16="http://schemas.microsoft.com/office/drawing/2014/main" id="{0E52972E-3392-CD4D-A8BA-203A3904A6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62825" y="2805113"/>
            <a:ext cx="1052513" cy="105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9000" y="736600"/>
            <a:ext cx="4832350" cy="635000"/>
          </a:xfrm>
        </p:spPr>
        <p:txBody>
          <a:bodyPr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Try to sing along!</a:t>
            </a:r>
            <a:endParaRPr spc="15" dirty="0"/>
          </a:p>
        </p:txBody>
      </p:sp>
      <p:sp>
        <p:nvSpPr>
          <p:cNvPr id="41987" name="TextBox 4">
            <a:extLst>
              <a:ext uri="{FF2B5EF4-FFF2-40B4-BE49-F238E27FC236}">
                <a16:creationId xmlns:a16="http://schemas.microsoft.com/office/drawing/2014/main" id="{D9A6ACD7-8C5C-CB4A-8CF2-28EEF0114E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409825"/>
            <a:ext cx="2351088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Hello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How are you?</a:t>
            </a:r>
          </a:p>
        </p:txBody>
      </p:sp>
      <p:sp>
        <p:nvSpPr>
          <p:cNvPr id="41988" name="TextBox 5">
            <a:extLst>
              <a:ext uri="{FF2B5EF4-FFF2-40B4-BE49-F238E27FC236}">
                <a16:creationId xmlns:a16="http://schemas.microsoft.com/office/drawing/2014/main" id="{D59621EC-8CF8-324B-95FC-BE96F17666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700463"/>
            <a:ext cx="2351088" cy="2308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/>
              <a:t>I’m great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CA" altLang="en-US"/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/>
              <a:t>I’m fine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CA" altLang="en-US"/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/>
              <a:t>I’m okay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CA" altLang="en-US"/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/>
              <a:t>I’m tired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CA" altLang="en-US"/>
          </a:p>
        </p:txBody>
      </p:sp>
      <p:pic>
        <p:nvPicPr>
          <p:cNvPr id="3" name="Hello Song _ Hello How Are You _ Hello Song for Kids _ Kindergarten .mp4">
            <a:hlinkClick r:id="" action="ppaction://media"/>
            <a:extLst>
              <a:ext uri="{FF2B5EF4-FFF2-40B4-BE49-F238E27FC236}">
                <a16:creationId xmlns:a16="http://schemas.microsoft.com/office/drawing/2014/main" id="{3719CDFB-A0AC-3E4D-93EF-9E2A1D714CC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5888" y="2111829"/>
            <a:ext cx="7586132" cy="4267199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97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9000" y="736600"/>
            <a:ext cx="4832350" cy="635000"/>
          </a:xfrm>
        </p:spPr>
        <p:txBody>
          <a:bodyPr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Let’s Practice!</a:t>
            </a:r>
            <a:endParaRPr spc="15" dirty="0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4C3C93CD-DE90-4AFF-A69E-31D4C0E8CF91}"/>
              </a:ext>
            </a:extLst>
          </p:cNvPr>
          <p:cNvGraphicFramePr>
            <a:graphicFrameLocks noGrp="1"/>
          </p:cNvGraphicFramePr>
          <p:nvPr/>
        </p:nvGraphicFramePr>
        <p:xfrm>
          <a:off x="1871663" y="2925763"/>
          <a:ext cx="8128000" cy="265906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064000">
                  <a:extLst>
                    <a:ext uri="{9D8B030D-6E8A-4147-A177-3AD203B41FA5}">
                      <a16:colId xmlns:a16="http://schemas.microsoft.com/office/drawing/2014/main" val="1563176277"/>
                    </a:ext>
                  </a:extLst>
                </a:gridCol>
                <a:gridCol w="4064000">
                  <a:extLst>
                    <a:ext uri="{9D8B030D-6E8A-4147-A177-3AD203B41FA5}">
                      <a16:colId xmlns:a16="http://schemas.microsoft.com/office/drawing/2014/main" val="281653158"/>
                    </a:ext>
                  </a:extLst>
                </a:gridCol>
              </a:tblGrid>
              <a:tr h="365726"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PERSON A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CA" sz="1800" dirty="0"/>
                        <a:t>PERSON B</a:t>
                      </a: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3516350448"/>
                  </a:ext>
                </a:extLst>
              </a:tr>
              <a:tr h="764445"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  <a:p>
                      <a:pPr algn="ctr"/>
                      <a:r>
                        <a:rPr lang="en-CA" sz="1800" b="1" dirty="0"/>
                        <a:t>Hello, how are you?</a:t>
                      </a:r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endParaRPr lang="en-CA" sz="1800"/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3780675055"/>
                  </a:ext>
                </a:extLst>
              </a:tr>
              <a:tr h="764445"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T="45707" marB="45707"/>
                </a:tc>
                <a:tc>
                  <a:txBody>
                    <a:bodyPr/>
                    <a:lstStyle/>
                    <a:p>
                      <a:pPr algn="ctr"/>
                      <a:endParaRPr lang="en-CA" sz="1800" dirty="0"/>
                    </a:p>
                    <a:p>
                      <a:pPr algn="ctr"/>
                      <a:r>
                        <a:rPr lang="en-CA" sz="1800" b="1" dirty="0"/>
                        <a:t>I’m ______. How are you?</a:t>
                      </a:r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2787151761"/>
                  </a:ext>
                </a:extLst>
              </a:tr>
              <a:tr h="764445">
                <a:tc>
                  <a:txBody>
                    <a:bodyPr/>
                    <a:lstStyle/>
                    <a:p>
                      <a:pPr algn="ctr"/>
                      <a:r>
                        <a:rPr lang="en-CA" sz="1800" b="1" dirty="0"/>
                        <a:t>I’m _______.</a:t>
                      </a:r>
                    </a:p>
                  </a:txBody>
                  <a:tcPr marT="45707" marB="45707" anchor="ctr"/>
                </a:tc>
                <a:tc>
                  <a:txBody>
                    <a:bodyPr/>
                    <a:lstStyle/>
                    <a:p>
                      <a:endParaRPr lang="en-CA" sz="1800" dirty="0"/>
                    </a:p>
                  </a:txBody>
                  <a:tcPr marT="45707" marB="45707"/>
                </a:tc>
                <a:extLst>
                  <a:ext uri="{0D108BD9-81ED-4DB2-BD59-A6C34878D82A}">
                    <a16:rowId xmlns:a16="http://schemas.microsoft.com/office/drawing/2014/main" val="2088128029"/>
                  </a:ext>
                </a:extLst>
              </a:tr>
            </a:tbl>
          </a:graphicData>
        </a:graphic>
      </p:graphicFrame>
      <p:sp>
        <p:nvSpPr>
          <p:cNvPr id="44051" name="TextBox 5">
            <a:extLst>
              <a:ext uri="{FF2B5EF4-FFF2-40B4-BE49-F238E27FC236}">
                <a16:creationId xmlns:a16="http://schemas.microsoft.com/office/drawing/2014/main" id="{A385D9BD-B9C3-8F4F-90D4-3A8855A5FB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89000" y="2230438"/>
            <a:ext cx="103632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b="1"/>
              <a:t>With a partner, take turns being Person A and Person B and practice asking and answering “How are you?”</a:t>
            </a:r>
          </a:p>
        </p:txBody>
      </p:sp>
      <p:sp>
        <p:nvSpPr>
          <p:cNvPr id="44052" name="TextBox 6">
            <a:extLst>
              <a:ext uri="{FF2B5EF4-FFF2-40B4-BE49-F238E27FC236}">
                <a16:creationId xmlns:a16="http://schemas.microsoft.com/office/drawing/2014/main" id="{994C1EFC-11DC-6140-A228-8FDD1F1B1C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0475" y="5880100"/>
            <a:ext cx="1363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okay</a:t>
            </a:r>
          </a:p>
        </p:txBody>
      </p:sp>
      <p:sp>
        <p:nvSpPr>
          <p:cNvPr id="44053" name="TextBox 7">
            <a:extLst>
              <a:ext uri="{FF2B5EF4-FFF2-40B4-BE49-F238E27FC236}">
                <a16:creationId xmlns:a16="http://schemas.microsoft.com/office/drawing/2014/main" id="{9F844323-6B62-6145-88B5-367A44C834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32375" y="5822950"/>
            <a:ext cx="13636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fine</a:t>
            </a:r>
          </a:p>
        </p:txBody>
      </p:sp>
      <p:sp>
        <p:nvSpPr>
          <p:cNvPr id="44054" name="TextBox 8">
            <a:extLst>
              <a:ext uri="{FF2B5EF4-FFF2-40B4-BE49-F238E27FC236}">
                <a16:creationId xmlns:a16="http://schemas.microsoft.com/office/drawing/2014/main" id="{407A1D6D-8286-1345-9317-3FF54D129B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24575" y="6170613"/>
            <a:ext cx="13652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great</a:t>
            </a:r>
          </a:p>
        </p:txBody>
      </p:sp>
      <p:sp>
        <p:nvSpPr>
          <p:cNvPr id="44055" name="TextBox 9">
            <a:extLst>
              <a:ext uri="{FF2B5EF4-FFF2-40B4-BE49-F238E27FC236}">
                <a16:creationId xmlns:a16="http://schemas.microsoft.com/office/drawing/2014/main" id="{B47F1EF9-8E07-0349-9B70-937421936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75550" y="5822950"/>
            <a:ext cx="13652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good</a:t>
            </a:r>
          </a:p>
        </p:txBody>
      </p:sp>
      <p:sp>
        <p:nvSpPr>
          <p:cNvPr id="44056" name="TextBox 10">
            <a:extLst>
              <a:ext uri="{FF2B5EF4-FFF2-40B4-BE49-F238E27FC236}">
                <a16:creationId xmlns:a16="http://schemas.microsoft.com/office/drawing/2014/main" id="{3AAC47BC-7A2B-124D-A3BE-4C8B860BAFC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45513" y="6202363"/>
            <a:ext cx="1363662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tired</a:t>
            </a:r>
          </a:p>
        </p:txBody>
      </p:sp>
      <p:sp>
        <p:nvSpPr>
          <p:cNvPr id="44057" name="TextBox 11">
            <a:extLst>
              <a:ext uri="{FF2B5EF4-FFF2-40B4-BE49-F238E27FC236}">
                <a16:creationId xmlns:a16="http://schemas.microsoft.com/office/drawing/2014/main" id="{6D0F3D05-C5F7-0F4F-8C2B-936D006198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02075" y="6170613"/>
            <a:ext cx="136366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hungry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E0EA6A-3CC3-4578-ACE4-49C7D0286E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4600" y="2435225"/>
            <a:ext cx="4632325" cy="2008188"/>
          </a:xfrm>
        </p:spPr>
        <p:txBody>
          <a:bodyPr rtlCol="0" anchor="ctr">
            <a:noAutofit/>
          </a:bodyPr>
          <a:lstStyle/>
          <a:p>
            <a:pPr algn="r" eaLnBrk="1" fontAlgn="auto" hangingPunct="1">
              <a:spcAft>
                <a:spcPts val="0"/>
              </a:spcAft>
              <a:defRPr/>
            </a:pPr>
            <a:r>
              <a:rPr lang="en-US" dirty="0"/>
              <a:t>4.  Let’s review the alphabet!</a:t>
            </a:r>
          </a:p>
        </p:txBody>
      </p:sp>
      <p:pic>
        <p:nvPicPr>
          <p:cNvPr id="46082" name="Picture 2">
            <a:extLst>
              <a:ext uri="{FF2B5EF4-FFF2-40B4-BE49-F238E27FC236}">
                <a16:creationId xmlns:a16="http://schemas.microsoft.com/office/drawing/2014/main" id="{752828C3-9B88-5E49-94E4-EBA43375351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2569">
            <a:off x="579438" y="3341688"/>
            <a:ext cx="3279775" cy="327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29" name="Picture 10">
            <a:extLst>
              <a:ext uri="{FF2B5EF4-FFF2-40B4-BE49-F238E27FC236}">
                <a16:creationId xmlns:a16="http://schemas.microsoft.com/office/drawing/2014/main" id="{CD0A0E7F-AEE8-234B-9EE2-96489CA0E2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47625"/>
            <a:ext cx="8669338" cy="6792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9000" y="736600"/>
            <a:ext cx="4832350" cy="635000"/>
          </a:xfrm>
        </p:spPr>
        <p:txBody>
          <a:bodyPr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Try to sing along!</a:t>
            </a:r>
            <a:endParaRPr spc="15" dirty="0"/>
          </a:p>
        </p:txBody>
      </p:sp>
      <p:pic>
        <p:nvPicPr>
          <p:cNvPr id="4" name="ABC Song with Alphabet Sounds - Easy ESL Games.mp4">
            <a:hlinkClick r:id="" action="ppaction://media"/>
            <a:extLst>
              <a:ext uri="{FF2B5EF4-FFF2-40B4-BE49-F238E27FC236}">
                <a16:creationId xmlns:a16="http://schemas.microsoft.com/office/drawing/2014/main" id="{17C04948-C2C1-8047-A91B-1543660BA4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0171" y="2252660"/>
            <a:ext cx="7587343" cy="426788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591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5C460-1841-426F-BC7E-F1C5724C9B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9000" y="1708150"/>
            <a:ext cx="4510088" cy="18621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What did I learn today?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C5A009-37DB-4C92-A281-F6B2C37BC6E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99CB115-1B29-4DA1-8B83-AF3CB274CC6D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Greetings / Goodbyes</a:t>
            </a: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Introducing myself</a:t>
            </a: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How are you?</a:t>
            </a: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The alphabet</a:t>
            </a:r>
          </a:p>
        </p:txBody>
      </p:sp>
      <p:pic>
        <p:nvPicPr>
          <p:cNvPr id="52228" name="Picture 2">
            <a:extLst>
              <a:ext uri="{FF2B5EF4-FFF2-40B4-BE49-F238E27FC236}">
                <a16:creationId xmlns:a16="http://schemas.microsoft.com/office/drawing/2014/main" id="{62C2003C-AC4C-8A4D-815D-72CDFEBAA58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22300" y="3328988"/>
            <a:ext cx="3398838" cy="339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686D98-18DA-4FF3-9ABF-05019FA993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708150"/>
            <a:ext cx="5335588" cy="8858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Let’s review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1309D7-1F80-4ABD-B8B7-AFAFCD275AF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A080140-AF8B-4DFA-90E9-E53506586C08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Greetings / Goodbyes</a:t>
            </a: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pic>
        <p:nvPicPr>
          <p:cNvPr id="54276" name="Picture 2">
            <a:extLst>
              <a:ext uri="{FF2B5EF4-FFF2-40B4-BE49-F238E27FC236}">
                <a16:creationId xmlns:a16="http://schemas.microsoft.com/office/drawing/2014/main" id="{0E5D507F-C242-0947-9491-EF6872DCD2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749550"/>
            <a:ext cx="41084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AB6C97-B232-4A1F-8B36-6D53EB7458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708150"/>
            <a:ext cx="5335588" cy="1862138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What will I be learning today?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8E7E16-C9C9-4D52-AEE3-F01C82C6C0A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FA376A93-7CE2-4F5D-9B30-74C8D2291DBE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marL="1200150" lvl="1" indent="-7429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Greetings / Goodbyes</a:t>
            </a:r>
          </a:p>
          <a:p>
            <a:pPr marL="1200150" lvl="1" indent="-7429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Introducing yourself</a:t>
            </a:r>
          </a:p>
          <a:p>
            <a:pPr marL="1200150" lvl="1" indent="-7429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How are you?</a:t>
            </a:r>
          </a:p>
          <a:p>
            <a:pPr marL="1200150" lvl="1" indent="-742950" eaLnBrk="1" fontAlgn="auto" hangingPunct="1">
              <a:spcBef>
                <a:spcPts val="0"/>
              </a:spcBef>
              <a:spcAft>
                <a:spcPts val="0"/>
              </a:spcAft>
              <a:buFontTx/>
              <a:buAutoNum type="arabicPeriod"/>
              <a:defRPr/>
            </a:pPr>
            <a:r>
              <a:rPr lang="en-US" sz="36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The alphabet</a:t>
            </a:r>
          </a:p>
        </p:txBody>
      </p:sp>
      <p:pic>
        <p:nvPicPr>
          <p:cNvPr id="19460" name="Picture 2">
            <a:extLst>
              <a:ext uri="{FF2B5EF4-FFF2-40B4-BE49-F238E27FC236}">
                <a16:creationId xmlns:a16="http://schemas.microsoft.com/office/drawing/2014/main" id="{FD2DBE79-7CDD-5345-BC85-9041383AA30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00063" y="3297238"/>
            <a:ext cx="3189288" cy="3189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81DFE0C-4340-4845-9AE7-69EC71D3A492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597702-5E3A-486C-BC1C-315970C48BAC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2.  Introducing yourself</a:t>
            </a: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6FAE6F99-A831-4556-9F6A-6FDE973117F9}"/>
              </a:ext>
            </a:extLst>
          </p:cNvPr>
          <p:cNvSpPr txBox="1">
            <a:spLocks/>
          </p:cNvSpPr>
          <p:nvPr/>
        </p:nvSpPr>
        <p:spPr bwMode="auto">
          <a:xfrm>
            <a:off x="1333500" y="1708150"/>
            <a:ext cx="5335588" cy="885825"/>
          </a:xfrm>
          <a:prstGeom prst="rect">
            <a:avLst/>
          </a:prstGeom>
          <a:noFill/>
          <a:ln>
            <a:noFill/>
          </a:ln>
          <a:effectLst>
            <a:outerShdw blurRad="50800" rotWithShape="0">
              <a:srgbClr val="808080">
                <a:alpha val="59999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200" b="1" kern="1200" cap="none">
                <a:solidFill>
                  <a:srgbClr val="FEFEFE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EFEFE"/>
                </a:solidFill>
                <a:latin typeface="Century Gothic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EFEFE"/>
                </a:solidFill>
                <a:latin typeface="Century Gothic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EFEFE"/>
                </a:solidFill>
                <a:latin typeface="Century Gothic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FEFEFE"/>
                </a:solidFill>
                <a:latin typeface="Century Gothic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eaLnBrk="1" fontAlgn="auto" hangingPunct="1">
              <a:spcAft>
                <a:spcPts val="0"/>
              </a:spcAft>
              <a:defRPr/>
            </a:pPr>
            <a:r>
              <a:rPr lang="en-US"/>
              <a:t>Let’s review</a:t>
            </a:r>
            <a:endParaRPr lang="en-US" dirty="0"/>
          </a:p>
        </p:txBody>
      </p:sp>
      <p:pic>
        <p:nvPicPr>
          <p:cNvPr id="56324" name="Picture 8">
            <a:extLst>
              <a:ext uri="{FF2B5EF4-FFF2-40B4-BE49-F238E27FC236}">
                <a16:creationId xmlns:a16="http://schemas.microsoft.com/office/drawing/2014/main" id="{66CAEE2A-CCD0-254C-B811-DAFAC86824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749550"/>
            <a:ext cx="41084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547E8E5-A6AB-419A-B6C1-CB4F36D93F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1243A1B-AADC-4EB0-8A70-BF504C28C0BA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3.  How are you?</a:t>
            </a: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537CAE4C-374A-4DA6-A528-A555938F5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708150"/>
            <a:ext cx="5335588" cy="8858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Let’s review</a:t>
            </a:r>
          </a:p>
        </p:txBody>
      </p:sp>
      <p:pic>
        <p:nvPicPr>
          <p:cNvPr id="58372" name="Picture 8">
            <a:extLst>
              <a:ext uri="{FF2B5EF4-FFF2-40B4-BE49-F238E27FC236}">
                <a16:creationId xmlns:a16="http://schemas.microsoft.com/office/drawing/2014/main" id="{2638F0E0-0976-4043-BE91-FE4333F132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749550"/>
            <a:ext cx="41084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16B0248-F0D5-49A4-AB3D-C2540122F3A8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7573963" y="1081088"/>
            <a:ext cx="3810000" cy="4075112"/>
          </a:xfrm>
        </p:spPr>
        <p:txBody>
          <a:bodyPr rtlCol="0">
            <a:normAutofit/>
          </a:bodyPr>
          <a:lstStyle/>
          <a:p>
            <a:pPr eaLnBrk="1" fontAlgn="auto" hangingPunct="1">
              <a:defRPr/>
            </a:pPr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13B8CCBD-3E5B-46F6-8D6B-F5C8CC05F424}"/>
              </a:ext>
            </a:extLst>
          </p:cNvPr>
          <p:cNvSpPr/>
          <p:nvPr/>
        </p:nvSpPr>
        <p:spPr>
          <a:xfrm>
            <a:off x="7450111" y="1081456"/>
            <a:ext cx="4741889" cy="5776544"/>
          </a:xfrm>
          <a:prstGeom prst="rect">
            <a:avLst/>
          </a:prstGeom>
          <a:solidFill>
            <a:schemeClr val="bg2">
              <a:lumMod val="9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4.  The alphabet</a:t>
            </a: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  <a:p>
            <a:pPr marL="1028700" lvl="1" indent="-571500" eaLnBrk="1" fontAlgn="auto" hangingPunct="1">
              <a:spcBef>
                <a:spcPts val="0"/>
              </a:spcBef>
              <a:spcAft>
                <a:spcPts val="0"/>
              </a:spcAft>
              <a:buFont typeface="+mj-lt"/>
              <a:buAutoNum type="arabicPeriod"/>
              <a:defRPr/>
            </a:pPr>
            <a:endParaRPr lang="en-US" sz="32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2"/>
              </a:solidFill>
            </a:endParaRPr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4344206E-91AE-4BDE-A1F2-4EA6F2B9E7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33500" y="1708150"/>
            <a:ext cx="5335588" cy="8858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Let’s review</a:t>
            </a:r>
          </a:p>
        </p:txBody>
      </p:sp>
      <p:pic>
        <p:nvPicPr>
          <p:cNvPr id="60420" name="Picture 8">
            <a:extLst>
              <a:ext uri="{FF2B5EF4-FFF2-40B4-BE49-F238E27FC236}">
                <a16:creationId xmlns:a16="http://schemas.microsoft.com/office/drawing/2014/main" id="{B47A4336-148D-FD46-9565-59FD5C2407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8725" y="2749550"/>
            <a:ext cx="4108450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38F7-D106-4E55-BFA6-F557D37D5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/>
              <a:t>Homework.</a:t>
            </a:r>
          </a:p>
        </p:txBody>
      </p:sp>
      <p:sp>
        <p:nvSpPr>
          <p:cNvPr id="62466" name="TextBox 3">
            <a:extLst>
              <a:ext uri="{FF2B5EF4-FFF2-40B4-BE49-F238E27FC236}">
                <a16:creationId xmlns:a16="http://schemas.microsoft.com/office/drawing/2014/main" id="{A9FD6407-A847-4556-B763-58078058A7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36950" y="2247900"/>
            <a:ext cx="8215313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anose="05020102010507070707" pitchFamily="18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US" altLang="en-US" sz="2800"/>
              <a:t>What’s the first letter of your name? Find 5 English words that also begin with that letter.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7F3435D-665B-4FA9-BB26-7A00782D30E5}"/>
              </a:ext>
            </a:extLst>
          </p:cNvPr>
          <p:cNvSpPr txBox="1"/>
          <p:nvPr/>
        </p:nvSpPr>
        <p:spPr>
          <a:xfrm>
            <a:off x="4811713" y="3897313"/>
            <a:ext cx="6940550" cy="2678112"/>
          </a:xfrm>
          <a:prstGeom prst="rect">
            <a:avLst/>
          </a:prstGeom>
          <a:noFill/>
        </p:spPr>
        <p:txBody>
          <a:bodyPr anchor="t">
            <a:spAutoFit/>
          </a:bodyPr>
          <a:lstStyle/>
          <a:p>
            <a:pPr>
              <a:defRPr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My name is </a:t>
            </a:r>
            <a:r>
              <a:rPr lang="en-US" sz="2400" err="1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Stargirl</a:t>
            </a: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. That begins with the letter S</a:t>
            </a:r>
          </a:p>
          <a:p>
            <a:pPr>
              <a:defRPr/>
            </a:pPr>
            <a:endParaRPr lang="en-US" sz="2400">
              <a:solidFill>
                <a:schemeClr val="accent1">
                  <a:lumMod val="75000"/>
                </a:schemeClr>
              </a:solidFill>
              <a:latin typeface="Arial" charset="0"/>
              <a:ea typeface="Arial" charset="0"/>
              <a:cs typeface="Arial" charset="0"/>
            </a:endParaRPr>
          </a:p>
          <a:p>
            <a:pPr marL="457200" indent="-457200">
              <a:buFontTx/>
              <a:buAutoNum type="arabicPeriod"/>
              <a:defRPr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Sit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Soup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Stop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Sand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2400">
                <a:solidFill>
                  <a:schemeClr val="accent1">
                    <a:lumMod val="75000"/>
                  </a:schemeClr>
                </a:solidFill>
                <a:latin typeface="Arial" charset="0"/>
                <a:ea typeface="Arial" charset="0"/>
                <a:cs typeface="Arial" charset="0"/>
              </a:rPr>
              <a:t>Sun</a:t>
            </a:r>
          </a:p>
        </p:txBody>
      </p:sp>
      <p:pic>
        <p:nvPicPr>
          <p:cNvPr id="62468" name="Picture 2">
            <a:extLst>
              <a:ext uri="{FF2B5EF4-FFF2-40B4-BE49-F238E27FC236}">
                <a16:creationId xmlns:a16="http://schemas.microsoft.com/office/drawing/2014/main" id="{60487105-FF2B-4302-A29E-F405E5666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590862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38F7-D106-4E55-BFA6-F557D37D5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/>
              <a:t>Extra Time – Alphabet Chant</a:t>
            </a:r>
          </a:p>
        </p:txBody>
      </p:sp>
      <p:pic>
        <p:nvPicPr>
          <p:cNvPr id="62468" name="Picture 2">
            <a:extLst>
              <a:ext uri="{FF2B5EF4-FFF2-40B4-BE49-F238E27FC236}">
                <a16:creationId xmlns:a16="http://schemas.microsoft.com/office/drawing/2014/main" id="{60487105-FF2B-4302-A29E-F405E5666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F764A-EFE2-4C92-B375-82B43AC747A5}"/>
              </a:ext>
            </a:extLst>
          </p:cNvPr>
          <p:cNvSpPr txBox="1"/>
          <p:nvPr/>
        </p:nvSpPr>
        <p:spPr>
          <a:xfrm>
            <a:off x="3300415" y="2246313"/>
            <a:ext cx="6940550" cy="4154984"/>
          </a:xfrm>
          <a:prstGeom prst="rect">
            <a:avLst/>
          </a:prstGeom>
          <a:noFill/>
        </p:spPr>
        <p:txBody>
          <a:bodyPr anchor="t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 charset="0"/>
                <a:cs typeface="Arial" charset="0"/>
              </a:rPr>
              <a:t>A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 says /a/ like Apple</a:t>
            </a:r>
            <a:endParaRPr lang="en-US" sz="2400" err="1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A says /a/ /a/ /a/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B says /b/ like Baseball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B says /b/ /b/ /b/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C says /c/ like Cookie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C says /c/ /c/ /c/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D say /d/ like Dragon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D says /d/ /d/ /d/</a:t>
            </a:r>
          </a:p>
        </p:txBody>
      </p:sp>
      <p:pic>
        <p:nvPicPr>
          <p:cNvPr id="3" name="Picture 3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FD9D2128-2C14-4F70-9CC5-08BE3AA39CD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88187" y="2020887"/>
            <a:ext cx="1152525" cy="1279525"/>
          </a:xfrm>
          <a:prstGeom prst="rect">
            <a:avLst/>
          </a:prstGeom>
        </p:spPr>
      </p:pic>
      <p:pic>
        <p:nvPicPr>
          <p:cNvPr id="4" name="Picture 4" descr="A picture containing athletic game, sport, baseball&#10;&#10;Description generated with very high confidence">
            <a:extLst>
              <a:ext uri="{FF2B5EF4-FFF2-40B4-BE49-F238E27FC236}">
                <a16:creationId xmlns:a16="http://schemas.microsoft.com/office/drawing/2014/main" id="{0A8A0257-CB41-45C9-B0B0-22DD60FED5F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0130" y="2947039"/>
            <a:ext cx="1431925" cy="1422400"/>
          </a:xfrm>
          <a:prstGeom prst="rect">
            <a:avLst/>
          </a:prstGeom>
        </p:spPr>
      </p:pic>
      <p:pic>
        <p:nvPicPr>
          <p:cNvPr id="6" name="Picture 6" descr="A drawing of a face&#10;&#10;Description generated with high confidence">
            <a:extLst>
              <a:ext uri="{FF2B5EF4-FFF2-40B4-BE49-F238E27FC236}">
                <a16:creationId xmlns:a16="http://schemas.microsoft.com/office/drawing/2014/main" id="{936C77F1-AFC2-45E8-871E-CE7F704BD9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15137" y="4173538"/>
            <a:ext cx="1317625" cy="1317625"/>
          </a:xfrm>
          <a:prstGeom prst="rect">
            <a:avLst/>
          </a:prstGeom>
        </p:spPr>
      </p:pic>
      <p:pic>
        <p:nvPicPr>
          <p:cNvPr id="8" name="Picture 9">
            <a:extLst>
              <a:ext uri="{FF2B5EF4-FFF2-40B4-BE49-F238E27FC236}">
                <a16:creationId xmlns:a16="http://schemas.microsoft.com/office/drawing/2014/main" id="{789FCFA0-FD77-4E55-896D-DA511EFB6F9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64538" y="4465637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232075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38F7-D106-4E55-BFA6-F557D37D5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/>
              <a:t>Extra Time – Alphabet Chant</a:t>
            </a:r>
          </a:p>
        </p:txBody>
      </p:sp>
      <p:pic>
        <p:nvPicPr>
          <p:cNvPr id="62468" name="Picture 2">
            <a:extLst>
              <a:ext uri="{FF2B5EF4-FFF2-40B4-BE49-F238E27FC236}">
                <a16:creationId xmlns:a16="http://schemas.microsoft.com/office/drawing/2014/main" id="{60487105-FF2B-4302-A29E-F405E5666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F764A-EFE2-4C92-B375-82B43AC747A5}"/>
              </a:ext>
            </a:extLst>
          </p:cNvPr>
          <p:cNvSpPr txBox="1"/>
          <p:nvPr/>
        </p:nvSpPr>
        <p:spPr>
          <a:xfrm>
            <a:off x="3300415" y="2246313"/>
            <a:ext cx="6940550" cy="4154984"/>
          </a:xfrm>
          <a:prstGeom prst="rect">
            <a:avLst/>
          </a:prstGeom>
          <a:noFill/>
        </p:spPr>
        <p:txBody>
          <a:bodyPr anchor="t">
            <a:spAutoFit/>
          </a:bodyPr>
          <a:lstStyle/>
          <a:p>
            <a:pPr>
              <a:defRPr/>
            </a:pP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says /e/ like Elephant</a:t>
            </a:r>
            <a:endParaRPr lang="en-US" sz="2400" dirty="0" err="1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 dirty="0" err="1">
                <a:solidFill>
                  <a:srgbClr val="000000"/>
                </a:solidFill>
                <a:latin typeface="Arial"/>
                <a:cs typeface="Arial"/>
              </a:rPr>
              <a:t>E</a:t>
            </a: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 says /e/ /e/ /e/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F says /f/ like Feather</a:t>
            </a: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F says /f/ /f/ /f/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G says /g/ like Goldfish</a:t>
            </a: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G says /g/ /g/ /g/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H say /h/ like Hammer</a:t>
            </a:r>
          </a:p>
          <a:p>
            <a:pPr>
              <a:defRPr/>
            </a:pPr>
            <a:r>
              <a:rPr lang="en-US" sz="2400" dirty="0">
                <a:solidFill>
                  <a:srgbClr val="000000"/>
                </a:solidFill>
                <a:latin typeface="Arial"/>
                <a:cs typeface="Arial"/>
              </a:rPr>
              <a:t>H says /h/ /h/ /h/</a:t>
            </a:r>
          </a:p>
        </p:txBody>
      </p:sp>
      <p:pic>
        <p:nvPicPr>
          <p:cNvPr id="3" name="Picture 3" descr="A close up of a logo&#10;&#10;Description generated with high confidence">
            <a:extLst>
              <a:ext uri="{FF2B5EF4-FFF2-40B4-BE49-F238E27FC236}">
                <a16:creationId xmlns:a16="http://schemas.microsoft.com/office/drawing/2014/main" id="{507BA2F5-1CB7-4E28-AEB7-D6ED2268CB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260" y="2087563"/>
            <a:ext cx="1717675" cy="124777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1ACCCE36-5288-4C87-AC41-0110B44661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05860" y="2982913"/>
            <a:ext cx="1666875" cy="147637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EC5B94B9-C2D8-474E-90B5-6FE553A637D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830324" y="4160628"/>
            <a:ext cx="1765300" cy="1327150"/>
          </a:xfrm>
          <a:prstGeom prst="rect">
            <a:avLst/>
          </a:prstGeom>
        </p:spPr>
      </p:pic>
      <p:pic>
        <p:nvPicPr>
          <p:cNvPr id="12" name="Picture 12">
            <a:extLst>
              <a:ext uri="{FF2B5EF4-FFF2-40B4-BE49-F238E27FC236}">
                <a16:creationId xmlns:a16="http://schemas.microsoft.com/office/drawing/2014/main" id="{9AC9131E-FD4D-4843-9AC6-AE812F459B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683628" y="4964111"/>
            <a:ext cx="1454150" cy="1590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6534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38F7-D106-4E55-BFA6-F557D37D5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/>
              <a:t>Extra Time – Alphabet Chant</a:t>
            </a:r>
          </a:p>
        </p:txBody>
      </p:sp>
      <p:pic>
        <p:nvPicPr>
          <p:cNvPr id="62468" name="Picture 2">
            <a:extLst>
              <a:ext uri="{FF2B5EF4-FFF2-40B4-BE49-F238E27FC236}">
                <a16:creationId xmlns:a16="http://schemas.microsoft.com/office/drawing/2014/main" id="{60487105-FF2B-4302-A29E-F405E5666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F764A-EFE2-4C92-B375-82B43AC747A5}"/>
              </a:ext>
            </a:extLst>
          </p:cNvPr>
          <p:cNvSpPr txBox="1"/>
          <p:nvPr/>
        </p:nvSpPr>
        <p:spPr>
          <a:xfrm>
            <a:off x="3300415" y="2246313"/>
            <a:ext cx="6940550" cy="4154984"/>
          </a:xfrm>
          <a:prstGeom prst="rect">
            <a:avLst/>
          </a:prstGeom>
          <a:noFill/>
        </p:spPr>
        <p:txBody>
          <a:bodyPr anchor="t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I says /</a:t>
            </a:r>
            <a:r>
              <a:rPr lang="en-US" sz="2400" err="1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/ like Insect</a:t>
            </a:r>
            <a:endParaRPr lang="en-US" sz="2400" err="1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I says /</a:t>
            </a:r>
            <a:r>
              <a:rPr lang="en-US" sz="2400" err="1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/ /</a:t>
            </a:r>
            <a:r>
              <a:rPr lang="en-US" sz="2400" err="1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/ /</a:t>
            </a:r>
            <a:r>
              <a:rPr lang="en-US" sz="2400" err="1">
                <a:solidFill>
                  <a:srgbClr val="000000"/>
                </a:solidFill>
                <a:latin typeface="Arial"/>
                <a:cs typeface="Arial"/>
              </a:rPr>
              <a:t>i</a:t>
            </a: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J says /j/ like Jacket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J says /j/ /j/ /j/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K says /k/ like Kettle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K says /k/ /k/ /k/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L says /l/ like Lemon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L says /l/ /l/ /l/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CBD78491-DE28-4C7D-B6C4-B31489DBFC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78576" y="2024062"/>
            <a:ext cx="1530350" cy="1400175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B5D498CC-8891-4832-92A4-B2AD43C5FAD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20037" y="2941638"/>
            <a:ext cx="1635125" cy="1635125"/>
          </a:xfrm>
          <a:prstGeom prst="rect">
            <a:avLst/>
          </a:prstGeom>
        </p:spPr>
      </p:pic>
      <p:pic>
        <p:nvPicPr>
          <p:cNvPr id="7" name="Picture 7">
            <a:extLst>
              <a:ext uri="{FF2B5EF4-FFF2-40B4-BE49-F238E27FC236}">
                <a16:creationId xmlns:a16="http://schemas.microsoft.com/office/drawing/2014/main" id="{67CE5D42-38BB-415A-BE1B-5CBA45A01CA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89154" y="4152900"/>
            <a:ext cx="1701800" cy="1346200"/>
          </a:xfrm>
          <a:prstGeom prst="rect">
            <a:avLst/>
          </a:prstGeom>
        </p:spPr>
      </p:pic>
      <p:pic>
        <p:nvPicPr>
          <p:cNvPr id="10" name="Picture 10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AAFD9BC8-A18F-4E6D-A92D-B6CC395DC1A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16915" y="5257798"/>
            <a:ext cx="1768475" cy="1384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90981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38F7-D106-4E55-BFA6-F557D37D5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/>
              <a:t>Extra Time – Alphabet Chant</a:t>
            </a:r>
          </a:p>
        </p:txBody>
      </p:sp>
      <p:pic>
        <p:nvPicPr>
          <p:cNvPr id="62468" name="Picture 2">
            <a:extLst>
              <a:ext uri="{FF2B5EF4-FFF2-40B4-BE49-F238E27FC236}">
                <a16:creationId xmlns:a16="http://schemas.microsoft.com/office/drawing/2014/main" id="{60487105-FF2B-4302-A29E-F405E5666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F764A-EFE2-4C92-B375-82B43AC747A5}"/>
              </a:ext>
            </a:extLst>
          </p:cNvPr>
          <p:cNvSpPr txBox="1"/>
          <p:nvPr/>
        </p:nvSpPr>
        <p:spPr>
          <a:xfrm>
            <a:off x="3300415" y="2246313"/>
            <a:ext cx="6940550" cy="4154984"/>
          </a:xfrm>
          <a:prstGeom prst="rect">
            <a:avLst/>
          </a:prstGeom>
          <a:noFill/>
        </p:spPr>
        <p:txBody>
          <a:bodyPr anchor="t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M says /m/ like Monkey</a:t>
            </a:r>
            <a:endParaRPr lang="en-US" sz="2400" err="1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M says /m/ /m/ /m/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N says /n/ like Notebook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N says /n/ /n/ /n/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O says /o/ like Otter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O says /o/ /o/ /o/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P says /p/ like Panda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P says /p/ /p/ /p/</a:t>
            </a:r>
          </a:p>
        </p:txBody>
      </p:sp>
      <p:pic>
        <p:nvPicPr>
          <p:cNvPr id="3" name="Picture 3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5A4AE220-06B3-4AED-94C8-813DC119BD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78652" y="1976438"/>
            <a:ext cx="1625600" cy="2143125"/>
          </a:xfrm>
          <a:prstGeom prst="rect">
            <a:avLst/>
          </a:prstGeom>
        </p:spPr>
      </p:pic>
      <p:pic>
        <p:nvPicPr>
          <p:cNvPr id="7" name="Picture 7" descr="A picture containing clipart&#10;&#10;Description generated with high confidence">
            <a:extLst>
              <a:ext uri="{FF2B5EF4-FFF2-40B4-BE49-F238E27FC236}">
                <a16:creationId xmlns:a16="http://schemas.microsoft.com/office/drawing/2014/main" id="{07247910-EEFF-4ED7-9001-11ECCCD4EB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37601" y="2878137"/>
            <a:ext cx="1905000" cy="191452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C78962A0-70AF-4A11-9244-542F10D768D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97624" y="4116388"/>
            <a:ext cx="2343150" cy="1952625"/>
          </a:xfrm>
          <a:prstGeom prst="rect">
            <a:avLst/>
          </a:prstGeom>
        </p:spPr>
      </p:pic>
      <p:pic>
        <p:nvPicPr>
          <p:cNvPr id="14" name="Picture 14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2E8647DB-806B-4B13-858D-89629E1C941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8074" y="5024438"/>
            <a:ext cx="1365250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04616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38F7-D106-4E55-BFA6-F557D37D5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/>
              <a:t>Extra Time – Alphabet Chant</a:t>
            </a:r>
          </a:p>
        </p:txBody>
      </p:sp>
      <p:pic>
        <p:nvPicPr>
          <p:cNvPr id="62468" name="Picture 2">
            <a:extLst>
              <a:ext uri="{FF2B5EF4-FFF2-40B4-BE49-F238E27FC236}">
                <a16:creationId xmlns:a16="http://schemas.microsoft.com/office/drawing/2014/main" id="{60487105-FF2B-4302-A29E-F405E5666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3398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F764A-EFE2-4C92-B375-82B43AC747A5}"/>
              </a:ext>
            </a:extLst>
          </p:cNvPr>
          <p:cNvSpPr txBox="1"/>
          <p:nvPr/>
        </p:nvSpPr>
        <p:spPr>
          <a:xfrm>
            <a:off x="3300415" y="2246313"/>
            <a:ext cx="6940550" cy="4154984"/>
          </a:xfrm>
          <a:prstGeom prst="rect">
            <a:avLst/>
          </a:prstGeom>
          <a:noFill/>
        </p:spPr>
        <p:txBody>
          <a:bodyPr anchor="t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Q says /q/ like Question</a:t>
            </a:r>
            <a:endParaRPr lang="en-US" sz="2400" err="1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Q says /q/ /q/ /q/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R says /r/ like Rainbow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R says /r/ /r/ /r/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S says /s/ like Sailboat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S says /s/ /s/ /s/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T says /t/ like Teacher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T says /t/ /t/ /t/</a:t>
            </a:r>
          </a:p>
        </p:txBody>
      </p:sp>
      <p:pic>
        <p:nvPicPr>
          <p:cNvPr id="3" name="Picture 3">
            <a:extLst>
              <a:ext uri="{FF2B5EF4-FFF2-40B4-BE49-F238E27FC236}">
                <a16:creationId xmlns:a16="http://schemas.microsoft.com/office/drawing/2014/main" id="{4ED02995-8E99-4665-8202-31F37F294CD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48474" y="1971675"/>
            <a:ext cx="1873250" cy="1517650"/>
          </a:xfrm>
          <a:prstGeom prst="rect">
            <a:avLst/>
          </a:prstGeom>
        </p:spPr>
      </p:pic>
      <p:pic>
        <p:nvPicPr>
          <p:cNvPr id="5" name="Picture 5">
            <a:extLst>
              <a:ext uri="{FF2B5EF4-FFF2-40B4-BE49-F238E27FC236}">
                <a16:creationId xmlns:a16="http://schemas.microsoft.com/office/drawing/2014/main" id="{990DD442-8D5B-422C-92E6-CA614C54DE8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85195" y="3062955"/>
            <a:ext cx="2273300" cy="1087690"/>
          </a:xfrm>
          <a:prstGeom prst="rect">
            <a:avLst/>
          </a:prstGeom>
        </p:spPr>
      </p:pic>
      <p:pic>
        <p:nvPicPr>
          <p:cNvPr id="7" name="Picture 7" descr="A drawing of a cartoon character&#10;&#10;Description generated with high confidence">
            <a:extLst>
              <a:ext uri="{FF2B5EF4-FFF2-40B4-BE49-F238E27FC236}">
                <a16:creationId xmlns:a16="http://schemas.microsoft.com/office/drawing/2014/main" id="{30347774-84CB-4C00-9718-999D228A5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65925" y="3859213"/>
            <a:ext cx="1631950" cy="1539875"/>
          </a:xfrm>
          <a:prstGeom prst="rect">
            <a:avLst/>
          </a:prstGeom>
        </p:spPr>
      </p:pic>
      <p:pic>
        <p:nvPicPr>
          <p:cNvPr id="10" name="Picture 10">
            <a:extLst>
              <a:ext uri="{FF2B5EF4-FFF2-40B4-BE49-F238E27FC236}">
                <a16:creationId xmlns:a16="http://schemas.microsoft.com/office/drawing/2014/main" id="{6DFB24F3-E856-4A8C-B605-6A8939EB2C9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161463" y="4438650"/>
            <a:ext cx="904875" cy="1943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193007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5">
            <a:extLst>
              <a:ext uri="{FF2B5EF4-FFF2-40B4-BE49-F238E27FC236}">
                <a16:creationId xmlns:a16="http://schemas.microsoft.com/office/drawing/2014/main" id="{7F8CF195-7BE7-4EF4-8B41-558346DC5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47321" y="2727325"/>
            <a:ext cx="1708150" cy="132715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E9AE38F7-D106-4E55-BFA6-F557D37D5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/>
              <a:t>Extra Time – Alphabet Chant</a:t>
            </a:r>
          </a:p>
        </p:txBody>
      </p:sp>
      <p:pic>
        <p:nvPicPr>
          <p:cNvPr id="62468" name="Picture 2">
            <a:extLst>
              <a:ext uri="{FF2B5EF4-FFF2-40B4-BE49-F238E27FC236}">
                <a16:creationId xmlns:a16="http://schemas.microsoft.com/office/drawing/2014/main" id="{60487105-FF2B-4302-A29E-F405E566678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5AF764A-EFE2-4C92-B375-82B43AC747A5}"/>
              </a:ext>
            </a:extLst>
          </p:cNvPr>
          <p:cNvSpPr txBox="1"/>
          <p:nvPr/>
        </p:nvSpPr>
        <p:spPr>
          <a:xfrm>
            <a:off x="3300415" y="2246313"/>
            <a:ext cx="6940550" cy="4154984"/>
          </a:xfrm>
          <a:prstGeom prst="rect">
            <a:avLst/>
          </a:prstGeom>
          <a:noFill/>
        </p:spPr>
        <p:txBody>
          <a:bodyPr anchor="t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U says /u/ like Umbrella</a:t>
            </a:r>
            <a:endParaRPr lang="en-US" sz="2400" err="1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U says /u/ /u/ /u/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V says /v/ like Valley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V says /v/ /v/ /v/</a:t>
            </a: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W says /w/ like Wagon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W says /w/ /w/ /w/</a:t>
            </a:r>
            <a:endParaRPr lang="en-US"/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X says /x/ like X-ray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X says /x/ /x/ /x/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56AC0BC-BF0F-44BC-AE5B-542EBA5F51AE}"/>
              </a:ext>
            </a:extLst>
          </p:cNvPr>
          <p:cNvSpPr txBox="1"/>
          <p:nvPr/>
        </p:nvSpPr>
        <p:spPr>
          <a:xfrm>
            <a:off x="8101016" y="3071813"/>
            <a:ext cx="4489450" cy="1938992"/>
          </a:xfrm>
          <a:prstGeom prst="rect">
            <a:avLst/>
          </a:prstGeom>
          <a:noFill/>
        </p:spPr>
        <p:txBody>
          <a:bodyPr wrap="square" anchor="t">
            <a:spAutoFit/>
          </a:bodyPr>
          <a:lstStyle/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Y says /y/ like Yellow</a:t>
            </a:r>
            <a:endParaRPr lang="en-US" sz="2400" err="1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Y says /y/ /y/ /y/</a:t>
            </a:r>
            <a:endParaRPr lang="en-US" sz="2400">
              <a:latin typeface="Arial"/>
              <a:cs typeface="Arial"/>
            </a:endParaRPr>
          </a:p>
          <a:p>
            <a:pPr>
              <a:defRPr/>
            </a:pPr>
            <a:endParaRPr lang="en-US" sz="240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Z says /z/ like Zebra</a:t>
            </a:r>
          </a:p>
          <a:p>
            <a:pPr>
              <a:defRPr/>
            </a:pPr>
            <a:r>
              <a:rPr lang="en-US" sz="2400">
                <a:solidFill>
                  <a:srgbClr val="000000"/>
                </a:solidFill>
                <a:latin typeface="Arial"/>
                <a:cs typeface="Arial"/>
              </a:rPr>
              <a:t>Z says /z/ /z/ /z/</a:t>
            </a:r>
          </a:p>
        </p:txBody>
      </p:sp>
      <p:pic>
        <p:nvPicPr>
          <p:cNvPr id="3" name="Picture 3" descr="A close up of an umbrella&#10;&#10;Description generated with high confidence">
            <a:extLst>
              <a:ext uri="{FF2B5EF4-FFF2-40B4-BE49-F238E27FC236}">
                <a16:creationId xmlns:a16="http://schemas.microsoft.com/office/drawing/2014/main" id="{3C85A45A-9F32-45C0-8C31-BC1D9561CFD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773862" y="1933575"/>
            <a:ext cx="1285875" cy="1174750"/>
          </a:xfrm>
          <a:prstGeom prst="rect">
            <a:avLst/>
          </a:prstGeom>
        </p:spPr>
      </p:pic>
      <p:pic>
        <p:nvPicPr>
          <p:cNvPr id="6" name="Picture 6" descr="A picture containing pinwheel&#10;&#10;Description generated with high confidence">
            <a:extLst>
              <a:ext uri="{FF2B5EF4-FFF2-40B4-BE49-F238E27FC236}">
                <a16:creationId xmlns:a16="http://schemas.microsoft.com/office/drawing/2014/main" id="{61E70A13-7CF6-44E8-BA93-030DD88854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7609" y="3119437"/>
            <a:ext cx="1552575" cy="1241425"/>
          </a:xfrm>
          <a:prstGeom prst="rect">
            <a:avLst/>
          </a:prstGeom>
        </p:spPr>
      </p:pic>
      <p:pic>
        <p:nvPicPr>
          <p:cNvPr id="8" name="Picture 9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0DC91488-6C2F-413B-A5DF-85461676F25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4299" y="4648534"/>
            <a:ext cx="1701800" cy="926432"/>
          </a:xfrm>
          <a:prstGeom prst="rect">
            <a:avLst/>
          </a:prstGeom>
        </p:spPr>
      </p:pic>
      <p:pic>
        <p:nvPicPr>
          <p:cNvPr id="13" name="Picture 13" descr="A picture containing clipart&#10;&#10;Description generated with very high confidence">
            <a:extLst>
              <a:ext uri="{FF2B5EF4-FFF2-40B4-BE49-F238E27FC236}">
                <a16:creationId xmlns:a16="http://schemas.microsoft.com/office/drawing/2014/main" id="{A12188F4-D422-4DA2-956E-5A5936DC5DB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97584" y="5514976"/>
            <a:ext cx="898525" cy="1263650"/>
          </a:xfrm>
          <a:prstGeom prst="rect">
            <a:avLst/>
          </a:prstGeom>
        </p:spPr>
      </p:pic>
      <p:pic>
        <p:nvPicPr>
          <p:cNvPr id="17" name="Picture 17" descr="A close up of a zebra&#10;&#10;Description generated with very high confidence">
            <a:extLst>
              <a:ext uri="{FF2B5EF4-FFF2-40B4-BE49-F238E27FC236}">
                <a16:creationId xmlns:a16="http://schemas.microsoft.com/office/drawing/2014/main" id="{FE918AEC-134A-435B-AE87-C29A7F6CF18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0498139" y="4643438"/>
            <a:ext cx="1584325" cy="1571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157239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D5D60-E095-4829-9039-FBE14FE2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313" y="2789238"/>
            <a:ext cx="4651375" cy="12795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1. Let’s learn greetings and goodbyes!</a:t>
            </a:r>
          </a:p>
        </p:txBody>
      </p:sp>
      <p:pic>
        <p:nvPicPr>
          <p:cNvPr id="21506" name="Picture 1">
            <a:extLst>
              <a:ext uri="{FF2B5EF4-FFF2-40B4-BE49-F238E27FC236}">
                <a16:creationId xmlns:a16="http://schemas.microsoft.com/office/drawing/2014/main" id="{D1F5D921-6362-6747-9D62-6D9B431F5BA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2138" y="246063"/>
            <a:ext cx="6367462" cy="636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E38F7-D106-4E55-BFA6-F557D37D53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Autofit/>
          </a:bodyPr>
          <a:lstStyle/>
          <a:p>
            <a:pPr eaLnBrk="1" hangingPunct="1">
              <a:defRPr/>
            </a:pPr>
            <a:r>
              <a:rPr lang="en-US" dirty="0"/>
              <a:t>Extra Time  </a:t>
            </a:r>
          </a:p>
        </p:txBody>
      </p:sp>
      <p:pic>
        <p:nvPicPr>
          <p:cNvPr id="62468" name="Picture 2">
            <a:extLst>
              <a:ext uri="{FF2B5EF4-FFF2-40B4-BE49-F238E27FC236}">
                <a16:creationId xmlns:a16="http://schemas.microsoft.com/office/drawing/2014/main" id="{60487105-FF2B-4302-A29E-F405E566678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8250" y="1371600"/>
            <a:ext cx="5486400" cy="548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 descr="A screenshot of a cell phone&#10;&#10;Description generated with high confidence">
            <a:extLst>
              <a:ext uri="{FF2B5EF4-FFF2-40B4-BE49-F238E27FC236}">
                <a16:creationId xmlns:a16="http://schemas.microsoft.com/office/drawing/2014/main" id="{D760D3AD-C870-4303-9E14-F2B746155D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30623" y="441325"/>
            <a:ext cx="4743450" cy="6153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54038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3" name="Picture 1">
            <a:extLst>
              <a:ext uri="{FF2B5EF4-FFF2-40B4-BE49-F238E27FC236}">
                <a16:creationId xmlns:a16="http://schemas.microsoft.com/office/drawing/2014/main" id="{3CCA8764-4DF8-5F40-84CD-FA8FB789F12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288" y="3525838"/>
            <a:ext cx="3332163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4" name="Picture 23">
            <a:extLst>
              <a:ext uri="{FF2B5EF4-FFF2-40B4-BE49-F238E27FC236}">
                <a16:creationId xmlns:a16="http://schemas.microsoft.com/office/drawing/2014/main" id="{3DAADB4A-3500-BF4A-9926-4D71668947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080" t="4878" r="14806" b="50336"/>
          <a:stretch>
            <a:fillRect/>
          </a:stretch>
        </p:blipFill>
        <p:spPr bwMode="auto">
          <a:xfrm>
            <a:off x="6197600" y="3621088"/>
            <a:ext cx="2017713" cy="1974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5" name="Picture 24">
            <a:extLst>
              <a:ext uri="{FF2B5EF4-FFF2-40B4-BE49-F238E27FC236}">
                <a16:creationId xmlns:a16="http://schemas.microsoft.com/office/drawing/2014/main" id="{3AF32695-A86C-DF4C-B0C7-5534C556B6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6" t="6287" r="55424" b="50562"/>
          <a:stretch>
            <a:fillRect/>
          </a:stretch>
        </p:blipFill>
        <p:spPr bwMode="auto">
          <a:xfrm>
            <a:off x="2898775" y="3694113"/>
            <a:ext cx="2006600" cy="1901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6" name="TextBox 4">
            <a:extLst>
              <a:ext uri="{FF2B5EF4-FFF2-40B4-BE49-F238E27FC236}">
                <a16:creationId xmlns:a16="http://schemas.microsoft.com/office/drawing/2014/main" id="{01BECB31-89EE-B340-92A9-F3DE42EC9E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98713" y="5803900"/>
            <a:ext cx="3008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 b="1"/>
              <a:t>Good morning!</a:t>
            </a:r>
          </a:p>
        </p:txBody>
      </p:sp>
      <p:sp>
        <p:nvSpPr>
          <p:cNvPr id="23557" name="TextBox 25">
            <a:extLst>
              <a:ext uri="{FF2B5EF4-FFF2-40B4-BE49-F238E27FC236}">
                <a16:creationId xmlns:a16="http://schemas.microsoft.com/office/drawing/2014/main" id="{A5E1A82F-F9F1-AB40-9AF5-8B94640DC9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02300" y="5803900"/>
            <a:ext cx="3008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 b="1"/>
              <a:t>Good afternoon!</a:t>
            </a:r>
          </a:p>
        </p:txBody>
      </p:sp>
      <p:pic>
        <p:nvPicPr>
          <p:cNvPr id="23558" name="Picture 31">
            <a:extLst>
              <a:ext uri="{FF2B5EF4-FFF2-40B4-BE49-F238E27FC236}">
                <a16:creationId xmlns:a16="http://schemas.microsoft.com/office/drawing/2014/main" id="{0E4F0721-EAB3-4246-962E-FCE33336D3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3875" y="365125"/>
            <a:ext cx="2640013" cy="2189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59" name="TextBox 33">
            <a:extLst>
              <a:ext uri="{FF2B5EF4-FFF2-40B4-BE49-F238E27FC236}">
                <a16:creationId xmlns:a16="http://schemas.microsoft.com/office/drawing/2014/main" id="{3DC5F4B1-0535-8043-B5D8-A76EECEDEF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5575" y="2662238"/>
            <a:ext cx="3008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 b="1"/>
              <a:t>Hello!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7E9D04-A6A0-477F-8515-9920024A2180}"/>
              </a:ext>
            </a:extLst>
          </p:cNvPr>
          <p:cNvSpPr/>
          <p:nvPr/>
        </p:nvSpPr>
        <p:spPr>
          <a:xfrm>
            <a:off x="7264585" y="1139441"/>
            <a:ext cx="4414288" cy="18610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Greetings</a:t>
            </a:r>
          </a:p>
        </p:txBody>
      </p:sp>
      <p:pic>
        <p:nvPicPr>
          <p:cNvPr id="23561" name="Picture 38">
            <a:extLst>
              <a:ext uri="{FF2B5EF4-FFF2-40B4-BE49-F238E27FC236}">
                <a16:creationId xmlns:a16="http://schemas.microsoft.com/office/drawing/2014/main" id="{3FB988A3-F7F2-874B-B981-DC0DBED3B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2100" y="481013"/>
            <a:ext cx="2095500" cy="218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562" name="TextBox 40">
            <a:extLst>
              <a:ext uri="{FF2B5EF4-FFF2-40B4-BE49-F238E27FC236}">
                <a16:creationId xmlns:a16="http://schemas.microsoft.com/office/drawing/2014/main" id="{3803C7F8-346F-7847-8525-4EF84EF0B0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33825" y="2662238"/>
            <a:ext cx="3008313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 b="1"/>
              <a:t>Hi!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1" name="Picture 6">
            <a:extLst>
              <a:ext uri="{FF2B5EF4-FFF2-40B4-BE49-F238E27FC236}">
                <a16:creationId xmlns:a16="http://schemas.microsoft.com/office/drawing/2014/main" id="{A91493D3-E6CA-E647-A660-02ECE7C8C16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51" t="7603" r="17451" b="5721"/>
          <a:stretch>
            <a:fillRect/>
          </a:stretch>
        </p:blipFill>
        <p:spPr bwMode="auto">
          <a:xfrm>
            <a:off x="3644900" y="0"/>
            <a:ext cx="3619500" cy="3011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2" name="Picture 1">
            <a:extLst>
              <a:ext uri="{FF2B5EF4-FFF2-40B4-BE49-F238E27FC236}">
                <a16:creationId xmlns:a16="http://schemas.microsoft.com/office/drawing/2014/main" id="{D59BF248-132C-0445-B278-C4A0EC838C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9288" y="3525838"/>
            <a:ext cx="3332163" cy="3332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603" name="Picture 21">
            <a:extLst>
              <a:ext uri="{FF2B5EF4-FFF2-40B4-BE49-F238E27FC236}">
                <a16:creationId xmlns:a16="http://schemas.microsoft.com/office/drawing/2014/main" id="{866D2C93-DACF-4B4B-8B7F-3E582EAD1A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89" t="49715" r="14290" b="5827"/>
          <a:stretch>
            <a:fillRect/>
          </a:stretch>
        </p:blipFill>
        <p:spPr bwMode="auto">
          <a:xfrm>
            <a:off x="8110538" y="3911600"/>
            <a:ext cx="2071687" cy="1960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4" name="TextBox 27">
            <a:extLst>
              <a:ext uri="{FF2B5EF4-FFF2-40B4-BE49-F238E27FC236}">
                <a16:creationId xmlns:a16="http://schemas.microsoft.com/office/drawing/2014/main" id="{FA4A4234-F378-8040-ADC6-DFD4495D023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56513" y="6080125"/>
            <a:ext cx="3008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 b="1"/>
              <a:t>Good night!</a:t>
            </a:r>
          </a:p>
        </p:txBody>
      </p:sp>
      <p:pic>
        <p:nvPicPr>
          <p:cNvPr id="25605" name="Picture 29">
            <a:extLst>
              <a:ext uri="{FF2B5EF4-FFF2-40B4-BE49-F238E27FC236}">
                <a16:creationId xmlns:a16="http://schemas.microsoft.com/office/drawing/2014/main" id="{143CADFA-E40E-DE4A-9250-0DBAFBB2D5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" y="0"/>
            <a:ext cx="2868613" cy="2884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6" name="TextBox 34">
            <a:extLst>
              <a:ext uri="{FF2B5EF4-FFF2-40B4-BE49-F238E27FC236}">
                <a16:creationId xmlns:a16="http://schemas.microsoft.com/office/drawing/2014/main" id="{6B9A83AC-6245-3E45-B43A-0A4E2C7C0E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6588" y="2667000"/>
            <a:ext cx="3008312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 b="1"/>
              <a:t>Goodbye!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0D7E9D04-A6A0-477F-8515-9920024A2180}"/>
              </a:ext>
            </a:extLst>
          </p:cNvPr>
          <p:cNvSpPr/>
          <p:nvPr/>
        </p:nvSpPr>
        <p:spPr>
          <a:xfrm>
            <a:off x="7264585" y="1139441"/>
            <a:ext cx="4414288" cy="186105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anchor="ctr"/>
          <a:lstStyle/>
          <a:p>
            <a:pPr lvl="1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tx2"/>
                </a:solidFill>
              </a:rPr>
              <a:t>Goodbyes</a:t>
            </a:r>
          </a:p>
        </p:txBody>
      </p:sp>
      <p:pic>
        <p:nvPicPr>
          <p:cNvPr id="25608" name="Picture 3">
            <a:extLst>
              <a:ext uri="{FF2B5EF4-FFF2-40B4-BE49-F238E27FC236}">
                <a16:creationId xmlns:a16="http://schemas.microsoft.com/office/drawing/2014/main" id="{3C3A1AA7-334E-CC4F-88F8-51711802F2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113" y="3525838"/>
            <a:ext cx="348615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09" name="TextBox 16">
            <a:extLst>
              <a:ext uri="{FF2B5EF4-FFF2-40B4-BE49-F238E27FC236}">
                <a16:creationId xmlns:a16="http://schemas.microsoft.com/office/drawing/2014/main" id="{6CE58E06-C735-1F4A-9F94-12F187F7EF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9300" y="6080125"/>
            <a:ext cx="3008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 b="1"/>
              <a:t>See you later!</a:t>
            </a:r>
          </a:p>
        </p:txBody>
      </p:sp>
      <p:sp>
        <p:nvSpPr>
          <p:cNvPr id="25610" name="TextBox 19">
            <a:extLst>
              <a:ext uri="{FF2B5EF4-FFF2-40B4-BE49-F238E27FC236}">
                <a16:creationId xmlns:a16="http://schemas.microsoft.com/office/drawing/2014/main" id="{80905E40-182D-1A45-8A7F-D9C2208F9A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27475" y="2667000"/>
            <a:ext cx="300831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 b="1"/>
              <a:t>Bye!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6D5D60-E095-4829-9039-FBE14FE22E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57313" y="2789238"/>
            <a:ext cx="4651375" cy="1279525"/>
          </a:xfrm>
        </p:spPr>
        <p:txBody>
          <a:bodyPr rtlCol="0"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dirty="0"/>
              <a:t>2. Let’s learn how to introduce ourselves!</a:t>
            </a:r>
          </a:p>
        </p:txBody>
      </p:sp>
      <p:pic>
        <p:nvPicPr>
          <p:cNvPr id="27650" name="Picture 8">
            <a:extLst>
              <a:ext uri="{FF2B5EF4-FFF2-40B4-BE49-F238E27FC236}">
                <a16:creationId xmlns:a16="http://schemas.microsoft.com/office/drawing/2014/main" id="{0A07DF43-C160-CA4B-9F57-64E17EDDCF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246063"/>
            <a:ext cx="6611937" cy="661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>
            <a:extLst>
              <a:ext uri="{FF2B5EF4-FFF2-40B4-BE49-F238E27FC236}">
                <a16:creationId xmlns:a16="http://schemas.microsoft.com/office/drawing/2014/main" id="{80D937DC-DA33-46C6-8A8C-64EF3E767CE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89000" y="736600"/>
            <a:ext cx="4832350" cy="635000"/>
          </a:xfrm>
        </p:spPr>
        <p:txBody>
          <a:bodyPr lIns="0" tIns="12700" rIns="0" bIns="0" rtlCol="0">
            <a:spAutoFit/>
          </a:bodyPr>
          <a:lstStyle/>
          <a:p>
            <a:pPr marL="12700">
              <a:spcBef>
                <a:spcPts val="100"/>
              </a:spcBef>
              <a:defRPr/>
            </a:pPr>
            <a:r>
              <a:rPr lang="en-CA" spc="15" dirty="0"/>
              <a:t>Try to sing along!</a:t>
            </a:r>
            <a:endParaRPr spc="15" dirty="0"/>
          </a:p>
        </p:txBody>
      </p:sp>
      <p:sp>
        <p:nvSpPr>
          <p:cNvPr id="29699" name="TextBox 16">
            <a:extLst>
              <a:ext uri="{FF2B5EF4-FFF2-40B4-BE49-F238E27FC236}">
                <a16:creationId xmlns:a16="http://schemas.microsoft.com/office/drawing/2014/main" id="{E2E04CD1-1B23-494D-ADD4-F4C037EE355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2903538"/>
            <a:ext cx="2351088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Hello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CA" altLang="en-US" sz="2400"/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What’s your name?</a:t>
            </a:r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en-CA" altLang="en-US" sz="2400"/>
          </a:p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/>
              <a:t>My name is _______</a:t>
            </a:r>
          </a:p>
        </p:txBody>
      </p:sp>
      <p:pic>
        <p:nvPicPr>
          <p:cNvPr id="4" name="What's your name.mp4">
            <a:hlinkClick r:id="" action="ppaction://media"/>
            <a:extLst>
              <a:ext uri="{FF2B5EF4-FFF2-40B4-BE49-F238E27FC236}">
                <a16:creationId xmlns:a16="http://schemas.microsoft.com/office/drawing/2014/main" id="{35AE716D-D746-CC47-9C9D-A793905B7FA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55888" y="2329542"/>
            <a:ext cx="7237788" cy="40712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66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5" name="Picture 1">
            <a:extLst>
              <a:ext uri="{FF2B5EF4-FFF2-40B4-BE49-F238E27FC236}">
                <a16:creationId xmlns:a16="http://schemas.microsoft.com/office/drawing/2014/main" id="{C542F451-5A69-5440-928C-73153E0B7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92225" y="323850"/>
            <a:ext cx="6273800" cy="6275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74A6732-11EE-42BC-9270-3D23079D65A1}"/>
              </a:ext>
            </a:extLst>
          </p:cNvPr>
          <p:cNvSpPr/>
          <p:nvPr/>
        </p:nvSpPr>
        <p:spPr>
          <a:xfrm>
            <a:off x="3040063" y="569913"/>
            <a:ext cx="3133725" cy="2511425"/>
          </a:xfrm>
          <a:prstGeom prst="wedgeRoundRectCallout">
            <a:avLst>
              <a:gd name="adj1" fmla="val -63281"/>
              <a:gd name="adj2" fmla="val 35939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1747" name="TextBox 2">
            <a:extLst>
              <a:ext uri="{FF2B5EF4-FFF2-40B4-BE49-F238E27FC236}">
                <a16:creationId xmlns:a16="http://schemas.microsoft.com/office/drawing/2014/main" id="{7DAB2403-5733-A943-9592-7F460C8959B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413" y="1198563"/>
            <a:ext cx="2613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 b="1"/>
              <a:t>Hello, my name is Stargirl. What’s your name?</a:t>
            </a:r>
          </a:p>
        </p:txBody>
      </p:sp>
      <p:pic>
        <p:nvPicPr>
          <p:cNvPr id="31748" name="Picture 2">
            <a:extLst>
              <a:ext uri="{FF2B5EF4-FFF2-40B4-BE49-F238E27FC236}">
                <a16:creationId xmlns:a16="http://schemas.microsoft.com/office/drawing/2014/main" id="{AF31E1D1-76F0-B547-8E81-AE195E01B7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9638" y="1030288"/>
            <a:ext cx="5649912" cy="564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B6B6E7B-C172-4DD6-B387-8E048320D470}"/>
              </a:ext>
            </a:extLst>
          </p:cNvPr>
          <p:cNvSpPr/>
          <p:nvPr/>
        </p:nvSpPr>
        <p:spPr>
          <a:xfrm>
            <a:off x="5338763" y="3121025"/>
            <a:ext cx="3133725" cy="2509838"/>
          </a:xfrm>
          <a:prstGeom prst="wedgeRoundRectCallout">
            <a:avLst>
              <a:gd name="adj1" fmla="val 87182"/>
              <a:gd name="adj2" fmla="val -40362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1750" name="TextBox 7">
            <a:extLst>
              <a:ext uri="{FF2B5EF4-FFF2-40B4-BE49-F238E27FC236}">
                <a16:creationId xmlns:a16="http://schemas.microsoft.com/office/drawing/2014/main" id="{1C0F3465-5B64-3945-8A35-734A936AC9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99113" y="3724275"/>
            <a:ext cx="261302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 b="1"/>
              <a:t>Hi! My name is Speedy. Nice to meet you.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Picture 2">
            <a:extLst>
              <a:ext uri="{FF2B5EF4-FFF2-40B4-BE49-F238E27FC236}">
                <a16:creationId xmlns:a16="http://schemas.microsoft.com/office/drawing/2014/main" id="{987825C2-7848-834C-A1BE-30237401830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8638" y="644525"/>
            <a:ext cx="6083300" cy="6081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794" name="Picture 1">
            <a:extLst>
              <a:ext uri="{FF2B5EF4-FFF2-40B4-BE49-F238E27FC236}">
                <a16:creationId xmlns:a16="http://schemas.microsoft.com/office/drawing/2014/main" id="{328D109C-7F17-6B40-A7F9-CB2A256E154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87488" y="349250"/>
            <a:ext cx="6332538" cy="6330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174A6732-11EE-42BC-9270-3D23079D65A1}"/>
              </a:ext>
            </a:extLst>
          </p:cNvPr>
          <p:cNvSpPr/>
          <p:nvPr/>
        </p:nvSpPr>
        <p:spPr>
          <a:xfrm>
            <a:off x="3135313" y="323850"/>
            <a:ext cx="3135312" cy="2511425"/>
          </a:xfrm>
          <a:prstGeom prst="wedgeRoundRectCallout">
            <a:avLst>
              <a:gd name="adj1" fmla="val -74392"/>
              <a:gd name="adj2" fmla="val 40563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3796" name="TextBox 2">
            <a:extLst>
              <a:ext uri="{FF2B5EF4-FFF2-40B4-BE49-F238E27FC236}">
                <a16:creationId xmlns:a16="http://schemas.microsoft.com/office/drawing/2014/main" id="{F749D1CB-4CDD-9347-8101-44AEF0925C5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0413" y="793750"/>
            <a:ext cx="26130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 b="1"/>
              <a:t>Hi, my name is Flameboy. What’s your name?</a:t>
            </a: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8B6B6E7B-C172-4DD6-B387-8E048320D470}"/>
              </a:ext>
            </a:extLst>
          </p:cNvPr>
          <p:cNvSpPr/>
          <p:nvPr/>
        </p:nvSpPr>
        <p:spPr>
          <a:xfrm>
            <a:off x="5199063" y="2833688"/>
            <a:ext cx="3133725" cy="2509837"/>
          </a:xfrm>
          <a:prstGeom prst="wedgeRoundRectCallout">
            <a:avLst>
              <a:gd name="adj1" fmla="val 76066"/>
              <a:gd name="adj2" fmla="val -35736"/>
              <a:gd name="adj3" fmla="val 16667"/>
            </a:avLst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CA"/>
          </a:p>
        </p:txBody>
      </p:sp>
      <p:sp>
        <p:nvSpPr>
          <p:cNvPr id="33798" name="TextBox 7">
            <a:extLst>
              <a:ext uri="{FF2B5EF4-FFF2-40B4-BE49-F238E27FC236}">
                <a16:creationId xmlns:a16="http://schemas.microsoft.com/office/drawing/2014/main" id="{97D00B3A-8479-B24C-AAB0-6E74EEA70CD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51475" y="3303588"/>
            <a:ext cx="2613025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>
                <a:solidFill>
                  <a:schemeClr val="tx1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600">
                <a:solidFill>
                  <a:schemeClr val="tx1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400">
                <a:solidFill>
                  <a:schemeClr val="tx1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ts val="600"/>
              </a:spcAft>
              <a:buClr>
                <a:schemeClr val="accent1"/>
              </a:buClr>
              <a:buFont typeface="Wingdings 2" pitchFamily="2" charset="2"/>
              <a:buChar char=""/>
              <a:defRPr sz="1200">
                <a:solidFill>
                  <a:schemeClr val="tx1"/>
                </a:solidFill>
                <a:latin typeface="Century Gothic" panose="020B0502020202020204" pitchFamily="34" charset="0"/>
              </a:defRPr>
            </a:lvl9pPr>
          </a:lstStyle>
          <a:p>
            <a:pPr algn="ctr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en-CA" altLang="en-US" sz="2400" b="1"/>
              <a:t>Nice to meet you, Flameboy. My name is Rocket.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SCORM_RATE_SLIDES" val="1"/>
  <p:tag name="ISPRING_SCORM_RATE_QUIZZES" val="0"/>
  <p:tag name="ISPRING_SCORM_PASSING_SCORE" val="100.000000"/>
  <p:tag name="ISPRING_ULTRA_SCORM_COURSE_ID" val="4F801DB3-5C1A-449B-9B3B-40DEB8E80A4D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ONLINEFOLDERID" val="0"/>
  <p:tag name="ISPRINGONLINEFOLDERPATH" val="Content List"/>
  <p:tag name="ISPRINGCLOUDFOLDERID" val="0"/>
  <p:tag name="ISPRINGCLOUDFOLDERPATH" val="Repository"/>
  <p:tag name="ISPRING_OUTPUT_FOLDER" val="E:\Beth\eslao-nc\stage-1\unit-1\lesson-1-1"/>
  <p:tag name="ISPRING_PRESENTATION_TITLE" val="ESLAO-1-1-Slides"/>
  <p:tag name="ISPRING_FIRST_PUBLISH" val="1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Quotable">
  <a:themeElements>
    <a:clrScheme name="Blue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Quotable">
      <a:maj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Quotable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lumMod val="105000"/>
              </a:schemeClr>
            </a:gs>
            <a:gs pos="100000">
              <a:schemeClr val="phClr">
                <a:tint val="9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8000"/>
                <a:lumMod val="102000"/>
              </a:schemeClr>
              <a:schemeClr val="phClr">
                <a:shade val="98000"/>
                <a:lumMod val="98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innerShdw blurRad="63500" dist="25400" dir="13500000">
              <a:srgbClr val="000000">
                <a:alpha val="75000"/>
              </a:srgbClr>
            </a:inn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</a:schemeClr>
            </a:gs>
            <a:gs pos="100000">
              <a:schemeClr val="phClr">
                <a:tint val="84000"/>
                <a:shade val="84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90000"/>
                <a:satMod val="120000"/>
                <a:lumMod val="90000"/>
              </a:schemeClr>
            </a:gs>
            <a:gs pos="100000">
              <a:schemeClr val="phClr"/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Quotable" id="{39EC5628-30ED-4578-ACD8-9820EDB8E15A}" vid="{6F3559E9-1A4C-49D8-94D4-F41003531C4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Vapor Trail</Template>
  <TotalTime>15667</TotalTime>
  <Words>840</Words>
  <Application>Microsoft Office PowerPoint</Application>
  <PresentationFormat>Widescreen</PresentationFormat>
  <Paragraphs>235</Paragraphs>
  <Slides>30</Slides>
  <Notes>30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1" baseType="lpstr">
      <vt:lpstr>Quotable</vt:lpstr>
      <vt:lpstr>PowerPoint Presentation</vt:lpstr>
      <vt:lpstr>What will I be learning today?</vt:lpstr>
      <vt:lpstr>1. Let’s learn greetings and goodbyes!</vt:lpstr>
      <vt:lpstr>PowerPoint Presentation</vt:lpstr>
      <vt:lpstr>PowerPoint Presentation</vt:lpstr>
      <vt:lpstr>2. Let’s learn how to introduce ourselves!</vt:lpstr>
      <vt:lpstr>Try to sing along!</vt:lpstr>
      <vt:lpstr>PowerPoint Presentation</vt:lpstr>
      <vt:lpstr>PowerPoint Presentation</vt:lpstr>
      <vt:lpstr>Let’s Practice!</vt:lpstr>
      <vt:lpstr>3. Let’s learn the question “How are you?”</vt:lpstr>
      <vt:lpstr>PowerPoint Presentation</vt:lpstr>
      <vt:lpstr>Try to sing along!</vt:lpstr>
      <vt:lpstr>Let’s Practice!</vt:lpstr>
      <vt:lpstr>4.  Let’s review the alphabet!</vt:lpstr>
      <vt:lpstr>PowerPoint Presentation</vt:lpstr>
      <vt:lpstr>Try to sing along!</vt:lpstr>
      <vt:lpstr>What did I learn today?</vt:lpstr>
      <vt:lpstr>Let’s review</vt:lpstr>
      <vt:lpstr>PowerPoint Presentation</vt:lpstr>
      <vt:lpstr>Let’s review</vt:lpstr>
      <vt:lpstr>Let’s review</vt:lpstr>
      <vt:lpstr>Homework.</vt:lpstr>
      <vt:lpstr>Extra Time – Alphabet Chant</vt:lpstr>
      <vt:lpstr>Extra Time – Alphabet Chant</vt:lpstr>
      <vt:lpstr>Extra Time – Alphabet Chant</vt:lpstr>
      <vt:lpstr>Extra Time – Alphabet Chant</vt:lpstr>
      <vt:lpstr>Extra Time – Alphabet Chant</vt:lpstr>
      <vt:lpstr>Extra Time – Alphabet Chant</vt:lpstr>
      <vt:lpstr>Extra Time  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ESLAO-1-1-Slides</dc:title>
  <dc:subject/>
  <dc:creator>Marisa L</dc:creator>
  <cp:keywords/>
  <dc:description/>
  <cp:lastModifiedBy>Bethany Villanueva</cp:lastModifiedBy>
  <cp:revision>95</cp:revision>
  <dcterms:created xsi:type="dcterms:W3CDTF">2016-05-04T22:58:26Z</dcterms:created>
  <dcterms:modified xsi:type="dcterms:W3CDTF">2018-07-12T13:00:38Z</dcterms:modified>
  <cp:category/>
</cp:coreProperties>
</file>