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305" r:id="rId2"/>
    <p:sldId id="327" r:id="rId3"/>
    <p:sldId id="309" r:id="rId4"/>
    <p:sldId id="310" r:id="rId5"/>
    <p:sldId id="276" r:id="rId6"/>
    <p:sldId id="335" r:id="rId7"/>
    <p:sldId id="336" r:id="rId8"/>
    <p:sldId id="316" r:id="rId9"/>
    <p:sldId id="337" r:id="rId10"/>
    <p:sldId id="338" r:id="rId11"/>
    <p:sldId id="339" r:id="rId12"/>
    <p:sldId id="319" r:id="rId13"/>
    <p:sldId id="317" r:id="rId14"/>
    <p:sldId id="340" r:id="rId15"/>
    <p:sldId id="341" r:id="rId16"/>
    <p:sldId id="342" r:id="rId17"/>
    <p:sldId id="322" r:id="rId18"/>
    <p:sldId id="323" r:id="rId19"/>
    <p:sldId id="343" r:id="rId20"/>
    <p:sldId id="324" r:id="rId21"/>
    <p:sldId id="344" r:id="rId22"/>
    <p:sldId id="325" r:id="rId23"/>
    <p:sldId id="330" r:id="rId24"/>
    <p:sldId id="345" r:id="rId25"/>
    <p:sldId id="346" r:id="rId26"/>
    <p:sldId id="347" r:id="rId27"/>
    <p:sldId id="348" r:id="rId28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72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0"/>
    <p:restoredTop sz="93742"/>
  </p:normalViewPr>
  <p:slideViewPr>
    <p:cSldViewPr snapToGrid="0" snapToObjects="1">
      <p:cViewPr varScale="1">
        <p:scale>
          <a:sx n="118" d="100"/>
          <a:sy n="118" d="100"/>
        </p:scale>
        <p:origin x="736" y="200"/>
      </p:cViewPr>
      <p:guideLst/>
    </p:cSldViewPr>
  </p:slideViewPr>
  <p:outlineViewPr>
    <p:cViewPr>
      <p:scale>
        <a:sx n="33" d="100"/>
        <a:sy n="33" d="100"/>
      </p:scale>
      <p:origin x="0" y="-2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thany Villanueva" userId="S::bethany.villanueva@rosedaleacademy.com::7ac5a895-7e38-46df-a5e1-f6219d0baaed" providerId="AD" clId="Web-{E7BFA6B2-9410-4D75-A4E6-DCF239E2A6F4}"/>
    <pc:docChg chg="addSld modSld sldOrd">
      <pc:chgData name="Bethany Villanueva" userId="S::bethany.villanueva@rosedaleacademy.com::7ac5a895-7e38-46df-a5e1-f6219d0baaed" providerId="AD" clId="Web-{E7BFA6B2-9410-4D75-A4E6-DCF239E2A6F4}" dt="2018-07-12T14:54:45.982" v="446" actId="20577"/>
      <pc:docMkLst>
        <pc:docMk/>
      </pc:docMkLst>
      <pc:sldChg chg="addSp delSp modSp">
        <pc:chgData name="Bethany Villanueva" userId="S::bethany.villanueva@rosedaleacademy.com::7ac5a895-7e38-46df-a5e1-f6219d0baaed" providerId="AD" clId="Web-{E7BFA6B2-9410-4D75-A4E6-DCF239E2A6F4}" dt="2018-07-12T13:10:00.474" v="27" actId="1076"/>
        <pc:sldMkLst>
          <pc:docMk/>
          <pc:sldMk cId="2152243588" sldId="343"/>
        </pc:sldMkLst>
        <pc:spChg chg="del">
          <ac:chgData name="Bethany Villanueva" userId="S::bethany.villanueva@rosedaleacademy.com::7ac5a895-7e38-46df-a5e1-f6219d0baaed" providerId="AD" clId="Web-{E7BFA6B2-9410-4D75-A4E6-DCF239E2A6F4}" dt="2018-07-12T13:09:48.379" v="24" actId="1076"/>
          <ac:spMkLst>
            <pc:docMk/>
            <pc:sldMk cId="2152243588" sldId="343"/>
            <ac:spMk id="6" creationId="{3E3963C2-B0D6-0341-A0A2-BEE80BD9382E}"/>
          </ac:spMkLst>
        </pc:spChg>
        <pc:spChg chg="del mod">
          <ac:chgData name="Bethany Villanueva" userId="S::bethany.villanueva@rosedaleacademy.com::7ac5a895-7e38-46df-a5e1-f6219d0baaed" providerId="AD" clId="Web-{E7BFA6B2-9410-4D75-A4E6-DCF239E2A6F4}" dt="2018-07-12T13:09:04.659" v="11" actId="1076"/>
          <ac:spMkLst>
            <pc:docMk/>
            <pc:sldMk cId="2152243588" sldId="343"/>
            <ac:spMk id="7" creationId="{F11B7725-72B3-E34A-9EA6-D3002DDA6BE7}"/>
          </ac:spMkLst>
        </pc:spChg>
        <pc:spChg chg="del mod">
          <ac:chgData name="Bethany Villanueva" userId="S::bethany.villanueva@rosedaleacademy.com::7ac5a895-7e38-46df-a5e1-f6219d0baaed" providerId="AD" clId="Web-{E7BFA6B2-9410-4D75-A4E6-DCF239E2A6F4}" dt="2018-07-12T13:09:07.081" v="12" actId="1076"/>
          <ac:spMkLst>
            <pc:docMk/>
            <pc:sldMk cId="2152243588" sldId="343"/>
            <ac:spMk id="8" creationId="{DEE2AD8D-588C-CB4E-BF2F-D00E216CDA14}"/>
          </ac:spMkLst>
        </pc:spChg>
        <pc:spChg chg="del mod">
          <ac:chgData name="Bethany Villanueva" userId="S::bethany.villanueva@rosedaleacademy.com::7ac5a895-7e38-46df-a5e1-f6219d0baaed" providerId="AD" clId="Web-{E7BFA6B2-9410-4D75-A4E6-DCF239E2A6F4}" dt="2018-07-12T13:09:10.034" v="13" actId="1076"/>
          <ac:spMkLst>
            <pc:docMk/>
            <pc:sldMk cId="2152243588" sldId="343"/>
            <ac:spMk id="9" creationId="{A7CCDD3F-D27F-7F45-A0C7-97A4ADCF6AA3}"/>
          </ac:spMkLst>
        </pc:spChg>
        <pc:spChg chg="del mod">
          <ac:chgData name="Bethany Villanueva" userId="S::bethany.villanueva@rosedaleacademy.com::7ac5a895-7e38-46df-a5e1-f6219d0baaed" providerId="AD" clId="Web-{E7BFA6B2-9410-4D75-A4E6-DCF239E2A6F4}" dt="2018-07-12T13:09:12.347" v="14" actId="1076"/>
          <ac:spMkLst>
            <pc:docMk/>
            <pc:sldMk cId="2152243588" sldId="343"/>
            <ac:spMk id="10" creationId="{41D9BD3C-0771-4E42-B043-A2B561B9E57B}"/>
          </ac:spMkLst>
        </pc:spChg>
        <pc:spChg chg="add del mod">
          <ac:chgData name="Bethany Villanueva" userId="S::bethany.villanueva@rosedaleacademy.com::7ac5a895-7e38-46df-a5e1-f6219d0baaed" providerId="AD" clId="Web-{E7BFA6B2-9410-4D75-A4E6-DCF239E2A6F4}" dt="2018-07-12T13:09:44.942" v="23" actId="1076"/>
          <ac:spMkLst>
            <pc:docMk/>
            <pc:sldMk cId="2152243588" sldId="343"/>
            <ac:spMk id="11" creationId="{1DD26BAA-4764-7D40-AEA2-743F712C5C54}"/>
          </ac:spMkLst>
        </pc:spChg>
        <pc:spChg chg="del">
          <ac:chgData name="Bethany Villanueva" userId="S::bethany.villanueva@rosedaleacademy.com::7ac5a895-7e38-46df-a5e1-f6219d0baaed" providerId="AD" clId="Web-{E7BFA6B2-9410-4D75-A4E6-DCF239E2A6F4}" dt="2018-07-12T13:09:50.567" v="25" actId="1076"/>
          <ac:spMkLst>
            <pc:docMk/>
            <pc:sldMk cId="2152243588" sldId="343"/>
            <ac:spMk id="12" creationId="{991F8901-0DE3-6345-A5FD-E7F5440B2284}"/>
          </ac:spMkLst>
        </pc:spChg>
        <pc:spChg chg="del">
          <ac:chgData name="Bethany Villanueva" userId="S::bethany.villanueva@rosedaleacademy.com::7ac5a895-7e38-46df-a5e1-f6219d0baaed" providerId="AD" clId="Web-{E7BFA6B2-9410-4D75-A4E6-DCF239E2A6F4}" dt="2018-07-12T13:09:33.457" v="20" actId="1076"/>
          <ac:spMkLst>
            <pc:docMk/>
            <pc:sldMk cId="2152243588" sldId="343"/>
            <ac:spMk id="13" creationId="{81BEC898-9FE7-4749-A15E-9C00EAE091BD}"/>
          </ac:spMkLst>
        </pc:spChg>
        <pc:spChg chg="del">
          <ac:chgData name="Bethany Villanueva" userId="S::bethany.villanueva@rosedaleacademy.com::7ac5a895-7e38-46df-a5e1-f6219d0baaed" providerId="AD" clId="Web-{E7BFA6B2-9410-4D75-A4E6-DCF239E2A6F4}" dt="2018-07-12T13:09:54.239" v="26" actId="1076"/>
          <ac:spMkLst>
            <pc:docMk/>
            <pc:sldMk cId="2152243588" sldId="343"/>
            <ac:spMk id="14" creationId="{E6B7A6A6-AB01-6D48-AAC3-EF5388EC2932}"/>
          </ac:spMkLst>
        </pc:spChg>
        <pc:spChg chg="del">
          <ac:chgData name="Bethany Villanueva" userId="S::bethany.villanueva@rosedaleacademy.com::7ac5a895-7e38-46df-a5e1-f6219d0baaed" providerId="AD" clId="Web-{E7BFA6B2-9410-4D75-A4E6-DCF239E2A6F4}" dt="2018-07-12T13:09:35.973" v="21" actId="1076"/>
          <ac:spMkLst>
            <pc:docMk/>
            <pc:sldMk cId="2152243588" sldId="343"/>
            <ac:spMk id="15" creationId="{94E3BAC9-D0A6-FC49-953A-331F85AF1FE7}"/>
          </ac:spMkLst>
        </pc:spChg>
        <pc:graphicFrameChg chg="add mod modGraphic">
          <ac:chgData name="Bethany Villanueva" userId="S::bethany.villanueva@rosedaleacademy.com::7ac5a895-7e38-46df-a5e1-f6219d0baaed" providerId="AD" clId="Web-{E7BFA6B2-9410-4D75-A4E6-DCF239E2A6F4}" dt="2018-07-12T13:10:00.474" v="27" actId="1076"/>
          <ac:graphicFrameMkLst>
            <pc:docMk/>
            <pc:sldMk cId="2152243588" sldId="343"/>
            <ac:graphicFrameMk id="3" creationId="{5FBBC42F-52DA-498F-9D4A-D5C485F18292}"/>
          </ac:graphicFrameMkLst>
        </pc:graphicFrameChg>
      </pc:sldChg>
      <pc:sldChg chg="addSp delSp modSp add ord replId">
        <pc:chgData name="Bethany Villanueva" userId="S::bethany.villanueva@rosedaleacademy.com::7ac5a895-7e38-46df-a5e1-f6219d0baaed" providerId="AD" clId="Web-{E7BFA6B2-9410-4D75-A4E6-DCF239E2A6F4}" dt="2018-07-12T13:44:21.164" v="47" actId="20577"/>
        <pc:sldMkLst>
          <pc:docMk/>
          <pc:sldMk cId="2636255300" sldId="345"/>
        </pc:sldMkLst>
        <pc:spChg chg="mod">
          <ac:chgData name="Bethany Villanueva" userId="S::bethany.villanueva@rosedaleacademy.com::7ac5a895-7e38-46df-a5e1-f6219d0baaed" providerId="AD" clId="Web-{E7BFA6B2-9410-4D75-A4E6-DCF239E2A6F4}" dt="2018-07-12T13:16:51.768" v="42" actId="20577"/>
          <ac:spMkLst>
            <pc:docMk/>
            <pc:sldMk cId="2636255300" sldId="345"/>
            <ac:spMk id="2" creationId="{35D5E624-4EC5-0B40-A16D-D5FA1477738E}"/>
          </ac:spMkLst>
        </pc:spChg>
        <pc:spChg chg="del">
          <ac:chgData name="Bethany Villanueva" userId="S::bethany.villanueva@rosedaleacademy.com::7ac5a895-7e38-46df-a5e1-f6219d0baaed" providerId="AD" clId="Web-{E7BFA6B2-9410-4D75-A4E6-DCF239E2A6F4}" dt="2018-07-12T13:16:39.018" v="37" actId="20577"/>
          <ac:spMkLst>
            <pc:docMk/>
            <pc:sldMk cId="2636255300" sldId="345"/>
            <ac:spMk id="58370" creationId="{BAD7F1B2-5844-5B47-83C6-94AE89467DF5}"/>
          </ac:spMkLst>
        </pc:spChg>
        <pc:picChg chg="add mod">
          <ac:chgData name="Bethany Villanueva" userId="S::bethany.villanueva@rosedaleacademy.com::7ac5a895-7e38-46df-a5e1-f6219d0baaed" providerId="AD" clId="Web-{E7BFA6B2-9410-4D75-A4E6-DCF239E2A6F4}" dt="2018-07-12T13:17:01.550" v="45" actId="1076"/>
          <ac:picMkLst>
            <pc:docMk/>
            <pc:sldMk cId="2636255300" sldId="345"/>
            <ac:picMk id="3" creationId="{3A83CB2F-2268-4788-BB83-84887588AF84}"/>
          </ac:picMkLst>
        </pc:picChg>
      </pc:sldChg>
      <pc:sldChg chg="addSp delSp modSp add replId">
        <pc:chgData name="Bethany Villanueva" userId="S::bethany.villanueva@rosedaleacademy.com::7ac5a895-7e38-46df-a5e1-f6219d0baaed" providerId="AD" clId="Web-{E7BFA6B2-9410-4D75-A4E6-DCF239E2A6F4}" dt="2018-07-12T14:37:02.055" v="319" actId="20577"/>
        <pc:sldMkLst>
          <pc:docMk/>
          <pc:sldMk cId="3864620189" sldId="346"/>
        </pc:sldMkLst>
        <pc:spChg chg="mod">
          <ac:chgData name="Bethany Villanueva" userId="S::bethany.villanueva@rosedaleacademy.com::7ac5a895-7e38-46df-a5e1-f6219d0baaed" providerId="AD" clId="Web-{E7BFA6B2-9410-4D75-A4E6-DCF239E2A6F4}" dt="2018-07-12T13:44:48.337" v="55" actId="20577"/>
          <ac:spMkLst>
            <pc:docMk/>
            <pc:sldMk cId="3864620189" sldId="346"/>
            <ac:spMk id="2" creationId="{35D5E624-4EC5-0B40-A16D-D5FA1477738E}"/>
          </ac:spMkLst>
        </pc:spChg>
        <pc:spChg chg="add mod">
          <ac:chgData name="Bethany Villanueva" userId="S::bethany.villanueva@rosedaleacademy.com::7ac5a895-7e38-46df-a5e1-f6219d0baaed" providerId="AD" clId="Web-{E7BFA6B2-9410-4D75-A4E6-DCF239E2A6F4}" dt="2018-07-12T14:37:01.836" v="316" actId="20577"/>
          <ac:spMkLst>
            <pc:docMk/>
            <pc:sldMk cId="3864620189" sldId="346"/>
            <ac:spMk id="3" creationId="{7AD247F0-CE3C-4016-8068-68973965DA3C}"/>
          </ac:spMkLst>
        </pc:spChg>
        <pc:spChg chg="add del mod">
          <ac:chgData name="Bethany Villanueva" userId="S::bethany.villanueva@rosedaleacademy.com::7ac5a895-7e38-46df-a5e1-f6219d0baaed" providerId="AD" clId="Web-{E7BFA6B2-9410-4D75-A4E6-DCF239E2A6F4}" dt="2018-07-12T14:37:02.055" v="319" actId="20577"/>
          <ac:spMkLst>
            <pc:docMk/>
            <pc:sldMk cId="3864620189" sldId="346"/>
            <ac:spMk id="4" creationId="{2E6A30DD-C892-454C-9199-8743AE3A375A}"/>
          </ac:spMkLst>
        </pc:spChg>
        <pc:picChg chg="del">
          <ac:chgData name="Bethany Villanueva" userId="S::bethany.villanueva@rosedaleacademy.com::7ac5a895-7e38-46df-a5e1-f6219d0baaed" providerId="AD" clId="Web-{E7BFA6B2-9410-4D75-A4E6-DCF239E2A6F4}" dt="2018-07-12T13:44:36.290" v="49" actId="20577"/>
          <ac:picMkLst>
            <pc:docMk/>
            <pc:sldMk cId="3864620189" sldId="346"/>
            <ac:picMk id="3" creationId="{3A83CB2F-2268-4788-BB83-84887588AF84}"/>
          </ac:picMkLst>
        </pc:picChg>
      </pc:sldChg>
      <pc:sldChg chg="modSp add replId">
        <pc:chgData name="Bethany Villanueva" userId="S::bethany.villanueva@rosedaleacademy.com::7ac5a895-7e38-46df-a5e1-f6219d0baaed" providerId="AD" clId="Web-{E7BFA6B2-9410-4D75-A4E6-DCF239E2A6F4}" dt="2018-07-12T14:54:37.029" v="444" actId="20577"/>
        <pc:sldMkLst>
          <pc:docMk/>
          <pc:sldMk cId="1186514010" sldId="347"/>
        </pc:sldMkLst>
        <pc:spChg chg="mod">
          <ac:chgData name="Bethany Villanueva" userId="S::bethany.villanueva@rosedaleacademy.com::7ac5a895-7e38-46df-a5e1-f6219d0baaed" providerId="AD" clId="Web-{E7BFA6B2-9410-4D75-A4E6-DCF239E2A6F4}" dt="2018-07-12T14:54:37.029" v="444" actId="20577"/>
          <ac:spMkLst>
            <pc:docMk/>
            <pc:sldMk cId="1186514010" sldId="347"/>
            <ac:spMk id="3" creationId="{7AD247F0-CE3C-4016-8068-68973965DA3C}"/>
          </ac:spMkLst>
        </pc:spChg>
      </pc:sldChg>
      <pc:sldChg chg="delSp add replId">
        <pc:chgData name="Bethany Villanueva" userId="S::bethany.villanueva@rosedaleacademy.com::7ac5a895-7e38-46df-a5e1-f6219d0baaed" providerId="AD" clId="Web-{E7BFA6B2-9410-4D75-A4E6-DCF239E2A6F4}" dt="2018-07-12T14:50:32.868" v="369" actId="20577"/>
        <pc:sldMkLst>
          <pc:docMk/>
          <pc:sldMk cId="2009631929" sldId="348"/>
        </pc:sldMkLst>
        <pc:spChg chg="del">
          <ac:chgData name="Bethany Villanueva" userId="S::bethany.villanueva@rosedaleacademy.com::7ac5a895-7e38-46df-a5e1-f6219d0baaed" providerId="AD" clId="Web-{E7BFA6B2-9410-4D75-A4E6-DCF239E2A6F4}" dt="2018-07-12T14:50:32.868" v="369" actId="20577"/>
          <ac:spMkLst>
            <pc:docMk/>
            <pc:sldMk cId="2009631929" sldId="348"/>
            <ac:spMk id="3" creationId="{7AD247F0-CE3C-4016-8068-68973965DA3C}"/>
          </ac:spMkLst>
        </pc:spChg>
      </pc:sldChg>
    </pc:docChg>
  </pc:docChgLst>
  <pc:docChgLst>
    <pc:chgData name="Bethany Villanueva" userId="S::bethany.villanueva@rosedaleacademy.com::7ac5a895-7e38-46df-a5e1-f6219d0baaed" providerId="AD" clId="Web-{24F1D877-162A-444E-ABE7-5C08E6CFD008}"/>
    <pc:docChg chg="modSld">
      <pc:chgData name="Bethany Villanueva" userId="S::bethany.villanueva@rosedaleacademy.com::7ac5a895-7e38-46df-a5e1-f6219d0baaed" providerId="AD" clId="Web-{24F1D877-162A-444E-ABE7-5C08E6CFD008}" dt="2018-07-13T12:07:04.574" v="15" actId="20577"/>
      <pc:docMkLst>
        <pc:docMk/>
      </pc:docMkLst>
      <pc:sldChg chg="modSp">
        <pc:chgData name="Bethany Villanueva" userId="S::bethany.villanueva@rosedaleacademy.com::7ac5a895-7e38-46df-a5e1-f6219d0baaed" providerId="AD" clId="Web-{24F1D877-162A-444E-ABE7-5C08E6CFD008}" dt="2018-07-13T12:07:04.574" v="14" actId="20577"/>
        <pc:sldMkLst>
          <pc:docMk/>
          <pc:sldMk cId="554231178" sldId="340"/>
        </pc:sldMkLst>
        <pc:spChg chg="mod">
          <ac:chgData name="Bethany Villanueva" userId="S::bethany.villanueva@rosedaleacademy.com::7ac5a895-7e38-46df-a5e1-f6219d0baaed" providerId="AD" clId="Web-{24F1D877-162A-444E-ABE7-5C08E6CFD008}" dt="2018-07-13T12:07:04.574" v="14" actId="20577"/>
          <ac:spMkLst>
            <pc:docMk/>
            <pc:sldMk cId="554231178" sldId="340"/>
            <ac:spMk id="5" creationId="{4D1CC87A-73FA-1B47-8C4B-0459CAA96909}"/>
          </ac:spMkLst>
        </pc:spChg>
      </pc:sldChg>
      <pc:sldChg chg="modSp">
        <pc:chgData name="Bethany Villanueva" userId="S::bethany.villanueva@rosedaleacademy.com::7ac5a895-7e38-46df-a5e1-f6219d0baaed" providerId="AD" clId="Web-{24F1D877-162A-444E-ABE7-5C08E6CFD008}" dt="2018-07-13T12:06:57.387" v="6" actId="20577"/>
        <pc:sldMkLst>
          <pc:docMk/>
          <pc:sldMk cId="2047612583" sldId="341"/>
        </pc:sldMkLst>
        <pc:spChg chg="mod">
          <ac:chgData name="Bethany Villanueva" userId="S::bethany.villanueva@rosedaleacademy.com::7ac5a895-7e38-46df-a5e1-f6219d0baaed" providerId="AD" clId="Web-{24F1D877-162A-444E-ABE7-5C08E6CFD008}" dt="2018-07-13T12:06:57.387" v="6" actId="20577"/>
          <ac:spMkLst>
            <pc:docMk/>
            <pc:sldMk cId="2047612583" sldId="341"/>
            <ac:spMk id="36866" creationId="{05957251-A5EF-8B48-879E-3C3DB99BCF6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7BC892-D9E9-FC49-9E8F-13F99303C8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0F4020-54F8-A44E-A3CC-D2F6917ED5D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4D10501-FE12-B74A-B81E-F30265852C07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18DD89C-2C7D-0948-A986-B7CD73B081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1E764A3-6B49-F941-A20A-F4DFDE83B0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44993-A7DF-FB4C-80A6-367B517A21B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93C9B8-5CD9-4141-867E-A77A42247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B0102F3-E72A-4C4A-BEC9-2BF8C40C6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692B9171-E99B-7B44-9CC9-9F072231DA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334A8E7B-424C-2849-859D-A10FDF6362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5DB19354-2793-8D4A-9A92-6DD208D168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E803F5-9277-1C41-BD99-18E267ED6B1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4281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061E3BA4-D301-BA49-9ACD-714C444E00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75FD2813-618F-6A4F-8472-51D7B81E6D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05D2E6C3-A50C-1845-96A6-F8C67BA9DF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1C3E85-1100-9546-8D2F-48359A58391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AF12EA4E-A911-DF4D-BB42-FEEEAE554F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A17F9B80-BE1B-6E48-B779-2D35C9033E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1B464A55-244C-C744-8F10-279EC43A36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60B2B5-B7C2-E249-AD20-537F48D1692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5126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A1C6B117-C42A-4742-81BB-42D31135C4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0978BBC6-88BA-E941-898C-BB1B9FC12C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D11A540A-905F-3D4A-AA68-F72EF1DE74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9DF989-C9D0-774C-85F4-826325C6A3CC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4545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>
            <a:extLst>
              <a:ext uri="{FF2B5EF4-FFF2-40B4-BE49-F238E27FC236}">
                <a16:creationId xmlns:a16="http://schemas.microsoft.com/office/drawing/2014/main" id="{A9DC4F0B-B982-3642-889D-7441242136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Notes Placeholder 2">
            <a:extLst>
              <a:ext uri="{FF2B5EF4-FFF2-40B4-BE49-F238E27FC236}">
                <a16:creationId xmlns:a16="http://schemas.microsoft.com/office/drawing/2014/main" id="{21D3D849-979F-E440-A6EB-DB06FD4334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5299" name="Slide Number Placeholder 3">
            <a:extLst>
              <a:ext uri="{FF2B5EF4-FFF2-40B4-BE49-F238E27FC236}">
                <a16:creationId xmlns:a16="http://schemas.microsoft.com/office/drawing/2014/main" id="{DD081C50-D168-4941-9D0F-BEB1F1D1CB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F1C34A-219A-6D46-83FE-58A7AD93AD8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E9603B4F-7C78-7A4B-86BE-F5D09479E5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F838050F-CD1F-F544-A75E-5544103C63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A6F71A0A-6A39-6543-9367-9AED576688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637AAF-6C09-674D-8039-F7291D1DF5E1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154A1560-47B6-A64A-9AAD-39BAF8635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E00BC514-0522-594E-98BB-05DF4FE900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39B94EE8-E62D-864E-A5B3-339BA42A6A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AB3A8A-09BE-9F48-9DD2-948295E01388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4840DCF1-CDD3-9340-A8CD-173E91F49E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938E1A1D-FCFE-F94F-B410-9F46EDD06F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D7EB8C81-4913-6240-B788-1F4DA6DA64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FF4B72-A3E1-054A-99FD-FA12C4FFBD79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6762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DFA6D7CC-8A92-3542-A1D3-A450C411F6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5CB28A91-6C5C-AD43-A49B-F7007C178A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84D775D0-405D-8D45-81F1-C76542B9B0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2FB21B-984E-6B45-B58C-A50A227B4EDE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B00CE6BF-7AFA-A347-9AF8-BD0A63A8A4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B33F06D8-35A0-8549-9F11-48330812DB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659FDF14-72D5-4440-8C76-86EB4EF519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946487-186A-5147-AADE-41316C0B477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B00CE6BF-7AFA-A347-9AF8-BD0A63A8A4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B33F06D8-35A0-8549-9F11-48330812DB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659FDF14-72D5-4440-8C76-86EB4EF519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946487-186A-5147-AADE-41316C0B477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439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B00CE6BF-7AFA-A347-9AF8-BD0A63A8A4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B33F06D8-35A0-8549-9F11-48330812DB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659FDF14-72D5-4440-8C76-86EB4EF519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946487-186A-5147-AADE-41316C0B477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992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EAD96354-16A0-7A46-B4E0-A35B4890EB4E}"/>
              </a:ext>
            </a:extLst>
          </p:cNvPr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BFD29EA-A621-9B45-B595-417F9E4BC0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8"/>
            <a:ext cx="10572000" cy="2009644"/>
          </a:xfrm>
        </p:spPr>
        <p:txBody>
          <a:bodyPr/>
          <a:lstStyle>
            <a:lvl1pPr>
              <a:defRPr sz="5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05ED222-040E-C949-8AE5-B0D002A7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C8285-F550-3E44-A630-8DE8C593A637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620C2CD-DDB1-FC4D-B8B4-F2388408A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65E945C-10C6-CC42-8120-F5EC025F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FA915-52D7-CE41-AE08-6F6AE730FB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9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8CA44-33FF-1D4C-A597-695CF0CA622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94A8015-29BD-7B4F-9A8B-B0A013B8439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83DF1-7226-344D-9185-D8BD9970E70E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37CE5A-A7C3-4645-8DA6-8D00ABEF7D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82B5A-7DEA-7D45-B6AB-971EB0EC4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10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92191F76-2187-4442-B698-80ADAC151DB3}"/>
              </a:ext>
            </a:extLst>
          </p:cNvPr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00BA1C76-1BDE-BA49-A261-65C3800270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097050F-99A3-1C44-AFE1-38D740D7DA0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1C6FF-3181-DC45-9FB8-BAF795323799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074E4A1-5C15-4A45-80B0-4F7E32753A0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F41735-2F5F-4145-9B70-95693AE3309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FDFA3-4A15-4847-81C7-B2280595B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99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FF9DD610-73A4-3D4C-B75B-4D431FD2FB0A}"/>
              </a:ext>
            </a:extLst>
          </p:cNvPr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B47AEA8B-6634-8545-91E7-93FF0B45DF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52EE4B2E-355F-204E-9EC2-5842D193AF8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592B7-09D6-5143-9D52-D5AF3328C2C1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F1FDF1E7-C6D0-5242-B438-6F095C533EA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6C417BD8-00BC-0740-AF25-6A412F57FCC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FB037-1EB9-C949-99EE-F54BB66F8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38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4FB8819B-06F9-4F44-B727-7A76D5679736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2A80F80C-CC67-8E4F-8446-70BB75AAE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C7DE1F0-4876-924E-87D7-1B90BE50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0FB7B-6877-174C-9F75-FFB6F363D9D7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67A94EC-ABC2-734B-9FE9-80045CCDF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62355B7-637A-CB4C-94AF-9BE5E6FB1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B999F-13BB-2849-8B25-872D67252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69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FC6CB933-F9B2-D047-A78C-9338BD0592AD}"/>
              </a:ext>
            </a:extLst>
          </p:cNvPr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34D76FAB-6137-3B49-BF11-4FD64AB8F2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DF0DC06-3056-5644-A949-8C946CE1C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16EF3-CA8E-B645-868C-DA96110F13AE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ED24479-8918-A143-9F1A-96BCCAB01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12A3D56-813F-7849-BDD4-D8E4F6E23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E63D6-1AD1-6A40-894D-404EF5C69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2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9EA1AD3A-1663-D64A-AE07-E2DD86BC423D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D6966669-9D4A-A248-89F0-7EFF7B3946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ECC66BF-2014-5C4C-9638-9384D6F35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41FCB-B1BC-DA4C-8BCE-4E400054C428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DBA2F3B-0AE9-5E4D-A0BF-4FFBF9236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734CA5C-4C00-2C44-B39B-EA46FF9E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58E10-FA7A-9B40-A06B-A25FB86F9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05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C4CED55B-BCC2-384D-B744-BDF1DAC4B7D1}"/>
              </a:ext>
            </a:extLst>
          </p:cNvPr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02F52EEE-7054-B546-8232-C408B7BAA0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A84A279-0746-BB46-80C9-0406ECAB1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E5D24-7CFE-AD4E-B9BA-BA0F55E12BB2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CCBACC1-AF50-A646-ADEE-35C24BC1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FF9D12E-189C-8741-886A-BB66C025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B663F-AAB2-CA47-8492-30450323B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83860BE5-D079-9B4C-A67C-9765355BD18C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585AD1ED-A85E-7349-8B6D-6A0F871D0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57F4CB1-9677-944A-AE4F-866777922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CC546-81D3-C74A-A586-FD5BF1FD2CB3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9C5FBFF0-8A12-2C4F-942C-3AC9003FD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77DDDDBA-67CD-BE4E-8B85-021955910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7B031-4BC6-FA4A-92F0-5F4277DFE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4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A4D17FAC-6320-2F47-BEAD-AD0CBE1DEE97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3527F64-8CF0-B544-8E51-16A9F1408E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A7ADB52-01D6-074D-908B-934D2CD3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B8FBE-A1A2-084F-9B02-EDD3245DDA14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7E6A622F-524A-3C46-A107-D3AC62499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ADFF3982-7EFF-7D43-81B8-EDB044550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0A649-1B9F-9241-A1A1-02853CC01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73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CFAA3214-24E6-7341-B8D1-CEC5ED1CF0C4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B0DE31C8-5004-254D-8D7E-D5D4F92069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9E349431-C025-B748-AD31-84B92EC3A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73CF5-32EE-F34D-A240-8BFC24135E08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9CE5A43-71D6-544F-B00B-288B47306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2B92746-CF98-1C4A-8A84-5CFDEE77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4B9AE-97B3-4443-B448-6EB94800A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80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E13DE0E0-7A51-B148-A17D-ED57077C75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4B86E04-A870-1546-ADB7-C12C09E32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EB750-2231-964B-BF6A-E805C967F692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4AE6F07-7900-754B-AF50-AB91F3059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D12870E-27E1-1641-98D1-323EEA24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FC39A-3486-FC4D-8D4E-DA8CB2DFF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09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CFAA370D-F654-134C-AFDF-34ED2CBD775A}"/>
              </a:ext>
            </a:extLst>
          </p:cNvPr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045416CB-C495-924B-A2CB-ACCBCC122A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51598B-FB7E-5A46-9FCF-B64DCB5DA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327A4-5BBA-0D4F-BBC7-27A1881BA786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1F368AF-4806-1F42-AC20-DBDC3805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F729A19-3266-B14D-A57C-C09DDD08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FF331-E056-7347-9D0E-B3339942E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81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rtlCol="0" anchor="t"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3F3EB-0511-B84D-ABEB-A569C2886C6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86200" y="6042025"/>
            <a:ext cx="976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0B5A5-22B7-DC43-A116-6C90D0655EAE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0729B-0B8B-3846-929D-DC493DE5E91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90550" y="6042025"/>
            <a:ext cx="32956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F4E34-697A-3143-B75E-09AEE28D71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62513" y="5916613"/>
            <a:ext cx="1062037" cy="490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11343-3CC0-B84D-80B1-95535D859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50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02EEC8-44DE-6C4E-8207-871B07D96F4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09625" y="447675"/>
            <a:ext cx="10572750" cy="969963"/>
          </a:xfrm>
          <a:prstGeom prst="rect">
            <a:avLst/>
          </a:prstGeom>
          <a:noFill/>
          <a:ln>
            <a:noFill/>
          </a:ln>
          <a:effectLst>
            <a:outerShdw blurRad="50800" rotWithShape="0">
              <a:srgbClr val="80808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36739-E414-3149-B942-5421773A34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09625" y="2184400"/>
            <a:ext cx="10563225" cy="3675063"/>
          </a:xfrm>
          <a:prstGeom prst="rect">
            <a:avLst/>
          </a:prstGeom>
          <a:noFill/>
          <a:ln>
            <a:noFill/>
          </a:ln>
          <a:effectLst>
            <a:outerShdw blurRad="50800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8C1AF-D17F-0140-99BC-04338ADEA3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4A83C-82F0-2846-A97D-DE09C9789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E6A14D2-9341-F64D-B8D1-5F214DC261EB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B5C5E-7732-B142-B711-FC5002E5A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938986CB-C22A-1045-8A55-ED1DA5B08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id="{AA31CFD3-7986-A846-A8B9-4F848F5FD35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04" r:id="rId10"/>
    <p:sldLayoutId id="2147484014" r:id="rId11"/>
    <p:sldLayoutId id="2147484015" r:id="rId12"/>
    <p:sldLayoutId id="2147484016" r:id="rId13"/>
    <p:sldLayoutId id="2147484017" r:id="rId14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itchFamily="2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itchFamily="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itchFamily="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itchFamily="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itchFamily="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38EF8B3-796A-FC48-B96B-4F22333BA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9088" y="5397500"/>
            <a:ext cx="8753475" cy="434975"/>
          </a:xfrm>
        </p:spPr>
        <p:txBody>
          <a:bodyPr rtlCol="0">
            <a:noAutofit/>
          </a:bodyPr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en-US" sz="5400" dirty="0"/>
              <a:t>Introductory Lesson 2</a:t>
            </a:r>
          </a:p>
        </p:txBody>
      </p:sp>
      <p:pic>
        <p:nvPicPr>
          <p:cNvPr id="17410" name="Picture 4">
            <a:extLst>
              <a:ext uri="{FF2B5EF4-FFF2-40B4-BE49-F238E27FC236}">
                <a16:creationId xmlns:a16="http://schemas.microsoft.com/office/drawing/2014/main" id="{D722CC3E-7C6B-8B47-9CA9-F9FF4B054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28588"/>
            <a:ext cx="3503612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>
            <a:extLst>
              <a:ext uri="{FF2B5EF4-FFF2-40B4-BE49-F238E27FC236}">
                <a16:creationId xmlns:a16="http://schemas.microsoft.com/office/drawing/2014/main" id="{3DE81EC3-CF3A-994C-8577-D5390F4B6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128588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>
            <a:extLst>
              <a:ext uri="{FF2B5EF4-FFF2-40B4-BE49-F238E27FC236}">
                <a16:creationId xmlns:a16="http://schemas.microsoft.com/office/drawing/2014/main" id="{5DC27CF3-8BA3-C04D-816B-3E40EB8C1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689">
            <a:off x="1997075" y="1230313"/>
            <a:ext cx="4194175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8DC2A0-EEC8-0B49-92AE-3D6A818C8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77" y="1176242"/>
            <a:ext cx="5683123" cy="568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7C7A532-0A4E-A54C-81BF-D4E878893300}"/>
              </a:ext>
            </a:extLst>
          </p:cNvPr>
          <p:cNvSpPr/>
          <p:nvPr/>
        </p:nvSpPr>
        <p:spPr>
          <a:xfrm>
            <a:off x="4824888" y="845386"/>
            <a:ext cx="3124137" cy="1607772"/>
          </a:xfrm>
          <a:prstGeom prst="wedgeRoundRectCallout">
            <a:avLst>
              <a:gd name="adj1" fmla="val 75560"/>
              <a:gd name="adj2" fmla="val 11482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217C72A-B183-054B-BF6D-15BAE26E4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0806"/>
            <a:ext cx="5997194" cy="599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FF485DF4-0505-E844-8B0F-11B083EC239C}"/>
              </a:ext>
            </a:extLst>
          </p:cNvPr>
          <p:cNvSpPr/>
          <p:nvPr/>
        </p:nvSpPr>
        <p:spPr>
          <a:xfrm>
            <a:off x="4418446" y="2468578"/>
            <a:ext cx="2208516" cy="1164979"/>
          </a:xfrm>
          <a:prstGeom prst="wedgeRoundRectCallout">
            <a:avLst>
              <a:gd name="adj1" fmla="val -100243"/>
              <a:gd name="adj2" fmla="val 2460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401D2B-3F44-C942-AD84-1137F49B1554}"/>
              </a:ext>
            </a:extLst>
          </p:cNvPr>
          <p:cNvSpPr txBox="1"/>
          <p:nvPr/>
        </p:nvSpPr>
        <p:spPr>
          <a:xfrm>
            <a:off x="5106796" y="1233773"/>
            <a:ext cx="256032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How old are you?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16CED-306D-C34E-AE56-AF03812B7A43}"/>
              </a:ext>
            </a:extLst>
          </p:cNvPr>
          <p:cNvSpPr txBox="1"/>
          <p:nvPr/>
        </p:nvSpPr>
        <p:spPr>
          <a:xfrm>
            <a:off x="4821528" y="2820234"/>
            <a:ext cx="140235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I’m 9!</a:t>
            </a:r>
          </a:p>
        </p:txBody>
      </p:sp>
    </p:spTree>
    <p:extLst>
      <p:ext uri="{BB962C8B-B14F-4D97-AF65-F5344CB8AC3E}">
        <p14:creationId xmlns:p14="http://schemas.microsoft.com/office/powerpoint/2010/main" val="401497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9000" y="736600"/>
            <a:ext cx="4832350" cy="635000"/>
          </a:xfrm>
        </p:spPr>
        <p:txBody>
          <a:bodyPr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Let’s Practice!</a:t>
            </a:r>
            <a:endParaRPr spc="15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C3C93CD-DE90-4AFF-A69E-31D4C0E8CF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700133"/>
              </p:ext>
            </p:extLst>
          </p:nvPr>
        </p:nvGraphicFramePr>
        <p:xfrm>
          <a:off x="1871663" y="2925763"/>
          <a:ext cx="8128000" cy="3662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56317627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81653158"/>
                    </a:ext>
                  </a:extLst>
                </a:gridCol>
              </a:tblGrid>
              <a:tr h="370808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PERSON A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PERSON B</a:t>
                      </a: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val="3516350448"/>
                  </a:ext>
                </a:extLst>
              </a:tr>
              <a:tr h="1188617"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  <a:p>
                      <a:pPr algn="ctr"/>
                      <a:r>
                        <a:rPr lang="en-CA" sz="1800" b="1" dirty="0"/>
                        <a:t>How old are you?</a:t>
                      </a:r>
                    </a:p>
                    <a:p>
                      <a:pPr algn="ctr"/>
                      <a:endParaRPr lang="en-CA" sz="1800" dirty="0"/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endParaRPr lang="en-CA" sz="1800"/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val="3780675055"/>
                  </a:ext>
                </a:extLst>
              </a:tr>
              <a:tr h="1188617">
                <a:tc>
                  <a:txBody>
                    <a:bodyPr/>
                    <a:lstStyle/>
                    <a:p>
                      <a:endParaRPr lang="en-CA" sz="1800"/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  <a:p>
                      <a:pPr algn="ctr"/>
                      <a:r>
                        <a:rPr lang="en-CA" sz="1800" b="1" dirty="0"/>
                        <a:t>I am __ years old. </a:t>
                      </a:r>
                    </a:p>
                    <a:p>
                      <a:pPr algn="ctr"/>
                      <a:r>
                        <a:rPr lang="en-CA" sz="1800" b="1" dirty="0"/>
                        <a:t>How old are you?</a:t>
                      </a: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val="2787151761"/>
                  </a:ext>
                </a:extLst>
              </a:tr>
              <a:tr h="914321">
                <a:tc>
                  <a:txBody>
                    <a:bodyPr/>
                    <a:lstStyle/>
                    <a:p>
                      <a:pPr algn="ctr"/>
                      <a:endParaRPr lang="en-CA" sz="1800" b="1" dirty="0"/>
                    </a:p>
                    <a:p>
                      <a:pPr algn="ctr"/>
                      <a:r>
                        <a:rPr lang="en-CA" sz="1800" b="1" dirty="0"/>
                        <a:t>I’m __.</a:t>
                      </a:r>
                    </a:p>
                    <a:p>
                      <a:pPr algn="ctr"/>
                      <a:endParaRPr lang="en-CA" sz="1800" dirty="0"/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val="2088128029"/>
                  </a:ext>
                </a:extLst>
              </a:tr>
            </a:tbl>
          </a:graphicData>
        </a:graphic>
      </p:graphicFrame>
      <p:sp>
        <p:nvSpPr>
          <p:cNvPr id="34836" name="TextBox 5">
            <a:extLst>
              <a:ext uri="{FF2B5EF4-FFF2-40B4-BE49-F238E27FC236}">
                <a16:creationId xmlns:a16="http://schemas.microsoft.com/office/drawing/2014/main" id="{9CBBC1E3-7921-1943-BA58-606D0FED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0" y="2240280"/>
            <a:ext cx="1036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CA" altLang="en-US" b="1" dirty="0"/>
              <a:t>With a partner, take turns being Person A and Person B and practice asking and answering “How old are you?”</a:t>
            </a:r>
          </a:p>
        </p:txBody>
      </p:sp>
    </p:spTree>
    <p:extLst>
      <p:ext uri="{BB962C8B-B14F-4D97-AF65-F5344CB8AC3E}">
        <p14:creationId xmlns:p14="http://schemas.microsoft.com/office/powerpoint/2010/main" val="1413127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E82AF-0248-4947-99AF-B0CC7682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216" y="2288921"/>
            <a:ext cx="4632325" cy="200818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3.  Let’s learn basic manners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57AD0C0C-9A2B-824E-A8A9-E189FE8D2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120650"/>
            <a:ext cx="6607175" cy="660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C1F47-1306-2F41-9229-89610073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" y="447675"/>
            <a:ext cx="11939587" cy="9699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Please, Thank You, You’re Welcome</a:t>
            </a:r>
          </a:p>
        </p:txBody>
      </p:sp>
      <p:sp>
        <p:nvSpPr>
          <p:cNvPr id="36866" name="TextBox 4">
            <a:extLst>
              <a:ext uri="{FF2B5EF4-FFF2-40B4-BE49-F238E27FC236}">
                <a16:creationId xmlns:a16="http://schemas.microsoft.com/office/drawing/2014/main" id="{05957251-A5EF-8B48-879E-3C3DB99BC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006" y="2359597"/>
            <a:ext cx="103124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indent="0" algn="ctr">
              <a:lnSpc>
                <a:spcPct val="3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dirty="0"/>
              <a:t>We say </a:t>
            </a:r>
            <a:r>
              <a:rPr lang="en-US" altLang="en-US" sz="2400" b="1" dirty="0"/>
              <a:t>“please” </a:t>
            </a:r>
            <a:r>
              <a:rPr lang="en-US" altLang="en-US" sz="2400" dirty="0"/>
              <a:t>to ask for things politely</a:t>
            </a:r>
          </a:p>
          <a:p>
            <a:pPr marL="0" indent="0" algn="ctr">
              <a:lnSpc>
                <a:spcPct val="3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dirty="0"/>
              <a:t>We say </a:t>
            </a:r>
            <a:r>
              <a:rPr lang="en-US" altLang="en-US" sz="2400" b="1" dirty="0"/>
              <a:t>“thank you” </a:t>
            </a:r>
            <a:r>
              <a:rPr lang="en-US" altLang="en-US" sz="2400" dirty="0"/>
              <a:t>when someone does or says something nice</a:t>
            </a:r>
          </a:p>
          <a:p>
            <a:pPr marL="0" indent="0" algn="ctr">
              <a:lnSpc>
                <a:spcPct val="3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dirty="0"/>
              <a:t>We say </a:t>
            </a:r>
            <a:r>
              <a:rPr lang="en-US" altLang="en-US" sz="2400" b="1" dirty="0"/>
              <a:t>“you’re welcome” </a:t>
            </a:r>
            <a:r>
              <a:rPr lang="en-US" altLang="en-US" sz="2400" dirty="0"/>
              <a:t>when someone thanks us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C1F47-1306-2F41-9229-89610073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" y="447675"/>
            <a:ext cx="11939587" cy="9699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Fill in the blanks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1BF602-E060-7A4F-A956-50183D8B7170}"/>
              </a:ext>
            </a:extLst>
          </p:cNvPr>
          <p:cNvSpPr txBox="1"/>
          <p:nvPr/>
        </p:nvSpPr>
        <p:spPr>
          <a:xfrm>
            <a:off x="252413" y="3072130"/>
            <a:ext cx="2279904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000" b="1" dirty="0"/>
              <a:t>Please</a:t>
            </a:r>
          </a:p>
          <a:p>
            <a:pPr algn="ctr">
              <a:lnSpc>
                <a:spcPct val="200000"/>
              </a:lnSpc>
            </a:pPr>
            <a:r>
              <a:rPr lang="en-US" sz="2000" b="1" dirty="0"/>
              <a:t>Thank you</a:t>
            </a:r>
          </a:p>
          <a:p>
            <a:pPr algn="ctr">
              <a:lnSpc>
                <a:spcPct val="200000"/>
              </a:lnSpc>
            </a:pPr>
            <a:r>
              <a:rPr lang="en-US" sz="2000" b="1" dirty="0"/>
              <a:t>You’re welcome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1CC87A-73FA-1B47-8C4B-0459CAA96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170" y="1734630"/>
            <a:ext cx="829383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inden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200" dirty="0"/>
              <a:t>“</a:t>
            </a:r>
            <a:r>
              <a:rPr lang="en-US" altLang="en-US" sz="2200" b="1" dirty="0"/>
              <a:t>__________ </a:t>
            </a:r>
            <a:r>
              <a:rPr lang="en-US" altLang="en-US" sz="2200" dirty="0"/>
              <a:t>for the birthday present.”</a:t>
            </a:r>
          </a:p>
          <a:p>
            <a:pPr marL="0" inden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200" dirty="0"/>
              <a:t>“May I have a piece of cake, </a:t>
            </a:r>
            <a:r>
              <a:rPr lang="en-US" altLang="en-US" sz="2200" b="1" dirty="0"/>
              <a:t>______</a:t>
            </a:r>
            <a:r>
              <a:rPr lang="en-US" altLang="en-US" sz="2200" dirty="0"/>
              <a:t>?”</a:t>
            </a:r>
          </a:p>
          <a:p>
            <a:pPr marL="0" inden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200" dirty="0"/>
              <a:t>“Thank you for dinner.” “</a:t>
            </a:r>
            <a:r>
              <a:rPr lang="en-US" altLang="en-US" sz="2200" b="1" dirty="0"/>
              <a:t>___________</a:t>
            </a:r>
            <a:r>
              <a:rPr lang="en-US" altLang="en-US" sz="2200" dirty="0"/>
              <a:t>.”</a:t>
            </a:r>
          </a:p>
          <a:p>
            <a:pPr marL="0" inden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200" dirty="0"/>
              <a:t>“Will you help me carry this box, </a:t>
            </a:r>
            <a:r>
              <a:rPr lang="en-US" altLang="en-US" sz="2200" b="1" dirty="0"/>
              <a:t>_______</a:t>
            </a:r>
            <a:r>
              <a:rPr lang="en-US" altLang="en-US" sz="2200" dirty="0"/>
              <a:t>?”</a:t>
            </a:r>
          </a:p>
          <a:p>
            <a:pPr marL="0" inden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200" dirty="0"/>
              <a:t>“I will share my lunch with you.” “</a:t>
            </a:r>
            <a:r>
              <a:rPr lang="en-US" altLang="en-US" sz="2200" b="1" dirty="0"/>
              <a:t>_________</a:t>
            </a:r>
            <a:r>
              <a:rPr lang="en-US" altLang="en-US" sz="2200" dirty="0"/>
              <a:t>, that’s very nice of you.”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F0121C-BF53-7D47-ACDD-0FDE8D68B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1630" y="1937344"/>
            <a:ext cx="631698" cy="834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84073A-A77F-5D4A-A797-640D46031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173" y="2772187"/>
            <a:ext cx="956310" cy="956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826DC3-9AD1-F24E-A177-9B31E3B9F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6693" y="4041626"/>
            <a:ext cx="1369580" cy="13164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E2BCDC-189C-9A49-A0B6-49618FA17A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2206" y="5791200"/>
            <a:ext cx="1331567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31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C1F47-1306-2F41-9229-89610073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" y="447675"/>
            <a:ext cx="11939587" cy="9699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Fill in the blanks</a:t>
            </a:r>
          </a:p>
        </p:txBody>
      </p:sp>
      <p:sp>
        <p:nvSpPr>
          <p:cNvPr id="36866" name="TextBox 4">
            <a:extLst>
              <a:ext uri="{FF2B5EF4-FFF2-40B4-BE49-F238E27FC236}">
                <a16:creationId xmlns:a16="http://schemas.microsoft.com/office/drawing/2014/main" id="{05957251-A5EF-8B48-879E-3C3DB99BC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170" y="1734630"/>
            <a:ext cx="8293830" cy="502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inden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200" dirty="0"/>
              <a:t>“</a:t>
            </a:r>
            <a:r>
              <a:rPr lang="en-US" altLang="en-US" sz="2200" b="1" dirty="0"/>
              <a:t>Thank you</a:t>
            </a:r>
            <a:r>
              <a:rPr lang="en-US" altLang="en-US" sz="2200" dirty="0"/>
              <a:t> for the birthday present.”</a:t>
            </a:r>
          </a:p>
          <a:p>
            <a:pPr marL="0" inden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200" dirty="0"/>
              <a:t>“May I have a piece of cake, </a:t>
            </a:r>
            <a:r>
              <a:rPr lang="en-US" altLang="en-US" sz="2200" b="1" dirty="0"/>
              <a:t>please</a:t>
            </a:r>
            <a:r>
              <a:rPr lang="en-US" altLang="en-US" sz="2200" dirty="0"/>
              <a:t>?”</a:t>
            </a:r>
          </a:p>
          <a:p>
            <a:pPr marL="0" inden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200" dirty="0"/>
              <a:t>“Thank you for dinner.” “</a:t>
            </a:r>
            <a:r>
              <a:rPr lang="en-US" altLang="en-US" sz="2200" b="1" dirty="0"/>
              <a:t>You’re welcome</a:t>
            </a:r>
            <a:r>
              <a:rPr lang="en-US" altLang="en-US" sz="2200" dirty="0"/>
              <a:t>.”</a:t>
            </a:r>
          </a:p>
          <a:p>
            <a:pPr marL="0" inden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200" dirty="0"/>
              <a:t>“Will you help me carry this box, </a:t>
            </a:r>
            <a:r>
              <a:rPr lang="en-US" altLang="en-US" sz="2200" b="1" dirty="0"/>
              <a:t>please</a:t>
            </a:r>
            <a:r>
              <a:rPr lang="en-US" altLang="en-US" sz="2200" dirty="0"/>
              <a:t>?”</a:t>
            </a:r>
          </a:p>
          <a:p>
            <a:pPr marL="0" inden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200" dirty="0"/>
              <a:t>“I will share my lunch with you.” “</a:t>
            </a:r>
            <a:r>
              <a:rPr lang="en-US" altLang="en-US" sz="2200" b="1" dirty="0"/>
              <a:t>Thank you</a:t>
            </a:r>
            <a:r>
              <a:rPr lang="en-US" altLang="en-US" sz="2200" dirty="0"/>
              <a:t>, that’s very nice of you.”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1BF602-E060-7A4F-A956-50183D8B7170}"/>
              </a:ext>
            </a:extLst>
          </p:cNvPr>
          <p:cNvSpPr txBox="1"/>
          <p:nvPr/>
        </p:nvSpPr>
        <p:spPr>
          <a:xfrm>
            <a:off x="252413" y="3072130"/>
            <a:ext cx="2279904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000" b="1" dirty="0"/>
              <a:t>Please</a:t>
            </a:r>
          </a:p>
          <a:p>
            <a:pPr algn="ctr">
              <a:lnSpc>
                <a:spcPct val="200000"/>
              </a:lnSpc>
            </a:pPr>
            <a:r>
              <a:rPr lang="en-US" sz="2000" b="1" dirty="0"/>
              <a:t>Thank you</a:t>
            </a:r>
          </a:p>
          <a:p>
            <a:pPr algn="ctr">
              <a:lnSpc>
                <a:spcPct val="200000"/>
              </a:lnSpc>
            </a:pPr>
            <a:r>
              <a:rPr lang="en-US" sz="2000" b="1" dirty="0"/>
              <a:t>You’re welcome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7D8A4D-66B1-574F-87B3-633AD21B9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1630" y="1937344"/>
            <a:ext cx="631698" cy="834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259C30-1BDC-7A4A-B08F-2086DCD2E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173" y="2772187"/>
            <a:ext cx="956310" cy="956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5AE03D-DBE9-7E4C-9800-8BBDD13D8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6693" y="4041626"/>
            <a:ext cx="1369580" cy="13164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0445A5-68FD-6D4E-A6A4-14BD81598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2206" y="5791200"/>
            <a:ext cx="1331567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12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9000" y="736600"/>
            <a:ext cx="4832350" cy="635000"/>
          </a:xfrm>
        </p:spPr>
        <p:txBody>
          <a:bodyPr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Let’s Practice!</a:t>
            </a:r>
            <a:endParaRPr spc="15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C3C93CD-DE90-4AFF-A69E-31D4C0E8CF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76558"/>
              </p:ext>
            </p:extLst>
          </p:nvPr>
        </p:nvGraphicFramePr>
        <p:xfrm>
          <a:off x="2066735" y="3069491"/>
          <a:ext cx="7589330" cy="3163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665">
                  <a:extLst>
                    <a:ext uri="{9D8B030D-6E8A-4147-A177-3AD203B41FA5}">
                      <a16:colId xmlns:a16="http://schemas.microsoft.com/office/drawing/2014/main" val="1563176277"/>
                    </a:ext>
                  </a:extLst>
                </a:gridCol>
                <a:gridCol w="3794665">
                  <a:extLst>
                    <a:ext uri="{9D8B030D-6E8A-4147-A177-3AD203B41FA5}">
                      <a16:colId xmlns:a16="http://schemas.microsoft.com/office/drawing/2014/main" val="281653158"/>
                    </a:ext>
                  </a:extLst>
                </a:gridCol>
              </a:tblGrid>
              <a:tr h="322514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PERSON A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PERSON B</a:t>
                      </a: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val="3516350448"/>
                  </a:ext>
                </a:extLst>
              </a:tr>
              <a:tr h="602570"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/>
                        <a:t>Can I have that (object), please?</a:t>
                      </a: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T="45716" marB="45716" anchor="ctr"/>
                </a:tc>
                <a:extLst>
                  <a:ext uri="{0D108BD9-81ED-4DB2-BD59-A6C34878D82A}">
                    <a16:rowId xmlns:a16="http://schemas.microsoft.com/office/drawing/2014/main" val="3780675055"/>
                  </a:ext>
                </a:extLst>
              </a:tr>
              <a:tr h="679565">
                <a:tc>
                  <a:txBody>
                    <a:bodyPr/>
                    <a:lstStyle/>
                    <a:p>
                      <a:endParaRPr lang="en-CA" sz="1800"/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/>
                        <a:t>Yes, you can.</a:t>
                      </a:r>
                    </a:p>
                  </a:txBody>
                  <a:tcPr marT="45716" marB="45716" anchor="ctr"/>
                </a:tc>
                <a:extLst>
                  <a:ext uri="{0D108BD9-81ED-4DB2-BD59-A6C34878D82A}">
                    <a16:rowId xmlns:a16="http://schemas.microsoft.com/office/drawing/2014/main" val="2787151761"/>
                  </a:ext>
                </a:extLst>
              </a:tr>
              <a:tr h="806296"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/>
                        <a:t>Thank you.</a:t>
                      </a: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T="45716" marB="45716" anchor="ctr"/>
                </a:tc>
                <a:extLst>
                  <a:ext uri="{0D108BD9-81ED-4DB2-BD59-A6C34878D82A}">
                    <a16:rowId xmlns:a16="http://schemas.microsoft.com/office/drawing/2014/main" val="2088128029"/>
                  </a:ext>
                </a:extLst>
              </a:tr>
              <a:tr h="672293"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/>
                        <a:t>You’re welcome.</a:t>
                      </a:r>
                    </a:p>
                  </a:txBody>
                  <a:tcPr marT="45716" marB="45716" anchor="ctr"/>
                </a:tc>
                <a:extLst>
                  <a:ext uri="{0D108BD9-81ED-4DB2-BD59-A6C34878D82A}">
                    <a16:rowId xmlns:a16="http://schemas.microsoft.com/office/drawing/2014/main" val="738567081"/>
                  </a:ext>
                </a:extLst>
              </a:tr>
            </a:tbl>
          </a:graphicData>
        </a:graphic>
      </p:graphicFrame>
      <p:sp>
        <p:nvSpPr>
          <p:cNvPr id="34836" name="TextBox 5">
            <a:extLst>
              <a:ext uri="{FF2B5EF4-FFF2-40B4-BE49-F238E27FC236}">
                <a16:creationId xmlns:a16="http://schemas.microsoft.com/office/drawing/2014/main" id="{9CBBC1E3-7921-1943-BA58-606D0FED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0" y="2240280"/>
            <a:ext cx="1036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CA" altLang="en-US" b="1" dirty="0"/>
              <a:t>With a partner, take turns being Person A and Person B. Find an object and practice asking for it politely. Role play using “please”, “thank you”, and “you’re welcome”.</a:t>
            </a:r>
          </a:p>
        </p:txBody>
      </p:sp>
    </p:spTree>
    <p:extLst>
      <p:ext uri="{BB962C8B-B14F-4D97-AF65-F5344CB8AC3E}">
        <p14:creationId xmlns:p14="http://schemas.microsoft.com/office/powerpoint/2010/main" val="1737053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604FE-E7C9-8C48-8369-44334360F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0" y="1708150"/>
            <a:ext cx="4510088" cy="18621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What did I learn today?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EAAC2-A543-CB49-8363-97FDB6A278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34FA4D-FB46-D247-9864-5CEC5DC3D819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Numbers</a:t>
            </a: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“How old are you?”</a:t>
            </a: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Manners</a:t>
            </a:r>
          </a:p>
        </p:txBody>
      </p:sp>
      <p:pic>
        <p:nvPicPr>
          <p:cNvPr id="48132" name="Picture 2">
            <a:extLst>
              <a:ext uri="{FF2B5EF4-FFF2-40B4-BE49-F238E27FC236}">
                <a16:creationId xmlns:a16="http://schemas.microsoft.com/office/drawing/2014/main" id="{313C5E13-1662-1544-ACDC-5F4484A2A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300" y="3328988"/>
            <a:ext cx="3398838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76C9D-BC2B-844C-946F-841E318FC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708150"/>
            <a:ext cx="5335588" cy="8858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Let’s review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F70114-C5B5-134C-97D6-A304815837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4881A9-F464-FF4C-AFEB-506CBA60EE2A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Numbers</a:t>
            </a: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pic>
        <p:nvPicPr>
          <p:cNvPr id="50180" name="Picture 2">
            <a:extLst>
              <a:ext uri="{FF2B5EF4-FFF2-40B4-BE49-F238E27FC236}">
                <a16:creationId xmlns:a16="http://schemas.microsoft.com/office/drawing/2014/main" id="{9E2AA0B6-D2F1-AA49-9711-DDBB5EAB6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749550"/>
            <a:ext cx="41084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2424" y="676167"/>
            <a:ext cx="6596888" cy="628377"/>
          </a:xfrm>
        </p:spPr>
        <p:txBody>
          <a:bodyPr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Let’s play a review game!</a:t>
            </a:r>
            <a:endParaRPr spc="15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BBC42F-52DA-498F-9D4A-D5C485F18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914519"/>
              </p:ext>
            </p:extLst>
          </p:nvPr>
        </p:nvGraphicFramePr>
        <p:xfrm>
          <a:off x="1565191" y="3170508"/>
          <a:ext cx="9291630" cy="1402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163">
                  <a:extLst>
                    <a:ext uri="{9D8B030D-6E8A-4147-A177-3AD203B41FA5}">
                      <a16:colId xmlns:a16="http://schemas.microsoft.com/office/drawing/2014/main" val="4120276792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449691735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221794034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3630269710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4088663100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850391846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2005332494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3967103663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132868029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2144429820"/>
                    </a:ext>
                  </a:extLst>
                </a:gridCol>
              </a:tblGrid>
              <a:tr h="1402505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0514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2243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98D87-E429-3B4C-B8C7-8D4E07094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dirty="0"/>
              <a:t>Last Week’s Homework: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F81264FE-9E91-9344-B724-E84199F65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3">
            <a:extLst>
              <a:ext uri="{FF2B5EF4-FFF2-40B4-BE49-F238E27FC236}">
                <a16:creationId xmlns:a16="http://schemas.microsoft.com/office/drawing/2014/main" id="{E48E0579-255E-EA45-85E6-63D752087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950" y="2247900"/>
            <a:ext cx="73390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800" dirty="0"/>
              <a:t>Write down 5 English words that begin with the same letter as your name.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E4EBF-E621-D148-ACEF-25A156CC35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D9C62C-2E3A-8347-AD97-9171DB0139B6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971550" lvl="1" indent="-514350" eaLnBrk="1" fontAlgn="auto" hangingPunct="1">
              <a:spcBef>
                <a:spcPts val="0"/>
              </a:spcBef>
              <a:spcAft>
                <a:spcPts val="0"/>
              </a:spcAft>
              <a:buAutoNum type="arabicPeriod" startAt="2"/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“How old are you?”</a:t>
            </a: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0E3A13-3190-7140-B3DC-51A0435C8106}"/>
              </a:ext>
            </a:extLst>
          </p:cNvPr>
          <p:cNvSpPr txBox="1">
            <a:spLocks/>
          </p:cNvSpPr>
          <p:nvPr/>
        </p:nvSpPr>
        <p:spPr bwMode="auto">
          <a:xfrm>
            <a:off x="1333500" y="1708150"/>
            <a:ext cx="5335588" cy="885825"/>
          </a:xfrm>
          <a:prstGeom prst="rect">
            <a:avLst/>
          </a:prstGeom>
          <a:noFill/>
          <a:ln>
            <a:noFill/>
          </a:ln>
          <a:effectLst>
            <a:outerShdw blurRad="50800" rotWithShape="0">
              <a:srgbClr val="80808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 b="1" kern="1200" cap="none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EFEFE"/>
                </a:solidFill>
                <a:latin typeface="Century 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EFEFE"/>
                </a:solidFill>
                <a:latin typeface="Century 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EFEFE"/>
                </a:solidFill>
                <a:latin typeface="Century 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EFEFE"/>
                </a:solidFill>
                <a:latin typeface="Century Gothic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Let’s review</a:t>
            </a:r>
            <a:endParaRPr lang="en-US" dirty="0"/>
          </a:p>
        </p:txBody>
      </p:sp>
      <p:pic>
        <p:nvPicPr>
          <p:cNvPr id="52228" name="Picture 8">
            <a:extLst>
              <a:ext uri="{FF2B5EF4-FFF2-40B4-BE49-F238E27FC236}">
                <a16:creationId xmlns:a16="http://schemas.microsoft.com/office/drawing/2014/main" id="{1635C26C-5CA8-6E4D-94EF-D74FA1EC3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749550"/>
            <a:ext cx="41084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2424" y="676167"/>
            <a:ext cx="6596888" cy="628377"/>
          </a:xfrm>
        </p:spPr>
        <p:txBody>
          <a:bodyPr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Let’s watch a video!</a:t>
            </a:r>
            <a:endParaRPr spc="15" dirty="0"/>
          </a:p>
        </p:txBody>
      </p:sp>
      <p:pic>
        <p:nvPicPr>
          <p:cNvPr id="3" name="How old are you?.mp4">
            <a:hlinkClick r:id="" action="ppaction://media"/>
            <a:extLst>
              <a:ext uri="{FF2B5EF4-FFF2-40B4-BE49-F238E27FC236}">
                <a16:creationId xmlns:a16="http://schemas.microsoft.com/office/drawing/2014/main" id="{EE9EBB78-11DE-C24E-A469-8427B979A9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304" y="1892808"/>
            <a:ext cx="8827008" cy="496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6926E7-B913-F34C-B245-5DC07B684B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FA23E2-E6B6-4E45-8068-A59366DD6715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3.  Manners</a:t>
            </a: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71243C-4EE8-3F45-8BAF-0A9CD8040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708150"/>
            <a:ext cx="5335588" cy="8858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Let’s review</a:t>
            </a:r>
          </a:p>
        </p:txBody>
      </p:sp>
      <p:pic>
        <p:nvPicPr>
          <p:cNvPr id="54276" name="Picture 8">
            <a:extLst>
              <a:ext uri="{FF2B5EF4-FFF2-40B4-BE49-F238E27FC236}">
                <a16:creationId xmlns:a16="http://schemas.microsoft.com/office/drawing/2014/main" id="{DF2C1819-EC6A-694E-A23F-89F0B210F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749550"/>
            <a:ext cx="41084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5E624-4EC5-0B40-A16D-D5FA14777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dirty="0"/>
              <a:t>Homework:</a:t>
            </a:r>
          </a:p>
        </p:txBody>
      </p:sp>
      <p:sp>
        <p:nvSpPr>
          <p:cNvPr id="58370" name="TextBox 3">
            <a:extLst>
              <a:ext uri="{FF2B5EF4-FFF2-40B4-BE49-F238E27FC236}">
                <a16:creationId xmlns:a16="http://schemas.microsoft.com/office/drawing/2014/main" id="{BAD7F1B2-5844-5B47-83C6-94AE89467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950" y="2247900"/>
            <a:ext cx="82153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 dirty="0"/>
              <a:t>Write 2 sentences; 1 using “please” and 1 using “thank you”.</a:t>
            </a:r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1E8A159A-1E41-994C-A512-4F51AD68E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5E624-4EC5-0B40-A16D-D5FA14777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dirty="0"/>
              <a:t>Extra Time </a:t>
            </a:r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1E8A159A-1E41-994C-A512-4F51AD68E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A83CB2F-2268-4788-BB83-84887588A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101" y="266700"/>
            <a:ext cx="47498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55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5E624-4EC5-0B40-A16D-D5FA14777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dirty="0"/>
              <a:t>Extra Time – More Manners! </a:t>
            </a:r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1E8A159A-1E41-994C-A512-4F51AD68E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7AD247F0-CE3C-4016-8068-68973965D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006" y="2410397"/>
            <a:ext cx="81407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indent="0" algn="ctr">
              <a:lnSpc>
                <a:spcPct val="3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dirty="0"/>
              <a:t>We say </a:t>
            </a:r>
            <a:r>
              <a:rPr lang="en-US" altLang="en-US" sz="2400" b="1" dirty="0"/>
              <a:t>“Excuse me” </a:t>
            </a:r>
            <a:endParaRPr lang="en-US" altLang="en-US" sz="2400" dirty="0"/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 typeface="Arial" pitchFamily="2" charset="2"/>
              <a:buChar char="•"/>
            </a:pPr>
            <a:r>
              <a:rPr lang="en-US" altLang="en-US" sz="2400"/>
              <a:t>to get a person's attention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 typeface="Arial" pitchFamily="2" charset="2"/>
              <a:buChar char="•"/>
            </a:pPr>
            <a:r>
              <a:rPr lang="en-US" altLang="en-US" sz="2400"/>
              <a:t>to politely interrupt</a:t>
            </a:r>
            <a:endParaRPr lang="en-US" altLang="en-US" sz="2400" dirty="0"/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 typeface="Arial" pitchFamily="2" charset="2"/>
              <a:buChar char="•"/>
            </a:pPr>
            <a:r>
              <a:rPr lang="en-US" altLang="en-US" sz="2400"/>
              <a:t>to ask someone to move from our way</a:t>
            </a:r>
            <a:endParaRPr lang="en-US" altLang="en-US" sz="2400" dirty="0"/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 typeface="Arial" pitchFamily="2" charset="2"/>
              <a:buChar char="•"/>
            </a:pPr>
            <a:r>
              <a:rPr lang="en-US" altLang="en-US" sz="2400"/>
              <a:t>to apologize for minor things (bumping into someone, coughing, burping etc.)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64620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5E624-4EC5-0B40-A16D-D5FA14777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dirty="0"/>
              <a:t>Extra Time – More Manners! </a:t>
            </a:r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1E8A159A-1E41-994C-A512-4F51AD68E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7AD247F0-CE3C-4016-8068-68973965D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006" y="2410397"/>
            <a:ext cx="81407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indent="0" algn="ctr">
              <a:lnSpc>
                <a:spcPct val="3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dirty="0"/>
              <a:t>We say </a:t>
            </a:r>
            <a:r>
              <a:rPr lang="en-US" altLang="en-US" sz="2400" b="1"/>
              <a:t>“I'm sorry” </a:t>
            </a:r>
            <a:endParaRPr lang="en-US" altLang="en-US" sz="2400" dirty="0"/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 typeface="Arial" pitchFamily="2" charset="2"/>
              <a:buChar char="•"/>
            </a:pPr>
            <a:r>
              <a:rPr lang="en-US" altLang="en-US" sz="2400"/>
              <a:t>when we have done something wrong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 typeface="Arial" pitchFamily="2" charset="2"/>
              <a:buChar char="•"/>
            </a:pPr>
            <a:r>
              <a:rPr lang="en-US" altLang="en-US" sz="2400"/>
              <a:t>to apologize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 typeface="Arial" pitchFamily="2" charset="2"/>
              <a:buChar char="•"/>
            </a:pPr>
            <a:endParaRPr lang="en-US" altLang="en-US" sz="2400" dirty="0"/>
          </a:p>
          <a:p>
            <a:pPr marL="0" indent="0" algn="ctr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/>
              <a:t>And </a:t>
            </a:r>
            <a:r>
              <a:rPr lang="en-US" altLang="en-US" sz="2400" b="1"/>
              <a:t>"That's okay"</a:t>
            </a:r>
            <a:endParaRPr lang="en-US" altLang="en-US" sz="2400" dirty="0"/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 typeface="Arial" pitchFamily="2" charset="2"/>
              <a:buChar char="•"/>
            </a:pPr>
            <a:r>
              <a:rPr lang="en-US" altLang="en-US" sz="2400"/>
              <a:t>when someone says "I'm sorry" to us</a:t>
            </a: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86514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5E624-4EC5-0B40-A16D-D5FA14777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dirty="0"/>
              <a:t>Extra Time – More Manners! </a:t>
            </a:r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1E8A159A-1E41-994C-A512-4F51AD68E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’m Sorry_Excuse Me Song _ ABCkidTV Nursery Rhymes .mp4">
            <a:hlinkClick r:id="" action="ppaction://media"/>
            <a:extLst>
              <a:ext uri="{FF2B5EF4-FFF2-40B4-BE49-F238E27FC236}">
                <a16:creationId xmlns:a16="http://schemas.microsoft.com/office/drawing/2014/main" id="{0407A8E6-1935-1741-BFA5-E89C3805B9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7371" y="2072708"/>
            <a:ext cx="7260770" cy="408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3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87952-6737-F64C-BE50-70FE516F3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708150"/>
            <a:ext cx="5335588" cy="18621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What will I be learning today?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1EA6A-8224-EA44-8A0F-2010C45364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77842B-7F61-154B-95F1-D4F557D941AC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Numbers</a:t>
            </a: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“How old are you?”</a:t>
            </a: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Manners</a:t>
            </a:r>
          </a:p>
        </p:txBody>
      </p:sp>
      <p:pic>
        <p:nvPicPr>
          <p:cNvPr id="26628" name="Picture 2">
            <a:extLst>
              <a:ext uri="{FF2B5EF4-FFF2-40B4-BE49-F238E27FC236}">
                <a16:creationId xmlns:a16="http://schemas.microsoft.com/office/drawing/2014/main" id="{297BEDB5-9A9A-2443-A5B2-592C5EB75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9450" y="3270250"/>
            <a:ext cx="3408363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9DFFC-6C54-7B4F-A2CF-FF8AFF9A5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435225"/>
            <a:ext cx="4632325" cy="2008188"/>
          </a:xfrm>
        </p:spPr>
        <p:txBody>
          <a:bodyPr rtlCol="0" anchor="ctr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/>
              <a:t>1.  Let’s review numbers</a:t>
            </a:r>
          </a:p>
        </p:txBody>
      </p:sp>
      <p:sp>
        <p:nvSpPr>
          <p:cNvPr id="28674" name="TextBox 2">
            <a:extLst>
              <a:ext uri="{FF2B5EF4-FFF2-40B4-BE49-F238E27FC236}">
                <a16:creationId xmlns:a16="http://schemas.microsoft.com/office/drawing/2014/main" id="{487D3557-CFA9-0F4F-8AF0-E4A811CF4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8538" y="4911725"/>
            <a:ext cx="3148012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8800" dirty="0"/>
              <a:t>1-10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11247D45-DE02-464E-A404-72E9C636EE7A}"/>
              </a:ext>
            </a:extLst>
          </p:cNvPr>
          <p:cNvSpPr/>
          <p:nvPr/>
        </p:nvSpPr>
        <p:spPr>
          <a:xfrm>
            <a:off x="4808538" y="4911725"/>
            <a:ext cx="3148012" cy="1574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8676" name="Picture 2">
            <a:extLst>
              <a:ext uri="{FF2B5EF4-FFF2-40B4-BE49-F238E27FC236}">
                <a16:creationId xmlns:a16="http://schemas.microsoft.com/office/drawing/2014/main" id="{72445661-64B3-D642-801B-BA056C55A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2569">
            <a:off x="579438" y="3341688"/>
            <a:ext cx="3279775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910A4DC-EEA7-674D-9438-DB4C25AEBE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234459"/>
              </p:ext>
            </p:extLst>
          </p:nvPr>
        </p:nvGraphicFramePr>
        <p:xfrm>
          <a:off x="1304544" y="816864"/>
          <a:ext cx="9363455" cy="5644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691">
                  <a:extLst>
                    <a:ext uri="{9D8B030D-6E8A-4147-A177-3AD203B41FA5}">
                      <a16:colId xmlns:a16="http://schemas.microsoft.com/office/drawing/2014/main" val="1688817805"/>
                    </a:ext>
                  </a:extLst>
                </a:gridCol>
                <a:gridCol w="1872691">
                  <a:extLst>
                    <a:ext uri="{9D8B030D-6E8A-4147-A177-3AD203B41FA5}">
                      <a16:colId xmlns:a16="http://schemas.microsoft.com/office/drawing/2014/main" val="2147016455"/>
                    </a:ext>
                  </a:extLst>
                </a:gridCol>
                <a:gridCol w="1872691">
                  <a:extLst>
                    <a:ext uri="{9D8B030D-6E8A-4147-A177-3AD203B41FA5}">
                      <a16:colId xmlns:a16="http://schemas.microsoft.com/office/drawing/2014/main" val="766906750"/>
                    </a:ext>
                  </a:extLst>
                </a:gridCol>
                <a:gridCol w="1872691">
                  <a:extLst>
                    <a:ext uri="{9D8B030D-6E8A-4147-A177-3AD203B41FA5}">
                      <a16:colId xmlns:a16="http://schemas.microsoft.com/office/drawing/2014/main" val="516402985"/>
                    </a:ext>
                  </a:extLst>
                </a:gridCol>
                <a:gridCol w="1872691">
                  <a:extLst>
                    <a:ext uri="{9D8B030D-6E8A-4147-A177-3AD203B41FA5}">
                      <a16:colId xmlns:a16="http://schemas.microsoft.com/office/drawing/2014/main" val="3668503564"/>
                    </a:ext>
                  </a:extLst>
                </a:gridCol>
              </a:tblGrid>
              <a:tr h="2822448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en-US" sz="4400" b="0" dirty="0">
                          <a:solidFill>
                            <a:sysClr val="windowText" lastClr="000000"/>
                          </a:solidFill>
                        </a:rPr>
                        <a:t>one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en-US" sz="4400" b="0" dirty="0">
                          <a:solidFill>
                            <a:sysClr val="windowText" lastClr="000000"/>
                          </a:solidFill>
                        </a:rPr>
                        <a:t>two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en-US" sz="4400" b="0" dirty="0">
                          <a:solidFill>
                            <a:sysClr val="windowText" lastClr="000000"/>
                          </a:solidFill>
                        </a:rPr>
                        <a:t>three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  <a:p>
                      <a:pPr algn="ctr"/>
                      <a:r>
                        <a:rPr lang="en-US" sz="4400" b="0" dirty="0">
                          <a:solidFill>
                            <a:sysClr val="windowText" lastClr="000000"/>
                          </a:solidFill>
                        </a:rPr>
                        <a:t>four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en-US" sz="4400" b="0" dirty="0">
                          <a:solidFill>
                            <a:sysClr val="windowText" lastClr="000000"/>
                          </a:solidFill>
                        </a:rPr>
                        <a:t>five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022484"/>
                  </a:ext>
                </a:extLst>
              </a:tr>
              <a:tr h="2822448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  <a:p>
                      <a:pPr algn="ctr"/>
                      <a:r>
                        <a:rPr lang="en-US" sz="4400" b="0" dirty="0">
                          <a:solidFill>
                            <a:sysClr val="windowText" lastClr="000000"/>
                          </a:solidFill>
                        </a:rPr>
                        <a:t>six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ysClr val="windowText" lastClr="000000"/>
                          </a:solidFill>
                        </a:rPr>
                        <a:t>7</a:t>
                      </a:r>
                    </a:p>
                    <a:p>
                      <a:pPr algn="ctr"/>
                      <a:r>
                        <a:rPr lang="en-US" sz="4400" b="0" dirty="0">
                          <a:solidFill>
                            <a:sysClr val="windowText" lastClr="000000"/>
                          </a:solidFill>
                        </a:rPr>
                        <a:t>seven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</a:p>
                    <a:p>
                      <a:pPr algn="ctr"/>
                      <a:r>
                        <a:rPr lang="en-US" sz="4400" b="0" dirty="0">
                          <a:solidFill>
                            <a:sysClr val="windowText" lastClr="000000"/>
                          </a:solidFill>
                        </a:rPr>
                        <a:t>eight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</a:p>
                    <a:p>
                      <a:pPr algn="ctr"/>
                      <a:r>
                        <a:rPr lang="en-US" sz="4400" b="0" dirty="0">
                          <a:solidFill>
                            <a:sysClr val="windowText" lastClr="000000"/>
                          </a:solidFill>
                        </a:rPr>
                        <a:t>nine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</a:p>
                    <a:p>
                      <a:pPr algn="ctr"/>
                      <a:r>
                        <a:rPr lang="en-US" sz="4400" b="0" dirty="0">
                          <a:solidFill>
                            <a:sysClr val="windowText" lastClr="000000"/>
                          </a:solidFill>
                        </a:rPr>
                        <a:t>ten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15424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2B5785-9060-6848-BA23-9FF4ECB75DEA}"/>
              </a:ext>
            </a:extLst>
          </p:cNvPr>
          <p:cNvSpPr/>
          <p:nvPr/>
        </p:nvSpPr>
        <p:spPr>
          <a:xfrm>
            <a:off x="6546360" y="520876"/>
            <a:ext cx="6591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78F80B-BAB3-3247-AC0C-33DA811722E3}"/>
              </a:ext>
            </a:extLst>
          </p:cNvPr>
          <p:cNvSpPr/>
          <p:nvPr/>
        </p:nvSpPr>
        <p:spPr>
          <a:xfrm>
            <a:off x="3022104" y="1331120"/>
            <a:ext cx="65915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26E1F7-9F17-2F45-BF81-B2DF5E612BC9}"/>
              </a:ext>
            </a:extLst>
          </p:cNvPr>
          <p:cNvSpPr/>
          <p:nvPr/>
        </p:nvSpPr>
        <p:spPr>
          <a:xfrm>
            <a:off x="5887204" y="1331393"/>
            <a:ext cx="65915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0E51EB-97B9-E84F-9CFF-7CBDB541217F}"/>
              </a:ext>
            </a:extLst>
          </p:cNvPr>
          <p:cNvSpPr/>
          <p:nvPr/>
        </p:nvSpPr>
        <p:spPr>
          <a:xfrm>
            <a:off x="2492291" y="568906"/>
            <a:ext cx="65915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3D32C4-4B70-9544-8D72-42BCC97B6503}"/>
              </a:ext>
            </a:extLst>
          </p:cNvPr>
          <p:cNvSpPr/>
          <p:nvPr/>
        </p:nvSpPr>
        <p:spPr>
          <a:xfrm>
            <a:off x="7124015" y="1331393"/>
            <a:ext cx="65915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6C4675-6E4E-1649-877C-3C74170CB1DD}"/>
              </a:ext>
            </a:extLst>
          </p:cNvPr>
          <p:cNvSpPr/>
          <p:nvPr/>
        </p:nvSpPr>
        <p:spPr>
          <a:xfrm>
            <a:off x="3600242" y="543548"/>
            <a:ext cx="65915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659EAA-0BE4-5F4A-9C1B-87DD7DA2E611}"/>
              </a:ext>
            </a:extLst>
          </p:cNvPr>
          <p:cNvSpPr/>
          <p:nvPr/>
        </p:nvSpPr>
        <p:spPr>
          <a:xfrm>
            <a:off x="7921926" y="520876"/>
            <a:ext cx="65915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0AACD6-3FB5-CE45-8505-3E44ADA9FF83}"/>
              </a:ext>
            </a:extLst>
          </p:cNvPr>
          <p:cNvSpPr/>
          <p:nvPr/>
        </p:nvSpPr>
        <p:spPr>
          <a:xfrm>
            <a:off x="4294928" y="1331393"/>
            <a:ext cx="65915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ysClr val="windowText" lastClr="000000"/>
                </a:solidFill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A4978-0D10-CF4F-95E3-E3A85A86A867}"/>
              </a:ext>
            </a:extLst>
          </p:cNvPr>
          <p:cNvSpPr/>
          <p:nvPr/>
        </p:nvSpPr>
        <p:spPr>
          <a:xfrm>
            <a:off x="8432173" y="1331120"/>
            <a:ext cx="65915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ysClr val="windowText" lastClr="000000"/>
                </a:solidFill>
              </a:rPr>
              <a:t>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C1738F-B91E-F14E-B5CE-46094A63D2F3}"/>
              </a:ext>
            </a:extLst>
          </p:cNvPr>
          <p:cNvSpPr/>
          <p:nvPr/>
        </p:nvSpPr>
        <p:spPr>
          <a:xfrm>
            <a:off x="4830907" y="537319"/>
            <a:ext cx="113364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ysClr val="windowText" lastClr="000000"/>
                </a:solidFill>
              </a:rPr>
              <a:t>10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EA614E1-03DB-DB49-A82E-D6BEAF467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300" y="2647332"/>
            <a:ext cx="4080494" cy="40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1CE374FF-7BC7-354E-8FD1-42A7A23C7F17}"/>
              </a:ext>
            </a:extLst>
          </p:cNvPr>
          <p:cNvSpPr/>
          <p:nvPr/>
        </p:nvSpPr>
        <p:spPr>
          <a:xfrm>
            <a:off x="2387869" y="2689266"/>
            <a:ext cx="3124137" cy="1607772"/>
          </a:xfrm>
          <a:prstGeom prst="wedgeRoundRectCallout">
            <a:avLst>
              <a:gd name="adj1" fmla="val -61809"/>
              <a:gd name="adj2" fmla="val 38992"/>
              <a:gd name="adj3" fmla="val 16667"/>
            </a:avLst>
          </a:prstGeom>
          <a:solidFill>
            <a:srgbClr val="1F72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42C032-4595-0E4B-B134-DF42F735771E}"/>
              </a:ext>
            </a:extLst>
          </p:cNvPr>
          <p:cNvSpPr txBox="1"/>
          <p:nvPr/>
        </p:nvSpPr>
        <p:spPr>
          <a:xfrm>
            <a:off x="2669777" y="3061339"/>
            <a:ext cx="256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Put the numbers in order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757A0D5-AC5C-4A40-AC50-3651C85693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736092"/>
              </p:ext>
            </p:extLst>
          </p:nvPr>
        </p:nvGraphicFramePr>
        <p:xfrm>
          <a:off x="2492291" y="4669111"/>
          <a:ext cx="9291630" cy="1402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163">
                  <a:extLst>
                    <a:ext uri="{9D8B030D-6E8A-4147-A177-3AD203B41FA5}">
                      <a16:colId xmlns:a16="http://schemas.microsoft.com/office/drawing/2014/main" val="4120276792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449691735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221794034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3630269710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4088663100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850391846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2005332494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3967103663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132868029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2144429820"/>
                    </a:ext>
                  </a:extLst>
                </a:gridCol>
              </a:tblGrid>
              <a:tr h="14025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0514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0082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9EA614E1-03DB-DB49-A82E-D6BEAF467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300" y="2647332"/>
            <a:ext cx="4080494" cy="40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1CE374FF-7BC7-354E-8FD1-42A7A23C7F17}"/>
              </a:ext>
            </a:extLst>
          </p:cNvPr>
          <p:cNvSpPr/>
          <p:nvPr/>
        </p:nvSpPr>
        <p:spPr>
          <a:xfrm>
            <a:off x="2387869" y="2689266"/>
            <a:ext cx="3124137" cy="1607772"/>
          </a:xfrm>
          <a:prstGeom prst="wedgeRoundRectCallout">
            <a:avLst>
              <a:gd name="adj1" fmla="val -61809"/>
              <a:gd name="adj2" fmla="val 38992"/>
              <a:gd name="adj3" fmla="val 16667"/>
            </a:avLst>
          </a:prstGeom>
          <a:solidFill>
            <a:srgbClr val="1F72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42C032-4595-0E4B-B134-DF42F735771E}"/>
              </a:ext>
            </a:extLst>
          </p:cNvPr>
          <p:cNvSpPr txBox="1"/>
          <p:nvPr/>
        </p:nvSpPr>
        <p:spPr>
          <a:xfrm>
            <a:off x="2669777" y="3262319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That’s right!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757A0D5-AC5C-4A40-AC50-3651C85693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966203"/>
              </p:ext>
            </p:extLst>
          </p:nvPr>
        </p:nvGraphicFramePr>
        <p:xfrm>
          <a:off x="2492291" y="4669111"/>
          <a:ext cx="9291630" cy="1402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163">
                  <a:extLst>
                    <a:ext uri="{9D8B030D-6E8A-4147-A177-3AD203B41FA5}">
                      <a16:colId xmlns:a16="http://schemas.microsoft.com/office/drawing/2014/main" val="4120276792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449691735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221794034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3630269710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4088663100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850391846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2005332494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3967103663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132868029"/>
                    </a:ext>
                  </a:extLst>
                </a:gridCol>
                <a:gridCol w="929163">
                  <a:extLst>
                    <a:ext uri="{9D8B030D-6E8A-4147-A177-3AD203B41FA5}">
                      <a16:colId xmlns:a16="http://schemas.microsoft.com/office/drawing/2014/main" val="2144429820"/>
                    </a:ext>
                  </a:extLst>
                </a:gridCol>
              </a:tblGrid>
              <a:tr h="1402505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0514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3712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D04EA-EAA8-3240-A7BA-565ABD4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313" y="2435225"/>
            <a:ext cx="4383087" cy="200818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2.  Let’s learn the question “How old are you?”</a:t>
            </a:r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8A8FE401-4432-EB41-8FAD-A90E2FFF2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32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217C72A-B183-054B-BF6D-15BAE26E4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0806"/>
            <a:ext cx="5997194" cy="599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8DC2A0-EEC8-0B49-92AE-3D6A818C8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77" y="1176242"/>
            <a:ext cx="5683123" cy="568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FF485DF4-0505-E844-8B0F-11B083EC239C}"/>
              </a:ext>
            </a:extLst>
          </p:cNvPr>
          <p:cNvSpPr/>
          <p:nvPr/>
        </p:nvSpPr>
        <p:spPr>
          <a:xfrm>
            <a:off x="3960636" y="1018961"/>
            <a:ext cx="3124137" cy="1607772"/>
          </a:xfrm>
          <a:prstGeom prst="wedgeRoundRectCallout">
            <a:avLst>
              <a:gd name="adj1" fmla="val -69614"/>
              <a:gd name="adj2" fmla="val 8904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401D2B-3F44-C942-AD84-1137F49B1554}"/>
              </a:ext>
            </a:extLst>
          </p:cNvPr>
          <p:cNvSpPr txBox="1"/>
          <p:nvPr/>
        </p:nvSpPr>
        <p:spPr>
          <a:xfrm>
            <a:off x="4242545" y="1407349"/>
            <a:ext cx="256032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How old are you?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7C7A532-0A4E-A54C-81BF-D4E878893300}"/>
              </a:ext>
            </a:extLst>
          </p:cNvPr>
          <p:cNvSpPr/>
          <p:nvPr/>
        </p:nvSpPr>
        <p:spPr>
          <a:xfrm>
            <a:off x="4946808" y="2626733"/>
            <a:ext cx="3124137" cy="1607772"/>
          </a:xfrm>
          <a:prstGeom prst="wedgeRoundRectCallout">
            <a:avLst>
              <a:gd name="adj1" fmla="val 70877"/>
              <a:gd name="adj2" fmla="val 865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16CED-306D-C34E-AE56-AF03812B7A43}"/>
              </a:ext>
            </a:extLst>
          </p:cNvPr>
          <p:cNvSpPr txBox="1"/>
          <p:nvPr/>
        </p:nvSpPr>
        <p:spPr>
          <a:xfrm>
            <a:off x="5228717" y="3015121"/>
            <a:ext cx="256032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 am 7 years old.</a:t>
            </a:r>
          </a:p>
        </p:txBody>
      </p:sp>
    </p:spTree>
    <p:extLst>
      <p:ext uri="{BB962C8B-B14F-4D97-AF65-F5344CB8AC3E}">
        <p14:creationId xmlns:p14="http://schemas.microsoft.com/office/powerpoint/2010/main" val="10559231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21090</TotalTime>
  <Words>555</Words>
  <Application>Microsoft Office PowerPoint</Application>
  <PresentationFormat>Widescreen</PresentationFormat>
  <Paragraphs>177</Paragraphs>
  <Slides>27</Slides>
  <Notes>16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Quotable</vt:lpstr>
      <vt:lpstr>PowerPoint Presentation</vt:lpstr>
      <vt:lpstr>Last Week’s Homework:</vt:lpstr>
      <vt:lpstr>What will I be learning today?</vt:lpstr>
      <vt:lpstr>1.  Let’s review numbers</vt:lpstr>
      <vt:lpstr>PowerPoint Presentation</vt:lpstr>
      <vt:lpstr>PowerPoint Presentation</vt:lpstr>
      <vt:lpstr>PowerPoint Presentation</vt:lpstr>
      <vt:lpstr>2.  Let’s learn the question “How old are you?”</vt:lpstr>
      <vt:lpstr>PowerPoint Presentation</vt:lpstr>
      <vt:lpstr>PowerPoint Presentation</vt:lpstr>
      <vt:lpstr>Let’s Practice!</vt:lpstr>
      <vt:lpstr>3.  Let’s learn basic manners</vt:lpstr>
      <vt:lpstr>Please, Thank You, You’re Welcome</vt:lpstr>
      <vt:lpstr>Fill in the blanks</vt:lpstr>
      <vt:lpstr>Fill in the blanks</vt:lpstr>
      <vt:lpstr>Let’s Practice!</vt:lpstr>
      <vt:lpstr>What did I learn today?</vt:lpstr>
      <vt:lpstr>Let’s review</vt:lpstr>
      <vt:lpstr>Let’s play a review game!</vt:lpstr>
      <vt:lpstr>PowerPoint Presentation</vt:lpstr>
      <vt:lpstr>Let’s watch a video!</vt:lpstr>
      <vt:lpstr>Let’s review</vt:lpstr>
      <vt:lpstr>Homework:</vt:lpstr>
      <vt:lpstr>Extra Time </vt:lpstr>
      <vt:lpstr>Extra Time – More Manners! </vt:lpstr>
      <vt:lpstr>Extra Time – More Manners! </vt:lpstr>
      <vt:lpstr>Extra Time – More Manners! 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Marisa L</dc:creator>
  <cp:keywords/>
  <dc:description/>
  <cp:lastModifiedBy>Bethany Villanueva</cp:lastModifiedBy>
  <cp:revision>181</cp:revision>
  <cp:lastPrinted>2017-01-09T00:28:05Z</cp:lastPrinted>
  <dcterms:created xsi:type="dcterms:W3CDTF">2016-05-04T22:58:26Z</dcterms:created>
  <dcterms:modified xsi:type="dcterms:W3CDTF">2018-07-13T12:07:08Z</dcterms:modified>
  <cp:category/>
</cp:coreProperties>
</file>