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305" r:id="rId2"/>
    <p:sldId id="327" r:id="rId3"/>
    <p:sldId id="309" r:id="rId4"/>
    <p:sldId id="310" r:id="rId5"/>
    <p:sldId id="345" r:id="rId6"/>
    <p:sldId id="358" r:id="rId7"/>
    <p:sldId id="359" r:id="rId8"/>
    <p:sldId id="362" r:id="rId9"/>
    <p:sldId id="276" r:id="rId10"/>
    <p:sldId id="347" r:id="rId11"/>
    <p:sldId id="363" r:id="rId12"/>
    <p:sldId id="364" r:id="rId13"/>
    <p:sldId id="367" r:id="rId14"/>
    <p:sldId id="368" r:id="rId15"/>
    <p:sldId id="369" r:id="rId16"/>
    <p:sldId id="370" r:id="rId17"/>
    <p:sldId id="373" r:id="rId18"/>
    <p:sldId id="374" r:id="rId19"/>
    <p:sldId id="348" r:id="rId20"/>
    <p:sldId id="352" r:id="rId21"/>
    <p:sldId id="366" r:id="rId22"/>
    <p:sldId id="365" r:id="rId23"/>
    <p:sldId id="322" r:id="rId24"/>
    <p:sldId id="323" r:id="rId25"/>
    <p:sldId id="324" r:id="rId26"/>
    <p:sldId id="325" r:id="rId27"/>
    <p:sldId id="330" r:id="rId28"/>
    <p:sldId id="357" r:id="rId29"/>
    <p:sldId id="360" r:id="rId30"/>
    <p:sldId id="361" r:id="rId31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72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2A8023-C313-4881-A3E0-A78DAC5C9B48}" v="21" dt="2018-07-12T16:19:20.6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906"/>
    <p:restoredTop sz="93742"/>
  </p:normalViewPr>
  <p:slideViewPr>
    <p:cSldViewPr snapToGrid="0" snapToObjects="1">
      <p:cViewPr varScale="1">
        <p:scale>
          <a:sx n="112" d="100"/>
          <a:sy n="112" d="100"/>
        </p:scale>
        <p:origin x="208" y="416"/>
      </p:cViewPr>
      <p:guideLst/>
    </p:cSldViewPr>
  </p:slideViewPr>
  <p:outlineViewPr>
    <p:cViewPr>
      <p:scale>
        <a:sx n="33" d="100"/>
        <a:sy n="33" d="100"/>
      </p:scale>
      <p:origin x="0" y="-2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thany Villanueva" userId="S::bethany.villanueva@rosedaleacademy.com::7ac5a895-7e38-46df-a5e1-f6219d0baaed" providerId="AD" clId="Web-{892A8023-C313-4881-A3E0-A78DAC5C9B48}"/>
    <pc:docChg chg="addSld delSld modSld sldOrd">
      <pc:chgData name="Bethany Villanueva" userId="S::bethany.villanueva@rosedaleacademy.com::7ac5a895-7e38-46df-a5e1-f6219d0baaed" providerId="AD" clId="Web-{892A8023-C313-4881-A3E0-A78DAC5C9B48}" dt="2018-07-12T16:40:23.693" v="999" actId="20577"/>
      <pc:docMkLst>
        <pc:docMk/>
      </pc:docMkLst>
      <pc:sldChg chg="modSp">
        <pc:chgData name="Bethany Villanueva" userId="S::bethany.villanueva@rosedaleacademy.com::7ac5a895-7e38-46df-a5e1-f6219d0baaed" providerId="AD" clId="Web-{892A8023-C313-4881-A3E0-A78DAC5C9B48}" dt="2018-07-12T16:40:23.693" v="999" actId="20577"/>
        <pc:sldMkLst>
          <pc:docMk/>
          <pc:sldMk cId="0" sldId="324"/>
        </pc:sldMkLst>
        <pc:spChg chg="mod">
          <ac:chgData name="Bethany Villanueva" userId="S::bethany.villanueva@rosedaleacademy.com::7ac5a895-7e38-46df-a5e1-f6219d0baaed" providerId="AD" clId="Web-{892A8023-C313-4881-A3E0-A78DAC5C9B48}" dt="2018-07-12T16:40:23.693" v="999" actId="20577"/>
          <ac:spMkLst>
            <pc:docMk/>
            <pc:sldMk cId="0" sldId="324"/>
            <ac:spMk id="7" creationId="{5BD9C62C-2E3A-8347-AD97-9171DB0139B6}"/>
          </ac:spMkLst>
        </pc:spChg>
      </pc:sldChg>
      <pc:sldChg chg="modSp ord">
        <pc:chgData name="Bethany Villanueva" userId="S::bethany.villanueva@rosedaleacademy.com::7ac5a895-7e38-46df-a5e1-f6219d0baaed" providerId="AD" clId="Web-{892A8023-C313-4881-A3E0-A78DAC5C9B48}" dt="2018-07-12T15:49:17.728" v="88" actId="20577"/>
        <pc:sldMkLst>
          <pc:docMk/>
          <pc:sldMk cId="1580299079" sldId="357"/>
        </pc:sldMkLst>
        <pc:spChg chg="mod">
          <ac:chgData name="Bethany Villanueva" userId="S::bethany.villanueva@rosedaleacademy.com::7ac5a895-7e38-46df-a5e1-f6219d0baaed" providerId="AD" clId="Web-{892A8023-C313-4881-A3E0-A78DAC5C9B48}" dt="2018-07-12T15:49:17.728" v="88" actId="20577"/>
          <ac:spMkLst>
            <pc:docMk/>
            <pc:sldMk cId="1580299079" sldId="357"/>
            <ac:spMk id="2" creationId="{80D937DC-DA33-46C6-8A8C-64EF3E767CEA}"/>
          </ac:spMkLst>
        </pc:spChg>
      </pc:sldChg>
      <pc:sldChg chg="modSp">
        <pc:chgData name="Bethany Villanueva" userId="S::bethany.villanueva@rosedaleacademy.com::7ac5a895-7e38-46df-a5e1-f6219d0baaed" providerId="AD" clId="Web-{892A8023-C313-4881-A3E0-A78DAC5C9B48}" dt="2018-07-12T15:47:37.461" v="53" actId="20577"/>
        <pc:sldMkLst>
          <pc:docMk/>
          <pc:sldMk cId="1350564152" sldId="358"/>
        </pc:sldMkLst>
        <pc:spChg chg="mod">
          <ac:chgData name="Bethany Villanueva" userId="S::bethany.villanueva@rosedaleacademy.com::7ac5a895-7e38-46df-a5e1-f6219d0baaed" providerId="AD" clId="Web-{892A8023-C313-4881-A3E0-A78DAC5C9B48}" dt="2018-07-12T15:47:37.461" v="53" actId="20577"/>
          <ac:spMkLst>
            <pc:docMk/>
            <pc:sldMk cId="1350564152" sldId="358"/>
            <ac:spMk id="34836" creationId="{9CBBC1E3-7921-1943-BA58-606D0FEDCA65}"/>
          </ac:spMkLst>
        </pc:spChg>
      </pc:sldChg>
      <pc:sldChg chg="modSp">
        <pc:chgData name="Bethany Villanueva" userId="S::bethany.villanueva@rosedaleacademy.com::7ac5a895-7e38-46df-a5e1-f6219d0baaed" providerId="AD" clId="Web-{892A8023-C313-4881-A3E0-A78DAC5C9B48}" dt="2018-07-12T15:48:09.337" v="68" actId="20577"/>
        <pc:sldMkLst>
          <pc:docMk/>
          <pc:sldMk cId="1352007015" sldId="359"/>
        </pc:sldMkLst>
        <pc:spChg chg="mod">
          <ac:chgData name="Bethany Villanueva" userId="S::bethany.villanueva@rosedaleacademy.com::7ac5a895-7e38-46df-a5e1-f6219d0baaed" providerId="AD" clId="Web-{892A8023-C313-4881-A3E0-A78DAC5C9B48}" dt="2018-07-12T15:48:09.337" v="68" actId="20577"/>
          <ac:spMkLst>
            <pc:docMk/>
            <pc:sldMk cId="1352007015" sldId="359"/>
            <ac:spMk id="34836" creationId="{9CBBC1E3-7921-1943-BA58-606D0FEDCA65}"/>
          </ac:spMkLst>
        </pc:spChg>
      </pc:sldChg>
      <pc:sldChg chg="ord">
        <pc:chgData name="Bethany Villanueva" userId="S::bethany.villanueva@rosedaleacademy.com::7ac5a895-7e38-46df-a5e1-f6219d0baaed" providerId="AD" clId="Web-{892A8023-C313-4881-A3E0-A78DAC5C9B48}" dt="2018-07-12T15:49:03.541" v="76"/>
        <pc:sldMkLst>
          <pc:docMk/>
          <pc:sldMk cId="1354231940" sldId="360"/>
        </pc:sldMkLst>
      </pc:sldChg>
      <pc:sldChg chg="ord">
        <pc:chgData name="Bethany Villanueva" userId="S::bethany.villanueva@rosedaleacademy.com::7ac5a895-7e38-46df-a5e1-f6219d0baaed" providerId="AD" clId="Web-{892A8023-C313-4881-A3E0-A78DAC5C9B48}" dt="2018-07-12T15:49:03.541" v="75"/>
        <pc:sldMkLst>
          <pc:docMk/>
          <pc:sldMk cId="3243408482" sldId="361"/>
        </pc:sldMkLst>
      </pc:sldChg>
      <pc:sldChg chg="ord">
        <pc:chgData name="Bethany Villanueva" userId="S::bethany.villanueva@rosedaleacademy.com::7ac5a895-7e38-46df-a5e1-f6219d0baaed" providerId="AD" clId="Web-{892A8023-C313-4881-A3E0-A78DAC5C9B48}" dt="2018-07-12T15:48:48.728" v="74"/>
        <pc:sldMkLst>
          <pc:docMk/>
          <pc:sldMk cId="2310325006" sldId="362"/>
        </pc:sldMkLst>
      </pc:sldChg>
      <pc:sldChg chg="add del replId">
        <pc:chgData name="Bethany Villanueva" userId="S::bethany.villanueva@rosedaleacademy.com::7ac5a895-7e38-46df-a5e1-f6219d0baaed" providerId="AD" clId="Web-{892A8023-C313-4881-A3E0-A78DAC5C9B48}" dt="2018-07-12T15:48:25.399" v="72"/>
        <pc:sldMkLst>
          <pc:docMk/>
          <pc:sldMk cId="3570283358" sldId="367"/>
        </pc:sldMkLst>
      </pc:sldChg>
      <pc:sldChg chg="addSp delSp modSp add ord replId">
        <pc:chgData name="Bethany Villanueva" userId="S::bethany.villanueva@rosedaleacademy.com::7ac5a895-7e38-46df-a5e1-f6219d0baaed" providerId="AD" clId="Web-{892A8023-C313-4881-A3E0-A78DAC5C9B48}" dt="2018-07-12T16:34:24.048" v="936" actId="20577"/>
        <pc:sldMkLst>
          <pc:docMk/>
          <pc:sldMk cId="3570857661" sldId="367"/>
        </pc:sldMkLst>
        <pc:spChg chg="mod">
          <ac:chgData name="Bethany Villanueva" userId="S::bethany.villanueva@rosedaleacademy.com::7ac5a895-7e38-46df-a5e1-f6219d0baaed" providerId="AD" clId="Web-{892A8023-C313-4881-A3E0-A78DAC5C9B48}" dt="2018-07-12T16:34:24.048" v="936" actId="20577"/>
          <ac:spMkLst>
            <pc:docMk/>
            <pc:sldMk cId="3570857661" sldId="367"/>
            <ac:spMk id="2" creationId="{80D937DC-DA33-46C6-8A8C-64EF3E767CEA}"/>
          </ac:spMkLst>
        </pc:spChg>
        <pc:spChg chg="add mod">
          <ac:chgData name="Bethany Villanueva" userId="S::bethany.villanueva@rosedaleacademy.com::7ac5a895-7e38-46df-a5e1-f6219d0baaed" providerId="AD" clId="Web-{892A8023-C313-4881-A3E0-A78DAC5C9B48}" dt="2018-07-12T16:14:43.064" v="517" actId="20577"/>
          <ac:spMkLst>
            <pc:docMk/>
            <pc:sldMk cId="3570857661" sldId="367"/>
            <ac:spMk id="10" creationId="{9F53BA5B-ED84-4652-A63D-5AAA0A655823}"/>
          </ac:spMkLst>
        </pc:spChg>
        <pc:spChg chg="add del mod">
          <ac:chgData name="Bethany Villanueva" userId="S::bethany.villanueva@rosedaleacademy.com::7ac5a895-7e38-46df-a5e1-f6219d0baaed" providerId="AD" clId="Web-{892A8023-C313-4881-A3E0-A78DAC5C9B48}" dt="2018-07-12T16:07:39.430" v="348"/>
          <ac:spMkLst>
            <pc:docMk/>
            <pc:sldMk cId="3570857661" sldId="367"/>
            <ac:spMk id="11" creationId="{3A1CC8CE-42DA-489C-BA66-EEBEF3E4629F}"/>
          </ac:spMkLst>
        </pc:spChg>
        <pc:spChg chg="del">
          <ac:chgData name="Bethany Villanueva" userId="S::bethany.villanueva@rosedaleacademy.com::7ac5a895-7e38-46df-a5e1-f6219d0baaed" providerId="AD" clId="Web-{892A8023-C313-4881-A3E0-A78DAC5C9B48}" dt="2018-07-12T16:00:29.971" v="158"/>
          <ac:spMkLst>
            <pc:docMk/>
            <pc:sldMk cId="3570857661" sldId="367"/>
            <ac:spMk id="12" creationId="{80151A90-2A11-F643-A848-6BF069BDF665}"/>
          </ac:spMkLst>
        </pc:spChg>
        <pc:spChg chg="mod">
          <ac:chgData name="Bethany Villanueva" userId="S::bethany.villanueva@rosedaleacademy.com::7ac5a895-7e38-46df-a5e1-f6219d0baaed" providerId="AD" clId="Web-{892A8023-C313-4881-A3E0-A78DAC5C9B48}" dt="2018-07-12T16:03:57.396" v="242" actId="20577"/>
          <ac:spMkLst>
            <pc:docMk/>
            <pc:sldMk cId="3570857661" sldId="367"/>
            <ac:spMk id="34836" creationId="{9CBBC1E3-7921-1943-BA58-606D0FEDCA65}"/>
          </ac:spMkLst>
        </pc:spChg>
        <pc:graphicFrameChg chg="add mod modGraphic">
          <ac:chgData name="Bethany Villanueva" userId="S::bethany.villanueva@rosedaleacademy.com::7ac5a895-7e38-46df-a5e1-f6219d0baaed" providerId="AD" clId="Web-{892A8023-C313-4881-A3E0-A78DAC5C9B48}" dt="2018-07-12T16:07:14.883" v="341"/>
          <ac:graphicFrameMkLst>
            <pc:docMk/>
            <pc:sldMk cId="3570857661" sldId="367"/>
            <ac:graphicFrameMk id="4" creationId="{DD6BBC8E-E34D-45B2-A518-8F6D4F30FB64}"/>
          </ac:graphicFrameMkLst>
        </pc:graphicFrameChg>
        <pc:picChg chg="add mod">
          <ac:chgData name="Bethany Villanueva" userId="S::bethany.villanueva@rosedaleacademy.com::7ac5a895-7e38-46df-a5e1-f6219d0baaed" providerId="AD" clId="Web-{892A8023-C313-4881-A3E0-A78DAC5C9B48}" dt="2018-07-12T16:00:57.206" v="161" actId="1076"/>
          <ac:picMkLst>
            <pc:docMk/>
            <pc:sldMk cId="3570857661" sldId="367"/>
            <ac:picMk id="3" creationId="{E2B519B5-054B-49D5-983E-37EB066A3228}"/>
          </ac:picMkLst>
        </pc:picChg>
        <pc:picChg chg="del">
          <ac:chgData name="Bethany Villanueva" userId="S::bethany.villanueva@rosedaleacademy.com::7ac5a895-7e38-46df-a5e1-f6219d0baaed" providerId="AD" clId="Web-{892A8023-C313-4881-A3E0-A78DAC5C9B48}" dt="2018-07-12T15:58:46.486" v="108"/>
          <ac:picMkLst>
            <pc:docMk/>
            <pc:sldMk cId="3570857661" sldId="367"/>
            <ac:picMk id="7" creationId="{9A842F64-73BE-7C4D-B625-DDDE5BBAD2AB}"/>
          </ac:picMkLst>
        </pc:picChg>
      </pc:sldChg>
      <pc:sldChg chg="modSp add replId">
        <pc:chgData name="Bethany Villanueva" userId="S::bethany.villanueva@rosedaleacademy.com::7ac5a895-7e38-46df-a5e1-f6219d0baaed" providerId="AD" clId="Web-{892A8023-C313-4881-A3E0-A78DAC5C9B48}" dt="2018-07-12T16:34:42.611" v="946" actId="20577"/>
        <pc:sldMkLst>
          <pc:docMk/>
          <pc:sldMk cId="3165124400" sldId="368"/>
        </pc:sldMkLst>
        <pc:spChg chg="mod">
          <ac:chgData name="Bethany Villanueva" userId="S::bethany.villanueva@rosedaleacademy.com::7ac5a895-7e38-46df-a5e1-f6219d0baaed" providerId="AD" clId="Web-{892A8023-C313-4881-A3E0-A78DAC5C9B48}" dt="2018-07-12T16:34:42.611" v="946" actId="20577"/>
          <ac:spMkLst>
            <pc:docMk/>
            <pc:sldMk cId="3165124400" sldId="368"/>
            <ac:spMk id="2" creationId="{80D937DC-DA33-46C6-8A8C-64EF3E767CEA}"/>
          </ac:spMkLst>
        </pc:spChg>
        <pc:spChg chg="mod">
          <ac:chgData name="Bethany Villanueva" userId="S::bethany.villanueva@rosedaleacademy.com::7ac5a895-7e38-46df-a5e1-f6219d0baaed" providerId="AD" clId="Web-{892A8023-C313-4881-A3E0-A78DAC5C9B48}" dt="2018-07-12T16:16:45.456" v="588" actId="20577"/>
          <ac:spMkLst>
            <pc:docMk/>
            <pc:sldMk cId="3165124400" sldId="368"/>
            <ac:spMk id="10" creationId="{9F53BA5B-ED84-4652-A63D-5AAA0A655823}"/>
          </ac:spMkLst>
        </pc:spChg>
        <pc:spChg chg="mod">
          <ac:chgData name="Bethany Villanueva" userId="S::bethany.villanueva@rosedaleacademy.com::7ac5a895-7e38-46df-a5e1-f6219d0baaed" providerId="AD" clId="Web-{892A8023-C313-4881-A3E0-A78DAC5C9B48}" dt="2018-07-12T16:10:26.916" v="408" actId="20577"/>
          <ac:spMkLst>
            <pc:docMk/>
            <pc:sldMk cId="3165124400" sldId="368"/>
            <ac:spMk id="34836" creationId="{9CBBC1E3-7921-1943-BA58-606D0FEDCA65}"/>
          </ac:spMkLst>
        </pc:spChg>
        <pc:graphicFrameChg chg="mod modGraphic">
          <ac:chgData name="Bethany Villanueva" userId="S::bethany.villanueva@rosedaleacademy.com::7ac5a895-7e38-46df-a5e1-f6219d0baaed" providerId="AD" clId="Web-{892A8023-C313-4881-A3E0-A78DAC5C9B48}" dt="2018-07-12T16:17:25.160" v="593"/>
          <ac:graphicFrameMkLst>
            <pc:docMk/>
            <pc:sldMk cId="3165124400" sldId="368"/>
            <ac:graphicFrameMk id="4" creationId="{DD6BBC8E-E34D-45B2-A518-8F6D4F30FB64}"/>
          </ac:graphicFrameMkLst>
        </pc:graphicFrameChg>
      </pc:sldChg>
      <pc:sldChg chg="delSp modSp add replId">
        <pc:chgData name="Bethany Villanueva" userId="S::bethany.villanueva@rosedaleacademy.com::7ac5a895-7e38-46df-a5e1-f6219d0baaed" providerId="AD" clId="Web-{892A8023-C313-4881-A3E0-A78DAC5C9B48}" dt="2018-07-12T16:34:59.939" v="956" actId="20577"/>
        <pc:sldMkLst>
          <pc:docMk/>
          <pc:sldMk cId="1340737793" sldId="369"/>
        </pc:sldMkLst>
        <pc:spChg chg="mod">
          <ac:chgData name="Bethany Villanueva" userId="S::bethany.villanueva@rosedaleacademy.com::7ac5a895-7e38-46df-a5e1-f6219d0baaed" providerId="AD" clId="Web-{892A8023-C313-4881-A3E0-A78DAC5C9B48}" dt="2018-07-12T16:34:59.939" v="956" actId="20577"/>
          <ac:spMkLst>
            <pc:docMk/>
            <pc:sldMk cId="1340737793" sldId="369"/>
            <ac:spMk id="2" creationId="{80D937DC-DA33-46C6-8A8C-64EF3E767CEA}"/>
          </ac:spMkLst>
        </pc:spChg>
        <pc:spChg chg="del mod">
          <ac:chgData name="Bethany Villanueva" userId="S::bethany.villanueva@rosedaleacademy.com::7ac5a895-7e38-46df-a5e1-f6219d0baaed" providerId="AD" clId="Web-{892A8023-C313-4881-A3E0-A78DAC5C9B48}" dt="2018-07-12T16:23:43.868" v="796"/>
          <ac:spMkLst>
            <pc:docMk/>
            <pc:sldMk cId="1340737793" sldId="369"/>
            <ac:spMk id="10" creationId="{9F53BA5B-ED84-4652-A63D-5AAA0A655823}"/>
          </ac:spMkLst>
        </pc:spChg>
        <pc:spChg chg="mod">
          <ac:chgData name="Bethany Villanueva" userId="S::bethany.villanueva@rosedaleacademy.com::7ac5a895-7e38-46df-a5e1-f6219d0baaed" providerId="AD" clId="Web-{892A8023-C313-4881-A3E0-A78DAC5C9B48}" dt="2018-07-12T16:17:59.864" v="605" actId="20577"/>
          <ac:spMkLst>
            <pc:docMk/>
            <pc:sldMk cId="1340737793" sldId="369"/>
            <ac:spMk id="34836" creationId="{9CBBC1E3-7921-1943-BA58-606D0FEDCA65}"/>
          </ac:spMkLst>
        </pc:spChg>
        <pc:graphicFrameChg chg="mod modGraphic">
          <ac:chgData name="Bethany Villanueva" userId="S::bethany.villanueva@rosedaleacademy.com::7ac5a895-7e38-46df-a5e1-f6219d0baaed" providerId="AD" clId="Web-{892A8023-C313-4881-A3E0-A78DAC5C9B48}" dt="2018-07-12T16:23:51.399" v="806"/>
          <ac:graphicFrameMkLst>
            <pc:docMk/>
            <pc:sldMk cId="1340737793" sldId="369"/>
            <ac:graphicFrameMk id="4" creationId="{DD6BBC8E-E34D-45B2-A518-8F6D4F30FB64}"/>
          </ac:graphicFrameMkLst>
        </pc:graphicFrameChg>
      </pc:sldChg>
      <pc:sldChg chg="delSp modSp add replId">
        <pc:chgData name="Bethany Villanueva" userId="S::bethany.villanueva@rosedaleacademy.com::7ac5a895-7e38-46df-a5e1-f6219d0baaed" providerId="AD" clId="Web-{892A8023-C313-4881-A3E0-A78DAC5C9B48}" dt="2018-07-12T16:35:38.471" v="975" actId="20577"/>
        <pc:sldMkLst>
          <pc:docMk/>
          <pc:sldMk cId="97670711" sldId="370"/>
        </pc:sldMkLst>
        <pc:spChg chg="mod">
          <ac:chgData name="Bethany Villanueva" userId="S::bethany.villanueva@rosedaleacademy.com::7ac5a895-7e38-46df-a5e1-f6219d0baaed" providerId="AD" clId="Web-{892A8023-C313-4881-A3E0-A78DAC5C9B48}" dt="2018-07-12T16:35:38.471" v="975" actId="20577"/>
          <ac:spMkLst>
            <pc:docMk/>
            <pc:sldMk cId="97670711" sldId="370"/>
            <ac:spMk id="2" creationId="{80D937DC-DA33-46C6-8A8C-64EF3E767CEA}"/>
          </ac:spMkLst>
        </pc:spChg>
        <pc:spChg chg="del">
          <ac:chgData name="Bethany Villanueva" userId="S::bethany.villanueva@rosedaleacademy.com::7ac5a895-7e38-46df-a5e1-f6219d0baaed" providerId="AD" clId="Web-{892A8023-C313-4881-A3E0-A78DAC5C9B48}" dt="2018-07-12T16:24:52.963" v="810"/>
          <ac:spMkLst>
            <pc:docMk/>
            <pc:sldMk cId="97670711" sldId="370"/>
            <ac:spMk id="10" creationId="{9F53BA5B-ED84-4652-A63D-5AAA0A655823}"/>
          </ac:spMkLst>
        </pc:spChg>
        <pc:graphicFrameChg chg="mod modGraphic">
          <ac:chgData name="Bethany Villanueva" userId="S::bethany.villanueva@rosedaleacademy.com::7ac5a895-7e38-46df-a5e1-f6219d0baaed" providerId="AD" clId="Web-{892A8023-C313-4881-A3E0-A78DAC5C9B48}" dt="2018-07-12T16:25:12.713" v="839"/>
          <ac:graphicFrameMkLst>
            <pc:docMk/>
            <pc:sldMk cId="97670711" sldId="370"/>
            <ac:graphicFrameMk id="4" creationId="{DD6BBC8E-E34D-45B2-A518-8F6D4F30FB64}"/>
          </ac:graphicFrameMkLst>
        </pc:graphicFrameChg>
      </pc:sldChg>
      <pc:sldChg chg="addSp add del replId">
        <pc:chgData name="Bethany Villanueva" userId="S::bethany.villanueva@rosedaleacademy.com::7ac5a895-7e38-46df-a5e1-f6219d0baaed" providerId="AD" clId="Web-{892A8023-C313-4881-A3E0-A78DAC5C9B48}" dt="2018-07-12T16:26:15.183" v="855"/>
        <pc:sldMkLst>
          <pc:docMk/>
          <pc:sldMk cId="3525248637" sldId="371"/>
        </pc:sldMkLst>
        <pc:spChg chg="add">
          <ac:chgData name="Bethany Villanueva" userId="S::bethany.villanueva@rosedaleacademy.com::7ac5a895-7e38-46df-a5e1-f6219d0baaed" providerId="AD" clId="Web-{892A8023-C313-4881-A3E0-A78DAC5C9B48}" dt="2018-07-12T16:24:20.228" v="809"/>
          <ac:spMkLst>
            <pc:docMk/>
            <pc:sldMk cId="3525248637" sldId="371"/>
            <ac:spMk id="7" creationId="{0104A76B-A087-4D72-98D5-BCBBE9208AC2}"/>
          </ac:spMkLst>
        </pc:spChg>
      </pc:sldChg>
      <pc:sldChg chg="delSp modSp add del replId">
        <pc:chgData name="Bethany Villanueva" userId="S::bethany.villanueva@rosedaleacademy.com::7ac5a895-7e38-46df-a5e1-f6219d0baaed" providerId="AD" clId="Web-{892A8023-C313-4881-A3E0-A78DAC5C9B48}" dt="2018-07-12T16:26:35.370" v="858"/>
        <pc:sldMkLst>
          <pc:docMk/>
          <pc:sldMk cId="327045551" sldId="372"/>
        </pc:sldMkLst>
        <pc:spChg chg="mod">
          <ac:chgData name="Bethany Villanueva" userId="S::bethany.villanueva@rosedaleacademy.com::7ac5a895-7e38-46df-a5e1-f6219d0baaed" providerId="AD" clId="Web-{892A8023-C313-4881-A3E0-A78DAC5C9B48}" dt="2018-07-12T16:26:00.229" v="851" actId="20577"/>
          <ac:spMkLst>
            <pc:docMk/>
            <pc:sldMk cId="327045551" sldId="372"/>
            <ac:spMk id="10" creationId="{9F53BA5B-ED84-4652-A63D-5AAA0A655823}"/>
          </ac:spMkLst>
        </pc:spChg>
        <pc:graphicFrameChg chg="del">
          <ac:chgData name="Bethany Villanueva" userId="S::bethany.villanueva@rosedaleacademy.com::7ac5a895-7e38-46df-a5e1-f6219d0baaed" providerId="AD" clId="Web-{892A8023-C313-4881-A3E0-A78DAC5C9B48}" dt="2018-07-12T16:25:29.119" v="840"/>
          <ac:graphicFrameMkLst>
            <pc:docMk/>
            <pc:sldMk cId="327045551" sldId="372"/>
            <ac:graphicFrameMk id="4" creationId="{DD6BBC8E-E34D-45B2-A518-8F6D4F30FB64}"/>
          </ac:graphicFrameMkLst>
        </pc:graphicFrameChg>
      </pc:sldChg>
      <pc:sldChg chg="addSp modSp add replId">
        <pc:chgData name="Bethany Villanueva" userId="S::bethany.villanueva@rosedaleacademy.com::7ac5a895-7e38-46df-a5e1-f6219d0baaed" providerId="AD" clId="Web-{892A8023-C313-4881-A3E0-A78DAC5C9B48}" dt="2018-07-12T16:36:04.362" v="983" actId="20577"/>
        <pc:sldMkLst>
          <pc:docMk/>
          <pc:sldMk cId="1414280593" sldId="373"/>
        </pc:sldMkLst>
        <pc:spChg chg="mod">
          <ac:chgData name="Bethany Villanueva" userId="S::bethany.villanueva@rosedaleacademy.com::7ac5a895-7e38-46df-a5e1-f6219d0baaed" providerId="AD" clId="Web-{892A8023-C313-4881-A3E0-A78DAC5C9B48}" dt="2018-07-12T16:36:04.362" v="983" actId="20577"/>
          <ac:spMkLst>
            <pc:docMk/>
            <pc:sldMk cId="1414280593" sldId="373"/>
            <ac:spMk id="2" creationId="{80D937DC-DA33-46C6-8A8C-64EF3E767CEA}"/>
          </ac:spMkLst>
        </pc:spChg>
        <pc:spChg chg="mod">
          <ac:chgData name="Bethany Villanueva" userId="S::bethany.villanueva@rosedaleacademy.com::7ac5a895-7e38-46df-a5e1-f6219d0baaed" providerId="AD" clId="Web-{892A8023-C313-4881-A3E0-A78DAC5C9B48}" dt="2018-07-12T16:27:42.793" v="903" actId="20577"/>
          <ac:spMkLst>
            <pc:docMk/>
            <pc:sldMk cId="1414280593" sldId="373"/>
            <ac:spMk id="10" creationId="{9F53BA5B-ED84-4652-A63D-5AAA0A655823}"/>
          </ac:spMkLst>
        </pc:spChg>
        <pc:spChg chg="mod">
          <ac:chgData name="Bethany Villanueva" userId="S::bethany.villanueva@rosedaleacademy.com::7ac5a895-7e38-46df-a5e1-f6219d0baaed" providerId="AD" clId="Web-{892A8023-C313-4881-A3E0-A78DAC5C9B48}" dt="2018-07-12T16:26:55.996" v="875" actId="20577"/>
          <ac:spMkLst>
            <pc:docMk/>
            <pc:sldMk cId="1414280593" sldId="373"/>
            <ac:spMk id="34836" creationId="{9CBBC1E3-7921-1943-BA58-606D0FEDCA65}"/>
          </ac:spMkLst>
        </pc:spChg>
        <pc:graphicFrameChg chg="add mod modGraphic">
          <ac:chgData name="Bethany Villanueva" userId="S::bethany.villanueva@rosedaleacademy.com::7ac5a895-7e38-46df-a5e1-f6219d0baaed" providerId="AD" clId="Web-{892A8023-C313-4881-A3E0-A78DAC5C9B48}" dt="2018-07-12T16:28:31.919" v="911" actId="1076"/>
          <ac:graphicFrameMkLst>
            <pc:docMk/>
            <pc:sldMk cId="1414280593" sldId="373"/>
            <ac:graphicFrameMk id="4" creationId="{68CB8A9C-4ACD-49C8-930E-343918A2BF22}"/>
          </ac:graphicFrameMkLst>
        </pc:graphicFrameChg>
        <pc:picChg chg="mod">
          <ac:chgData name="Bethany Villanueva" userId="S::bethany.villanueva@rosedaleacademy.com::7ac5a895-7e38-46df-a5e1-f6219d0baaed" providerId="AD" clId="Web-{892A8023-C313-4881-A3E0-A78DAC5C9B48}" dt="2018-07-12T16:28:53.138" v="912" actId="1076"/>
          <ac:picMkLst>
            <pc:docMk/>
            <pc:sldMk cId="1414280593" sldId="373"/>
            <ac:picMk id="3" creationId="{E2B519B5-054B-49D5-983E-37EB066A3228}"/>
          </ac:picMkLst>
        </pc:picChg>
      </pc:sldChg>
      <pc:sldChg chg="modSp add replId">
        <pc:chgData name="Bethany Villanueva" userId="S::bethany.villanueva@rosedaleacademy.com::7ac5a895-7e38-46df-a5e1-f6219d0baaed" providerId="AD" clId="Web-{892A8023-C313-4881-A3E0-A78DAC5C9B48}" dt="2018-07-12T16:36:17.925" v="992" actId="20577"/>
        <pc:sldMkLst>
          <pc:docMk/>
          <pc:sldMk cId="849034054" sldId="374"/>
        </pc:sldMkLst>
        <pc:spChg chg="mod">
          <ac:chgData name="Bethany Villanueva" userId="S::bethany.villanueva@rosedaleacademy.com::7ac5a895-7e38-46df-a5e1-f6219d0baaed" providerId="AD" clId="Web-{892A8023-C313-4881-A3E0-A78DAC5C9B48}" dt="2018-07-12T16:36:17.925" v="992" actId="20577"/>
          <ac:spMkLst>
            <pc:docMk/>
            <pc:sldMk cId="849034054" sldId="374"/>
            <ac:spMk id="2" creationId="{80D937DC-DA33-46C6-8A8C-64EF3E767CEA}"/>
          </ac:spMkLst>
        </pc:spChg>
        <pc:picChg chg="mod">
          <ac:chgData name="Bethany Villanueva" userId="S::bethany.villanueva@rosedaleacademy.com::7ac5a895-7e38-46df-a5e1-f6219d0baaed" providerId="AD" clId="Web-{892A8023-C313-4881-A3E0-A78DAC5C9B48}" dt="2018-07-12T16:29:22.419" v="918" actId="1076"/>
          <ac:picMkLst>
            <pc:docMk/>
            <pc:sldMk cId="849034054" sldId="374"/>
            <ac:picMk id="3" creationId="{E2B519B5-054B-49D5-983E-37EB066A322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7BC892-D9E9-FC49-9E8F-13F99303C8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0F4020-54F8-A44E-A3CC-D2F6917ED5D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4D10501-FE12-B74A-B81E-F30265852C07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18DD89C-2C7D-0948-A986-B7CD73B081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1E764A3-6B49-F941-A20A-F4DFDE83B0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A44993-A7DF-FB4C-80A6-367B517A21B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93C9B8-5CD9-4141-867E-A77A42247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B0102F3-E72A-4C4A-BEC9-2BF8C40C6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692B9171-E99B-7B44-9CC9-9F072231DA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334A8E7B-424C-2849-859D-A10FDF6362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5DB19354-2793-8D4A-9A92-6DD208D168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E803F5-9277-1C41-BD99-18E267ED6B15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72FCDBF4-3EC7-CE43-BDE1-EA64EFBD1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D8EF315-E22C-E54A-9C29-2C9556963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20C0E2-8AC2-D64E-97E2-E031E9648936}" type="slidenum">
              <a:rPr lang="en-CA" smtClean="0"/>
              <a:pPr>
                <a:defRPr/>
              </a:pPr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8717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72FCDBF4-3EC7-CE43-BDE1-EA64EFBD1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D8EF315-E22C-E54A-9C29-2C9556963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20C0E2-8AC2-D64E-97E2-E031E9648936}" type="slidenum">
              <a:rPr lang="en-CA" smtClean="0"/>
              <a:pPr>
                <a:defRPr/>
              </a:pPr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0965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72FCDBF4-3EC7-CE43-BDE1-EA64EFBD1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D8EF315-E22C-E54A-9C29-2C9556963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20C0E2-8AC2-D64E-97E2-E031E9648936}" type="slidenum">
              <a:rPr lang="en-CA" smtClean="0"/>
              <a:pPr>
                <a:defRPr/>
              </a:pPr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8684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72FCDBF4-3EC7-CE43-BDE1-EA64EFBD1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D8EF315-E22C-E54A-9C29-2C9556963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20C0E2-8AC2-D64E-97E2-E031E9648936}" type="slidenum">
              <a:rPr lang="en-CA" smtClean="0"/>
              <a:pPr>
                <a:defRPr/>
              </a:pPr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6027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72FCDBF4-3EC7-CE43-BDE1-EA64EFBD1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D8EF315-E22C-E54A-9C29-2C9556963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20C0E2-8AC2-D64E-97E2-E031E9648936}" type="slidenum">
              <a:rPr lang="en-CA" smtClean="0"/>
              <a:pPr>
                <a:defRPr/>
              </a:pPr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6332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72FCDBF4-3EC7-CE43-BDE1-EA64EFBD1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D8EF315-E22C-E54A-9C29-2C9556963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20C0E2-8AC2-D64E-97E2-E031E9648936}" type="slidenum">
              <a:rPr lang="en-CA" smtClean="0"/>
              <a:pPr>
                <a:defRPr/>
              </a:pPr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5719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72FCDBF4-3EC7-CE43-BDE1-EA64EFBD1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D8EF315-E22C-E54A-9C29-2C9556963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20C0E2-8AC2-D64E-97E2-E031E9648936}" type="slidenum">
              <a:rPr lang="en-CA" smtClean="0"/>
              <a:pPr>
                <a:defRPr/>
              </a:pPr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22813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72FCDBF4-3EC7-CE43-BDE1-EA64EFBD1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D8EF315-E22C-E54A-9C29-2C9556963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20C0E2-8AC2-D64E-97E2-E031E9648936}" type="slidenum">
              <a:rPr lang="en-CA" smtClean="0"/>
              <a:pPr>
                <a:defRPr/>
              </a:pPr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38241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72FCDBF4-3EC7-CE43-BDE1-EA64EFBD1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D8EF315-E22C-E54A-9C29-2C9556963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20C0E2-8AC2-D64E-97E2-E031E9648936}" type="slidenum">
              <a:rPr lang="en-CA" smtClean="0"/>
              <a:pPr>
                <a:defRPr/>
              </a:pPr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01181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>
            <a:extLst>
              <a:ext uri="{FF2B5EF4-FFF2-40B4-BE49-F238E27FC236}">
                <a16:creationId xmlns:a16="http://schemas.microsoft.com/office/drawing/2014/main" id="{061E3BA4-D301-BA49-9ACD-714C444E00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4" name="Notes Placeholder 2">
            <a:extLst>
              <a:ext uri="{FF2B5EF4-FFF2-40B4-BE49-F238E27FC236}">
                <a16:creationId xmlns:a16="http://schemas.microsoft.com/office/drawing/2014/main" id="{75FD2813-618F-6A4F-8472-51D7B81E6D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05D2E6C3-A50C-1845-96A6-F8C67BA9DF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1C3E85-1100-9546-8D2F-48359A58391D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234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E9603B4F-7C78-7A4B-86BE-F5D09479E5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F838050F-CD1F-F544-A75E-5544103C63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A6F71A0A-6A39-6543-9367-9AED576688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637AAF-6C09-674D-8039-F7291D1DF5E1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>
            <a:extLst>
              <a:ext uri="{FF2B5EF4-FFF2-40B4-BE49-F238E27FC236}">
                <a16:creationId xmlns:a16="http://schemas.microsoft.com/office/drawing/2014/main" id="{061E3BA4-D301-BA49-9ACD-714C444E00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4" name="Notes Placeholder 2">
            <a:extLst>
              <a:ext uri="{FF2B5EF4-FFF2-40B4-BE49-F238E27FC236}">
                <a16:creationId xmlns:a16="http://schemas.microsoft.com/office/drawing/2014/main" id="{75FD2813-618F-6A4F-8472-51D7B81E6D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05D2E6C3-A50C-1845-96A6-F8C67BA9DF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1C3E85-1100-9546-8D2F-48359A58391D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AF12EA4E-A911-DF4D-BB42-FEEEAE554F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A17F9B80-BE1B-6E48-B779-2D35C9033E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1B464A55-244C-C744-8F10-279EC43A36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60B2B5-B7C2-E249-AD20-537F48D16925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>
            <a:extLst>
              <a:ext uri="{FF2B5EF4-FFF2-40B4-BE49-F238E27FC236}">
                <a16:creationId xmlns:a16="http://schemas.microsoft.com/office/drawing/2014/main" id="{A1C6B117-C42A-4742-81BB-42D31135C4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Notes Placeholder 2">
            <a:extLst>
              <a:ext uri="{FF2B5EF4-FFF2-40B4-BE49-F238E27FC236}">
                <a16:creationId xmlns:a16="http://schemas.microsoft.com/office/drawing/2014/main" id="{0978BBC6-88BA-E941-898C-BB1B9FC12C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D11A540A-905F-3D4A-AA68-F72EF1DE74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9DF989-C9D0-774C-85F4-826325C6A3CC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>
            <a:extLst>
              <a:ext uri="{FF2B5EF4-FFF2-40B4-BE49-F238E27FC236}">
                <a16:creationId xmlns:a16="http://schemas.microsoft.com/office/drawing/2014/main" id="{A9DC4F0B-B982-3642-889D-7441242136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8" name="Notes Placeholder 2">
            <a:extLst>
              <a:ext uri="{FF2B5EF4-FFF2-40B4-BE49-F238E27FC236}">
                <a16:creationId xmlns:a16="http://schemas.microsoft.com/office/drawing/2014/main" id="{21D3D849-979F-E440-A6EB-DB06FD4334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5299" name="Slide Number Placeholder 3">
            <a:extLst>
              <a:ext uri="{FF2B5EF4-FFF2-40B4-BE49-F238E27FC236}">
                <a16:creationId xmlns:a16="http://schemas.microsoft.com/office/drawing/2014/main" id="{DD081C50-D168-4941-9D0F-BEB1F1D1CB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F1C34A-219A-6D46-83FE-58A7AD93AD85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72FCDBF4-3EC7-CE43-BDE1-EA64EFBD1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D8EF315-E22C-E54A-9C29-2C9556963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20C0E2-8AC2-D64E-97E2-E031E9648936}" type="slidenum">
              <a:rPr lang="en-CA" smtClean="0"/>
              <a:pPr>
                <a:defRPr/>
              </a:pPr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86300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72FCDBF4-3EC7-CE43-BDE1-EA64EFBD1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D8EF315-E22C-E54A-9C29-2C9556963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20C0E2-8AC2-D64E-97E2-E031E9648936}" type="slidenum">
              <a:rPr lang="en-CA" smtClean="0"/>
              <a:pPr>
                <a:defRPr/>
              </a:pPr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73960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72FCDBF4-3EC7-CE43-BDE1-EA64EFBD1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D8EF315-E22C-E54A-9C29-2C9556963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20C0E2-8AC2-D64E-97E2-E031E9648936}" type="slidenum">
              <a:rPr lang="en-CA" smtClean="0"/>
              <a:pPr>
                <a:defRPr/>
              </a:pPr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8666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72FCDBF4-3EC7-CE43-BDE1-EA64EFBD1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D8EF315-E22C-E54A-9C29-2C9556963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20C0E2-8AC2-D64E-97E2-E031E9648936}" type="slidenum">
              <a:rPr lang="en-CA" smtClean="0"/>
              <a:pPr>
                <a:defRPr/>
              </a:pPr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5784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72FCDBF4-3EC7-CE43-BDE1-EA64EFBD1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D8EF315-E22C-E54A-9C29-2C9556963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20C0E2-8AC2-D64E-97E2-E031E9648936}" type="slidenum">
              <a:rPr lang="en-CA" smtClean="0"/>
              <a:pPr>
                <a:defRPr/>
              </a:pPr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2122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72FCDBF4-3EC7-CE43-BDE1-EA64EFBD1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D8EF315-E22C-E54A-9C29-2C9556963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20C0E2-8AC2-D64E-97E2-E031E9648936}" type="slidenum">
              <a:rPr lang="en-CA" smtClean="0"/>
              <a:pPr>
                <a:defRPr/>
              </a:pPr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9165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E9603B4F-7C78-7A4B-86BE-F5D09479E5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F838050F-CD1F-F544-A75E-5544103C63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A6F71A0A-6A39-6543-9367-9AED576688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637AAF-6C09-674D-8039-F7291D1DF5E1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590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154A1560-47B6-A64A-9AAD-39BAF86351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E00BC514-0522-594E-98BB-05DF4FE900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39B94EE8-E62D-864E-A5B3-339BA42A6A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AB3A8A-09BE-9F48-9DD2-948295E01388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72FCDBF4-3EC7-CE43-BDE1-EA64EFBD1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D8EF315-E22C-E54A-9C29-2C9556963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20C0E2-8AC2-D64E-97E2-E031E9648936}" type="slidenum">
              <a:rPr lang="en-CA" smtClean="0"/>
              <a:pPr>
                <a:defRPr/>
              </a:pPr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4708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72FCDBF4-3EC7-CE43-BDE1-EA64EFBD1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D8EF315-E22C-E54A-9C29-2C9556963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20C0E2-8AC2-D64E-97E2-E031E9648936}" type="slidenum">
              <a:rPr lang="en-CA" smtClean="0"/>
              <a:pPr>
                <a:defRPr/>
              </a:pPr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442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EAD96354-16A0-7A46-B4E0-A35B4890EB4E}"/>
              </a:ext>
            </a:extLst>
          </p:cNvPr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ABFD29EA-A621-9B45-B595-417F9E4BC0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8"/>
            <a:ext cx="10572000" cy="2009644"/>
          </a:xfrm>
        </p:spPr>
        <p:txBody>
          <a:bodyPr/>
          <a:lstStyle>
            <a:lvl1pPr>
              <a:defRPr sz="5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05ED222-040E-C949-8AE5-B0D002A7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C8285-F550-3E44-A630-8DE8C593A637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620C2CD-DDB1-FC4D-B8B4-F2388408A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65E945C-10C6-CC42-8120-F5EC025F4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FA915-52D7-CE41-AE08-6F6AE730FB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9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8CA44-33FF-1D4C-A597-695CF0CA622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94A8015-29BD-7B4F-9A8B-B0A013B8439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83DF1-7226-344D-9185-D8BD9970E70E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137CE5A-A7C3-4645-8DA6-8D00ABEF7D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82B5A-7DEA-7D45-B6AB-971EB0EC43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10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92191F76-2187-4442-B698-80ADAC151DB3}"/>
              </a:ext>
            </a:extLst>
          </p:cNvPr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00BA1C76-1BDE-BA49-A261-65C3800270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097050F-99A3-1C44-AFE1-38D740D7DA0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1C6FF-3181-DC45-9FB8-BAF795323799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074E4A1-5C15-4A45-80B0-4F7E32753A0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2F41735-2F5F-4145-9B70-95693AE3309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FDFA3-4A15-4847-81C7-B2280595B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999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FF9DD610-73A4-3D4C-B75B-4D431FD2FB0A}"/>
              </a:ext>
            </a:extLst>
          </p:cNvPr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B47AEA8B-6634-8545-91E7-93FF0B45DF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52EE4B2E-355F-204E-9EC2-5842D193AF8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592B7-09D6-5143-9D52-D5AF3328C2C1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F1FDF1E7-C6D0-5242-B438-6F095C533EA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6C417BD8-00BC-0740-AF25-6A412F57FCC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FB037-1EB9-C949-99EE-F54BB66F81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38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4FB8819B-06F9-4F44-B727-7A76D5679736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2A80F80C-CC67-8E4F-8446-70BB75AAED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C7DE1F0-4876-924E-87D7-1B90BE50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0FB7B-6877-174C-9F75-FFB6F363D9D7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67A94EC-ABC2-734B-9FE9-80045CCDF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62355B7-637A-CB4C-94AF-9BE5E6FB1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B999F-13BB-2849-8B25-872D67252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69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FC6CB933-F9B2-D047-A78C-9338BD0592AD}"/>
              </a:ext>
            </a:extLst>
          </p:cNvPr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34D76FAB-6137-3B49-BF11-4FD64AB8F2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DF0DC06-3056-5644-A949-8C946CE1C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16EF3-CA8E-B645-868C-DA96110F13AE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ED24479-8918-A143-9F1A-96BCCAB01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12A3D56-813F-7849-BDD4-D8E4F6E23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E63D6-1AD1-6A40-894D-404EF5C696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2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9EA1AD3A-1663-D64A-AE07-E2DD86BC423D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D6966669-9D4A-A248-89F0-7EFF7B3946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ECC66BF-2014-5C4C-9638-9384D6F35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41FCB-B1BC-DA4C-8BCE-4E400054C428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DBA2F3B-0AE9-5E4D-A0BF-4FFBF9236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734CA5C-4C00-2C44-B39B-EA46FF9E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58E10-FA7A-9B40-A06B-A25FB86F9E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05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C4CED55B-BCC2-384D-B744-BDF1DAC4B7D1}"/>
              </a:ext>
            </a:extLst>
          </p:cNvPr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02F52EEE-7054-B546-8232-C408B7BAA0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A84A279-0746-BB46-80C9-0406ECAB1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E5D24-7CFE-AD4E-B9BA-BA0F55E12BB2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CCBACC1-AF50-A646-ADEE-35C24BC14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FF9D12E-189C-8741-886A-BB66C025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B663F-AAB2-CA47-8492-30450323B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92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83860BE5-D079-9B4C-A67C-9765355BD18C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585AD1ED-A85E-7349-8B6D-6A0F871D09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57F4CB1-9677-944A-AE4F-866777922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CC546-81D3-C74A-A586-FD5BF1FD2CB3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9C5FBFF0-8A12-2C4F-942C-3AC9003FD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77DDDDBA-67CD-BE4E-8B85-021955910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7B031-4BC6-FA4A-92F0-5F4277DFE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4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A4D17FAC-6320-2F47-BEAD-AD0CBE1DEE97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D3527F64-8CF0-B544-8E51-16A9F1408E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7A7ADB52-01D6-074D-908B-934D2CD36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B8FBE-A1A2-084F-9B02-EDD3245DDA14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7E6A622F-524A-3C46-A107-D3AC62499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ADFF3982-7EFF-7D43-81B8-EDB044550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0A649-1B9F-9241-A1A1-02853CC01C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73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CFAA3214-24E6-7341-B8D1-CEC5ED1CF0C4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B0DE31C8-5004-254D-8D7E-D5D4F92069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9E349431-C025-B748-AD31-84B92EC3A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73CF5-32EE-F34D-A240-8BFC24135E08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D9CE5A43-71D6-544F-B00B-288B47306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2B92746-CF98-1C4A-8A84-5CFDEE779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4B9AE-97B3-4443-B448-6EB94800A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680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E13DE0E0-7A51-B148-A17D-ED57077C75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44B86E04-A870-1546-ADB7-C12C09E32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EB750-2231-964B-BF6A-E805C967F692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4AE6F07-7900-754B-AF50-AB91F3059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D12870E-27E1-1641-98D1-323EEA24E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FC39A-3486-FC4D-8D4E-DA8CB2DFF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09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CFAA370D-F654-134C-AFDF-34ED2CBD775A}"/>
              </a:ext>
            </a:extLst>
          </p:cNvPr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045416CB-C495-924B-A2CB-ACCBCC122A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E51598B-FB7E-5A46-9FCF-B64DCB5DA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327A4-5BBA-0D4F-BBC7-27A1881BA786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D1F368AF-4806-1F42-AC20-DBDC38051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F729A19-3266-B14D-A57C-C09DDD08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FF331-E056-7347-9D0E-B3339942E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81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rtlCol="0" anchor="t"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23F3EB-0511-B84D-ABEB-A569C2886C6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86200" y="6042025"/>
            <a:ext cx="976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B0B5A5-22B7-DC43-A116-6C90D0655EAE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0729B-0B8B-3846-929D-DC493DE5E91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90550" y="6042025"/>
            <a:ext cx="32956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7F4E34-697A-3143-B75E-09AEE28D71F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862513" y="5916613"/>
            <a:ext cx="1062037" cy="490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11343-3CC0-B84D-80B1-95535D859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50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02EEC8-44DE-6C4E-8207-871B07D96F4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09625" y="447675"/>
            <a:ext cx="10572750" cy="969963"/>
          </a:xfrm>
          <a:prstGeom prst="rect">
            <a:avLst/>
          </a:prstGeom>
          <a:noFill/>
          <a:ln>
            <a:noFill/>
          </a:ln>
          <a:effectLst>
            <a:outerShdw blurRad="50800" rotWithShape="0">
              <a:srgbClr val="80808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36739-E414-3149-B942-5421773A34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09625" y="2184400"/>
            <a:ext cx="10563225" cy="3675063"/>
          </a:xfrm>
          <a:prstGeom prst="rect">
            <a:avLst/>
          </a:prstGeom>
          <a:noFill/>
          <a:ln>
            <a:noFill/>
          </a:ln>
          <a:effectLst>
            <a:outerShdw blurRad="50800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8C1AF-D17F-0140-99BC-04338ADEA3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0850" y="6042025"/>
            <a:ext cx="8645525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4A83C-82F0-2846-A97D-DE09C9789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34500" y="6042025"/>
            <a:ext cx="13446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3E6A14D2-9341-F64D-B8D1-5F214DC261EB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B5C5E-7732-B142-B711-FC5002E5A5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9113" y="5916613"/>
            <a:ext cx="1062037" cy="490537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938986CB-C22A-1045-8A55-ED1DA5B089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6">
            <a:extLst>
              <a:ext uri="{FF2B5EF4-FFF2-40B4-BE49-F238E27FC236}">
                <a16:creationId xmlns:a16="http://schemas.microsoft.com/office/drawing/2014/main" id="{AA31CFD3-7986-A846-A8B9-4F848F5FD35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04" r:id="rId10"/>
    <p:sldLayoutId id="2147484014" r:id="rId11"/>
    <p:sldLayoutId id="2147484015" r:id="rId12"/>
    <p:sldLayoutId id="2147484016" r:id="rId13"/>
    <p:sldLayoutId id="2147484017" r:id="rId14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itchFamily="2" charset="2"/>
        <a:buChar char="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itchFamily="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itchFamily="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itchFamily="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itchFamily="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13" Type="http://schemas.openxmlformats.org/officeDocument/2006/relationships/image" Target="../media/image19.tiff"/><Relationship Id="rId3" Type="http://schemas.openxmlformats.org/officeDocument/2006/relationships/image" Target="../media/image9.tiff"/><Relationship Id="rId7" Type="http://schemas.openxmlformats.org/officeDocument/2006/relationships/image" Target="../media/image13.tiff"/><Relationship Id="rId12" Type="http://schemas.openxmlformats.org/officeDocument/2006/relationships/image" Target="../media/image18.tif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tiff"/><Relationship Id="rId11" Type="http://schemas.openxmlformats.org/officeDocument/2006/relationships/image" Target="../media/image17.tiff"/><Relationship Id="rId5" Type="http://schemas.openxmlformats.org/officeDocument/2006/relationships/image" Target="../media/image11.tiff"/><Relationship Id="rId15" Type="http://schemas.openxmlformats.org/officeDocument/2006/relationships/image" Target="../media/image21.tiff"/><Relationship Id="rId10" Type="http://schemas.openxmlformats.org/officeDocument/2006/relationships/image" Target="../media/image16.tiff"/><Relationship Id="rId4" Type="http://schemas.openxmlformats.org/officeDocument/2006/relationships/image" Target="../media/image10.tiff"/><Relationship Id="rId9" Type="http://schemas.openxmlformats.org/officeDocument/2006/relationships/image" Target="../media/image15.tiff"/><Relationship Id="rId14" Type="http://schemas.openxmlformats.org/officeDocument/2006/relationships/image" Target="../media/image20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38EF8B3-796A-FC48-B96B-4F22333BA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9088" y="5397500"/>
            <a:ext cx="8753475" cy="434975"/>
          </a:xfrm>
        </p:spPr>
        <p:txBody>
          <a:bodyPr rtlCol="0">
            <a:noAutofit/>
          </a:bodyPr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en-US" sz="5400" dirty="0"/>
              <a:t>Introductory Lesson 4</a:t>
            </a:r>
          </a:p>
        </p:txBody>
      </p:sp>
      <p:pic>
        <p:nvPicPr>
          <p:cNvPr id="17410" name="Picture 4">
            <a:extLst>
              <a:ext uri="{FF2B5EF4-FFF2-40B4-BE49-F238E27FC236}">
                <a16:creationId xmlns:a16="http://schemas.microsoft.com/office/drawing/2014/main" id="{D722CC3E-7C6B-8B47-9CA9-F9FF4B054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28588"/>
            <a:ext cx="3503612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>
            <a:extLst>
              <a:ext uri="{FF2B5EF4-FFF2-40B4-BE49-F238E27FC236}">
                <a16:creationId xmlns:a16="http://schemas.microsoft.com/office/drawing/2014/main" id="{3DE81EC3-CF3A-994C-8577-D5390F4B6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128588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>
            <a:extLst>
              <a:ext uri="{FF2B5EF4-FFF2-40B4-BE49-F238E27FC236}">
                <a16:creationId xmlns:a16="http://schemas.microsoft.com/office/drawing/2014/main" id="{5DC27CF3-8BA3-C04D-816B-3E40EB8C19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9689">
            <a:off x="1997075" y="1230313"/>
            <a:ext cx="4194175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999" y="743223"/>
            <a:ext cx="9183255" cy="628377"/>
          </a:xfrm>
        </p:spPr>
        <p:txBody>
          <a:bodyPr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CA" spc="15" dirty="0"/>
              <a:t>Verbs</a:t>
            </a:r>
            <a:endParaRPr spc="15" dirty="0"/>
          </a:p>
        </p:txBody>
      </p:sp>
      <p:sp>
        <p:nvSpPr>
          <p:cNvPr id="34836" name="TextBox 5">
            <a:extLst>
              <a:ext uri="{FF2B5EF4-FFF2-40B4-BE49-F238E27FC236}">
                <a16:creationId xmlns:a16="http://schemas.microsoft.com/office/drawing/2014/main" id="{9CBBC1E3-7921-1943-BA58-606D0FEDC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962" y="2299062"/>
            <a:ext cx="110397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CA" altLang="en-US" sz="2400" b="1" dirty="0"/>
              <a:t>VERBS tell what NOUNS do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0151A90-2A11-F643-A848-6BF069BDF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962" y="3160600"/>
            <a:ext cx="11039764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CA" altLang="en-US" sz="3200" dirty="0"/>
              <a:t>The </a:t>
            </a:r>
            <a:r>
              <a:rPr lang="en-CA" altLang="en-US" sz="3200" i="1" dirty="0"/>
              <a:t>dog</a:t>
            </a:r>
            <a:r>
              <a:rPr lang="en-CA" altLang="en-US" sz="3200" dirty="0"/>
              <a:t> </a:t>
            </a:r>
            <a:r>
              <a:rPr lang="en-CA" altLang="en-US" sz="3200" b="1" dirty="0"/>
              <a:t>barks</a:t>
            </a:r>
            <a:r>
              <a:rPr lang="en-CA" altLang="en-US" sz="2400" dirty="0"/>
              <a:t>.</a:t>
            </a:r>
          </a:p>
          <a:p>
            <a:endParaRPr lang="en-CA" altLang="en-US" sz="2400" dirty="0"/>
          </a:p>
          <a:p>
            <a:r>
              <a:rPr lang="en-CA" altLang="en-US" sz="2400" dirty="0"/>
              <a:t>The </a:t>
            </a:r>
            <a:r>
              <a:rPr lang="en-CA" altLang="en-US" sz="2400" i="1" dirty="0"/>
              <a:t>dog </a:t>
            </a:r>
            <a:r>
              <a:rPr lang="en-CA" altLang="en-US" sz="2400" dirty="0"/>
              <a:t>is a thing — that makes </a:t>
            </a:r>
            <a:r>
              <a:rPr lang="en-CA" altLang="en-US" sz="2400" i="1" dirty="0"/>
              <a:t>dog</a:t>
            </a:r>
            <a:r>
              <a:rPr lang="en-CA" altLang="en-US" sz="2400" dirty="0"/>
              <a:t> a noun</a:t>
            </a:r>
          </a:p>
          <a:p>
            <a:r>
              <a:rPr lang="en-CA" altLang="en-US" sz="2400" b="1" dirty="0"/>
              <a:t>barks </a:t>
            </a:r>
            <a:r>
              <a:rPr lang="en-CA" altLang="en-US" sz="2400" dirty="0"/>
              <a:t>tells us what the </a:t>
            </a:r>
            <a:r>
              <a:rPr lang="en-CA" altLang="en-US" sz="2400" i="1" dirty="0"/>
              <a:t>dog</a:t>
            </a:r>
            <a:r>
              <a:rPr lang="en-CA" altLang="en-US" sz="2400" dirty="0"/>
              <a:t> does — </a:t>
            </a:r>
            <a:r>
              <a:rPr lang="en-CA" altLang="en-US" sz="2400" b="1" dirty="0"/>
              <a:t>barks</a:t>
            </a:r>
            <a:r>
              <a:rPr lang="en-CA" altLang="en-US" sz="2400" dirty="0"/>
              <a:t> is a verb</a:t>
            </a:r>
            <a:endParaRPr lang="en-CA" altLang="en-US" sz="2000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EA1F30-7D02-844D-AC51-262E8784A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877" y="2561097"/>
            <a:ext cx="3642887" cy="32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55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999" y="743223"/>
            <a:ext cx="9183255" cy="628377"/>
          </a:xfrm>
        </p:spPr>
        <p:txBody>
          <a:bodyPr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CA" spc="15" dirty="0"/>
              <a:t>Verbs</a:t>
            </a:r>
            <a:endParaRPr spc="15" dirty="0"/>
          </a:p>
        </p:txBody>
      </p:sp>
      <p:sp>
        <p:nvSpPr>
          <p:cNvPr id="34836" name="TextBox 5">
            <a:extLst>
              <a:ext uri="{FF2B5EF4-FFF2-40B4-BE49-F238E27FC236}">
                <a16:creationId xmlns:a16="http://schemas.microsoft.com/office/drawing/2014/main" id="{9CBBC1E3-7921-1943-BA58-606D0FEDC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962" y="2285664"/>
            <a:ext cx="110397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CA" altLang="en-US" sz="2400" b="1" dirty="0"/>
              <a:t>VERBS tell what NOUNS do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0151A90-2A11-F643-A848-6BF069BDF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962" y="3160601"/>
            <a:ext cx="844638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CA" altLang="en-US" sz="2800" dirty="0"/>
              <a:t>A superhero is a person — that makes a superhero a </a:t>
            </a:r>
            <a:r>
              <a:rPr lang="en-CA" altLang="en-US" sz="2800" i="1" dirty="0"/>
              <a:t>noun.</a:t>
            </a:r>
          </a:p>
          <a:p>
            <a:endParaRPr lang="en-CA" altLang="en-US" sz="2800" dirty="0"/>
          </a:p>
          <a:p>
            <a:r>
              <a:rPr lang="en-CA" altLang="en-US" sz="2800" dirty="0"/>
              <a:t>What are some things a superhero does?</a:t>
            </a:r>
            <a:endParaRPr lang="en-CA" altLang="en-US" sz="3200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A842F64-73BE-7C4D-B625-DDDE5BBAD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114" y="2884153"/>
            <a:ext cx="3503612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474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D528E642-9733-CD4A-912D-4E48C0E8F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016" y="1693307"/>
            <a:ext cx="3503612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FE1FA61B-8163-CD46-BA0F-22EC3E135828}"/>
              </a:ext>
            </a:extLst>
          </p:cNvPr>
          <p:cNvSpPr/>
          <p:nvPr/>
        </p:nvSpPr>
        <p:spPr>
          <a:xfrm>
            <a:off x="5958504" y="2153220"/>
            <a:ext cx="3124137" cy="1607772"/>
          </a:xfrm>
          <a:prstGeom prst="wedgeRoundRectCallout">
            <a:avLst>
              <a:gd name="adj1" fmla="val -69296"/>
              <a:gd name="adj2" fmla="val 17829"/>
              <a:gd name="adj3" fmla="val 16667"/>
            </a:avLst>
          </a:prstGeom>
          <a:solidFill>
            <a:srgbClr val="1F72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37BC42-3D92-AE46-BEEC-38BF16243660}"/>
              </a:ext>
            </a:extLst>
          </p:cNvPr>
          <p:cNvSpPr txBox="1"/>
          <p:nvPr/>
        </p:nvSpPr>
        <p:spPr>
          <a:xfrm>
            <a:off x="6109516" y="2726273"/>
            <a:ext cx="2822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These are VERBS!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B181E85-85C1-D44C-B079-9918CFD939E2}"/>
              </a:ext>
            </a:extLst>
          </p:cNvPr>
          <p:cNvSpPr/>
          <p:nvPr/>
        </p:nvSpPr>
        <p:spPr>
          <a:xfrm>
            <a:off x="2347396" y="1418114"/>
            <a:ext cx="6928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fly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13172E-EB9B-6243-9A5A-C7A7701EDC09}"/>
              </a:ext>
            </a:extLst>
          </p:cNvPr>
          <p:cNvSpPr/>
          <p:nvPr/>
        </p:nvSpPr>
        <p:spPr>
          <a:xfrm>
            <a:off x="8639250" y="4873753"/>
            <a:ext cx="8867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run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12853B1-11F3-DE49-AAB9-C06CE2980A31}"/>
              </a:ext>
            </a:extLst>
          </p:cNvPr>
          <p:cNvSpPr/>
          <p:nvPr/>
        </p:nvSpPr>
        <p:spPr>
          <a:xfrm>
            <a:off x="4424132" y="553503"/>
            <a:ext cx="12458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save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7175A53-9634-7D4E-ADB9-190D8E625CB7}"/>
              </a:ext>
            </a:extLst>
          </p:cNvPr>
          <p:cNvSpPr/>
          <p:nvPr/>
        </p:nvSpPr>
        <p:spPr>
          <a:xfrm>
            <a:off x="1026200" y="3097437"/>
            <a:ext cx="13211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jump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AF544A4-D201-5A41-88E6-51495175813C}"/>
              </a:ext>
            </a:extLst>
          </p:cNvPr>
          <p:cNvSpPr/>
          <p:nvPr/>
        </p:nvSpPr>
        <p:spPr>
          <a:xfrm>
            <a:off x="9520851" y="1199834"/>
            <a:ext cx="19383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change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84463D-7C6F-484A-91DF-8931B338E30A}"/>
              </a:ext>
            </a:extLst>
          </p:cNvPr>
          <p:cNvSpPr/>
          <p:nvPr/>
        </p:nvSpPr>
        <p:spPr>
          <a:xfrm>
            <a:off x="5434993" y="5333666"/>
            <a:ext cx="14109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crawl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D348B8-849D-1C40-87EB-1C5EEBE8C0BB}"/>
              </a:ext>
            </a:extLst>
          </p:cNvPr>
          <p:cNvSpPr/>
          <p:nvPr/>
        </p:nvSpPr>
        <p:spPr>
          <a:xfrm>
            <a:off x="9917595" y="2957105"/>
            <a:ext cx="11448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fight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0E66109-073B-924D-B02D-48405227FFA6}"/>
              </a:ext>
            </a:extLst>
          </p:cNvPr>
          <p:cNvSpPr/>
          <p:nvPr/>
        </p:nvSpPr>
        <p:spPr>
          <a:xfrm>
            <a:off x="6845957" y="400645"/>
            <a:ext cx="15600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chase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C775BA2-A4CC-2B4C-B0B6-52DBF1889022}"/>
              </a:ext>
            </a:extLst>
          </p:cNvPr>
          <p:cNvSpPr/>
          <p:nvPr/>
        </p:nvSpPr>
        <p:spPr>
          <a:xfrm>
            <a:off x="1382228" y="5226572"/>
            <a:ext cx="13019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swim</a:t>
            </a:r>
          </a:p>
        </p:txBody>
      </p:sp>
    </p:spTree>
    <p:extLst>
      <p:ext uri="{BB962C8B-B14F-4D97-AF65-F5344CB8AC3E}">
        <p14:creationId xmlns:p14="http://schemas.microsoft.com/office/powerpoint/2010/main" val="3649834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999" y="743223"/>
            <a:ext cx="9183255" cy="628377"/>
          </a:xfrm>
        </p:spPr>
        <p:txBody>
          <a:bodyPr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CA" spc="15" dirty="0"/>
              <a:t>Verb Conjugation – </a:t>
            </a:r>
            <a:r>
              <a:rPr lang="en-CA" sz="3200" spc="15" dirty="0"/>
              <a:t>Simple Present Tense</a:t>
            </a:r>
            <a:endParaRPr lang="en-US" sz="3600" spc="15" dirty="0"/>
          </a:p>
        </p:txBody>
      </p:sp>
      <p:sp>
        <p:nvSpPr>
          <p:cNvPr id="34836" name="TextBox 5">
            <a:extLst>
              <a:ext uri="{FF2B5EF4-FFF2-40B4-BE49-F238E27FC236}">
                <a16:creationId xmlns:a16="http://schemas.microsoft.com/office/drawing/2014/main" id="{9CBBC1E3-7921-1943-BA58-606D0FEDC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62" y="2091701"/>
            <a:ext cx="115939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000" b="1" dirty="0"/>
              <a:t>Verbs change depending on the type of noun/pronoun they are paired with.</a:t>
            </a:r>
            <a:endParaRPr lang="en-US" sz="2000"/>
          </a:p>
          <a:p>
            <a:pPr algn="ctr"/>
            <a:r>
              <a:rPr lang="en-US" sz="2000" b="1" dirty="0"/>
              <a:t>Let's look at the verb "to play"</a:t>
            </a:r>
            <a:endParaRPr lang="en-US" sz="2000" dirty="0"/>
          </a:p>
        </p:txBody>
      </p:sp>
      <p:pic>
        <p:nvPicPr>
          <p:cNvPr id="3" name="Picture 2" descr="A close up of a toy&#10;&#10;Description generated with high confidence">
            <a:extLst>
              <a:ext uri="{FF2B5EF4-FFF2-40B4-BE49-F238E27FC236}">
                <a16:creationId xmlns:a16="http://schemas.microsoft.com/office/drawing/2014/main" id="{E2B519B5-054B-49D5-983E-37EB066A3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7996" y="2868469"/>
            <a:ext cx="3408363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D6BBC8E-E34D-45B2-A518-8F6D4F30FB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907101"/>
              </p:ext>
            </p:extLst>
          </p:nvPr>
        </p:nvGraphicFramePr>
        <p:xfrm>
          <a:off x="2013526" y="2775866"/>
          <a:ext cx="8128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00427383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02507054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 Play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160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play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715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play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062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He/She/It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play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516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play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703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play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229304"/>
                  </a:ext>
                </a:extLst>
              </a:tr>
            </a:tbl>
          </a:graphicData>
        </a:graphic>
      </p:graphicFrame>
      <p:sp>
        <p:nvSpPr>
          <p:cNvPr id="10" name="TextBox 5">
            <a:extLst>
              <a:ext uri="{FF2B5EF4-FFF2-40B4-BE49-F238E27FC236}">
                <a16:creationId xmlns:a16="http://schemas.microsoft.com/office/drawing/2014/main" id="{9F53BA5B-ED84-4652-A63D-5AAA0A655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9797" y="5084284"/>
            <a:ext cx="811645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CA" altLang="en-US" sz="2000" dirty="0"/>
              <a:t>Examples: </a:t>
            </a:r>
            <a:endParaRPr lang="en-US" dirty="0"/>
          </a:p>
          <a:p>
            <a:pPr algn="ctr"/>
            <a:r>
              <a:rPr lang="en-CA" sz="2000" dirty="0"/>
              <a:t>I </a:t>
            </a:r>
            <a:r>
              <a:rPr lang="en-CA" sz="2000" i="1" dirty="0">
                <a:solidFill>
                  <a:srgbClr val="FF0000"/>
                </a:solidFill>
              </a:rPr>
              <a:t>play</a:t>
            </a:r>
            <a:r>
              <a:rPr lang="en-CA" sz="2000" dirty="0">
                <a:solidFill>
                  <a:srgbClr val="FF0000"/>
                </a:solidFill>
              </a:rPr>
              <a:t> </a:t>
            </a:r>
            <a:r>
              <a:rPr lang="en-CA" sz="2000" dirty="0"/>
              <a:t>soccer.</a:t>
            </a:r>
            <a:endParaRPr lang="en-CA" dirty="0"/>
          </a:p>
          <a:p>
            <a:pPr algn="ctr"/>
            <a:r>
              <a:rPr lang="en-CA" sz="2000" dirty="0"/>
              <a:t>You </a:t>
            </a:r>
            <a:r>
              <a:rPr lang="en-CA" sz="2000" i="1" dirty="0">
                <a:solidFill>
                  <a:srgbClr val="FF0000"/>
                </a:solidFill>
              </a:rPr>
              <a:t>play</a:t>
            </a:r>
            <a:r>
              <a:rPr lang="en-CA" sz="2000" dirty="0">
                <a:solidFill>
                  <a:srgbClr val="FF0000"/>
                </a:solidFill>
              </a:rPr>
              <a:t> </a:t>
            </a:r>
            <a:r>
              <a:rPr lang="en-CA" sz="2000" dirty="0"/>
              <a:t>with your friend.</a:t>
            </a:r>
          </a:p>
          <a:p>
            <a:pPr algn="ctr"/>
            <a:r>
              <a:rPr lang="en-CA" altLang="en-US" sz="2000" dirty="0"/>
              <a:t>She </a:t>
            </a:r>
            <a:r>
              <a:rPr lang="en-CA" altLang="en-US" sz="2000" i="1" dirty="0">
                <a:solidFill>
                  <a:srgbClr val="FF0000"/>
                </a:solidFill>
              </a:rPr>
              <a:t>play</a:t>
            </a:r>
            <a:r>
              <a:rPr lang="en-CA" altLang="en-US" sz="2000" b="1" i="1" u="sng" dirty="0">
                <a:solidFill>
                  <a:srgbClr val="FF0000"/>
                </a:solidFill>
              </a:rPr>
              <a:t>s</a:t>
            </a:r>
            <a:r>
              <a:rPr lang="en-CA" altLang="en-US" sz="2000" dirty="0"/>
              <a:t> in the park.</a:t>
            </a:r>
            <a:endParaRPr lang="en-US" dirty="0"/>
          </a:p>
          <a:p>
            <a:pPr algn="ctr"/>
            <a:r>
              <a:rPr lang="en-CA" sz="2000" dirty="0"/>
              <a:t>They </a:t>
            </a:r>
            <a:r>
              <a:rPr lang="en-CA" sz="2000" i="1" dirty="0">
                <a:solidFill>
                  <a:srgbClr val="FF0000"/>
                </a:solidFill>
              </a:rPr>
              <a:t>play</a:t>
            </a:r>
            <a:r>
              <a:rPr lang="en-CA" sz="2000" dirty="0">
                <a:solidFill>
                  <a:srgbClr val="FF0000"/>
                </a:solidFill>
              </a:rPr>
              <a:t> </a:t>
            </a:r>
            <a:r>
              <a:rPr lang="en-CA" sz="2000" dirty="0"/>
              <a:t>together.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70857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999" y="743223"/>
            <a:ext cx="9183255" cy="628377"/>
          </a:xfrm>
        </p:spPr>
        <p:txBody>
          <a:bodyPr wrap="square" lIns="0" tIns="12700" rIns="0" bIns="0" rtlCol="0">
            <a:spAutoFit/>
          </a:bodyPr>
          <a:lstStyle/>
          <a:p>
            <a:pPr>
              <a:defRPr/>
            </a:pPr>
            <a:r>
              <a:rPr lang="en-CA" spc="15" dirty="0"/>
              <a:t>Verb Conjugation – </a:t>
            </a:r>
            <a:r>
              <a:rPr lang="en-CA" sz="3200" spc="15" dirty="0"/>
              <a:t>Simple Present Tense</a:t>
            </a:r>
            <a:endParaRPr lang="en-CA" sz="3600" b="0" spc="15" dirty="0"/>
          </a:p>
        </p:txBody>
      </p:sp>
      <p:sp>
        <p:nvSpPr>
          <p:cNvPr id="34836" name="TextBox 5">
            <a:extLst>
              <a:ext uri="{FF2B5EF4-FFF2-40B4-BE49-F238E27FC236}">
                <a16:creationId xmlns:a16="http://schemas.microsoft.com/office/drawing/2014/main" id="{9CBBC1E3-7921-1943-BA58-606D0FEDC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62" y="2091701"/>
            <a:ext cx="115939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000" b="1" dirty="0"/>
              <a:t>Verbs change depending on the type of noun/pronoun they are paired with.</a:t>
            </a:r>
            <a:endParaRPr lang="en-US" sz="2000"/>
          </a:p>
          <a:p>
            <a:pPr algn="ctr"/>
            <a:r>
              <a:rPr lang="en-US" sz="2000" b="1" dirty="0"/>
              <a:t>Let's look at the verb "to walk"</a:t>
            </a:r>
            <a:endParaRPr lang="en-US" sz="2000" dirty="0"/>
          </a:p>
        </p:txBody>
      </p:sp>
      <p:pic>
        <p:nvPicPr>
          <p:cNvPr id="3" name="Picture 2" descr="A close up of a toy&#10;&#10;Description generated with high confidence">
            <a:extLst>
              <a:ext uri="{FF2B5EF4-FFF2-40B4-BE49-F238E27FC236}">
                <a16:creationId xmlns:a16="http://schemas.microsoft.com/office/drawing/2014/main" id="{E2B519B5-054B-49D5-983E-37EB066A3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7996" y="2868469"/>
            <a:ext cx="3408363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D6BBC8E-E34D-45B2-A518-8F6D4F30FB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846135"/>
              </p:ext>
            </p:extLst>
          </p:nvPr>
        </p:nvGraphicFramePr>
        <p:xfrm>
          <a:off x="2013526" y="2775866"/>
          <a:ext cx="8128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00427383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02507054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 Walk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160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walk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715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walk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062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He/She/It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walk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516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walk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703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walk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229304"/>
                  </a:ext>
                </a:extLst>
              </a:tr>
            </a:tbl>
          </a:graphicData>
        </a:graphic>
      </p:graphicFrame>
      <p:sp>
        <p:nvSpPr>
          <p:cNvPr id="10" name="TextBox 5">
            <a:extLst>
              <a:ext uri="{FF2B5EF4-FFF2-40B4-BE49-F238E27FC236}">
                <a16:creationId xmlns:a16="http://schemas.microsoft.com/office/drawing/2014/main" id="{9F53BA5B-ED84-4652-A63D-5AAA0A655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9797" y="5084284"/>
            <a:ext cx="811645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CA" altLang="en-US" sz="2000" dirty="0"/>
              <a:t>Examples: </a:t>
            </a:r>
            <a:endParaRPr lang="en-US" dirty="0"/>
          </a:p>
          <a:p>
            <a:pPr algn="ctr"/>
            <a:r>
              <a:rPr lang="en-CA" sz="2000" dirty="0"/>
              <a:t>I </a:t>
            </a:r>
            <a:r>
              <a:rPr lang="en-CA" sz="2000" i="1" dirty="0">
                <a:solidFill>
                  <a:srgbClr val="FF0000"/>
                </a:solidFill>
              </a:rPr>
              <a:t>walk </a:t>
            </a:r>
            <a:r>
              <a:rPr lang="en-CA" sz="2000" dirty="0"/>
              <a:t>home.</a:t>
            </a:r>
            <a:endParaRPr lang="en-CA"/>
          </a:p>
          <a:p>
            <a:pPr algn="ctr"/>
            <a:r>
              <a:rPr lang="en-CA" sz="2000" dirty="0"/>
              <a:t>Sam </a:t>
            </a:r>
            <a:r>
              <a:rPr lang="en-CA" sz="2000" i="1" dirty="0">
                <a:solidFill>
                  <a:srgbClr val="FF0000"/>
                </a:solidFill>
              </a:rPr>
              <a:t>walk</a:t>
            </a:r>
            <a:r>
              <a:rPr lang="en-CA" sz="2000" b="1" i="1" u="sng" dirty="0">
                <a:solidFill>
                  <a:srgbClr val="FF0000"/>
                </a:solidFill>
              </a:rPr>
              <a:t>s</a:t>
            </a:r>
            <a:r>
              <a:rPr lang="en-CA" sz="2000" dirty="0">
                <a:solidFill>
                  <a:srgbClr val="FF0000"/>
                </a:solidFill>
              </a:rPr>
              <a:t> </a:t>
            </a:r>
            <a:r>
              <a:rPr lang="en-CA" sz="2000" dirty="0"/>
              <a:t>to school.</a:t>
            </a:r>
          </a:p>
          <a:p>
            <a:pPr algn="ctr"/>
            <a:r>
              <a:rPr lang="en-CA" altLang="en-US" sz="2000" dirty="0"/>
              <a:t>The dog </a:t>
            </a:r>
            <a:r>
              <a:rPr lang="en-CA" altLang="en-US" sz="2000" i="1" dirty="0">
                <a:solidFill>
                  <a:srgbClr val="FF0000"/>
                </a:solidFill>
              </a:rPr>
              <a:t>walk</a:t>
            </a:r>
            <a:r>
              <a:rPr lang="en-CA" altLang="en-US" sz="2000" b="1" i="1" u="sng" dirty="0">
                <a:solidFill>
                  <a:srgbClr val="FF0000"/>
                </a:solidFill>
              </a:rPr>
              <a:t>s</a:t>
            </a:r>
            <a:r>
              <a:rPr lang="en-CA" altLang="en-US" sz="2000" i="1" dirty="0">
                <a:solidFill>
                  <a:srgbClr val="FF0000"/>
                </a:solidFill>
              </a:rPr>
              <a:t> </a:t>
            </a:r>
            <a:r>
              <a:rPr lang="en-CA" altLang="en-US" sz="2000" dirty="0">
                <a:solidFill>
                  <a:srgbClr val="000000"/>
                </a:solidFill>
              </a:rPr>
              <a:t>down the road</a:t>
            </a:r>
            <a:r>
              <a:rPr lang="en-CA" altLang="en-US" sz="2000" dirty="0"/>
              <a:t>.</a:t>
            </a:r>
            <a:endParaRPr lang="en-US" dirty="0"/>
          </a:p>
          <a:p>
            <a:pPr algn="ctr"/>
            <a:r>
              <a:rPr lang="en-CA" sz="2000" dirty="0">
                <a:solidFill>
                  <a:srgbClr val="000000"/>
                </a:solidFill>
              </a:rPr>
              <a:t>Kelly and Robert</a:t>
            </a:r>
            <a:r>
              <a:rPr lang="en-CA" sz="2000" dirty="0">
                <a:solidFill>
                  <a:srgbClr val="FF0000"/>
                </a:solidFill>
              </a:rPr>
              <a:t> </a:t>
            </a:r>
            <a:r>
              <a:rPr lang="en-CA" sz="2000" i="1" dirty="0">
                <a:solidFill>
                  <a:srgbClr val="FF0000"/>
                </a:solidFill>
              </a:rPr>
              <a:t>walk </a:t>
            </a:r>
            <a:r>
              <a:rPr lang="en-CA" sz="2000" dirty="0"/>
              <a:t>on the beach.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65124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999" y="743223"/>
            <a:ext cx="9183255" cy="628377"/>
          </a:xfrm>
        </p:spPr>
        <p:txBody>
          <a:bodyPr wrap="square" lIns="0" tIns="12700" rIns="0" bIns="0" rtlCol="0">
            <a:spAutoFit/>
          </a:bodyPr>
          <a:lstStyle/>
          <a:p>
            <a:pPr>
              <a:defRPr/>
            </a:pPr>
            <a:r>
              <a:rPr lang="en-CA" spc="15" dirty="0"/>
              <a:t>Verb Conjugation – </a:t>
            </a:r>
            <a:r>
              <a:rPr lang="en-CA" sz="3200" spc="15" dirty="0"/>
              <a:t>Simple Present Tense</a:t>
            </a:r>
            <a:endParaRPr lang="en-CA" sz="3600" b="0" spc="15" dirty="0"/>
          </a:p>
        </p:txBody>
      </p:sp>
      <p:sp>
        <p:nvSpPr>
          <p:cNvPr id="34836" name="TextBox 5">
            <a:extLst>
              <a:ext uri="{FF2B5EF4-FFF2-40B4-BE49-F238E27FC236}">
                <a16:creationId xmlns:a16="http://schemas.microsoft.com/office/drawing/2014/main" id="{9CBBC1E3-7921-1943-BA58-606D0FEDC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62" y="2091701"/>
            <a:ext cx="115939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000" b="1" dirty="0"/>
              <a:t>Let's try "to eat"</a:t>
            </a:r>
            <a:endParaRPr lang="en-US" dirty="0"/>
          </a:p>
        </p:txBody>
      </p:sp>
      <p:pic>
        <p:nvPicPr>
          <p:cNvPr id="3" name="Picture 2" descr="A close up of a toy&#10;&#10;Description generated with high confidence">
            <a:extLst>
              <a:ext uri="{FF2B5EF4-FFF2-40B4-BE49-F238E27FC236}">
                <a16:creationId xmlns:a16="http://schemas.microsoft.com/office/drawing/2014/main" id="{E2B519B5-054B-49D5-983E-37EB066A3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7996" y="2868469"/>
            <a:ext cx="3408363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D6BBC8E-E34D-45B2-A518-8F6D4F30FB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296257"/>
              </p:ext>
            </p:extLst>
          </p:nvPr>
        </p:nvGraphicFramePr>
        <p:xfrm>
          <a:off x="2013526" y="2540339"/>
          <a:ext cx="8128000" cy="2966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00427383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02507054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 Eat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160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715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062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516616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She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472395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523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703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229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0737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999" y="743223"/>
            <a:ext cx="9183255" cy="628377"/>
          </a:xfrm>
        </p:spPr>
        <p:txBody>
          <a:bodyPr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CA" spc="15" dirty="0"/>
              <a:t>Verb Conjugation – </a:t>
            </a:r>
            <a:r>
              <a:rPr lang="en-CA" sz="3200" spc="15" dirty="0"/>
              <a:t>Simple Present Tense</a:t>
            </a:r>
            <a:endParaRPr lang="en-CA" sz="3200" b="0" spc="15" dirty="0"/>
          </a:p>
        </p:txBody>
      </p:sp>
      <p:sp>
        <p:nvSpPr>
          <p:cNvPr id="34836" name="TextBox 5">
            <a:extLst>
              <a:ext uri="{FF2B5EF4-FFF2-40B4-BE49-F238E27FC236}">
                <a16:creationId xmlns:a16="http://schemas.microsoft.com/office/drawing/2014/main" id="{9CBBC1E3-7921-1943-BA58-606D0FEDC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62" y="2091701"/>
            <a:ext cx="115939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000" b="1" dirty="0"/>
              <a:t>Let's try "to eat"</a:t>
            </a:r>
            <a:endParaRPr lang="en-US" dirty="0"/>
          </a:p>
        </p:txBody>
      </p:sp>
      <p:pic>
        <p:nvPicPr>
          <p:cNvPr id="3" name="Picture 2" descr="A close up of a toy&#10;&#10;Description generated with high confidence">
            <a:extLst>
              <a:ext uri="{FF2B5EF4-FFF2-40B4-BE49-F238E27FC236}">
                <a16:creationId xmlns:a16="http://schemas.microsoft.com/office/drawing/2014/main" id="{E2B519B5-054B-49D5-983E-37EB066A3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7996" y="2868469"/>
            <a:ext cx="3408363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D6BBC8E-E34D-45B2-A518-8F6D4F30FB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703478"/>
              </p:ext>
            </p:extLst>
          </p:nvPr>
        </p:nvGraphicFramePr>
        <p:xfrm>
          <a:off x="2013526" y="2540339"/>
          <a:ext cx="8128000" cy="2966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00427383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02507054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 Eat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160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eat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715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062719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Century Gothic"/>
                        </a:rPr>
                        <a:t>eat</a:t>
                      </a:r>
                      <a:r>
                        <a:rPr lang="en-US" sz="1800" b="1" i="0" u="none" strike="noStrike" noProof="0" dirty="0">
                          <a:solidFill>
                            <a:srgbClr val="FF0000"/>
                          </a:solidFill>
                          <a:latin typeface="Century Gothic"/>
                        </a:rPr>
                        <a:t>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020139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She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Century Gothic"/>
                        </a:rPr>
                        <a:t>eat</a:t>
                      </a:r>
                      <a:r>
                        <a:rPr lang="en-US" sz="1800" b="1" i="0" u="none" strike="noStrike" noProof="0" dirty="0">
                          <a:solidFill>
                            <a:srgbClr val="FF0000"/>
                          </a:solidFill>
                          <a:latin typeface="Century Gothic"/>
                        </a:rPr>
                        <a:t>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430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eat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516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703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229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670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999" y="743223"/>
            <a:ext cx="9183255" cy="628377"/>
          </a:xfrm>
        </p:spPr>
        <p:txBody>
          <a:bodyPr wrap="square" lIns="0" tIns="12700" rIns="0" bIns="0" rtlCol="0">
            <a:spAutoFit/>
          </a:bodyPr>
          <a:lstStyle/>
          <a:p>
            <a:pPr>
              <a:defRPr/>
            </a:pPr>
            <a:r>
              <a:rPr lang="en-CA" spc="15" dirty="0"/>
              <a:t>Verb Conjugation – </a:t>
            </a:r>
            <a:r>
              <a:rPr lang="en-CA" sz="3200" spc="15" dirty="0"/>
              <a:t>Simple Present Tense</a:t>
            </a:r>
            <a:endParaRPr lang="en-CA" sz="3200" b="0" spc="15"/>
          </a:p>
        </p:txBody>
      </p:sp>
      <p:sp>
        <p:nvSpPr>
          <p:cNvPr id="34836" name="TextBox 5">
            <a:extLst>
              <a:ext uri="{FF2B5EF4-FFF2-40B4-BE49-F238E27FC236}">
                <a16:creationId xmlns:a16="http://schemas.microsoft.com/office/drawing/2014/main" id="{9CBBC1E3-7921-1943-BA58-606D0FEDC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62" y="2091701"/>
            <a:ext cx="1159394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400" b="1" dirty="0"/>
              <a:t>Let's try "to eat"</a:t>
            </a:r>
            <a:endParaRPr lang="en-US" sz="2400" dirty="0"/>
          </a:p>
          <a:p>
            <a:pPr algn="ctr"/>
            <a:r>
              <a:rPr lang="en-CA" altLang="en-US" sz="2000" b="1" dirty="0"/>
              <a:t>Fill in the blanks</a:t>
            </a:r>
          </a:p>
        </p:txBody>
      </p:sp>
      <p:pic>
        <p:nvPicPr>
          <p:cNvPr id="3" name="Picture 2" descr="A close up of a toy&#10;&#10;Description generated with high confidence">
            <a:extLst>
              <a:ext uri="{FF2B5EF4-FFF2-40B4-BE49-F238E27FC236}">
                <a16:creationId xmlns:a16="http://schemas.microsoft.com/office/drawing/2014/main" id="{E2B519B5-054B-49D5-983E-37EB066A3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8" y="2494396"/>
            <a:ext cx="3408363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9F53BA5B-ED84-4652-A63D-5AAA0A655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507" y="2493482"/>
            <a:ext cx="8116454" cy="32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endParaRPr lang="en-US" dirty="0"/>
          </a:p>
          <a:p>
            <a:pPr algn="ctr">
              <a:lnSpc>
                <a:spcPct val="200000"/>
              </a:lnSpc>
            </a:pPr>
            <a:r>
              <a:rPr lang="en-CA" sz="2400" dirty="0"/>
              <a:t>I </a:t>
            </a:r>
            <a:r>
              <a:rPr lang="en-CA" sz="2400" i="1" dirty="0">
                <a:solidFill>
                  <a:srgbClr val="000000"/>
                </a:solidFill>
              </a:rPr>
              <a:t>_______ </a:t>
            </a:r>
            <a:r>
              <a:rPr lang="en-CA" sz="2400" dirty="0">
                <a:solidFill>
                  <a:srgbClr val="000000"/>
                </a:solidFill>
              </a:rPr>
              <a:t>a cookie</a:t>
            </a:r>
            <a:r>
              <a:rPr lang="en-CA" sz="2400" dirty="0"/>
              <a:t>.</a:t>
            </a:r>
            <a:endParaRPr lang="en-CA" sz="2400"/>
          </a:p>
          <a:p>
            <a:pPr algn="ctr">
              <a:lnSpc>
                <a:spcPct val="200000"/>
              </a:lnSpc>
            </a:pPr>
            <a:r>
              <a:rPr lang="en-CA" sz="2400" dirty="0"/>
              <a:t>Sarah </a:t>
            </a:r>
            <a:r>
              <a:rPr lang="en-CA" sz="2400" i="1" dirty="0">
                <a:solidFill>
                  <a:srgbClr val="000000"/>
                </a:solidFill>
              </a:rPr>
              <a:t>_______ </a:t>
            </a:r>
            <a:r>
              <a:rPr lang="en-CA" sz="2400" dirty="0"/>
              <a:t>a sandwich.</a:t>
            </a:r>
          </a:p>
          <a:p>
            <a:pPr algn="ctr">
              <a:lnSpc>
                <a:spcPct val="200000"/>
              </a:lnSpc>
            </a:pPr>
            <a:r>
              <a:rPr lang="en-CA" altLang="en-US" sz="2400" dirty="0"/>
              <a:t>The horse _______ an apple.</a:t>
            </a:r>
            <a:endParaRPr lang="en-US" sz="2400" dirty="0"/>
          </a:p>
          <a:p>
            <a:pPr algn="ctr">
              <a:lnSpc>
                <a:spcPct val="200000"/>
              </a:lnSpc>
            </a:pPr>
            <a:r>
              <a:rPr lang="en-CA" sz="2400" dirty="0"/>
              <a:t>My family and I _______ dinner together.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8CB8A9C-4ACD-49C8-930E-343918A2BF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195997"/>
              </p:ext>
            </p:extLst>
          </p:nvPr>
        </p:nvGraphicFramePr>
        <p:xfrm>
          <a:off x="8631380" y="2050472"/>
          <a:ext cx="3332778" cy="2935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6389">
                  <a:extLst>
                    <a:ext uri="{9D8B030D-6E8A-4147-A177-3AD203B41FA5}">
                      <a16:colId xmlns:a16="http://schemas.microsoft.com/office/drawing/2014/main" val="4004273834"/>
                    </a:ext>
                  </a:extLst>
                </a:gridCol>
                <a:gridCol w="1666389">
                  <a:extLst>
                    <a:ext uri="{9D8B030D-6E8A-4147-A177-3AD203B41FA5}">
                      <a16:colId xmlns:a16="http://schemas.microsoft.com/office/drawing/2014/main" val="1025070546"/>
                    </a:ext>
                  </a:extLst>
                </a:gridCol>
              </a:tblGrid>
              <a:tr h="37547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 Eat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160280"/>
                  </a:ext>
                </a:extLst>
              </a:tr>
              <a:tr h="3620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eat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715329"/>
                  </a:ext>
                </a:extLst>
              </a:tr>
              <a:tr h="3620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062719"/>
                  </a:ext>
                </a:extLst>
              </a:tr>
              <a:tr h="36206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Century Gothic"/>
                        </a:rPr>
                        <a:t>eat</a:t>
                      </a:r>
                      <a:r>
                        <a:rPr lang="en-US" sz="1800" b="1" i="0" u="none" strike="noStrike" noProof="0" dirty="0">
                          <a:solidFill>
                            <a:srgbClr val="FF0000"/>
                          </a:solidFill>
                          <a:latin typeface="Century Gothic"/>
                        </a:rPr>
                        <a:t>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020139"/>
                  </a:ext>
                </a:extLst>
              </a:tr>
              <a:tr h="36206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/>
                        <a:t>She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Century Gothic"/>
                        </a:rPr>
                        <a:t>eat</a:t>
                      </a:r>
                      <a:r>
                        <a:rPr lang="en-US" sz="1800" b="1" i="0" u="none" strike="noStrike" noProof="0" dirty="0">
                          <a:solidFill>
                            <a:srgbClr val="FF0000"/>
                          </a:solidFill>
                          <a:latin typeface="Century Gothic"/>
                        </a:rPr>
                        <a:t>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430535"/>
                  </a:ext>
                </a:extLst>
              </a:tr>
              <a:tr h="3620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0000"/>
                          </a:solidFill>
                        </a:rPr>
                        <a:t>eat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516616"/>
                  </a:ext>
                </a:extLst>
              </a:tr>
              <a:tr h="3620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703725"/>
                  </a:ext>
                </a:extLst>
              </a:tr>
              <a:tr h="3620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229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4280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999" y="743223"/>
            <a:ext cx="9183255" cy="628377"/>
          </a:xfrm>
        </p:spPr>
        <p:txBody>
          <a:bodyPr wrap="square" lIns="0" tIns="12700" rIns="0" bIns="0" rtlCol="0">
            <a:spAutoFit/>
          </a:bodyPr>
          <a:lstStyle/>
          <a:p>
            <a:pPr>
              <a:defRPr/>
            </a:pPr>
            <a:r>
              <a:rPr lang="en-CA" spc="15" dirty="0"/>
              <a:t>Verb Conjugation – </a:t>
            </a:r>
            <a:r>
              <a:rPr lang="en-CA" sz="3200" spc="15" dirty="0"/>
              <a:t>Simple Present Tense</a:t>
            </a:r>
            <a:endParaRPr lang="en-CA" b="0" spc="15"/>
          </a:p>
        </p:txBody>
      </p:sp>
      <p:sp>
        <p:nvSpPr>
          <p:cNvPr id="34836" name="TextBox 5">
            <a:extLst>
              <a:ext uri="{FF2B5EF4-FFF2-40B4-BE49-F238E27FC236}">
                <a16:creationId xmlns:a16="http://schemas.microsoft.com/office/drawing/2014/main" id="{9CBBC1E3-7921-1943-BA58-606D0FEDC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62" y="2091701"/>
            <a:ext cx="115939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000" b="1" dirty="0"/>
              <a:t>Let's try "to eat"</a:t>
            </a:r>
            <a:endParaRPr lang="en-US" dirty="0"/>
          </a:p>
        </p:txBody>
      </p:sp>
      <p:pic>
        <p:nvPicPr>
          <p:cNvPr id="3" name="Picture 2" descr="A close up of a toy&#10;&#10;Description generated with high confidence">
            <a:extLst>
              <a:ext uri="{FF2B5EF4-FFF2-40B4-BE49-F238E27FC236}">
                <a16:creationId xmlns:a16="http://schemas.microsoft.com/office/drawing/2014/main" id="{E2B519B5-054B-49D5-983E-37EB066A3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9" y="2494397"/>
            <a:ext cx="3408363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9F53BA5B-ED84-4652-A63D-5AAA0A655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507" y="2493482"/>
            <a:ext cx="8116454" cy="32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endParaRPr lang="en-US" dirty="0"/>
          </a:p>
          <a:p>
            <a:pPr algn="ctr">
              <a:lnSpc>
                <a:spcPct val="200000"/>
              </a:lnSpc>
            </a:pPr>
            <a:r>
              <a:rPr lang="en-CA" sz="2400" dirty="0"/>
              <a:t>I </a:t>
            </a:r>
            <a:r>
              <a:rPr lang="en-CA" sz="2400" i="1" dirty="0">
                <a:solidFill>
                  <a:srgbClr val="FF0000"/>
                </a:solidFill>
              </a:rPr>
              <a:t>eat </a:t>
            </a:r>
            <a:r>
              <a:rPr lang="en-CA" sz="2400" dirty="0">
                <a:solidFill>
                  <a:srgbClr val="000000"/>
                </a:solidFill>
              </a:rPr>
              <a:t>a cookie</a:t>
            </a:r>
            <a:r>
              <a:rPr lang="en-CA" sz="2400" dirty="0"/>
              <a:t>.</a:t>
            </a:r>
            <a:endParaRPr lang="en-CA" sz="2400"/>
          </a:p>
          <a:p>
            <a:pPr algn="ctr">
              <a:lnSpc>
                <a:spcPct val="200000"/>
              </a:lnSpc>
            </a:pPr>
            <a:r>
              <a:rPr lang="en-CA" sz="2400" dirty="0"/>
              <a:t>Sarah </a:t>
            </a:r>
            <a:r>
              <a:rPr lang="en-CA" sz="2400" i="1" dirty="0">
                <a:solidFill>
                  <a:srgbClr val="FF0000"/>
                </a:solidFill>
              </a:rPr>
              <a:t>eats </a:t>
            </a:r>
            <a:r>
              <a:rPr lang="en-CA" sz="2400" dirty="0"/>
              <a:t>a sandwich.</a:t>
            </a:r>
          </a:p>
          <a:p>
            <a:pPr algn="ctr">
              <a:lnSpc>
                <a:spcPct val="200000"/>
              </a:lnSpc>
            </a:pPr>
            <a:r>
              <a:rPr lang="en-CA" altLang="en-US" sz="2400" dirty="0"/>
              <a:t>The horse </a:t>
            </a:r>
            <a:r>
              <a:rPr lang="en-CA" altLang="en-US" sz="2400" i="1" dirty="0">
                <a:solidFill>
                  <a:srgbClr val="FF0000"/>
                </a:solidFill>
              </a:rPr>
              <a:t>eats</a:t>
            </a:r>
            <a:r>
              <a:rPr lang="en-CA" altLang="en-US" sz="2400" dirty="0">
                <a:solidFill>
                  <a:srgbClr val="FF0000"/>
                </a:solidFill>
              </a:rPr>
              <a:t> </a:t>
            </a:r>
            <a:r>
              <a:rPr lang="en-CA" altLang="en-US" sz="2400" dirty="0"/>
              <a:t>an apple.</a:t>
            </a:r>
            <a:endParaRPr lang="en-US" sz="2400"/>
          </a:p>
          <a:p>
            <a:pPr algn="ctr">
              <a:lnSpc>
                <a:spcPct val="200000"/>
              </a:lnSpc>
            </a:pPr>
            <a:r>
              <a:rPr lang="en-CA" sz="2400" dirty="0"/>
              <a:t>My family and I </a:t>
            </a:r>
            <a:r>
              <a:rPr lang="en-CA" sz="2400" i="1" dirty="0">
                <a:solidFill>
                  <a:srgbClr val="FF0000"/>
                </a:solidFill>
              </a:rPr>
              <a:t>eat</a:t>
            </a:r>
            <a:r>
              <a:rPr lang="en-CA" sz="2400" dirty="0">
                <a:solidFill>
                  <a:srgbClr val="FF0000"/>
                </a:solidFill>
              </a:rPr>
              <a:t> </a:t>
            </a:r>
            <a:r>
              <a:rPr lang="en-CA" sz="2400" dirty="0"/>
              <a:t>dinner together.</a:t>
            </a:r>
          </a:p>
        </p:txBody>
      </p:sp>
    </p:spTree>
    <p:extLst>
      <p:ext uri="{BB962C8B-B14F-4D97-AF65-F5344CB8AC3E}">
        <p14:creationId xmlns:p14="http://schemas.microsoft.com/office/powerpoint/2010/main" val="849034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999" y="743223"/>
            <a:ext cx="9183255" cy="628377"/>
          </a:xfrm>
        </p:spPr>
        <p:txBody>
          <a:bodyPr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CA" spc="15" dirty="0"/>
              <a:t>Fill in the blanks with VERBS</a:t>
            </a:r>
            <a:endParaRPr spc="15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820842-D0F6-B84F-883B-D2A3F91A2301}"/>
              </a:ext>
            </a:extLst>
          </p:cNvPr>
          <p:cNvSpPr txBox="1"/>
          <p:nvPr/>
        </p:nvSpPr>
        <p:spPr>
          <a:xfrm>
            <a:off x="888999" y="2062394"/>
            <a:ext cx="82124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/>
              <a:t>The boy ______ his lunch.</a:t>
            </a:r>
          </a:p>
          <a:p>
            <a:pPr>
              <a:lnSpc>
                <a:spcPct val="200000"/>
              </a:lnSpc>
            </a:pPr>
            <a:r>
              <a:rPr lang="en-US" sz="3600" dirty="0"/>
              <a:t>The pig ______ in the mud.</a:t>
            </a:r>
          </a:p>
          <a:p>
            <a:pPr>
              <a:lnSpc>
                <a:spcPct val="200000"/>
              </a:lnSpc>
            </a:pPr>
            <a:r>
              <a:rPr lang="en-US" sz="3600" dirty="0"/>
              <a:t>We _____ at school.</a:t>
            </a:r>
          </a:p>
          <a:p>
            <a:pPr>
              <a:lnSpc>
                <a:spcPct val="200000"/>
              </a:lnSpc>
            </a:pPr>
            <a:r>
              <a:rPr lang="en-US" sz="3600" dirty="0"/>
              <a:t>I ______ books.</a:t>
            </a:r>
          </a:p>
        </p:txBody>
      </p:sp>
    </p:spTree>
    <p:extLst>
      <p:ext uri="{BB962C8B-B14F-4D97-AF65-F5344CB8AC3E}">
        <p14:creationId xmlns:p14="http://schemas.microsoft.com/office/powerpoint/2010/main" val="342651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98D87-E429-3B4C-B8C7-8D4E07094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 dirty="0"/>
              <a:t>Last Week’s Homework: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F81264FE-9E91-9344-B724-E84199F65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850" y="13716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3">
            <a:extLst>
              <a:ext uri="{FF2B5EF4-FFF2-40B4-BE49-F238E27FC236}">
                <a16:creationId xmlns:a16="http://schemas.microsoft.com/office/drawing/2014/main" id="{E48E0579-255E-EA45-85E6-63D752087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6950" y="2247900"/>
            <a:ext cx="73390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800" dirty="0"/>
              <a:t>Write down 5 nouns and whether each is a person, a place, or a thing.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999" y="743223"/>
            <a:ext cx="9183255" cy="628377"/>
          </a:xfrm>
        </p:spPr>
        <p:txBody>
          <a:bodyPr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CA" spc="15" dirty="0"/>
              <a:t>Find the verbs in the following</a:t>
            </a:r>
            <a:endParaRPr spc="15" dirty="0"/>
          </a:p>
        </p:txBody>
      </p:sp>
      <p:sp>
        <p:nvSpPr>
          <p:cNvPr id="34836" name="TextBox 5">
            <a:extLst>
              <a:ext uri="{FF2B5EF4-FFF2-40B4-BE49-F238E27FC236}">
                <a16:creationId xmlns:a16="http://schemas.microsoft.com/office/drawing/2014/main" id="{9CBBC1E3-7921-1943-BA58-606D0FEDC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0" y="2240280"/>
            <a:ext cx="738313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200000"/>
              </a:lnSpc>
            </a:pPr>
            <a:r>
              <a:rPr lang="en-CA" altLang="en-US" sz="2400" dirty="0"/>
              <a:t>Rocket is a superhero. He flies really fast, and he is very strong. He lives in a big city. He saves the day by fighting bad guys and carrying people to safety.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5C26E91-B57C-A449-B44D-7DB927BD3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604" y="722917"/>
            <a:ext cx="6083300" cy="608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073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8999" y="743223"/>
            <a:ext cx="9183255" cy="628377"/>
          </a:xfrm>
        </p:spPr>
        <p:txBody>
          <a:bodyPr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CA" spc="15" dirty="0"/>
              <a:t>Find the verbs in the following</a:t>
            </a:r>
            <a:endParaRPr spc="15" dirty="0"/>
          </a:p>
        </p:txBody>
      </p:sp>
      <p:sp>
        <p:nvSpPr>
          <p:cNvPr id="34836" name="TextBox 5">
            <a:extLst>
              <a:ext uri="{FF2B5EF4-FFF2-40B4-BE49-F238E27FC236}">
                <a16:creationId xmlns:a16="http://schemas.microsoft.com/office/drawing/2014/main" id="{9CBBC1E3-7921-1943-BA58-606D0FEDC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0" y="2240280"/>
            <a:ext cx="738313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200000"/>
              </a:lnSpc>
            </a:pPr>
            <a:r>
              <a:rPr lang="en-CA" altLang="en-US" sz="2400" dirty="0"/>
              <a:t>Rocket </a:t>
            </a:r>
            <a:r>
              <a:rPr lang="en-CA" altLang="en-US" sz="2400" dirty="0">
                <a:highlight>
                  <a:srgbClr val="FFFF00"/>
                </a:highlight>
              </a:rPr>
              <a:t>is</a:t>
            </a:r>
            <a:r>
              <a:rPr lang="en-CA" altLang="en-US" sz="2400" dirty="0"/>
              <a:t> a superhero. He </a:t>
            </a:r>
            <a:r>
              <a:rPr lang="en-CA" altLang="en-US" sz="2400" dirty="0">
                <a:highlight>
                  <a:srgbClr val="FFFF00"/>
                </a:highlight>
              </a:rPr>
              <a:t>flies</a:t>
            </a:r>
            <a:r>
              <a:rPr lang="en-CA" altLang="en-US" sz="2400" dirty="0"/>
              <a:t> really fast, and he </a:t>
            </a:r>
            <a:r>
              <a:rPr lang="en-CA" altLang="en-US" sz="2400" dirty="0">
                <a:highlight>
                  <a:srgbClr val="FFFF00"/>
                </a:highlight>
              </a:rPr>
              <a:t>is</a:t>
            </a:r>
            <a:r>
              <a:rPr lang="en-CA" altLang="en-US" sz="2400" dirty="0"/>
              <a:t> very strong. He </a:t>
            </a:r>
            <a:r>
              <a:rPr lang="en-CA" altLang="en-US" sz="2400" dirty="0">
                <a:highlight>
                  <a:srgbClr val="FFFF00"/>
                </a:highlight>
              </a:rPr>
              <a:t>lives</a:t>
            </a:r>
            <a:r>
              <a:rPr lang="en-CA" altLang="en-US" sz="2400" dirty="0"/>
              <a:t> in a big city. He </a:t>
            </a:r>
            <a:r>
              <a:rPr lang="en-CA" altLang="en-US" sz="2400" dirty="0">
                <a:highlight>
                  <a:srgbClr val="FFFF00"/>
                </a:highlight>
              </a:rPr>
              <a:t>saves</a:t>
            </a:r>
            <a:r>
              <a:rPr lang="en-CA" altLang="en-US" sz="2400" dirty="0"/>
              <a:t> the day by </a:t>
            </a:r>
            <a:r>
              <a:rPr lang="en-CA" altLang="en-US" sz="2400" dirty="0">
                <a:highlight>
                  <a:srgbClr val="FFFF00"/>
                </a:highlight>
              </a:rPr>
              <a:t>fighting </a:t>
            </a:r>
            <a:r>
              <a:rPr lang="en-CA" altLang="en-US" sz="2400" dirty="0"/>
              <a:t>bad guys and </a:t>
            </a:r>
            <a:r>
              <a:rPr lang="en-CA" altLang="en-US" sz="2400" dirty="0">
                <a:highlight>
                  <a:srgbClr val="FFFF00"/>
                </a:highlight>
              </a:rPr>
              <a:t>carrying</a:t>
            </a:r>
            <a:r>
              <a:rPr lang="en-CA" altLang="en-US" sz="2400" dirty="0"/>
              <a:t> people to safety.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5C26E91-B57C-A449-B44D-7DB927BD3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604" y="722917"/>
            <a:ext cx="6083300" cy="608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431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604FE-E7C9-8C48-8369-44334360F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939" y="1466850"/>
            <a:ext cx="4510088" cy="18621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Let’s play CHARADES</a:t>
            </a:r>
          </a:p>
        </p:txBody>
      </p:sp>
      <p:pic>
        <p:nvPicPr>
          <p:cNvPr id="48132" name="Picture 2">
            <a:extLst>
              <a:ext uri="{FF2B5EF4-FFF2-40B4-BE49-F238E27FC236}">
                <a16:creationId xmlns:a16="http://schemas.microsoft.com/office/drawing/2014/main" id="{313C5E13-1662-1544-ACDC-5F4484A2A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300" y="3328988"/>
            <a:ext cx="3398838" cy="33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482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604FE-E7C9-8C48-8369-44334360F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0" y="1708150"/>
            <a:ext cx="4510088" cy="18621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What did I learn today?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EAAC2-A543-CB49-8363-97FDB6A278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3963" y="1081088"/>
            <a:ext cx="3810000" cy="4075112"/>
          </a:xfrm>
        </p:spPr>
        <p:txBody>
          <a:bodyPr rtlCol="0">
            <a:normAutofit/>
          </a:bodyPr>
          <a:lstStyle/>
          <a:p>
            <a:pPr eaLnBrk="1" fontAlgn="auto" hangingPunct="1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34FA4D-FB46-D247-9864-5CEC5DC3D819}"/>
              </a:ext>
            </a:extLst>
          </p:cNvPr>
          <p:cNvSpPr/>
          <p:nvPr/>
        </p:nvSpPr>
        <p:spPr>
          <a:xfrm>
            <a:off x="7450111" y="1081456"/>
            <a:ext cx="4741889" cy="57765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VERBS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446F13E-698D-B24E-839D-5CBBCC5B3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9450" y="3270250"/>
            <a:ext cx="3408363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76C9D-BC2B-844C-946F-841E318FC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1708150"/>
            <a:ext cx="5335588" cy="8858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Let’s review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F70114-C5B5-134C-97D6-A304815837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3963" y="1081088"/>
            <a:ext cx="3810000" cy="4075112"/>
          </a:xfrm>
        </p:spPr>
        <p:txBody>
          <a:bodyPr rtlCol="0">
            <a:normAutofit/>
          </a:bodyPr>
          <a:lstStyle/>
          <a:p>
            <a:pPr eaLnBrk="1" fontAlgn="auto" hangingPunct="1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4881A9-F464-FF4C-AFEB-506CBA60EE2A}"/>
              </a:ext>
            </a:extLst>
          </p:cNvPr>
          <p:cNvSpPr/>
          <p:nvPr/>
        </p:nvSpPr>
        <p:spPr>
          <a:xfrm>
            <a:off x="7450111" y="1081456"/>
            <a:ext cx="4741889" cy="57765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What is a verb?</a:t>
            </a: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pic>
        <p:nvPicPr>
          <p:cNvPr id="50180" name="Picture 2">
            <a:extLst>
              <a:ext uri="{FF2B5EF4-FFF2-40B4-BE49-F238E27FC236}">
                <a16:creationId xmlns:a16="http://schemas.microsoft.com/office/drawing/2014/main" id="{9E2AA0B6-D2F1-AA49-9711-DDBB5EAB6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2749550"/>
            <a:ext cx="410845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E4EBF-E621-D148-ACEF-25A156CC35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3963" y="1081088"/>
            <a:ext cx="3810000" cy="4075112"/>
          </a:xfrm>
        </p:spPr>
        <p:txBody>
          <a:bodyPr rtlCol="0">
            <a:normAutofit/>
          </a:bodyPr>
          <a:lstStyle/>
          <a:p>
            <a:pPr eaLnBrk="1" fontAlgn="auto" hangingPunct="1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D9C62C-2E3A-8347-AD97-9171DB0139B6}"/>
              </a:ext>
            </a:extLst>
          </p:cNvPr>
          <p:cNvSpPr/>
          <p:nvPr/>
        </p:nvSpPr>
        <p:spPr>
          <a:xfrm>
            <a:off x="7450111" y="1081456"/>
            <a:ext cx="4741889" cy="57765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971550" lvl="1" indent="-514350" eaLnBrk="1" fontAlgn="auto" hangingPunct="1">
              <a:spcBef>
                <a:spcPts val="0"/>
              </a:spcBef>
              <a:spcAft>
                <a:spcPts val="0"/>
              </a:spcAft>
              <a:buAutoNum type="arabicPeriod" startAt="2"/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Verb Conjugation</a:t>
            </a:r>
            <a:endParaRPr lang="en-US" sz="3200" b="1" dirty="0"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0E3A13-3190-7140-B3DC-51A0435C8106}"/>
              </a:ext>
            </a:extLst>
          </p:cNvPr>
          <p:cNvSpPr txBox="1">
            <a:spLocks/>
          </p:cNvSpPr>
          <p:nvPr/>
        </p:nvSpPr>
        <p:spPr bwMode="auto">
          <a:xfrm>
            <a:off x="1333500" y="1708150"/>
            <a:ext cx="5335588" cy="885825"/>
          </a:xfrm>
          <a:prstGeom prst="rect">
            <a:avLst/>
          </a:prstGeom>
          <a:noFill/>
          <a:ln>
            <a:noFill/>
          </a:ln>
          <a:effectLst>
            <a:outerShdw blurRad="50800" rotWithShape="0">
              <a:srgbClr val="80808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 b="1" kern="1200" cap="none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EFEFE"/>
                </a:solidFill>
                <a:latin typeface="Century 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EFEFE"/>
                </a:solidFill>
                <a:latin typeface="Century 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EFEFE"/>
                </a:solidFill>
                <a:latin typeface="Century 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EFEFE"/>
                </a:solidFill>
                <a:latin typeface="Century Gothic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Let’s review</a:t>
            </a:r>
            <a:endParaRPr lang="en-US" dirty="0"/>
          </a:p>
        </p:txBody>
      </p:sp>
      <p:pic>
        <p:nvPicPr>
          <p:cNvPr id="52228" name="Picture 8">
            <a:extLst>
              <a:ext uri="{FF2B5EF4-FFF2-40B4-BE49-F238E27FC236}">
                <a16:creationId xmlns:a16="http://schemas.microsoft.com/office/drawing/2014/main" id="{1635C26C-5CA8-6E4D-94EF-D74FA1EC3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2749550"/>
            <a:ext cx="410845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6926E7-B913-F34C-B245-5DC07B684B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3963" y="1081088"/>
            <a:ext cx="3810000" cy="4075112"/>
          </a:xfrm>
        </p:spPr>
        <p:txBody>
          <a:bodyPr rtlCol="0">
            <a:normAutofit/>
          </a:bodyPr>
          <a:lstStyle/>
          <a:p>
            <a:pPr eaLnBrk="1" fontAlgn="auto" hangingPunct="1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FA23E2-E6B6-4E45-8068-A59366DD6715}"/>
              </a:ext>
            </a:extLst>
          </p:cNvPr>
          <p:cNvSpPr/>
          <p:nvPr/>
        </p:nvSpPr>
        <p:spPr>
          <a:xfrm>
            <a:off x="7450111" y="1081456"/>
            <a:ext cx="4741889" cy="57765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3.  Acting out verbs</a:t>
            </a: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71243C-4EE8-3F45-8BAF-0A9CD8040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1708150"/>
            <a:ext cx="5335588" cy="8858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Let’s review</a:t>
            </a:r>
          </a:p>
        </p:txBody>
      </p:sp>
      <p:pic>
        <p:nvPicPr>
          <p:cNvPr id="54276" name="Picture 8">
            <a:extLst>
              <a:ext uri="{FF2B5EF4-FFF2-40B4-BE49-F238E27FC236}">
                <a16:creationId xmlns:a16="http://schemas.microsoft.com/office/drawing/2014/main" id="{DF2C1819-EC6A-694E-A23F-89F0B210F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2749550"/>
            <a:ext cx="410845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5E624-4EC5-0B40-A16D-D5FA14777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 dirty="0"/>
              <a:t>Homework:</a:t>
            </a:r>
          </a:p>
        </p:txBody>
      </p:sp>
      <p:sp>
        <p:nvSpPr>
          <p:cNvPr id="58370" name="TextBox 3">
            <a:extLst>
              <a:ext uri="{FF2B5EF4-FFF2-40B4-BE49-F238E27FC236}">
                <a16:creationId xmlns:a16="http://schemas.microsoft.com/office/drawing/2014/main" id="{BAD7F1B2-5844-5B47-83C6-94AE89467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6950" y="2247900"/>
            <a:ext cx="8215313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800" dirty="0"/>
              <a:t>What are things you like to do? Write down 3 sentences about things you do using verbs.</a:t>
            </a:r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2800" dirty="0"/>
          </a:p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800" dirty="0"/>
              <a:t>For example:</a:t>
            </a:r>
          </a:p>
          <a:p>
            <a:pPr marL="514350" indent="-514350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n-US" altLang="en-US" sz="2800" dirty="0"/>
              <a:t>I </a:t>
            </a:r>
            <a:r>
              <a:rPr lang="en-US" altLang="en-US" sz="2800" b="1" dirty="0"/>
              <a:t>read</a:t>
            </a:r>
            <a:r>
              <a:rPr lang="en-US" altLang="en-US" sz="2800" dirty="0"/>
              <a:t> books.</a:t>
            </a:r>
          </a:p>
          <a:p>
            <a:pPr marL="514350" indent="-514350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n-US" altLang="en-US" sz="2800" dirty="0"/>
              <a:t>I </a:t>
            </a:r>
            <a:r>
              <a:rPr lang="en-US" altLang="en-US" sz="2800" b="1" dirty="0"/>
              <a:t>walk</a:t>
            </a:r>
            <a:r>
              <a:rPr lang="en-US" altLang="en-US" sz="2800" dirty="0"/>
              <a:t> my dog.</a:t>
            </a:r>
          </a:p>
          <a:p>
            <a:pPr marL="514350" indent="-514350">
              <a:spcBef>
                <a:spcPct val="0"/>
              </a:spcBef>
              <a:spcAft>
                <a:spcPct val="0"/>
              </a:spcAft>
              <a:buClrTx/>
              <a:buFontTx/>
              <a:buAutoNum type="arabicPeriod"/>
            </a:pPr>
            <a:r>
              <a:rPr lang="en-US" altLang="en-US" sz="2800" dirty="0"/>
              <a:t>I </a:t>
            </a:r>
            <a:r>
              <a:rPr lang="en-US" altLang="en-US" sz="2800" b="1" dirty="0"/>
              <a:t>eat </a:t>
            </a:r>
            <a:r>
              <a:rPr lang="en-US" altLang="en-US" sz="2800"/>
              <a:t>ice cream.</a:t>
            </a:r>
            <a:endParaRPr lang="en-US" altLang="en-US" sz="2800" dirty="0"/>
          </a:p>
        </p:txBody>
      </p:sp>
      <p:pic>
        <p:nvPicPr>
          <p:cNvPr id="58371" name="Picture 2">
            <a:extLst>
              <a:ext uri="{FF2B5EF4-FFF2-40B4-BE49-F238E27FC236}">
                <a16:creationId xmlns:a16="http://schemas.microsoft.com/office/drawing/2014/main" id="{1E8A159A-1E41-994C-A512-4F51AD68E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850" y="13716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9000" y="743223"/>
            <a:ext cx="8634052" cy="628377"/>
          </a:xfrm>
        </p:spPr>
        <p:txBody>
          <a:bodyPr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CA" spc="15" dirty="0"/>
              <a:t>The Verb “To Be”</a:t>
            </a:r>
            <a:endParaRPr spc="15" dirty="0"/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FEAC2FEE-90F9-0842-8AD3-3867346D7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926355"/>
              </p:ext>
            </p:extLst>
          </p:nvPr>
        </p:nvGraphicFramePr>
        <p:xfrm>
          <a:off x="1944254" y="2609612"/>
          <a:ext cx="8128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00427383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02507054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 Be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160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715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062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516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437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8591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703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229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0299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9000" y="743223"/>
            <a:ext cx="8634052" cy="628377"/>
          </a:xfrm>
        </p:spPr>
        <p:txBody>
          <a:bodyPr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CA" spc="15" dirty="0"/>
              <a:t>The Verb “To Be”</a:t>
            </a:r>
            <a:endParaRPr spc="15" dirty="0"/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FEAC2FEE-90F9-0842-8AD3-3867346D7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892240"/>
              </p:ext>
            </p:extLst>
          </p:nvPr>
        </p:nvGraphicFramePr>
        <p:xfrm>
          <a:off x="7304553" y="2652142"/>
          <a:ext cx="4436998" cy="3068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8499">
                  <a:extLst>
                    <a:ext uri="{9D8B030D-6E8A-4147-A177-3AD203B41FA5}">
                      <a16:colId xmlns:a16="http://schemas.microsoft.com/office/drawing/2014/main" val="4004273834"/>
                    </a:ext>
                  </a:extLst>
                </a:gridCol>
                <a:gridCol w="2218499">
                  <a:extLst>
                    <a:ext uri="{9D8B030D-6E8A-4147-A177-3AD203B41FA5}">
                      <a16:colId xmlns:a16="http://schemas.microsoft.com/office/drawing/2014/main" val="1025070546"/>
                    </a:ext>
                  </a:extLst>
                </a:gridCol>
              </a:tblGrid>
              <a:tr h="383522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 Be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160280"/>
                  </a:ext>
                </a:extLst>
              </a:tr>
              <a:tr h="38352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715329"/>
                  </a:ext>
                </a:extLst>
              </a:tr>
              <a:tr h="38352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062719"/>
                  </a:ext>
                </a:extLst>
              </a:tr>
              <a:tr h="38352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516616"/>
                  </a:ext>
                </a:extLst>
              </a:tr>
              <a:tr h="38352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437203"/>
                  </a:ext>
                </a:extLst>
              </a:tr>
              <a:tr h="38352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8591599"/>
                  </a:ext>
                </a:extLst>
              </a:tr>
              <a:tr h="38352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703725"/>
                  </a:ext>
                </a:extLst>
              </a:tr>
              <a:tr h="38352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2293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E10CC6E-2780-664A-90A1-B8C4E3F82003}"/>
              </a:ext>
            </a:extLst>
          </p:cNvPr>
          <p:cNvSpPr txBox="1"/>
          <p:nvPr/>
        </p:nvSpPr>
        <p:spPr>
          <a:xfrm>
            <a:off x="818693" y="2211426"/>
            <a:ext cx="64858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Fill in the blanks with the correct form of “To Be”</a:t>
            </a:r>
          </a:p>
          <a:p>
            <a:endParaRPr lang="en-US" b="1" dirty="0"/>
          </a:p>
          <a:p>
            <a:pPr lvl="1"/>
            <a:r>
              <a:rPr lang="en-US" dirty="0"/>
              <a:t>We ___ happy.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They ___ playing.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Tom ___ a student.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Sam and Lucy ___ going to the beach.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 ___ at school.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tree ___ green.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You ____ young.</a:t>
            </a:r>
          </a:p>
        </p:txBody>
      </p:sp>
    </p:spTree>
    <p:extLst>
      <p:ext uri="{BB962C8B-B14F-4D97-AF65-F5344CB8AC3E}">
        <p14:creationId xmlns:p14="http://schemas.microsoft.com/office/powerpoint/2010/main" val="1354231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87952-6737-F64C-BE50-70FE516F3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1708150"/>
            <a:ext cx="5335588" cy="18621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What will I be learning today?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1EA6A-8224-EA44-8A0F-2010C45364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3963" y="1081088"/>
            <a:ext cx="3810000" cy="4075112"/>
          </a:xfrm>
        </p:spPr>
        <p:txBody>
          <a:bodyPr rtlCol="0">
            <a:normAutofit/>
          </a:bodyPr>
          <a:lstStyle/>
          <a:p>
            <a:pPr eaLnBrk="1" fontAlgn="auto" hangingPunct="1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77842B-7F61-154B-95F1-D4F557D941AC}"/>
              </a:ext>
            </a:extLst>
          </p:cNvPr>
          <p:cNvSpPr/>
          <p:nvPr/>
        </p:nvSpPr>
        <p:spPr>
          <a:xfrm>
            <a:off x="7450111" y="1081456"/>
            <a:ext cx="4741889" cy="57765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VERBS</a:t>
            </a:r>
          </a:p>
        </p:txBody>
      </p:sp>
      <p:pic>
        <p:nvPicPr>
          <p:cNvPr id="26628" name="Picture 2">
            <a:extLst>
              <a:ext uri="{FF2B5EF4-FFF2-40B4-BE49-F238E27FC236}">
                <a16:creationId xmlns:a16="http://schemas.microsoft.com/office/drawing/2014/main" id="{297BEDB5-9A9A-2443-A5B2-592C5EB75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9450" y="3270250"/>
            <a:ext cx="3408363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9000" y="743223"/>
            <a:ext cx="8634052" cy="628377"/>
          </a:xfrm>
        </p:spPr>
        <p:txBody>
          <a:bodyPr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CA" spc="15" dirty="0"/>
              <a:t>The Verb “To Be”</a:t>
            </a:r>
            <a:endParaRPr spc="15" dirty="0"/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FEAC2FEE-90F9-0842-8AD3-3867346D7DB0}"/>
              </a:ext>
            </a:extLst>
          </p:cNvPr>
          <p:cNvGraphicFramePr>
            <a:graphicFrameLocks noGrp="1"/>
          </p:cNvGraphicFramePr>
          <p:nvPr/>
        </p:nvGraphicFramePr>
        <p:xfrm>
          <a:off x="7304553" y="2652142"/>
          <a:ext cx="4436998" cy="3068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8499">
                  <a:extLst>
                    <a:ext uri="{9D8B030D-6E8A-4147-A177-3AD203B41FA5}">
                      <a16:colId xmlns:a16="http://schemas.microsoft.com/office/drawing/2014/main" val="4004273834"/>
                    </a:ext>
                  </a:extLst>
                </a:gridCol>
                <a:gridCol w="2218499">
                  <a:extLst>
                    <a:ext uri="{9D8B030D-6E8A-4147-A177-3AD203B41FA5}">
                      <a16:colId xmlns:a16="http://schemas.microsoft.com/office/drawing/2014/main" val="1025070546"/>
                    </a:ext>
                  </a:extLst>
                </a:gridCol>
              </a:tblGrid>
              <a:tr h="383522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 Be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160280"/>
                  </a:ext>
                </a:extLst>
              </a:tr>
              <a:tr h="38352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715329"/>
                  </a:ext>
                </a:extLst>
              </a:tr>
              <a:tr h="38352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062719"/>
                  </a:ext>
                </a:extLst>
              </a:tr>
              <a:tr h="38352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516616"/>
                  </a:ext>
                </a:extLst>
              </a:tr>
              <a:tr h="38352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437203"/>
                  </a:ext>
                </a:extLst>
              </a:tr>
              <a:tr h="38352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8591599"/>
                  </a:ext>
                </a:extLst>
              </a:tr>
              <a:tr h="38352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703725"/>
                  </a:ext>
                </a:extLst>
              </a:tr>
              <a:tr h="38352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2293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E10CC6E-2780-664A-90A1-B8C4E3F82003}"/>
              </a:ext>
            </a:extLst>
          </p:cNvPr>
          <p:cNvSpPr txBox="1"/>
          <p:nvPr/>
        </p:nvSpPr>
        <p:spPr>
          <a:xfrm>
            <a:off x="818693" y="2211426"/>
            <a:ext cx="64858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Fill in the blanks with the correct form of “To Be”</a:t>
            </a:r>
          </a:p>
          <a:p>
            <a:endParaRPr lang="en-US" b="1" dirty="0"/>
          </a:p>
          <a:p>
            <a:pPr lvl="1"/>
            <a:r>
              <a:rPr lang="en-US" dirty="0"/>
              <a:t>We </a:t>
            </a:r>
            <a:r>
              <a:rPr lang="en-US" b="1" dirty="0"/>
              <a:t>are</a:t>
            </a:r>
            <a:r>
              <a:rPr lang="en-US" dirty="0"/>
              <a:t> happy.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They </a:t>
            </a:r>
            <a:r>
              <a:rPr lang="en-US" b="1" dirty="0"/>
              <a:t>are</a:t>
            </a:r>
            <a:r>
              <a:rPr lang="en-US" dirty="0"/>
              <a:t> playing.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Tom </a:t>
            </a:r>
            <a:r>
              <a:rPr lang="en-US" b="1" dirty="0"/>
              <a:t>is</a:t>
            </a:r>
            <a:r>
              <a:rPr lang="en-US" dirty="0"/>
              <a:t> a student.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Sam and Lucy </a:t>
            </a:r>
            <a:r>
              <a:rPr lang="en-US" b="1" dirty="0"/>
              <a:t>are</a:t>
            </a:r>
            <a:r>
              <a:rPr lang="en-US" dirty="0"/>
              <a:t> going to the beach.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 </a:t>
            </a:r>
            <a:r>
              <a:rPr lang="en-US" b="1" dirty="0"/>
              <a:t>am</a:t>
            </a:r>
            <a:r>
              <a:rPr lang="en-US" dirty="0"/>
              <a:t> at school.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tree </a:t>
            </a:r>
            <a:r>
              <a:rPr lang="en-US" b="1" dirty="0"/>
              <a:t>is</a:t>
            </a:r>
            <a:r>
              <a:rPr lang="en-US" dirty="0"/>
              <a:t> green.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You </a:t>
            </a:r>
            <a:r>
              <a:rPr lang="en-US" b="1" dirty="0"/>
              <a:t>are</a:t>
            </a:r>
            <a:r>
              <a:rPr lang="en-US" dirty="0"/>
              <a:t> young.</a:t>
            </a:r>
          </a:p>
        </p:txBody>
      </p:sp>
    </p:spTree>
    <p:extLst>
      <p:ext uri="{BB962C8B-B14F-4D97-AF65-F5344CB8AC3E}">
        <p14:creationId xmlns:p14="http://schemas.microsoft.com/office/powerpoint/2010/main" val="3243408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1FBE1507-4587-3C4F-B6DE-D05234AA5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553" y="2777507"/>
            <a:ext cx="4080494" cy="408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B9DFFC-6C54-7B4F-A2CF-FF8AFF9A5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182" y="2236864"/>
            <a:ext cx="4234922" cy="2008188"/>
          </a:xfrm>
        </p:spPr>
        <p:txBody>
          <a:bodyPr rtlCol="0" anchor="ctr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dirty="0"/>
              <a:t>Let’s learn about verbs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9000" y="736600"/>
            <a:ext cx="4832350" cy="635000"/>
          </a:xfrm>
        </p:spPr>
        <p:txBody>
          <a:bodyPr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CA" spc="15" dirty="0"/>
              <a:t>What are verbs?</a:t>
            </a:r>
            <a:endParaRPr spc="15" dirty="0"/>
          </a:p>
        </p:txBody>
      </p:sp>
      <p:sp>
        <p:nvSpPr>
          <p:cNvPr id="34836" name="TextBox 5">
            <a:extLst>
              <a:ext uri="{FF2B5EF4-FFF2-40B4-BE49-F238E27FC236}">
                <a16:creationId xmlns:a16="http://schemas.microsoft.com/office/drawing/2014/main" id="{9CBBC1E3-7921-1943-BA58-606D0FEDC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42" y="2361056"/>
            <a:ext cx="70639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CA" altLang="en-US" sz="2800" b="1" dirty="0"/>
              <a:t>Verbs are “action” or “doing” words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D7AEA5-D3FC-5140-AC8E-88A2D9E88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2066" y="4665828"/>
            <a:ext cx="2668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400" b="1" dirty="0"/>
              <a:t>walk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226EBE-0D64-894D-A64E-79DF2C82D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7138" y="5877441"/>
            <a:ext cx="2668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400" b="1" dirty="0"/>
              <a:t>go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284CFE-F176-254D-AB6F-A1C8A6F70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0448" y="4665828"/>
            <a:ext cx="2668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400" b="1" dirty="0"/>
              <a:t>learn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378BB2-C9E1-DB4C-ABB1-41E9E4868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7339" y="3154401"/>
            <a:ext cx="2668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400" b="1" dirty="0"/>
              <a:t>read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BEA410-C8DB-7E42-9CB3-4844F226D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863" y="4264952"/>
            <a:ext cx="2668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400" b="1" dirty="0"/>
              <a:t>sleep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8D7F89-E79E-634F-9001-BC5A31D9D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620" y="6212040"/>
            <a:ext cx="2668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400" b="1" dirty="0"/>
              <a:t>play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99EF6D-C294-F848-ADAE-3786C1BCE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9748" y="4158547"/>
            <a:ext cx="2668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400" b="1" dirty="0"/>
              <a:t>swim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63C689-B9D7-B241-885B-2A38B8FC1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3052" y="6069082"/>
            <a:ext cx="2668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400" b="1" dirty="0"/>
              <a:t>sing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25D849-E793-A348-900D-22C512D00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870" y="6074925"/>
            <a:ext cx="2668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400" b="1" dirty="0"/>
              <a:t>dance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EBE94B-9A3F-A447-BC7F-ED32D3F03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1443" y="4217254"/>
            <a:ext cx="2668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400" b="1" dirty="0"/>
              <a:t>eat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8D12CF-BF8B-D844-99A5-52EEA0D83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2575" y="3181129"/>
            <a:ext cx="2668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400" b="1" dirty="0"/>
              <a:t>talk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0CBC95-A03A-3345-9B3F-FB74A5D6A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497" y="5970991"/>
            <a:ext cx="2668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400" b="1" dirty="0"/>
              <a:t>jump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ED60AB-FFCB-9E4E-92D9-7B9824A33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438" y="6208425"/>
            <a:ext cx="2668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400" b="1" dirty="0"/>
              <a:t>run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3D8B47-8D16-B643-AA65-C39F6A172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72" y="2969030"/>
            <a:ext cx="1527963" cy="15279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BB990E5-5D93-2E44-B53F-90D477ECF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087" y="3162136"/>
            <a:ext cx="1370960" cy="10683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2D87ED6-C11E-E14C-97C9-2D907FB6B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3485" y="3203572"/>
            <a:ext cx="1414392" cy="9861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3493C95-97F3-3A4F-87AE-D679E89DC1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3641" y="2969030"/>
            <a:ext cx="1144552" cy="13185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A6317FB-58BF-3241-B01C-D6521AB32D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4607" y="1910302"/>
            <a:ext cx="1253077" cy="13374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7866903-A039-544B-80F7-BFE1BF121E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76808" y="1907611"/>
            <a:ext cx="1128591" cy="140267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234011A-1895-1044-B105-E715AA1F6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3817" y="3625732"/>
            <a:ext cx="1032072" cy="109657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9CB811-1C61-FC40-AF07-D1BD38D6C2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5479" y="3069961"/>
            <a:ext cx="1166855" cy="159531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A2ABA5-1CFD-E140-9197-0B9DACA978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92973" y="4651416"/>
            <a:ext cx="896259" cy="14151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7ED735C-9EED-2A4E-8D2C-18C202D204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9844" y="4579082"/>
            <a:ext cx="1407020" cy="14070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A69A1EB-9033-534B-83A5-F6BDD5E1D0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23105" y="5020659"/>
            <a:ext cx="1407694" cy="12792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3D695E1-7F73-874E-A987-93F25A1E695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75277" y="5114360"/>
            <a:ext cx="1286322" cy="8551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D9D0B0C-38D6-BC41-AE3E-00CD2250DE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69564" y="4882805"/>
            <a:ext cx="1086696" cy="13141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0EE5F53-8EDD-4541-9A3D-AA8EC6A753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13446" y="4896125"/>
            <a:ext cx="1105384" cy="1145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BC6396-AD0A-3447-9500-C43ECDE47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42" y="4315473"/>
            <a:ext cx="2668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/>
            <a:r>
              <a:rPr lang="en-CA" altLang="en-US" sz="2400" b="1" dirty="0"/>
              <a:t>write</a:t>
            </a:r>
          </a:p>
        </p:txBody>
      </p:sp>
    </p:spTree>
    <p:extLst>
      <p:ext uri="{BB962C8B-B14F-4D97-AF65-F5344CB8AC3E}">
        <p14:creationId xmlns:p14="http://schemas.microsoft.com/office/powerpoint/2010/main" val="1203408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9000" y="743223"/>
            <a:ext cx="8634052" cy="628377"/>
          </a:xfrm>
        </p:spPr>
        <p:txBody>
          <a:bodyPr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CA" spc="15" dirty="0"/>
              <a:t>Find the verbs in each sentence</a:t>
            </a:r>
            <a:endParaRPr spc="15" dirty="0"/>
          </a:p>
        </p:txBody>
      </p:sp>
      <p:sp>
        <p:nvSpPr>
          <p:cNvPr id="34836" name="TextBox 5">
            <a:extLst>
              <a:ext uri="{FF2B5EF4-FFF2-40B4-BE49-F238E27FC236}">
                <a16:creationId xmlns:a16="http://schemas.microsoft.com/office/drawing/2014/main" id="{9CBBC1E3-7921-1943-BA58-606D0FEDC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0" y="2374911"/>
            <a:ext cx="7063958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CA" altLang="en-US" sz="2800" dirty="0"/>
              <a:t>She dances beautifully.</a:t>
            </a:r>
          </a:p>
          <a:p>
            <a:endParaRPr lang="en-CA" altLang="en-US" sz="2800" dirty="0"/>
          </a:p>
          <a:p>
            <a:r>
              <a:rPr lang="en-CA" altLang="en-US" sz="2800" dirty="0"/>
              <a:t>Henry cooks dinner for everyone.</a:t>
            </a:r>
          </a:p>
          <a:p>
            <a:endParaRPr lang="en-CA" altLang="en-US" sz="2800" dirty="0"/>
          </a:p>
          <a:p>
            <a:r>
              <a:rPr lang="en-CA" altLang="en-US" sz="2800" dirty="0"/>
              <a:t>My mother reads a lot of books.</a:t>
            </a:r>
          </a:p>
          <a:p>
            <a:endParaRPr lang="en-CA" altLang="en-US" sz="2800" dirty="0"/>
          </a:p>
          <a:p>
            <a:r>
              <a:rPr lang="en-CA" altLang="en-US" sz="2800" dirty="0"/>
              <a:t>We like English.</a:t>
            </a:r>
          </a:p>
          <a:p>
            <a:endParaRPr lang="en-CA" altLang="en-US" sz="2800" dirty="0"/>
          </a:p>
          <a:p>
            <a:r>
              <a:rPr lang="en-CA" altLang="en-US" sz="2800" dirty="0"/>
              <a:t>They walk to school every day.</a:t>
            </a:r>
          </a:p>
        </p:txBody>
      </p:sp>
    </p:spTree>
    <p:extLst>
      <p:ext uri="{BB962C8B-B14F-4D97-AF65-F5344CB8AC3E}">
        <p14:creationId xmlns:p14="http://schemas.microsoft.com/office/powerpoint/2010/main" val="1350564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9000" y="743223"/>
            <a:ext cx="8634052" cy="628377"/>
          </a:xfrm>
        </p:spPr>
        <p:txBody>
          <a:bodyPr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CA" spc="15" dirty="0"/>
              <a:t>Find the verbs in each sentence</a:t>
            </a:r>
            <a:endParaRPr spc="15" dirty="0"/>
          </a:p>
        </p:txBody>
      </p:sp>
      <p:sp>
        <p:nvSpPr>
          <p:cNvPr id="34836" name="TextBox 5">
            <a:extLst>
              <a:ext uri="{FF2B5EF4-FFF2-40B4-BE49-F238E27FC236}">
                <a16:creationId xmlns:a16="http://schemas.microsoft.com/office/drawing/2014/main" id="{9CBBC1E3-7921-1943-BA58-606D0FEDC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0" y="2347202"/>
            <a:ext cx="7063958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CA" altLang="en-US" sz="2800" dirty="0"/>
              <a:t>She </a:t>
            </a:r>
            <a:r>
              <a:rPr lang="en-CA" altLang="en-US" sz="2800" dirty="0">
                <a:highlight>
                  <a:srgbClr val="FFFF00"/>
                </a:highlight>
              </a:rPr>
              <a:t>dances</a:t>
            </a:r>
            <a:r>
              <a:rPr lang="en-CA" altLang="en-US" sz="2800" dirty="0"/>
              <a:t> beautifully.</a:t>
            </a:r>
          </a:p>
          <a:p>
            <a:endParaRPr lang="en-CA" altLang="en-US" sz="2800" dirty="0"/>
          </a:p>
          <a:p>
            <a:r>
              <a:rPr lang="en-CA" altLang="en-US" sz="2800" dirty="0"/>
              <a:t>Henry </a:t>
            </a:r>
            <a:r>
              <a:rPr lang="en-CA" altLang="en-US" sz="2800" dirty="0">
                <a:highlight>
                  <a:srgbClr val="FFFF00"/>
                </a:highlight>
              </a:rPr>
              <a:t>cooks</a:t>
            </a:r>
            <a:r>
              <a:rPr lang="en-CA" altLang="en-US" sz="2800" dirty="0"/>
              <a:t> dinner for everyone.</a:t>
            </a:r>
          </a:p>
          <a:p>
            <a:endParaRPr lang="en-CA" altLang="en-US" sz="2800" dirty="0"/>
          </a:p>
          <a:p>
            <a:r>
              <a:rPr lang="en-CA" altLang="en-US" sz="2800" dirty="0"/>
              <a:t>My mother </a:t>
            </a:r>
            <a:r>
              <a:rPr lang="en-CA" altLang="en-US" sz="2800" dirty="0">
                <a:highlight>
                  <a:srgbClr val="FFFF00"/>
                </a:highlight>
              </a:rPr>
              <a:t>reads </a:t>
            </a:r>
            <a:r>
              <a:rPr lang="en-CA" altLang="en-US" sz="2800" dirty="0"/>
              <a:t>a lot of books.</a:t>
            </a:r>
          </a:p>
          <a:p>
            <a:endParaRPr lang="en-CA" altLang="en-US" sz="2800" dirty="0"/>
          </a:p>
          <a:p>
            <a:r>
              <a:rPr lang="en-CA" altLang="en-US" sz="2800" dirty="0"/>
              <a:t>We </a:t>
            </a:r>
            <a:r>
              <a:rPr lang="en-CA" altLang="en-US" sz="2800" dirty="0">
                <a:highlight>
                  <a:srgbClr val="FFFF00"/>
                </a:highlight>
              </a:rPr>
              <a:t>like </a:t>
            </a:r>
            <a:r>
              <a:rPr lang="en-CA" altLang="en-US" sz="2800" dirty="0"/>
              <a:t>English.</a:t>
            </a:r>
          </a:p>
          <a:p>
            <a:endParaRPr lang="en-CA" altLang="en-US" sz="2800" dirty="0"/>
          </a:p>
          <a:p>
            <a:r>
              <a:rPr lang="en-CA" altLang="en-US" sz="2800" dirty="0"/>
              <a:t>They </a:t>
            </a:r>
            <a:r>
              <a:rPr lang="en-CA" altLang="en-US" sz="2800" dirty="0">
                <a:highlight>
                  <a:srgbClr val="FFFF00"/>
                </a:highlight>
              </a:rPr>
              <a:t>walk</a:t>
            </a:r>
            <a:r>
              <a:rPr lang="en-CA" altLang="en-US" sz="2800" dirty="0"/>
              <a:t> to school every day.</a:t>
            </a:r>
          </a:p>
        </p:txBody>
      </p:sp>
    </p:spTree>
    <p:extLst>
      <p:ext uri="{BB962C8B-B14F-4D97-AF65-F5344CB8AC3E}">
        <p14:creationId xmlns:p14="http://schemas.microsoft.com/office/powerpoint/2010/main" val="1352007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9DFFC-6C54-7B4F-A2CF-FF8AFF9A5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182" y="2236864"/>
            <a:ext cx="4234922" cy="2008188"/>
          </a:xfrm>
        </p:spPr>
        <p:txBody>
          <a:bodyPr rtlCol="0" anchor="ctr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dirty="0"/>
              <a:t>Let’s review nouns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924586-3496-C144-9DD5-383BBAE8A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2569">
            <a:off x="623133" y="3478322"/>
            <a:ext cx="3279775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325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FAC12F-E6DB-2A48-88A1-C1FA8D761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2569">
            <a:off x="516808" y="237363"/>
            <a:ext cx="3279775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0B44F189-238F-734E-B4A6-4F7F7A76BF02}"/>
              </a:ext>
            </a:extLst>
          </p:cNvPr>
          <p:cNvSpPr/>
          <p:nvPr/>
        </p:nvSpPr>
        <p:spPr>
          <a:xfrm>
            <a:off x="4033947" y="177293"/>
            <a:ext cx="3124137" cy="1607772"/>
          </a:xfrm>
          <a:prstGeom prst="wedgeRoundRectCallout">
            <a:avLst>
              <a:gd name="adj1" fmla="val -86032"/>
              <a:gd name="adj2" fmla="val 52066"/>
              <a:gd name="adj3" fmla="val 16667"/>
            </a:avLst>
          </a:prstGeom>
          <a:solidFill>
            <a:srgbClr val="1F72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5AB503-F3C2-344E-9F88-3D311AA873B2}"/>
              </a:ext>
            </a:extLst>
          </p:cNvPr>
          <p:cNvSpPr txBox="1"/>
          <p:nvPr/>
        </p:nvSpPr>
        <p:spPr>
          <a:xfrm>
            <a:off x="4197573" y="401758"/>
            <a:ext cx="2842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Nouns are PEOPLE, PLACES, or THINGS</a:t>
            </a:r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D126DE8E-7840-1D42-BCFE-4945A73234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05224"/>
              </p:ext>
            </p:extLst>
          </p:nvPr>
        </p:nvGraphicFramePr>
        <p:xfrm>
          <a:off x="2659694" y="2573079"/>
          <a:ext cx="7220037" cy="3527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679">
                  <a:extLst>
                    <a:ext uri="{9D8B030D-6E8A-4147-A177-3AD203B41FA5}">
                      <a16:colId xmlns:a16="http://schemas.microsoft.com/office/drawing/2014/main" val="2995989879"/>
                    </a:ext>
                  </a:extLst>
                </a:gridCol>
                <a:gridCol w="2406679">
                  <a:extLst>
                    <a:ext uri="{9D8B030D-6E8A-4147-A177-3AD203B41FA5}">
                      <a16:colId xmlns:a16="http://schemas.microsoft.com/office/drawing/2014/main" val="907673726"/>
                    </a:ext>
                  </a:extLst>
                </a:gridCol>
                <a:gridCol w="2406679">
                  <a:extLst>
                    <a:ext uri="{9D8B030D-6E8A-4147-A177-3AD203B41FA5}">
                      <a16:colId xmlns:a16="http://schemas.microsoft.com/office/drawing/2014/main" val="1405563668"/>
                    </a:ext>
                  </a:extLst>
                </a:gridCol>
              </a:tblGrid>
              <a:tr h="503888">
                <a:tc gridSpan="3"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Nouns</a:t>
                      </a:r>
                    </a:p>
                  </a:txBody>
                  <a:tcPr marL="107501" marR="107501" marT="53751" marB="5375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322453"/>
                  </a:ext>
                </a:extLst>
              </a:tr>
              <a:tr h="503888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People</a:t>
                      </a:r>
                    </a:p>
                  </a:txBody>
                  <a:tcPr marL="107501" marR="107501" marT="53751" marB="53751">
                    <a:solidFill>
                      <a:srgbClr val="1F72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Places</a:t>
                      </a:r>
                    </a:p>
                  </a:txBody>
                  <a:tcPr marL="107501" marR="107501" marT="53751" marB="53751">
                    <a:solidFill>
                      <a:srgbClr val="1F72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bg1"/>
                          </a:solidFill>
                        </a:rPr>
                        <a:t>Things</a:t>
                      </a:r>
                    </a:p>
                  </a:txBody>
                  <a:tcPr marL="107501" marR="107501" marT="53751" marB="53751">
                    <a:solidFill>
                      <a:srgbClr val="1F72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784024"/>
                  </a:ext>
                </a:extLst>
              </a:tr>
              <a:tr h="503888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girl</a:t>
                      </a:r>
                    </a:p>
                  </a:txBody>
                  <a:tcPr marL="107501" marR="107501" marT="53751" marB="53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Canada</a:t>
                      </a:r>
                    </a:p>
                  </a:txBody>
                  <a:tcPr marL="107501" marR="107501" marT="53751" marB="53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pencil</a:t>
                      </a:r>
                    </a:p>
                  </a:txBody>
                  <a:tcPr marL="107501" marR="107501" marT="53751" marB="53751"/>
                </a:tc>
                <a:extLst>
                  <a:ext uri="{0D108BD9-81ED-4DB2-BD59-A6C34878D82A}">
                    <a16:rowId xmlns:a16="http://schemas.microsoft.com/office/drawing/2014/main" val="1018046350"/>
                  </a:ext>
                </a:extLst>
              </a:tr>
              <a:tr h="503888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teacher</a:t>
                      </a:r>
                    </a:p>
                  </a:txBody>
                  <a:tcPr marL="107501" marR="107501" marT="53751" marB="53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school</a:t>
                      </a:r>
                    </a:p>
                  </a:txBody>
                  <a:tcPr marL="107501" marR="107501" marT="53751" marB="53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computer</a:t>
                      </a:r>
                    </a:p>
                  </a:txBody>
                  <a:tcPr marL="107501" marR="107501" marT="53751" marB="53751"/>
                </a:tc>
                <a:extLst>
                  <a:ext uri="{0D108BD9-81ED-4DB2-BD59-A6C34878D82A}">
                    <a16:rowId xmlns:a16="http://schemas.microsoft.com/office/drawing/2014/main" val="240160348"/>
                  </a:ext>
                </a:extLst>
              </a:tr>
              <a:tr h="503888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Justin Trudeau</a:t>
                      </a:r>
                    </a:p>
                  </a:txBody>
                  <a:tcPr marL="107501" marR="107501" marT="53751" marB="53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Hong Kong</a:t>
                      </a:r>
                    </a:p>
                  </a:txBody>
                  <a:tcPr marL="107501" marR="107501" marT="53751" marB="53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apple</a:t>
                      </a:r>
                    </a:p>
                  </a:txBody>
                  <a:tcPr marL="107501" marR="107501" marT="53751" marB="53751"/>
                </a:tc>
                <a:extLst>
                  <a:ext uri="{0D108BD9-81ED-4DB2-BD59-A6C34878D82A}">
                    <a16:rowId xmlns:a16="http://schemas.microsoft.com/office/drawing/2014/main" val="1136267492"/>
                  </a:ext>
                </a:extLst>
              </a:tr>
              <a:tr h="503888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friend</a:t>
                      </a:r>
                    </a:p>
                  </a:txBody>
                  <a:tcPr marL="107501" marR="107501" marT="53751" marB="53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home</a:t>
                      </a:r>
                    </a:p>
                  </a:txBody>
                  <a:tcPr marL="107501" marR="107501" marT="53751" marB="53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/>
                          </a:solidFill>
                        </a:rPr>
                        <a:t>dog</a:t>
                      </a:r>
                    </a:p>
                  </a:txBody>
                  <a:tcPr marL="107501" marR="107501" marT="53751" marB="53751"/>
                </a:tc>
                <a:extLst>
                  <a:ext uri="{0D108BD9-81ED-4DB2-BD59-A6C34878D82A}">
                    <a16:rowId xmlns:a16="http://schemas.microsoft.com/office/drawing/2014/main" val="1579735616"/>
                  </a:ext>
                </a:extLst>
              </a:tr>
              <a:tr h="503888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man</a:t>
                      </a:r>
                    </a:p>
                  </a:txBody>
                  <a:tcPr marL="107501" marR="107501" marT="53751" marB="53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store</a:t>
                      </a:r>
                    </a:p>
                  </a:txBody>
                  <a:tcPr marL="107501" marR="107501" marT="53751" marB="537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chair</a:t>
                      </a:r>
                    </a:p>
                  </a:txBody>
                  <a:tcPr marL="107501" marR="107501" marT="53751" marB="53751"/>
                </a:tc>
                <a:extLst>
                  <a:ext uri="{0D108BD9-81ED-4DB2-BD59-A6C34878D82A}">
                    <a16:rowId xmlns:a16="http://schemas.microsoft.com/office/drawing/2014/main" val="68410095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21566</TotalTime>
  <Words>610</Words>
  <Application>Microsoft Office PowerPoint</Application>
  <PresentationFormat>Widescreen</PresentationFormat>
  <Paragraphs>227</Paragraphs>
  <Slides>30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Quotable</vt:lpstr>
      <vt:lpstr>PowerPoint Presentation</vt:lpstr>
      <vt:lpstr>Last Week’s Homework:</vt:lpstr>
      <vt:lpstr>What will I be learning today?</vt:lpstr>
      <vt:lpstr>Let’s learn about verbs</vt:lpstr>
      <vt:lpstr>What are verbs?</vt:lpstr>
      <vt:lpstr>Find the verbs in each sentence</vt:lpstr>
      <vt:lpstr>Find the verbs in each sentence</vt:lpstr>
      <vt:lpstr>Let’s review nouns</vt:lpstr>
      <vt:lpstr>PowerPoint Presentation</vt:lpstr>
      <vt:lpstr>Verbs</vt:lpstr>
      <vt:lpstr>Verbs</vt:lpstr>
      <vt:lpstr>PowerPoint Presentation</vt:lpstr>
      <vt:lpstr>Verb Conjugation – Simple Present Tense</vt:lpstr>
      <vt:lpstr>Verb Conjugation – Simple Present Tense</vt:lpstr>
      <vt:lpstr>Verb Conjugation – Simple Present Tense</vt:lpstr>
      <vt:lpstr>Verb Conjugation – Simple Present Tense</vt:lpstr>
      <vt:lpstr>Verb Conjugation – Simple Present Tense</vt:lpstr>
      <vt:lpstr>Verb Conjugation – Simple Present Tense</vt:lpstr>
      <vt:lpstr>Fill in the blanks with VERBS</vt:lpstr>
      <vt:lpstr>Find the verbs in the following</vt:lpstr>
      <vt:lpstr>Find the verbs in the following</vt:lpstr>
      <vt:lpstr>Let’s play CHARADES</vt:lpstr>
      <vt:lpstr>What did I learn today?</vt:lpstr>
      <vt:lpstr>Let’s review</vt:lpstr>
      <vt:lpstr>PowerPoint Presentation</vt:lpstr>
      <vt:lpstr>Let’s review</vt:lpstr>
      <vt:lpstr>Homework:</vt:lpstr>
      <vt:lpstr>The Verb “To Be”</vt:lpstr>
      <vt:lpstr>The Verb “To Be”</vt:lpstr>
      <vt:lpstr>The Verb “To Be”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Marisa L</dc:creator>
  <cp:keywords/>
  <dc:description/>
  <cp:lastModifiedBy>Bethany Villanueva</cp:lastModifiedBy>
  <cp:revision>251</cp:revision>
  <cp:lastPrinted>2017-01-09T00:28:05Z</cp:lastPrinted>
  <dcterms:created xsi:type="dcterms:W3CDTF">2016-05-04T22:58:26Z</dcterms:created>
  <dcterms:modified xsi:type="dcterms:W3CDTF">2018-07-12T16:40:27Z</dcterms:modified>
  <cp:category/>
</cp:coreProperties>
</file>