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6" autoAdjust="0"/>
    <p:restoredTop sz="94660"/>
  </p:normalViewPr>
  <p:slideViewPr>
    <p:cSldViewPr>
      <p:cViewPr varScale="1">
        <p:scale>
          <a:sx n="53" d="100"/>
          <a:sy n="53" d="100"/>
        </p:scale>
        <p:origin x="90" y="4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41F80-C39C-44A6-BF68-05BCD5746C18}" type="datetimeFigureOut">
              <a:rPr lang="en-CA" smtClean="0"/>
              <a:t>2018-06-11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67F14-436F-4E89-89F1-7FA56757FB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5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71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78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54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88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5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29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29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344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230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35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85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63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62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809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924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653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218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030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039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5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43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81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30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14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51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51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7F14-436F-4E89-89F1-7FA56757FBB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1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239" y="1882775"/>
            <a:ext cx="936752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474" y="2280920"/>
            <a:ext cx="10687050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8.jpg"/><Relationship Id="rId3" Type="http://schemas.openxmlformats.org/officeDocument/2006/relationships/image" Target="../media/image19.png"/><Relationship Id="rId7" Type="http://schemas.openxmlformats.org/officeDocument/2006/relationships/image" Target="../media/image54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6.png"/><Relationship Id="rId5" Type="http://schemas.openxmlformats.org/officeDocument/2006/relationships/image" Target="../media/image52.png"/><Relationship Id="rId15" Type="http://schemas.openxmlformats.org/officeDocument/2006/relationships/image" Target="../media/image5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56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8.jpg"/><Relationship Id="rId3" Type="http://schemas.openxmlformats.org/officeDocument/2006/relationships/image" Target="../media/image19.png"/><Relationship Id="rId7" Type="http://schemas.openxmlformats.org/officeDocument/2006/relationships/image" Target="../media/image60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6.png"/><Relationship Id="rId5" Type="http://schemas.openxmlformats.org/officeDocument/2006/relationships/image" Target="../media/image58.png"/><Relationship Id="rId15" Type="http://schemas.openxmlformats.org/officeDocument/2006/relationships/image" Target="../media/image5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62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65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67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19.pn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2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6500" y="5168900"/>
            <a:ext cx="81788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7827" y="5417820"/>
            <a:ext cx="7249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Superheroes: Lesson</a:t>
            </a:r>
            <a:r>
              <a:rPr sz="5400" spc="50" dirty="0">
                <a:latin typeface="Century Gothic"/>
                <a:cs typeface="Century Gothic"/>
              </a:rPr>
              <a:t> </a:t>
            </a:r>
            <a:r>
              <a:rPr sz="5400" dirty="0">
                <a:latin typeface="Century Gothic"/>
                <a:cs typeface="Century Gothic"/>
              </a:rPr>
              <a:t>3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100" y="127000"/>
            <a:ext cx="3505200" cy="350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0" y="127000"/>
            <a:ext cx="5486400" cy="5486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7448" y="806366"/>
            <a:ext cx="5011503" cy="5011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C1D8F2"/>
          </a:solidFill>
          <a:ln w="12700">
            <a:solidFill>
              <a:srgbClr val="009DD9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tic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tac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toe!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63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1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63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1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63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1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16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16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6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7450" y="32956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1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850" y="52641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77300" y="2019300"/>
            <a:ext cx="1524000" cy="96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3122" y="3615778"/>
            <a:ext cx="271347" cy="969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28978" y="3598986"/>
            <a:ext cx="983833" cy="352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3122" y="3598986"/>
            <a:ext cx="1587916" cy="135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73122" y="4587306"/>
            <a:ext cx="1314189" cy="363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87312" y="3962968"/>
            <a:ext cx="273726" cy="988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3300" y="1968500"/>
            <a:ext cx="1257300" cy="939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0500" y="2282405"/>
            <a:ext cx="2032000" cy="311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2300" y="5448300"/>
            <a:ext cx="1358900" cy="107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7800" y="5372100"/>
            <a:ext cx="1206500" cy="11937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7400" y="3771900"/>
            <a:ext cx="1435100" cy="1130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4200" y="3467100"/>
            <a:ext cx="1333500" cy="1549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89302" y="5421601"/>
            <a:ext cx="1007420" cy="10950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C1D8F2"/>
          </a:solidFill>
          <a:ln w="12700">
            <a:solidFill>
              <a:srgbClr val="009DD9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tic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tac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toe!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63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1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63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1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63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1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16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16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6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7450" y="32956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1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850" y="52641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7400" y="3810000"/>
            <a:ext cx="1511300" cy="96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6860" y="5468392"/>
            <a:ext cx="271347" cy="916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2717" y="5451600"/>
            <a:ext cx="1017591" cy="359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6860" y="5451600"/>
            <a:ext cx="1587915" cy="1352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6860" y="6439919"/>
            <a:ext cx="1314189" cy="363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1049" y="5815581"/>
            <a:ext cx="273726" cy="988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3300" y="1968500"/>
            <a:ext cx="1257300" cy="939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1600" y="4390605"/>
            <a:ext cx="2044700" cy="311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02700" y="3670300"/>
            <a:ext cx="137160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7500" y="5448300"/>
            <a:ext cx="1219200" cy="1193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200" y="1701800"/>
            <a:ext cx="1422400" cy="1130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9700" y="5346700"/>
            <a:ext cx="1155700" cy="1358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71957" y="1903701"/>
            <a:ext cx="1017806" cy="10950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C1D8F2"/>
          </a:solidFill>
          <a:ln w="12700">
            <a:solidFill>
              <a:srgbClr val="009DD9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tic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tac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toe!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51119"/>
              </p:ext>
            </p:extLst>
          </p:nvPr>
        </p:nvGraphicFramePr>
        <p:xfrm>
          <a:off x="2438400" y="1936750"/>
          <a:ext cx="8466454" cy="4582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8900">
                <a:tc>
                  <a:txBody>
                    <a:bodyPr/>
                    <a:lstStyle/>
                    <a:p>
                      <a:pPr marR="345440" indent="-51435" algn="ctr">
                        <a:lnSpc>
                          <a:spcPct val="99000"/>
                        </a:lnSpc>
                        <a:spcBef>
                          <a:spcPts val="300"/>
                        </a:spcBef>
                      </a:pPr>
                      <a:r>
                        <a:rPr lang="en-CA" sz="2400" spc="10" dirty="0"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2400" spc="10" dirty="0">
                          <a:latin typeface="Century Gothic"/>
                          <a:cs typeface="Century Gothic"/>
                        </a:rPr>
                        <a:t>his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is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something </a:t>
                      </a:r>
                      <a:r>
                        <a:rPr lang="en-CA" sz="2400" spc="5" dirty="0"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2400" spc="5" dirty="0" err="1">
                          <a:latin typeface="Century Gothic"/>
                          <a:cs typeface="Century Gothic"/>
                        </a:rPr>
                        <a:t>ou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wear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on</a:t>
                      </a:r>
                      <a:r>
                        <a:rPr sz="24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10" dirty="0">
                          <a:latin typeface="Century Gothic"/>
                          <a:cs typeface="Century Gothic"/>
                        </a:rPr>
                        <a:t>your 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head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R w="76200">
                      <a:solidFill>
                        <a:srgbClr val="0F6FC6"/>
                      </a:solidFill>
                      <a:prstDash val="solid"/>
                    </a:lnR>
                    <a:lnB w="76200">
                      <a:solidFill>
                        <a:srgbClr val="0F6F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2320" marR="586105" indent="-228600">
                        <a:lnSpc>
                          <a:spcPts val="2800"/>
                        </a:lnSpc>
                        <a:spcBef>
                          <a:spcPts val="1770"/>
                        </a:spcBef>
                      </a:pPr>
                      <a:r>
                        <a:rPr sz="240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24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opposite 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2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15" dirty="0">
                          <a:latin typeface="Century Gothic"/>
                          <a:cs typeface="Century Gothic"/>
                        </a:rPr>
                        <a:t>straight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224790" marB="0">
                    <a:lnL w="76200">
                      <a:solidFill>
                        <a:srgbClr val="0F6FC6"/>
                      </a:solidFill>
                      <a:prstDash val="solid"/>
                    </a:lnL>
                    <a:lnR w="76200">
                      <a:solidFill>
                        <a:srgbClr val="0F6FC6"/>
                      </a:solidFill>
                      <a:prstDash val="solid"/>
                    </a:lnR>
                    <a:lnB w="76200">
                      <a:solidFill>
                        <a:srgbClr val="0F6F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8044" marR="812800" indent="-114300">
                        <a:lnSpc>
                          <a:spcPts val="2800"/>
                        </a:lnSpc>
                        <a:spcBef>
                          <a:spcPts val="1770"/>
                        </a:spcBef>
                      </a:pP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is</a:t>
                      </a:r>
                      <a:r>
                        <a:rPr sz="2400" spc="-1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20" dirty="0">
                          <a:latin typeface="Century Gothic"/>
                          <a:cs typeface="Century Gothic"/>
                        </a:rPr>
                        <a:t>an  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animal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224790" marB="0">
                    <a:lnL w="76200">
                      <a:solidFill>
                        <a:srgbClr val="0F6FC6"/>
                      </a:solidFill>
                      <a:prstDash val="solid"/>
                    </a:lnL>
                    <a:lnB w="76200">
                      <a:solidFill>
                        <a:srgbClr val="0F6FC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80645" marR="335280" indent="-12700" algn="ctr">
                        <a:lnSpc>
                          <a:spcPct val="99000"/>
                        </a:lnSpc>
                      </a:pP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is the 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temperature</a:t>
                      </a:r>
                      <a:r>
                        <a:rPr sz="24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in  the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north</a:t>
                      </a:r>
                      <a:r>
                        <a:rPr sz="2400" spc="-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pole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R w="76200">
                      <a:solidFill>
                        <a:srgbClr val="0F6FC6"/>
                      </a:solidFill>
                      <a:prstDash val="solid"/>
                    </a:lnR>
                    <a:lnT w="76200">
                      <a:solidFill>
                        <a:srgbClr val="0F6FC6"/>
                      </a:solidFill>
                      <a:prstDash val="solid"/>
                    </a:lnT>
                    <a:lnB w="76200">
                      <a:solidFill>
                        <a:srgbClr val="0F6F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509270" marR="504190" indent="12700" algn="ctr">
                        <a:lnSpc>
                          <a:spcPct val="99000"/>
                        </a:lnSpc>
                      </a:pPr>
                      <a:r>
                        <a:rPr sz="2400" spc="-5" dirty="0">
                          <a:latin typeface="Century Gothic"/>
                          <a:cs typeface="Century Gothic"/>
                        </a:rPr>
                        <a:t>What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is some  jewelry</a:t>
                      </a:r>
                      <a:r>
                        <a:rPr sz="2400" spc="-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15" dirty="0">
                          <a:latin typeface="Century Gothic"/>
                          <a:cs typeface="Century Gothic"/>
                        </a:rPr>
                        <a:t>made  </a:t>
                      </a:r>
                      <a:r>
                        <a:rPr sz="2400" spc="10" dirty="0">
                          <a:latin typeface="Century Gothic"/>
                          <a:cs typeface="Century Gothic"/>
                        </a:rPr>
                        <a:t>from?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76200">
                      <a:solidFill>
                        <a:srgbClr val="0F6FC6"/>
                      </a:solidFill>
                      <a:prstDash val="solid"/>
                    </a:lnL>
                    <a:lnR w="76200">
                      <a:solidFill>
                        <a:srgbClr val="0F6FC6"/>
                      </a:solidFill>
                      <a:prstDash val="solid"/>
                    </a:lnR>
                    <a:lnT w="76200">
                      <a:solidFill>
                        <a:srgbClr val="0F6FC6"/>
                      </a:solidFill>
                      <a:prstDash val="solid"/>
                    </a:lnT>
                    <a:lnB w="76200">
                      <a:solidFill>
                        <a:srgbClr val="0F6FC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358775" marR="396240" indent="19685" algn="ctr">
                        <a:lnSpc>
                          <a:spcPct val="99000"/>
                        </a:lnSpc>
                      </a:pPr>
                      <a:r>
                        <a:rPr sz="2400" spc="10" dirty="0">
                          <a:latin typeface="Century Gothic"/>
                          <a:cs typeface="Century Gothic"/>
                        </a:rPr>
                        <a:t>Something 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you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put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2400" spc="-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the 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mail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76200">
                      <a:solidFill>
                        <a:srgbClr val="0F6FC6"/>
                      </a:solidFill>
                      <a:prstDash val="solid"/>
                    </a:lnL>
                    <a:lnT w="76200">
                      <a:solidFill>
                        <a:srgbClr val="0F6FC6"/>
                      </a:solidFill>
                      <a:prstDash val="solid"/>
                    </a:lnT>
                    <a:lnB w="76200">
                      <a:solidFill>
                        <a:srgbClr val="0F6FC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395">
                <a:tc>
                  <a:txBody>
                    <a:bodyPr/>
                    <a:lstStyle/>
                    <a:p>
                      <a:pPr marL="100965" marR="365760" algn="ctr">
                        <a:lnSpc>
                          <a:spcPts val="2800"/>
                        </a:lnSpc>
                        <a:spcBef>
                          <a:spcPts val="1220"/>
                        </a:spcBef>
                      </a:pPr>
                      <a:r>
                        <a:rPr sz="2400" spc="5" dirty="0">
                          <a:latin typeface="Century Gothic"/>
                          <a:cs typeface="Century Gothic"/>
                        </a:rPr>
                        <a:t>When you</a:t>
                      </a:r>
                      <a:r>
                        <a:rPr sz="2400" spc="-229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lose  a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tooth,</a:t>
                      </a:r>
                      <a:r>
                        <a:rPr sz="2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you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  <a:p>
                      <a:pPr marR="258445" algn="ctr">
                        <a:lnSpc>
                          <a:spcPts val="1964"/>
                        </a:lnSpc>
                        <a:tabLst>
                          <a:tab pos="1904364" algn="l"/>
                        </a:tabLst>
                      </a:pPr>
                      <a:r>
                        <a:rPr sz="2400" spc="-10" dirty="0">
                          <a:latin typeface="Century Gothic"/>
                          <a:cs typeface="Century Gothic"/>
                        </a:rPr>
                        <a:t>have</a:t>
                      </a:r>
                      <a:r>
                        <a:rPr sz="2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4940" marB="0">
                    <a:lnR w="76200">
                      <a:solidFill>
                        <a:srgbClr val="0F6FC6"/>
                      </a:solidFill>
                      <a:prstDash val="solid"/>
                    </a:lnR>
                    <a:lnT w="76200">
                      <a:solidFill>
                        <a:srgbClr val="0F6FC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6870" marR="502920" indent="38100">
                        <a:lnSpc>
                          <a:spcPts val="2800"/>
                        </a:lnSpc>
                        <a:spcBef>
                          <a:spcPts val="1220"/>
                        </a:spcBef>
                      </a:pPr>
                      <a:r>
                        <a:rPr sz="2400" dirty="0">
                          <a:latin typeface="Century Gothic"/>
                          <a:cs typeface="Century Gothic"/>
                        </a:rPr>
                        <a:t>The word </a:t>
                      </a:r>
                      <a:r>
                        <a:rPr sz="2400" spc="15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2400" spc="-1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a  </a:t>
                      </a:r>
                      <a:r>
                        <a:rPr sz="2400" spc="10" dirty="0">
                          <a:latin typeface="Century Gothic"/>
                          <a:cs typeface="Century Gothic"/>
                        </a:rPr>
                        <a:t>young</a:t>
                      </a:r>
                      <a:r>
                        <a:rPr sz="2400" spc="-1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woman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4940" marB="0">
                    <a:lnL w="76200">
                      <a:solidFill>
                        <a:srgbClr val="0F6FC6"/>
                      </a:solidFill>
                      <a:prstDash val="solid"/>
                    </a:lnL>
                    <a:lnR w="76200">
                      <a:solidFill>
                        <a:srgbClr val="0F6FC6"/>
                      </a:solidFill>
                      <a:prstDash val="solid"/>
                    </a:lnR>
                    <a:lnT w="76200">
                      <a:solidFill>
                        <a:srgbClr val="0F6FC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5445" marR="443865" algn="ctr">
                        <a:lnSpc>
                          <a:spcPts val="2800"/>
                        </a:lnSpc>
                        <a:spcBef>
                          <a:spcPts val="1220"/>
                        </a:spcBef>
                      </a:pPr>
                      <a:r>
                        <a:rPr sz="2400" spc="10" dirty="0">
                          <a:latin typeface="Century Gothic"/>
                          <a:cs typeface="Century Gothic"/>
                        </a:rPr>
                        <a:t>Something</a:t>
                      </a:r>
                      <a:r>
                        <a:rPr sz="2400" spc="-229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to 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wear </a:t>
                      </a:r>
                      <a:r>
                        <a:rPr sz="2400" spc="10" dirty="0">
                          <a:latin typeface="Century Gothic"/>
                          <a:cs typeface="Century Gothic"/>
                        </a:rPr>
                        <a:t>when</a:t>
                      </a:r>
                      <a:r>
                        <a:rPr sz="2400" spc="-1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it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  <a:p>
                      <a:pPr marR="48260" algn="ctr">
                        <a:lnSpc>
                          <a:spcPts val="1964"/>
                        </a:lnSpc>
                      </a:pPr>
                      <a:r>
                        <a:rPr sz="2400" dirty="0">
                          <a:latin typeface="Century Gothic"/>
                          <a:cs typeface="Century Gothic"/>
                        </a:rPr>
                        <a:t>gets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15" dirty="0">
                          <a:latin typeface="Century Gothic"/>
                          <a:cs typeface="Century Gothic"/>
                        </a:rPr>
                        <a:t>cold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940" marB="0">
                    <a:lnL w="76200">
                      <a:solidFill>
                        <a:srgbClr val="0F6FC6"/>
                      </a:solidFill>
                      <a:prstDash val="solid"/>
                    </a:lnL>
                    <a:lnT w="76200">
                      <a:solidFill>
                        <a:srgbClr val="0F6FC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33800"/>
            <a:ext cx="38354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897312"/>
            <a:ext cx="32531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2.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Brainstorming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9800" y="0"/>
            <a:ext cx="6858000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100"/>
            <a:ext cx="46736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53" y="736917"/>
            <a:ext cx="3990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brainstorm!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253" y="2639695"/>
            <a:ext cx="6457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entury Gothic"/>
                <a:cs typeface="Century Gothic"/>
              </a:rPr>
              <a:t>Can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10" dirty="0">
                <a:latin typeface="Century Gothic"/>
                <a:cs typeface="Century Gothic"/>
              </a:rPr>
              <a:t>list </a:t>
            </a:r>
            <a:r>
              <a:rPr sz="2800" dirty="0">
                <a:latin typeface="Century Gothic"/>
                <a:cs typeface="Century Gothic"/>
              </a:rPr>
              <a:t>5 </a:t>
            </a:r>
            <a:r>
              <a:rPr sz="2800" spc="-10" dirty="0">
                <a:latin typeface="Century Gothic"/>
                <a:cs typeface="Century Gothic"/>
              </a:rPr>
              <a:t>different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superheros?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000" y="3848100"/>
            <a:ext cx="8445500" cy="300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100"/>
            <a:ext cx="46736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53" y="736917"/>
            <a:ext cx="3990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brainstorm!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253" y="2639695"/>
            <a:ext cx="6877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entury Gothic"/>
                <a:cs typeface="Century Gothic"/>
              </a:rPr>
              <a:t>Can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10" dirty="0">
                <a:latin typeface="Century Gothic"/>
                <a:cs typeface="Century Gothic"/>
              </a:rPr>
              <a:t>list </a:t>
            </a:r>
            <a:r>
              <a:rPr sz="2800" dirty="0">
                <a:latin typeface="Century Gothic"/>
                <a:cs typeface="Century Gothic"/>
              </a:rPr>
              <a:t>5 </a:t>
            </a:r>
            <a:r>
              <a:rPr sz="2800" spc="-10" dirty="0">
                <a:latin typeface="Century Gothic"/>
                <a:cs typeface="Century Gothic"/>
              </a:rPr>
              <a:t>different super</a:t>
            </a:r>
            <a:r>
              <a:rPr sz="2800" spc="-4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powers?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6500" y="3708400"/>
            <a:ext cx="8445500" cy="300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100"/>
            <a:ext cx="46736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53" y="736917"/>
            <a:ext cx="3990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brainstorm!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253" y="2639695"/>
            <a:ext cx="8958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entury Gothic"/>
                <a:cs typeface="Century Gothic"/>
              </a:rPr>
              <a:t>Can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25" dirty="0">
                <a:latin typeface="Century Gothic"/>
                <a:cs typeface="Century Gothic"/>
              </a:rPr>
              <a:t>remember </a:t>
            </a:r>
            <a:r>
              <a:rPr sz="2800" dirty="0">
                <a:latin typeface="Century Gothic"/>
                <a:cs typeface="Century Gothic"/>
              </a:rPr>
              <a:t>5 feelings </a:t>
            </a:r>
            <a:r>
              <a:rPr sz="2800" spc="-20" dirty="0">
                <a:latin typeface="Century Gothic"/>
                <a:cs typeface="Century Gothic"/>
              </a:rPr>
              <a:t>from </a:t>
            </a:r>
            <a:r>
              <a:rPr sz="2800" spc="-10" dirty="0">
                <a:latin typeface="Century Gothic"/>
                <a:cs typeface="Century Gothic"/>
              </a:rPr>
              <a:t>earlier</a:t>
            </a:r>
            <a:r>
              <a:rPr sz="2800" spc="28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today?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7670" y="5036670"/>
            <a:ext cx="1376642" cy="134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1490" y="4752290"/>
            <a:ext cx="1859055" cy="1809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9660" y="3378200"/>
            <a:ext cx="1215136" cy="120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18700" y="2870200"/>
            <a:ext cx="1997681" cy="200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100" y="4673600"/>
            <a:ext cx="15621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5326" y="3416300"/>
            <a:ext cx="882754" cy="973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2986" y="3419786"/>
            <a:ext cx="1268941" cy="1248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19272" y="5213972"/>
            <a:ext cx="756708" cy="7445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600" y="406400"/>
            <a:ext cx="75819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2915" y="598804"/>
            <a:ext cx="6873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0" dirty="0"/>
              <a:t>Let’s </a:t>
            </a:r>
            <a:r>
              <a:rPr sz="4000" spc="-15" dirty="0"/>
              <a:t>play </a:t>
            </a:r>
            <a:r>
              <a:rPr sz="4000" dirty="0"/>
              <a:t>a </a:t>
            </a:r>
            <a:r>
              <a:rPr sz="4000" spc="5" dirty="0"/>
              <a:t>guessing</a:t>
            </a:r>
            <a:r>
              <a:rPr sz="4000" spc="-160" dirty="0"/>
              <a:t> </a:t>
            </a:r>
            <a:r>
              <a:rPr sz="4000" spc="-5" dirty="0"/>
              <a:t>game!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896303" y="2658745"/>
            <a:ext cx="7364730" cy="172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entury Gothic"/>
                <a:cs typeface="Century Gothic"/>
              </a:rPr>
              <a:t>Write </a:t>
            </a:r>
            <a:r>
              <a:rPr sz="2800" b="1" spc="-25" dirty="0">
                <a:latin typeface="Century Gothic"/>
                <a:cs typeface="Century Gothic"/>
              </a:rPr>
              <a:t>down </a:t>
            </a:r>
            <a:r>
              <a:rPr sz="2800" b="1" dirty="0">
                <a:latin typeface="Century Gothic"/>
                <a:cs typeface="Century Gothic"/>
              </a:rPr>
              <a:t>5 </a:t>
            </a:r>
            <a:r>
              <a:rPr sz="2800" b="1" spc="-10" dirty="0">
                <a:latin typeface="Century Gothic"/>
                <a:cs typeface="Century Gothic"/>
              </a:rPr>
              <a:t>items </a:t>
            </a:r>
            <a:r>
              <a:rPr sz="2800" b="1" spc="5" dirty="0">
                <a:latin typeface="Century Gothic"/>
                <a:cs typeface="Century Gothic"/>
              </a:rPr>
              <a:t>in </a:t>
            </a:r>
            <a:r>
              <a:rPr sz="2800" b="1" dirty="0">
                <a:latin typeface="Century Gothic"/>
                <a:cs typeface="Century Gothic"/>
              </a:rPr>
              <a:t>one</a:t>
            </a:r>
            <a:r>
              <a:rPr sz="2800" b="1" spc="65" dirty="0">
                <a:latin typeface="Century Gothic"/>
                <a:cs typeface="Century Gothic"/>
              </a:rPr>
              <a:t> </a:t>
            </a:r>
            <a:r>
              <a:rPr sz="2800" b="1" spc="-20" dirty="0">
                <a:latin typeface="Century Gothic"/>
                <a:cs typeface="Century Gothic"/>
              </a:rPr>
              <a:t>category!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3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entury Gothic"/>
                <a:cs typeface="Century Gothic"/>
              </a:rPr>
              <a:t>Read </a:t>
            </a:r>
            <a:r>
              <a:rPr sz="2800" spc="-15" dirty="0">
                <a:latin typeface="Century Gothic"/>
                <a:cs typeface="Century Gothic"/>
              </a:rPr>
              <a:t>your </a:t>
            </a:r>
            <a:r>
              <a:rPr sz="2800" spc="10" dirty="0">
                <a:latin typeface="Century Gothic"/>
                <a:cs typeface="Century Gothic"/>
              </a:rPr>
              <a:t>list </a:t>
            </a:r>
            <a:r>
              <a:rPr sz="2800" spc="-10" dirty="0">
                <a:latin typeface="Century Gothic"/>
                <a:cs typeface="Century Gothic"/>
              </a:rPr>
              <a:t>and </a:t>
            </a:r>
            <a:r>
              <a:rPr sz="2800" spc="-5" dirty="0">
                <a:latin typeface="Century Gothic"/>
                <a:cs typeface="Century Gothic"/>
              </a:rPr>
              <a:t>see </a:t>
            </a:r>
            <a:r>
              <a:rPr sz="2800" spc="10" dirty="0">
                <a:latin typeface="Century Gothic"/>
                <a:cs typeface="Century Gothic"/>
              </a:rPr>
              <a:t>if </a:t>
            </a:r>
            <a:r>
              <a:rPr sz="2800" spc="-15" dirty="0">
                <a:latin typeface="Century Gothic"/>
                <a:cs typeface="Century Gothic"/>
              </a:rPr>
              <a:t>your classmates  </a:t>
            </a:r>
            <a:r>
              <a:rPr sz="2800" spc="-10" dirty="0">
                <a:latin typeface="Century Gothic"/>
                <a:cs typeface="Century Gothic"/>
              </a:rPr>
              <a:t>can </a:t>
            </a:r>
            <a:r>
              <a:rPr sz="2800" spc="-5" dirty="0">
                <a:latin typeface="Century Gothic"/>
                <a:cs typeface="Century Gothic"/>
              </a:rPr>
              <a:t>guess </a:t>
            </a:r>
            <a:r>
              <a:rPr sz="2800" spc="-25" dirty="0">
                <a:latin typeface="Century Gothic"/>
                <a:cs typeface="Century Gothic"/>
              </a:rPr>
              <a:t>the</a:t>
            </a:r>
            <a:r>
              <a:rPr sz="2800" spc="5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category.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733800"/>
            <a:ext cx="48133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3897312"/>
            <a:ext cx="4233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3.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Plural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and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Singular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4900" y="127000"/>
            <a:ext cx="6604000" cy="6603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86487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7943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8800" algn="l"/>
              </a:tabLst>
            </a:pPr>
            <a:r>
              <a:rPr sz="4000" spc="-10" dirty="0"/>
              <a:t>What</a:t>
            </a:r>
            <a:r>
              <a:rPr sz="4000" spc="85" dirty="0"/>
              <a:t> </a:t>
            </a:r>
            <a:r>
              <a:rPr sz="4000" spc="10" dirty="0"/>
              <a:t>is</a:t>
            </a:r>
            <a:r>
              <a:rPr sz="4000" spc="-70" dirty="0"/>
              <a:t> </a:t>
            </a:r>
            <a:r>
              <a:rPr sz="4000" dirty="0"/>
              <a:t>singular?	</a:t>
            </a:r>
            <a:r>
              <a:rPr sz="4000" spc="-10" dirty="0"/>
              <a:t>What </a:t>
            </a:r>
            <a:r>
              <a:rPr sz="4000" spc="10" dirty="0"/>
              <a:t>is</a:t>
            </a:r>
            <a:r>
              <a:rPr sz="4000" spc="50" dirty="0"/>
              <a:t> </a:t>
            </a:r>
            <a:r>
              <a:rPr sz="4000" spc="-5" dirty="0"/>
              <a:t>plural?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27000" y="2590800"/>
            <a:ext cx="4445000" cy="382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215" y="2764948"/>
            <a:ext cx="33991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entury Gothic"/>
                <a:cs typeface="Century Gothic"/>
              </a:rPr>
              <a:t>One</a:t>
            </a:r>
            <a:r>
              <a:rPr sz="3600" spc="15" dirty="0">
                <a:latin typeface="Century Gothic"/>
                <a:cs typeface="Century Gothic"/>
              </a:rPr>
              <a:t> </a:t>
            </a:r>
            <a:r>
              <a:rPr sz="3600" spc="-5" dirty="0">
                <a:latin typeface="Century Gothic"/>
                <a:cs typeface="Century Gothic"/>
              </a:rPr>
              <a:t>Superhero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215" y="5508149"/>
            <a:ext cx="3795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entury Gothic"/>
                <a:cs typeface="Century Gothic"/>
              </a:rPr>
              <a:t>Two</a:t>
            </a:r>
            <a:r>
              <a:rPr sz="3600" spc="0" dirty="0">
                <a:latin typeface="Century Gothic"/>
                <a:cs typeface="Century Gothic"/>
              </a:rPr>
              <a:t> </a:t>
            </a:r>
            <a:r>
              <a:rPr sz="3600" spc="-5" dirty="0">
                <a:latin typeface="Century Gothic"/>
                <a:cs typeface="Century Gothic"/>
              </a:rPr>
              <a:t>Superheroe</a:t>
            </a: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42300" y="1955800"/>
            <a:ext cx="3136900" cy="209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2300" y="4432300"/>
            <a:ext cx="3136900" cy="209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9700" y="4432300"/>
            <a:ext cx="3136900" cy="209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65532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844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0" dirty="0"/>
              <a:t>Last </a:t>
            </a:r>
            <a:r>
              <a:rPr sz="4000" dirty="0"/>
              <a:t>Week’s</a:t>
            </a:r>
            <a:r>
              <a:rPr sz="4000" spc="-30" dirty="0"/>
              <a:t> </a:t>
            </a:r>
            <a:r>
              <a:rPr sz="4000" spc="5" dirty="0"/>
              <a:t>Homework:</a:t>
            </a:r>
            <a:endParaRPr sz="400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5915" marR="5080">
              <a:lnSpc>
                <a:spcPct val="99700"/>
              </a:lnSpc>
              <a:spcBef>
                <a:spcPts val="110"/>
              </a:spcBef>
              <a:tabLst>
                <a:tab pos="9048750" algn="l"/>
              </a:tabLst>
            </a:pPr>
            <a:r>
              <a:rPr spc="-15" dirty="0"/>
              <a:t>Interview </a:t>
            </a:r>
            <a:r>
              <a:rPr spc="-20" dirty="0"/>
              <a:t>the </a:t>
            </a:r>
            <a:r>
              <a:rPr spc="-25" dirty="0"/>
              <a:t>members </a:t>
            </a:r>
            <a:r>
              <a:rPr spc="-20" dirty="0"/>
              <a:t>of </a:t>
            </a:r>
            <a:r>
              <a:rPr spc="-15" dirty="0"/>
              <a:t>your </a:t>
            </a:r>
            <a:r>
              <a:rPr spc="0" dirty="0"/>
              <a:t>family </a:t>
            </a:r>
            <a:r>
              <a:rPr spc="-10" dirty="0"/>
              <a:t>and </a:t>
            </a:r>
            <a:r>
              <a:rPr spc="-5" dirty="0"/>
              <a:t>ask  </a:t>
            </a:r>
            <a:r>
              <a:rPr spc="-20" dirty="0"/>
              <a:t>them </a:t>
            </a:r>
            <a:r>
              <a:rPr spc="-15" dirty="0"/>
              <a:t>what </a:t>
            </a:r>
            <a:r>
              <a:rPr spc="-20" dirty="0"/>
              <a:t>they </a:t>
            </a:r>
            <a:r>
              <a:rPr spc="5" dirty="0"/>
              <a:t>like </a:t>
            </a:r>
            <a:r>
              <a:rPr spc="-10" dirty="0"/>
              <a:t>and</a:t>
            </a:r>
            <a:r>
              <a:rPr spc="290" dirty="0"/>
              <a:t> </a:t>
            </a:r>
            <a:r>
              <a:rPr spc="-15" dirty="0"/>
              <a:t>don’t</a:t>
            </a:r>
            <a:r>
              <a:rPr spc="-20" dirty="0"/>
              <a:t> </a:t>
            </a:r>
            <a:r>
              <a:rPr spc="0" dirty="0"/>
              <a:t>like.	</a:t>
            </a:r>
            <a:r>
              <a:rPr spc="-15" dirty="0"/>
              <a:t>Write </a:t>
            </a:r>
            <a:r>
              <a:rPr dirty="0"/>
              <a:t>5  </a:t>
            </a:r>
            <a:r>
              <a:rPr spc="-15" dirty="0"/>
              <a:t>sentences.</a:t>
            </a:r>
          </a:p>
          <a:p>
            <a:pPr marL="4150360">
              <a:lnSpc>
                <a:spcPct val="100000"/>
              </a:lnSpc>
              <a:spcBef>
                <a:spcPts val="2825"/>
              </a:spcBef>
            </a:pPr>
            <a:r>
              <a:rPr sz="2400" dirty="0">
                <a:solidFill>
                  <a:srgbClr val="0B5395"/>
                </a:solidFill>
                <a:latin typeface="Arial"/>
                <a:cs typeface="Arial"/>
              </a:rPr>
              <a:t>My </a:t>
            </a:r>
            <a:r>
              <a:rPr sz="2400" spc="-15" dirty="0">
                <a:solidFill>
                  <a:srgbClr val="0B5395"/>
                </a:solidFill>
                <a:latin typeface="Arial"/>
                <a:cs typeface="Arial"/>
              </a:rPr>
              <a:t>mom </a:t>
            </a:r>
            <a:r>
              <a:rPr sz="2400" spc="-25" dirty="0">
                <a:solidFill>
                  <a:srgbClr val="0B5395"/>
                </a:solidFill>
                <a:latin typeface="Arial"/>
                <a:cs typeface="Arial"/>
              </a:rPr>
              <a:t>likes</a:t>
            </a:r>
            <a:r>
              <a:rPr sz="2400" spc="100" dirty="0">
                <a:solidFill>
                  <a:srgbClr val="0B5395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B5395"/>
                </a:solidFill>
                <a:latin typeface="Arial"/>
                <a:cs typeface="Arial"/>
              </a:rPr>
              <a:t>pizza.</a:t>
            </a:r>
            <a:endParaRPr sz="2400">
              <a:latin typeface="Arial"/>
              <a:cs typeface="Arial"/>
            </a:endParaRPr>
          </a:p>
          <a:p>
            <a:pPr marL="4150360" marR="1452245">
              <a:lnSpc>
                <a:spcPct val="201399"/>
              </a:lnSpc>
            </a:pPr>
            <a:r>
              <a:rPr sz="2400" dirty="0">
                <a:solidFill>
                  <a:srgbClr val="0B5395"/>
                </a:solidFill>
                <a:latin typeface="Arial"/>
                <a:cs typeface="Arial"/>
              </a:rPr>
              <a:t>My </a:t>
            </a:r>
            <a:r>
              <a:rPr sz="2400" spc="-10" dirty="0">
                <a:solidFill>
                  <a:srgbClr val="0B5395"/>
                </a:solidFill>
                <a:latin typeface="Arial"/>
                <a:cs typeface="Arial"/>
              </a:rPr>
              <a:t>sister </a:t>
            </a:r>
            <a:r>
              <a:rPr sz="2400" spc="-25" dirty="0">
                <a:solidFill>
                  <a:srgbClr val="0B5395"/>
                </a:solidFill>
                <a:latin typeface="Arial"/>
                <a:cs typeface="Arial"/>
              </a:rPr>
              <a:t>doesn’t </a:t>
            </a:r>
            <a:r>
              <a:rPr sz="2400" spc="-20" dirty="0">
                <a:solidFill>
                  <a:srgbClr val="0B5395"/>
                </a:solidFill>
                <a:latin typeface="Arial"/>
                <a:cs typeface="Arial"/>
              </a:rPr>
              <a:t>like </a:t>
            </a:r>
            <a:r>
              <a:rPr sz="2400" spc="-25" dirty="0">
                <a:solidFill>
                  <a:srgbClr val="0B5395"/>
                </a:solidFill>
                <a:latin typeface="Arial"/>
                <a:cs typeface="Arial"/>
              </a:rPr>
              <a:t>waking </a:t>
            </a:r>
            <a:r>
              <a:rPr sz="2400" spc="-20" dirty="0">
                <a:solidFill>
                  <a:srgbClr val="0B5395"/>
                </a:solidFill>
                <a:latin typeface="Arial"/>
                <a:cs typeface="Arial"/>
              </a:rPr>
              <a:t>up </a:t>
            </a:r>
            <a:r>
              <a:rPr sz="2400" spc="-55" dirty="0">
                <a:solidFill>
                  <a:srgbClr val="0B5395"/>
                </a:solidFill>
                <a:latin typeface="Arial"/>
                <a:cs typeface="Arial"/>
              </a:rPr>
              <a:t>early.  </a:t>
            </a:r>
            <a:r>
              <a:rPr sz="2400" dirty="0">
                <a:solidFill>
                  <a:srgbClr val="0B5395"/>
                </a:solidFill>
                <a:latin typeface="Arial"/>
                <a:cs typeface="Arial"/>
              </a:rPr>
              <a:t>My </a:t>
            </a:r>
            <a:r>
              <a:rPr sz="2400" spc="-20" dirty="0">
                <a:solidFill>
                  <a:srgbClr val="0B5395"/>
                </a:solidFill>
                <a:latin typeface="Arial"/>
                <a:cs typeface="Arial"/>
              </a:rPr>
              <a:t>cousins </a:t>
            </a:r>
            <a:r>
              <a:rPr sz="2400" spc="-30" dirty="0">
                <a:solidFill>
                  <a:srgbClr val="0B5395"/>
                </a:solidFill>
                <a:latin typeface="Arial"/>
                <a:cs typeface="Arial"/>
              </a:rPr>
              <a:t>don’t </a:t>
            </a:r>
            <a:r>
              <a:rPr sz="2400" spc="-20" dirty="0">
                <a:solidFill>
                  <a:srgbClr val="0B5395"/>
                </a:solidFill>
                <a:latin typeface="Arial"/>
                <a:cs typeface="Arial"/>
              </a:rPr>
              <a:t>like</a:t>
            </a:r>
            <a:r>
              <a:rPr sz="2400" spc="-280" dirty="0">
                <a:solidFill>
                  <a:srgbClr val="0B5395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B5395"/>
                </a:solidFill>
                <a:latin typeface="Arial"/>
                <a:cs typeface="Arial"/>
              </a:rPr>
              <a:t>dancing.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371600"/>
            <a:ext cx="4152900" cy="5486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52832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4569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Plural </a:t>
            </a:r>
            <a:r>
              <a:rPr sz="4000" spc="-20" dirty="0"/>
              <a:t>and</a:t>
            </a:r>
            <a:r>
              <a:rPr sz="4000" spc="25" dirty="0"/>
              <a:t> </a:t>
            </a:r>
            <a:r>
              <a:rPr sz="4000" spc="-5" dirty="0"/>
              <a:t>Singular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203200" y="2286000"/>
            <a:ext cx="6235700" cy="440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215" y="2287936"/>
            <a:ext cx="5723890" cy="41275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800" spc="15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15" dirty="0">
                <a:latin typeface="Century Gothic"/>
                <a:cs typeface="Century Gothic"/>
              </a:rPr>
              <a:t>There </a:t>
            </a:r>
            <a:r>
              <a:rPr sz="2800" spc="10" dirty="0">
                <a:latin typeface="Century Gothic"/>
                <a:cs typeface="Century Gothic"/>
              </a:rPr>
              <a:t>is </a:t>
            </a:r>
            <a:r>
              <a:rPr sz="2800" spc="-10" dirty="0">
                <a:latin typeface="Century Gothic"/>
                <a:cs typeface="Century Gothic"/>
              </a:rPr>
              <a:t>an </a:t>
            </a:r>
            <a:r>
              <a:rPr sz="2800" dirty="0">
                <a:latin typeface="Century Gothic"/>
                <a:cs typeface="Century Gothic"/>
              </a:rPr>
              <a:t>apple </a:t>
            </a:r>
            <a:r>
              <a:rPr sz="2800" spc="-20" dirty="0">
                <a:latin typeface="Century Gothic"/>
                <a:cs typeface="Century Gothic"/>
              </a:rPr>
              <a:t>on the</a:t>
            </a:r>
            <a:r>
              <a:rPr sz="2800" spc="12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table.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800" spc="15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15" dirty="0">
                <a:latin typeface="Century Gothic"/>
                <a:cs typeface="Century Gothic"/>
              </a:rPr>
              <a:t>There </a:t>
            </a:r>
            <a:r>
              <a:rPr sz="2800" spc="-20" dirty="0">
                <a:latin typeface="Century Gothic"/>
                <a:cs typeface="Century Gothic"/>
              </a:rPr>
              <a:t>are </a:t>
            </a:r>
            <a:r>
              <a:rPr sz="2800" spc="-30" dirty="0">
                <a:latin typeface="Century Gothic"/>
                <a:cs typeface="Century Gothic"/>
              </a:rPr>
              <a:t>two </a:t>
            </a:r>
            <a:r>
              <a:rPr sz="2800" spc="-10" dirty="0">
                <a:latin typeface="Century Gothic"/>
                <a:cs typeface="Century Gothic"/>
              </a:rPr>
              <a:t>birds </a:t>
            </a:r>
            <a:r>
              <a:rPr sz="2800" spc="-20" dirty="0">
                <a:latin typeface="Century Gothic"/>
                <a:cs typeface="Century Gothic"/>
              </a:rPr>
              <a:t>on the</a:t>
            </a:r>
            <a:r>
              <a:rPr sz="2800" spc="335" dirty="0">
                <a:latin typeface="Century Gothic"/>
                <a:cs typeface="Century Gothic"/>
              </a:rPr>
              <a:t> </a:t>
            </a:r>
            <a:r>
              <a:rPr sz="2800" spc="-30" dirty="0">
                <a:latin typeface="Century Gothic"/>
                <a:cs typeface="Century Gothic"/>
              </a:rPr>
              <a:t>tree.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800" spc="75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75" dirty="0">
                <a:latin typeface="Century Gothic"/>
                <a:cs typeface="Century Gothic"/>
              </a:rPr>
              <a:t>My </a:t>
            </a:r>
            <a:r>
              <a:rPr sz="2800" spc="-10" dirty="0">
                <a:latin typeface="Century Gothic"/>
                <a:cs typeface="Century Gothic"/>
              </a:rPr>
              <a:t>cat </a:t>
            </a:r>
            <a:r>
              <a:rPr sz="2800" spc="10" dirty="0">
                <a:latin typeface="Century Gothic"/>
                <a:cs typeface="Century Gothic"/>
              </a:rPr>
              <a:t>is</a:t>
            </a:r>
            <a:r>
              <a:rPr sz="2800" spc="-14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white.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800" spc="25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25" dirty="0">
                <a:latin typeface="Century Gothic"/>
                <a:cs typeface="Century Gothic"/>
              </a:rPr>
              <a:t>Those </a:t>
            </a:r>
            <a:r>
              <a:rPr sz="2800" spc="-15" dirty="0">
                <a:latin typeface="Century Gothic"/>
                <a:cs typeface="Century Gothic"/>
              </a:rPr>
              <a:t>dogs </a:t>
            </a:r>
            <a:r>
              <a:rPr sz="2800" spc="-20" dirty="0">
                <a:latin typeface="Century Gothic"/>
                <a:cs typeface="Century Gothic"/>
              </a:rPr>
              <a:t>are</a:t>
            </a:r>
            <a:r>
              <a:rPr sz="2800" spc="114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friendly.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800" spc="100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100" dirty="0">
                <a:latin typeface="Century Gothic"/>
                <a:cs typeface="Century Gothic"/>
              </a:rPr>
              <a:t>I </a:t>
            </a:r>
            <a:r>
              <a:rPr sz="2800" spc="-15" dirty="0">
                <a:latin typeface="Century Gothic"/>
                <a:cs typeface="Century Gothic"/>
              </a:rPr>
              <a:t>want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pizza.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800" spc="75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75" dirty="0">
                <a:latin typeface="Century Gothic"/>
                <a:cs typeface="Century Gothic"/>
              </a:rPr>
              <a:t>My </a:t>
            </a:r>
            <a:r>
              <a:rPr sz="2800" spc="-20" dirty="0">
                <a:latin typeface="Century Gothic"/>
                <a:cs typeface="Century Gothic"/>
              </a:rPr>
              <a:t>teacher </a:t>
            </a:r>
            <a:r>
              <a:rPr sz="2800" spc="10" dirty="0">
                <a:latin typeface="Century Gothic"/>
                <a:cs typeface="Century Gothic"/>
              </a:rPr>
              <a:t>is</a:t>
            </a:r>
            <a:r>
              <a:rPr sz="2800" spc="-3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nice.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800" spc="25" dirty="0">
                <a:solidFill>
                  <a:srgbClr val="0F6FC6"/>
                </a:solidFill>
                <a:latin typeface="Wingdings 2"/>
                <a:cs typeface="Wingdings 2"/>
              </a:rPr>
              <a:t></a:t>
            </a:r>
            <a:r>
              <a:rPr sz="2800" spc="25" dirty="0">
                <a:latin typeface="Century Gothic"/>
                <a:cs typeface="Century Gothic"/>
              </a:rPr>
              <a:t>These </a:t>
            </a:r>
            <a:r>
              <a:rPr sz="2800" spc="-20" dirty="0">
                <a:latin typeface="Century Gothic"/>
                <a:cs typeface="Century Gothic"/>
              </a:rPr>
              <a:t>are </a:t>
            </a:r>
            <a:r>
              <a:rPr sz="2800" spc="-10" dirty="0">
                <a:latin typeface="Century Gothic"/>
                <a:cs typeface="Century Gothic"/>
              </a:rPr>
              <a:t>beautiful</a:t>
            </a:r>
            <a:r>
              <a:rPr sz="2800" spc="5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pictures.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2677" y="3184207"/>
            <a:ext cx="366395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387026"/>
                </a:solidFill>
                <a:latin typeface="Century Gothic"/>
                <a:cs typeface="Century Gothic"/>
              </a:rPr>
              <a:t>Can you </a:t>
            </a:r>
            <a:r>
              <a:rPr sz="3200" b="1" spc="-15" dirty="0">
                <a:solidFill>
                  <a:srgbClr val="387026"/>
                </a:solidFill>
                <a:latin typeface="Century Gothic"/>
                <a:cs typeface="Century Gothic"/>
              </a:rPr>
              <a:t>underline  </a:t>
            </a:r>
            <a:r>
              <a:rPr sz="3200" b="1" dirty="0">
                <a:solidFill>
                  <a:srgbClr val="387026"/>
                </a:solidFill>
                <a:latin typeface="Century Gothic"/>
                <a:cs typeface="Century Gothic"/>
              </a:rPr>
              <a:t>the </a:t>
            </a:r>
            <a:r>
              <a:rPr sz="3200" b="1" spc="-10" dirty="0">
                <a:solidFill>
                  <a:srgbClr val="387026"/>
                </a:solidFill>
                <a:latin typeface="Century Gothic"/>
                <a:cs typeface="Century Gothic"/>
              </a:rPr>
              <a:t>plural</a:t>
            </a:r>
            <a:r>
              <a:rPr sz="3200" b="1" spc="-30" dirty="0">
                <a:solidFill>
                  <a:srgbClr val="387026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387026"/>
                </a:solidFill>
                <a:latin typeface="Century Gothic"/>
                <a:cs typeface="Century Gothic"/>
              </a:rPr>
              <a:t>words?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2677" y="4644707"/>
            <a:ext cx="3410585" cy="1490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b="1" spc="-5" dirty="0">
                <a:solidFill>
                  <a:srgbClr val="387026"/>
                </a:solidFill>
                <a:latin typeface="Century Gothic"/>
                <a:cs typeface="Century Gothic"/>
              </a:rPr>
              <a:t>Can you </a:t>
            </a:r>
            <a:r>
              <a:rPr sz="3200" b="1" spc="-15" dirty="0">
                <a:solidFill>
                  <a:srgbClr val="387026"/>
                </a:solidFill>
                <a:latin typeface="Century Gothic"/>
                <a:cs typeface="Century Gothic"/>
              </a:rPr>
              <a:t>draw </a:t>
            </a:r>
            <a:r>
              <a:rPr sz="3200" b="1" dirty="0">
                <a:solidFill>
                  <a:srgbClr val="387026"/>
                </a:solidFill>
                <a:latin typeface="Century Gothic"/>
                <a:cs typeface="Century Gothic"/>
              </a:rPr>
              <a:t>a  </a:t>
            </a:r>
            <a:r>
              <a:rPr sz="3200" b="1" spc="-15" dirty="0">
                <a:solidFill>
                  <a:srgbClr val="387026"/>
                </a:solidFill>
                <a:latin typeface="Century Gothic"/>
                <a:cs typeface="Century Gothic"/>
              </a:rPr>
              <a:t>circle </a:t>
            </a:r>
            <a:r>
              <a:rPr sz="3200" b="1" spc="-25" dirty="0">
                <a:solidFill>
                  <a:srgbClr val="387026"/>
                </a:solidFill>
                <a:latin typeface="Century Gothic"/>
                <a:cs typeface="Century Gothic"/>
              </a:rPr>
              <a:t>around </a:t>
            </a:r>
            <a:r>
              <a:rPr sz="3200" b="1" spc="0" dirty="0">
                <a:solidFill>
                  <a:srgbClr val="387026"/>
                </a:solidFill>
                <a:latin typeface="Century Gothic"/>
                <a:cs typeface="Century Gothic"/>
              </a:rPr>
              <a:t>the  </a:t>
            </a:r>
            <a:r>
              <a:rPr sz="3200" b="1" spc="-5" dirty="0">
                <a:solidFill>
                  <a:srgbClr val="387026"/>
                </a:solidFill>
                <a:latin typeface="Century Gothic"/>
                <a:cs typeface="Century Gothic"/>
              </a:rPr>
              <a:t>singular</a:t>
            </a:r>
            <a:r>
              <a:rPr sz="3200" b="1" spc="-40" dirty="0">
                <a:solidFill>
                  <a:srgbClr val="387026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387026"/>
                </a:solidFill>
                <a:latin typeface="Century Gothic"/>
                <a:cs typeface="Century Gothic"/>
              </a:rPr>
              <a:t>words?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69469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6238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0" dirty="0"/>
              <a:t>Complete </a:t>
            </a:r>
            <a:r>
              <a:rPr sz="4000" dirty="0"/>
              <a:t>the</a:t>
            </a:r>
            <a:r>
              <a:rPr sz="4000" spc="-70" dirty="0"/>
              <a:t> </a:t>
            </a:r>
            <a:r>
              <a:rPr sz="4000" spc="10" dirty="0"/>
              <a:t>sentences.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52400" y="2387600"/>
            <a:ext cx="7899400" cy="369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1478" y="2536031"/>
            <a:ext cx="742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3822065" algn="l"/>
              </a:tabLst>
            </a:pPr>
            <a:r>
              <a:rPr sz="2400" spc="-15" dirty="0">
                <a:latin typeface="Century Gothic"/>
                <a:cs typeface="Century Gothic"/>
              </a:rPr>
              <a:t>1.	</a:t>
            </a: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eat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an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15" dirty="0">
                <a:latin typeface="Century Gothic"/>
                <a:cs typeface="Century Gothic"/>
              </a:rPr>
              <a:t>for </a:t>
            </a:r>
            <a:r>
              <a:rPr sz="2400" spc="-15" dirty="0">
                <a:latin typeface="Century Gothic"/>
                <a:cs typeface="Century Gothic"/>
              </a:rPr>
              <a:t>breakfast </a:t>
            </a:r>
            <a:r>
              <a:rPr sz="2400" dirty="0">
                <a:latin typeface="Century Gothic"/>
                <a:cs typeface="Century Gothic"/>
              </a:rPr>
              <a:t>every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day.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478" y="3259931"/>
            <a:ext cx="6581140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69265" algn="l"/>
                <a:tab pos="469900" algn="l"/>
                <a:tab pos="3517265" algn="l"/>
                <a:tab pos="3695065" algn="l"/>
              </a:tabLst>
            </a:pPr>
            <a:r>
              <a:rPr sz="2400" spc="-5" dirty="0">
                <a:latin typeface="Century Gothic"/>
                <a:cs typeface="Century Gothic"/>
              </a:rPr>
              <a:t>Those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-5" dirty="0">
                <a:latin typeface="Century Gothic"/>
                <a:cs typeface="Century Gothic"/>
              </a:rPr>
              <a:t>	</a:t>
            </a:r>
            <a:r>
              <a:rPr sz="2400" spc="5" dirty="0">
                <a:latin typeface="Century Gothic"/>
                <a:cs typeface="Century Gothic"/>
              </a:rPr>
              <a:t>belong </a:t>
            </a:r>
            <a:r>
              <a:rPr sz="2400" spc="-10" dirty="0">
                <a:latin typeface="Century Gothic"/>
                <a:cs typeface="Century Gothic"/>
              </a:rPr>
              <a:t>to </a:t>
            </a:r>
            <a:r>
              <a:rPr sz="2400" spc="15" dirty="0">
                <a:latin typeface="Century Gothic"/>
                <a:cs typeface="Century Gothic"/>
              </a:rPr>
              <a:t>my</a:t>
            </a:r>
            <a:r>
              <a:rPr sz="2400" spc="-22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sister.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entury Gothic"/>
              <a:buAutoNum type="arabicPeriod" startAt="2"/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5066665" algn="l"/>
                <a:tab pos="5231765" algn="l"/>
              </a:tabLst>
            </a:pPr>
            <a:r>
              <a:rPr sz="2400" dirty="0">
                <a:latin typeface="Century Gothic"/>
                <a:cs typeface="Century Gothic"/>
              </a:rPr>
              <a:t>Do </a:t>
            </a:r>
            <a:r>
              <a:rPr sz="2400" spc="5" dirty="0">
                <a:latin typeface="Century Gothic"/>
                <a:cs typeface="Century Gothic"/>
              </a:rPr>
              <a:t>you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want</a:t>
            </a:r>
            <a:r>
              <a:rPr sz="2400" spc="25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an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-20" dirty="0"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Font typeface="Century Gothic"/>
              <a:buAutoNum type="arabicPeriod" startAt="2"/>
            </a:pPr>
            <a:endParaRPr sz="24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6209665" algn="l"/>
                <a:tab pos="6387465" algn="l"/>
              </a:tabLst>
            </a:pPr>
            <a:r>
              <a:rPr sz="2400" spc="40" dirty="0">
                <a:latin typeface="Century Gothic"/>
                <a:cs typeface="Century Gothic"/>
              </a:rPr>
              <a:t>C</a:t>
            </a:r>
            <a:r>
              <a:rPr sz="2400" spc="-45" dirty="0">
                <a:latin typeface="Century Gothic"/>
                <a:cs typeface="Century Gothic"/>
              </a:rPr>
              <a:t>a</a:t>
            </a:r>
            <a:r>
              <a:rPr sz="2400" dirty="0">
                <a:latin typeface="Century Gothic"/>
                <a:cs typeface="Century Gothic"/>
              </a:rPr>
              <a:t>n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y</a:t>
            </a:r>
            <a:r>
              <a:rPr sz="2400" spc="25" dirty="0">
                <a:latin typeface="Century Gothic"/>
                <a:cs typeface="Century Gothic"/>
              </a:rPr>
              <a:t>o</a:t>
            </a:r>
            <a:r>
              <a:rPr sz="2400" dirty="0">
                <a:latin typeface="Century Gothic"/>
                <a:cs typeface="Century Gothic"/>
              </a:rPr>
              <a:t>u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g</a:t>
            </a:r>
            <a:r>
              <a:rPr sz="2400" spc="-25" dirty="0">
                <a:latin typeface="Century Gothic"/>
                <a:cs typeface="Century Gothic"/>
              </a:rPr>
              <a:t>r</a:t>
            </a:r>
            <a:r>
              <a:rPr sz="2400" spc="-45" dirty="0">
                <a:latin typeface="Century Gothic"/>
                <a:cs typeface="Century Gothic"/>
              </a:rPr>
              <a:t>a</a:t>
            </a:r>
            <a:r>
              <a:rPr sz="2400" dirty="0">
                <a:latin typeface="Century Gothic"/>
                <a:cs typeface="Century Gothic"/>
              </a:rPr>
              <a:t>b</a:t>
            </a:r>
            <a:r>
              <a:rPr sz="2400" spc="90" dirty="0">
                <a:latin typeface="Century Gothic"/>
                <a:cs typeface="Century Gothic"/>
              </a:rPr>
              <a:t> </a:t>
            </a:r>
            <a:r>
              <a:rPr sz="2400" spc="40" dirty="0">
                <a:latin typeface="Century Gothic"/>
                <a:cs typeface="Century Gothic"/>
              </a:rPr>
              <a:t>m</a:t>
            </a:r>
            <a:r>
              <a:rPr sz="2400" dirty="0">
                <a:latin typeface="Century Gothic"/>
                <a:cs typeface="Century Gothic"/>
              </a:rPr>
              <a:t>e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35" dirty="0">
                <a:latin typeface="Century Gothic"/>
                <a:cs typeface="Century Gothic"/>
              </a:rPr>
              <a:t>s</a:t>
            </a:r>
            <a:r>
              <a:rPr sz="2400" spc="25" dirty="0">
                <a:latin typeface="Century Gothic"/>
                <a:cs typeface="Century Gothic"/>
              </a:rPr>
              <a:t>o</a:t>
            </a:r>
            <a:r>
              <a:rPr sz="2400" spc="40" dirty="0">
                <a:latin typeface="Century Gothic"/>
                <a:cs typeface="Century Gothic"/>
              </a:rPr>
              <a:t>m</a:t>
            </a:r>
            <a:r>
              <a:rPr sz="2400" dirty="0">
                <a:latin typeface="Century Gothic"/>
                <a:cs typeface="Century Gothic"/>
              </a:rPr>
              <a:t>e</a:t>
            </a:r>
            <a:r>
              <a:rPr sz="2400" spc="-125" dirty="0">
                <a:latin typeface="Century Gothic"/>
                <a:cs typeface="Century Gothic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dirty="0">
                <a:latin typeface="Century Gothic"/>
                <a:cs typeface="Century Gothic"/>
              </a:rPr>
              <a:t>	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entury Gothic"/>
              <a:buAutoNum type="arabicPeriod" startAt="2"/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4063365" algn="l"/>
                <a:tab pos="424116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want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an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spc="-25" dirty="0">
                <a:latin typeface="Century Gothic"/>
                <a:cs typeface="Century Gothic"/>
              </a:rPr>
              <a:t>	</a:t>
            </a:r>
            <a:r>
              <a:rPr sz="2400" spc="-5" dirty="0">
                <a:latin typeface="Century Gothic"/>
                <a:cs typeface="Century Gothic"/>
              </a:rPr>
              <a:t>please.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3915" y="1901507"/>
            <a:ext cx="136017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387026"/>
                </a:solidFill>
                <a:latin typeface="Century Gothic"/>
                <a:cs typeface="Century Gothic"/>
              </a:rPr>
              <a:t>apple  </a:t>
            </a:r>
            <a:r>
              <a:rPr sz="3200" b="1" spc="-50" dirty="0">
                <a:solidFill>
                  <a:srgbClr val="387026"/>
                </a:solidFill>
                <a:latin typeface="Century Gothic"/>
                <a:cs typeface="Century Gothic"/>
              </a:rPr>
              <a:t>or  </a:t>
            </a:r>
            <a:r>
              <a:rPr sz="3200" b="1" spc="-15" dirty="0">
                <a:solidFill>
                  <a:srgbClr val="387026"/>
                </a:solidFill>
                <a:latin typeface="Century Gothic"/>
                <a:cs typeface="Century Gothic"/>
              </a:rPr>
              <a:t>app</a:t>
            </a:r>
            <a:r>
              <a:rPr sz="3200" b="1" spc="25" dirty="0">
                <a:solidFill>
                  <a:srgbClr val="387026"/>
                </a:solidFill>
                <a:latin typeface="Century Gothic"/>
                <a:cs typeface="Century Gothic"/>
              </a:rPr>
              <a:t>l</a:t>
            </a:r>
            <a:r>
              <a:rPr sz="3200" b="1" spc="-50" dirty="0">
                <a:solidFill>
                  <a:srgbClr val="387026"/>
                </a:solidFill>
                <a:latin typeface="Century Gothic"/>
                <a:cs typeface="Century Gothic"/>
              </a:rPr>
              <a:t>e</a:t>
            </a:r>
            <a:r>
              <a:rPr sz="3200" b="1" dirty="0">
                <a:solidFill>
                  <a:srgbClr val="387026"/>
                </a:solidFill>
                <a:latin typeface="Century Gothic"/>
                <a:cs typeface="Century Gothic"/>
              </a:rPr>
              <a:t>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3700" y="3657600"/>
            <a:ext cx="2705100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88966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11231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88966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1086" y="1864067"/>
            <a:ext cx="1544240" cy="335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717" y="2352224"/>
            <a:ext cx="2260203" cy="403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7481" y="334282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0447" y="357281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7481" y="334282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5686" y="3330124"/>
            <a:ext cx="2985492" cy="396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0856" y="432072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447" y="4550713"/>
            <a:ext cx="87709" cy="87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0855" y="432072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0888" y="4302468"/>
            <a:ext cx="2620566" cy="414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7085" y="528592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9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4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4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9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6"/>
                </a:moveTo>
                <a:lnTo>
                  <a:pt x="127396" y="239316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6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6"/>
                </a:lnTo>
                <a:lnTo>
                  <a:pt x="207764" y="239316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91"/>
                </a:lnTo>
                <a:lnTo>
                  <a:pt x="181768" y="90091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91"/>
                </a:moveTo>
                <a:lnTo>
                  <a:pt x="127396" y="90091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91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447" y="5515913"/>
            <a:ext cx="87709" cy="87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7806" y="537601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7084" y="528592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0689" y="5273224"/>
            <a:ext cx="1922264" cy="330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7869" y="5762968"/>
            <a:ext cx="1542652" cy="4147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18BB3-21D2-4167-8F7F-831448BD6AF1}"/>
              </a:ext>
            </a:extLst>
          </p:cNvPr>
          <p:cNvSpPr txBox="1"/>
          <p:nvPr/>
        </p:nvSpPr>
        <p:spPr>
          <a:xfrm>
            <a:off x="685800" y="7946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16891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1882775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4730750" y="0"/>
                </a:moveTo>
                <a:lnTo>
                  <a:pt x="0" y="0"/>
                </a:lnTo>
                <a:lnTo>
                  <a:pt x="0" y="5772150"/>
                </a:lnTo>
                <a:lnTo>
                  <a:pt x="4730750" y="5772150"/>
                </a:lnTo>
                <a:lnTo>
                  <a:pt x="4730750" y="0"/>
                </a:lnTo>
                <a:close/>
              </a:path>
            </a:pathLst>
          </a:custGeom>
          <a:solidFill>
            <a:srgbClr val="B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40198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62463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40198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1086" y="1376387"/>
            <a:ext cx="1730176" cy="335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1717" y="1864544"/>
            <a:ext cx="2260203" cy="403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1900" y="2755900"/>
            <a:ext cx="4102100" cy="4102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4730750" y="0"/>
                </a:moveTo>
                <a:lnTo>
                  <a:pt x="0" y="0"/>
                </a:lnTo>
                <a:lnTo>
                  <a:pt x="0" y="5772150"/>
                </a:lnTo>
                <a:lnTo>
                  <a:pt x="4730750" y="5772150"/>
                </a:lnTo>
                <a:lnTo>
                  <a:pt x="4730750" y="0"/>
                </a:lnTo>
                <a:close/>
              </a:path>
            </a:pathLst>
          </a:custGeom>
          <a:solidFill>
            <a:srgbClr val="B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4781" y="1625784"/>
            <a:ext cx="3489920" cy="331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400" y="1689100"/>
            <a:ext cx="3746500" cy="1231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12239" y="1882775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11" name="object 11"/>
          <p:cNvSpPr/>
          <p:nvPr/>
        </p:nvSpPr>
        <p:spPr>
          <a:xfrm>
            <a:off x="1231900" y="2755900"/>
            <a:ext cx="4102100" cy="410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4730750" y="0"/>
                </a:moveTo>
                <a:lnTo>
                  <a:pt x="0" y="0"/>
                </a:lnTo>
                <a:lnTo>
                  <a:pt x="0" y="5772150"/>
                </a:lnTo>
                <a:lnTo>
                  <a:pt x="4730750" y="5772150"/>
                </a:lnTo>
                <a:lnTo>
                  <a:pt x="4730750" y="0"/>
                </a:lnTo>
                <a:close/>
              </a:path>
            </a:pathLst>
          </a:custGeom>
          <a:solidFill>
            <a:srgbClr val="B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8155" y="1620227"/>
            <a:ext cx="3213299" cy="414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400" y="1689100"/>
            <a:ext cx="3746500" cy="1231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12239" y="1882775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11" name="object 11"/>
          <p:cNvSpPr/>
          <p:nvPr/>
        </p:nvSpPr>
        <p:spPr>
          <a:xfrm>
            <a:off x="1231900" y="2755900"/>
            <a:ext cx="4102100" cy="4102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4730750" y="0"/>
                </a:moveTo>
                <a:lnTo>
                  <a:pt x="0" y="0"/>
                </a:lnTo>
                <a:lnTo>
                  <a:pt x="0" y="5772150"/>
                </a:lnTo>
                <a:lnTo>
                  <a:pt x="4730750" y="5772150"/>
                </a:lnTo>
                <a:lnTo>
                  <a:pt x="4730750" y="0"/>
                </a:lnTo>
                <a:close/>
              </a:path>
            </a:pathLst>
          </a:custGeom>
          <a:solidFill>
            <a:srgbClr val="B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4384" y="1381944"/>
            <a:ext cx="2518569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6369" y="1858987"/>
            <a:ext cx="1542652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400" y="1689100"/>
            <a:ext cx="3746500" cy="123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12239" y="1882775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12" name="object 12"/>
          <p:cNvSpPr/>
          <p:nvPr/>
        </p:nvSpPr>
        <p:spPr>
          <a:xfrm>
            <a:off x="1231900" y="2755900"/>
            <a:ext cx="4102100" cy="410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364" y="736917"/>
            <a:ext cx="2847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Homework: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5690" y="2280920"/>
            <a:ext cx="7626984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  <a:tabLst>
                <a:tab pos="1371600" algn="l"/>
                <a:tab pos="6654165" algn="l"/>
              </a:tabLst>
            </a:pPr>
            <a:r>
              <a:rPr sz="2800" spc="-10" dirty="0">
                <a:latin typeface="Century Gothic"/>
                <a:cs typeface="Century Gothic"/>
              </a:rPr>
              <a:t>Use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spc="10" dirty="0">
                <a:latin typeface="Century Gothic"/>
                <a:cs typeface="Century Gothic"/>
              </a:rPr>
              <a:t>list </a:t>
            </a:r>
            <a:r>
              <a:rPr sz="2800" spc="-20" dirty="0">
                <a:latin typeface="Century Gothic"/>
                <a:cs typeface="Century Gothic"/>
              </a:rPr>
              <a:t>of superpowers </a:t>
            </a:r>
            <a:r>
              <a:rPr sz="2800" spc="-15" dirty="0">
                <a:latin typeface="Century Gothic"/>
                <a:cs typeface="Century Gothic"/>
              </a:rPr>
              <a:t>we </a:t>
            </a:r>
            <a:r>
              <a:rPr sz="2800" spc="-20" dirty="0">
                <a:latin typeface="Century Gothic"/>
                <a:cs typeface="Century Gothic"/>
              </a:rPr>
              <a:t>brainstormed  e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45" dirty="0">
                <a:latin typeface="Century Gothic"/>
                <a:cs typeface="Century Gothic"/>
              </a:rPr>
              <a:t>r</a:t>
            </a:r>
            <a:r>
              <a:rPr sz="2800" spc="30" dirty="0">
                <a:latin typeface="Century Gothic"/>
                <a:cs typeface="Century Gothic"/>
              </a:rPr>
              <a:t>li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45" dirty="0">
                <a:latin typeface="Century Gothic"/>
                <a:cs typeface="Century Gothic"/>
              </a:rPr>
              <a:t>r</a:t>
            </a:r>
            <a:r>
              <a:rPr sz="2800" dirty="0">
                <a:latin typeface="Century Gothic"/>
                <a:cs typeface="Century Gothic"/>
              </a:rPr>
              <a:t>.	</a:t>
            </a:r>
            <a:r>
              <a:rPr sz="2800" spc="5" dirty="0">
                <a:latin typeface="Century Gothic"/>
                <a:cs typeface="Century Gothic"/>
              </a:rPr>
              <a:t>W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4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35" dirty="0">
                <a:latin typeface="Century Gothic"/>
                <a:cs typeface="Century Gothic"/>
              </a:rPr>
              <a:t>o</a:t>
            </a:r>
            <a:r>
              <a:rPr sz="2800" spc="-30" dirty="0">
                <a:latin typeface="Century Gothic"/>
                <a:cs typeface="Century Gothic"/>
              </a:rPr>
              <a:t>w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175" dirty="0">
                <a:latin typeface="Century Gothic"/>
                <a:cs typeface="Century Gothic"/>
              </a:rPr>
              <a:t> </a:t>
            </a:r>
            <a:r>
              <a:rPr sz="2800" spc="30" dirty="0">
                <a:latin typeface="Century Gothic"/>
                <a:cs typeface="Century Gothic"/>
              </a:rPr>
              <a:t>i</a:t>
            </a:r>
            <a:r>
              <a:rPr sz="2800" dirty="0">
                <a:latin typeface="Century Gothic"/>
                <a:cs typeface="Century Gothic"/>
              </a:rPr>
              <a:t>s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55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dirty="0">
                <a:latin typeface="Century Gothic"/>
                <a:cs typeface="Century Gothic"/>
              </a:rPr>
              <a:t>e</a:t>
            </a:r>
            <a:r>
              <a:rPr sz="2800" spc="10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5" dirty="0">
                <a:latin typeface="Century Gothic"/>
                <a:cs typeface="Century Gothic"/>
              </a:rPr>
              <a:t>s</a:t>
            </a:r>
            <a:r>
              <a:rPr sz="2800" spc="-55" dirty="0">
                <a:latin typeface="Century Gothic"/>
                <a:cs typeface="Century Gothic"/>
              </a:rPr>
              <a:t>t</a:t>
            </a:r>
            <a:r>
              <a:rPr sz="2800" dirty="0">
                <a:latin typeface="Century Gothic"/>
                <a:cs typeface="Century Gothic"/>
              </a:rPr>
              <a:t>?	</a:t>
            </a:r>
            <a:r>
              <a:rPr sz="2800" spc="5" dirty="0">
                <a:latin typeface="Century Gothic"/>
                <a:cs typeface="Century Gothic"/>
              </a:rPr>
              <a:t>W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5" dirty="0">
                <a:latin typeface="Century Gothic"/>
                <a:cs typeface="Century Gothic"/>
              </a:rPr>
              <a:t>y</a:t>
            </a:r>
            <a:r>
              <a:rPr sz="2800" dirty="0">
                <a:latin typeface="Century Gothic"/>
                <a:cs typeface="Century Gothic"/>
              </a:rPr>
              <a:t>?  </a:t>
            </a: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5</a:t>
            </a:r>
            <a:r>
              <a:rPr sz="2800" spc="8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sentences.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71600"/>
            <a:ext cx="4152900" cy="548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6998" y="1639873"/>
            <a:ext cx="2193229" cy="485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2898" y="2249473"/>
            <a:ext cx="1649164" cy="498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83897" y="2871773"/>
            <a:ext cx="847090" cy="381000"/>
          </a:xfrm>
          <a:custGeom>
            <a:avLst/>
            <a:gdLst/>
            <a:ahLst/>
            <a:cxnLst/>
            <a:rect l="l" t="t" r="r" b="b"/>
            <a:pathLst>
              <a:path w="847090" h="381000">
                <a:moveTo>
                  <a:pt x="694481" y="97235"/>
                </a:moveTo>
                <a:lnTo>
                  <a:pt x="645616" y="107218"/>
                </a:lnTo>
                <a:lnTo>
                  <a:pt x="604688" y="137170"/>
                </a:lnTo>
                <a:lnTo>
                  <a:pt x="576968" y="182748"/>
                </a:lnTo>
                <a:lnTo>
                  <a:pt x="567729" y="239613"/>
                </a:lnTo>
                <a:lnTo>
                  <a:pt x="570116" y="268518"/>
                </a:lnTo>
                <a:lnTo>
                  <a:pt x="589216" y="318933"/>
                </a:lnTo>
                <a:lnTo>
                  <a:pt x="625911" y="358186"/>
                </a:lnTo>
                <a:lnTo>
                  <a:pt x="671180" y="378465"/>
                </a:lnTo>
                <a:lnTo>
                  <a:pt x="696465" y="381000"/>
                </a:lnTo>
                <a:lnTo>
                  <a:pt x="707914" y="380480"/>
                </a:lnTo>
                <a:lnTo>
                  <a:pt x="749725" y="367876"/>
                </a:lnTo>
                <a:lnTo>
                  <a:pt x="779561" y="345528"/>
                </a:lnTo>
                <a:lnTo>
                  <a:pt x="847030" y="345528"/>
                </a:lnTo>
                <a:lnTo>
                  <a:pt x="847030" y="318988"/>
                </a:lnTo>
                <a:lnTo>
                  <a:pt x="708620" y="318988"/>
                </a:lnTo>
                <a:lnTo>
                  <a:pt x="693729" y="317577"/>
                </a:lnTo>
                <a:lnTo>
                  <a:pt x="656405" y="296415"/>
                </a:lnTo>
                <a:lnTo>
                  <a:pt x="636523" y="255581"/>
                </a:lnTo>
                <a:lnTo>
                  <a:pt x="635217" y="238621"/>
                </a:lnTo>
                <a:lnTo>
                  <a:pt x="636500" y="222288"/>
                </a:lnTo>
                <a:lnTo>
                  <a:pt x="656033" y="181942"/>
                </a:lnTo>
                <a:lnTo>
                  <a:pt x="693287" y="161129"/>
                </a:lnTo>
                <a:lnTo>
                  <a:pt x="708371" y="159741"/>
                </a:lnTo>
                <a:lnTo>
                  <a:pt x="847030" y="159741"/>
                </a:lnTo>
                <a:lnTo>
                  <a:pt x="847030" y="133945"/>
                </a:lnTo>
                <a:lnTo>
                  <a:pt x="779561" y="133945"/>
                </a:lnTo>
                <a:lnTo>
                  <a:pt x="770306" y="125341"/>
                </a:lnTo>
                <a:lnTo>
                  <a:pt x="760647" y="117884"/>
                </a:lnTo>
                <a:lnTo>
                  <a:pt x="718045" y="99528"/>
                </a:lnTo>
                <a:lnTo>
                  <a:pt x="706449" y="97808"/>
                </a:lnTo>
                <a:lnTo>
                  <a:pt x="694481" y="97235"/>
                </a:lnTo>
                <a:close/>
              </a:path>
              <a:path w="847090" h="381000">
                <a:moveTo>
                  <a:pt x="847030" y="345528"/>
                </a:moveTo>
                <a:lnTo>
                  <a:pt x="779561" y="345528"/>
                </a:lnTo>
                <a:lnTo>
                  <a:pt x="779561" y="374054"/>
                </a:lnTo>
                <a:lnTo>
                  <a:pt x="847030" y="374054"/>
                </a:lnTo>
                <a:lnTo>
                  <a:pt x="847030" y="345528"/>
                </a:lnTo>
                <a:close/>
              </a:path>
              <a:path w="847090" h="381000">
                <a:moveTo>
                  <a:pt x="847030" y="159741"/>
                </a:moveTo>
                <a:lnTo>
                  <a:pt x="708371" y="159741"/>
                </a:lnTo>
                <a:lnTo>
                  <a:pt x="723797" y="161106"/>
                </a:lnTo>
                <a:lnTo>
                  <a:pt x="737827" y="165198"/>
                </a:lnTo>
                <a:lnTo>
                  <a:pt x="770926" y="193321"/>
                </a:lnTo>
                <a:lnTo>
                  <a:pt x="782786" y="238621"/>
                </a:lnTo>
                <a:lnTo>
                  <a:pt x="781468" y="255744"/>
                </a:lnTo>
                <a:lnTo>
                  <a:pt x="761701" y="296787"/>
                </a:lnTo>
                <a:lnTo>
                  <a:pt x="723937" y="317600"/>
                </a:lnTo>
                <a:lnTo>
                  <a:pt x="708620" y="318988"/>
                </a:lnTo>
                <a:lnTo>
                  <a:pt x="847030" y="318988"/>
                </a:lnTo>
                <a:lnTo>
                  <a:pt x="847030" y="159741"/>
                </a:lnTo>
                <a:close/>
              </a:path>
              <a:path w="847090" h="381000">
                <a:moveTo>
                  <a:pt x="847030" y="0"/>
                </a:moveTo>
                <a:lnTo>
                  <a:pt x="779561" y="0"/>
                </a:lnTo>
                <a:lnTo>
                  <a:pt x="779561" y="133945"/>
                </a:lnTo>
                <a:lnTo>
                  <a:pt x="847030" y="133945"/>
                </a:lnTo>
                <a:lnTo>
                  <a:pt x="847030" y="0"/>
                </a:lnTo>
                <a:close/>
              </a:path>
              <a:path w="847090" h="381000">
                <a:moveTo>
                  <a:pt x="364281" y="97235"/>
                </a:moveTo>
                <a:lnTo>
                  <a:pt x="315416" y="107218"/>
                </a:lnTo>
                <a:lnTo>
                  <a:pt x="274488" y="137170"/>
                </a:lnTo>
                <a:lnTo>
                  <a:pt x="246768" y="182748"/>
                </a:lnTo>
                <a:lnTo>
                  <a:pt x="237529" y="239613"/>
                </a:lnTo>
                <a:lnTo>
                  <a:pt x="239916" y="268518"/>
                </a:lnTo>
                <a:lnTo>
                  <a:pt x="259016" y="318933"/>
                </a:lnTo>
                <a:lnTo>
                  <a:pt x="295711" y="358186"/>
                </a:lnTo>
                <a:lnTo>
                  <a:pt x="340980" y="378465"/>
                </a:lnTo>
                <a:lnTo>
                  <a:pt x="366265" y="381000"/>
                </a:lnTo>
                <a:lnTo>
                  <a:pt x="377714" y="380480"/>
                </a:lnTo>
                <a:lnTo>
                  <a:pt x="419525" y="367876"/>
                </a:lnTo>
                <a:lnTo>
                  <a:pt x="449361" y="345528"/>
                </a:lnTo>
                <a:lnTo>
                  <a:pt x="516830" y="345528"/>
                </a:lnTo>
                <a:lnTo>
                  <a:pt x="516830" y="318988"/>
                </a:lnTo>
                <a:lnTo>
                  <a:pt x="378420" y="318988"/>
                </a:lnTo>
                <a:lnTo>
                  <a:pt x="363529" y="317577"/>
                </a:lnTo>
                <a:lnTo>
                  <a:pt x="326205" y="296415"/>
                </a:lnTo>
                <a:lnTo>
                  <a:pt x="306323" y="255581"/>
                </a:lnTo>
                <a:lnTo>
                  <a:pt x="305017" y="238621"/>
                </a:lnTo>
                <a:lnTo>
                  <a:pt x="306300" y="222288"/>
                </a:lnTo>
                <a:lnTo>
                  <a:pt x="325833" y="181942"/>
                </a:lnTo>
                <a:lnTo>
                  <a:pt x="363087" y="161129"/>
                </a:lnTo>
                <a:lnTo>
                  <a:pt x="378171" y="159741"/>
                </a:lnTo>
                <a:lnTo>
                  <a:pt x="516830" y="159741"/>
                </a:lnTo>
                <a:lnTo>
                  <a:pt x="516830" y="133945"/>
                </a:lnTo>
                <a:lnTo>
                  <a:pt x="449361" y="133945"/>
                </a:lnTo>
                <a:lnTo>
                  <a:pt x="440106" y="125341"/>
                </a:lnTo>
                <a:lnTo>
                  <a:pt x="430447" y="117884"/>
                </a:lnTo>
                <a:lnTo>
                  <a:pt x="387845" y="99528"/>
                </a:lnTo>
                <a:lnTo>
                  <a:pt x="376249" y="97808"/>
                </a:lnTo>
                <a:lnTo>
                  <a:pt x="364281" y="97235"/>
                </a:lnTo>
                <a:close/>
              </a:path>
              <a:path w="847090" h="381000">
                <a:moveTo>
                  <a:pt x="516830" y="345528"/>
                </a:moveTo>
                <a:lnTo>
                  <a:pt x="449361" y="345528"/>
                </a:lnTo>
                <a:lnTo>
                  <a:pt x="449361" y="374054"/>
                </a:lnTo>
                <a:lnTo>
                  <a:pt x="516830" y="374054"/>
                </a:lnTo>
                <a:lnTo>
                  <a:pt x="516830" y="345528"/>
                </a:lnTo>
                <a:close/>
              </a:path>
              <a:path w="847090" h="381000">
                <a:moveTo>
                  <a:pt x="516830" y="159741"/>
                </a:moveTo>
                <a:lnTo>
                  <a:pt x="378171" y="159741"/>
                </a:lnTo>
                <a:lnTo>
                  <a:pt x="393597" y="161106"/>
                </a:lnTo>
                <a:lnTo>
                  <a:pt x="407627" y="165198"/>
                </a:lnTo>
                <a:lnTo>
                  <a:pt x="440726" y="193321"/>
                </a:lnTo>
                <a:lnTo>
                  <a:pt x="452586" y="238621"/>
                </a:lnTo>
                <a:lnTo>
                  <a:pt x="451268" y="255744"/>
                </a:lnTo>
                <a:lnTo>
                  <a:pt x="431501" y="296787"/>
                </a:lnTo>
                <a:lnTo>
                  <a:pt x="393737" y="317600"/>
                </a:lnTo>
                <a:lnTo>
                  <a:pt x="378420" y="318988"/>
                </a:lnTo>
                <a:lnTo>
                  <a:pt x="516830" y="318988"/>
                </a:lnTo>
                <a:lnTo>
                  <a:pt x="516830" y="159741"/>
                </a:lnTo>
                <a:close/>
              </a:path>
              <a:path w="847090" h="381000">
                <a:moveTo>
                  <a:pt x="516830" y="104179"/>
                </a:moveTo>
                <a:lnTo>
                  <a:pt x="449361" y="104179"/>
                </a:lnTo>
                <a:lnTo>
                  <a:pt x="449361" y="133945"/>
                </a:lnTo>
                <a:lnTo>
                  <a:pt x="516830" y="133945"/>
                </a:lnTo>
                <a:lnTo>
                  <a:pt x="516830" y="104179"/>
                </a:lnTo>
                <a:close/>
              </a:path>
              <a:path w="847090" h="381000">
                <a:moveTo>
                  <a:pt x="41671" y="289471"/>
                </a:moveTo>
                <a:lnTo>
                  <a:pt x="0" y="334863"/>
                </a:lnTo>
                <a:lnTo>
                  <a:pt x="19099" y="355048"/>
                </a:lnTo>
                <a:lnTo>
                  <a:pt x="41175" y="369466"/>
                </a:lnTo>
                <a:lnTo>
                  <a:pt x="66228" y="378116"/>
                </a:lnTo>
                <a:lnTo>
                  <a:pt x="94258" y="381000"/>
                </a:lnTo>
                <a:lnTo>
                  <a:pt x="115334" y="379496"/>
                </a:lnTo>
                <a:lnTo>
                  <a:pt x="165074" y="356939"/>
                </a:lnTo>
                <a:lnTo>
                  <a:pt x="187851" y="320476"/>
                </a:lnTo>
                <a:lnTo>
                  <a:pt x="97977" y="320476"/>
                </a:lnTo>
                <a:lnTo>
                  <a:pt x="91552" y="319942"/>
                </a:lnTo>
                <a:lnTo>
                  <a:pt x="54601" y="302027"/>
                </a:lnTo>
                <a:lnTo>
                  <a:pt x="47880" y="296082"/>
                </a:lnTo>
                <a:lnTo>
                  <a:pt x="41671" y="289471"/>
                </a:lnTo>
                <a:close/>
              </a:path>
              <a:path w="847090" h="381000">
                <a:moveTo>
                  <a:pt x="97730" y="97235"/>
                </a:moveTo>
                <a:lnTo>
                  <a:pt x="47803" y="110001"/>
                </a:lnTo>
                <a:lnTo>
                  <a:pt x="16091" y="144952"/>
                </a:lnTo>
                <a:lnTo>
                  <a:pt x="9921" y="174625"/>
                </a:lnTo>
                <a:lnTo>
                  <a:pt x="14014" y="198391"/>
                </a:lnTo>
                <a:lnTo>
                  <a:pt x="26292" y="220079"/>
                </a:lnTo>
                <a:lnTo>
                  <a:pt x="46756" y="239690"/>
                </a:lnTo>
                <a:lnTo>
                  <a:pt x="75406" y="257224"/>
                </a:lnTo>
                <a:lnTo>
                  <a:pt x="98226" y="268634"/>
                </a:lnTo>
                <a:lnTo>
                  <a:pt x="111140" y="276122"/>
                </a:lnTo>
                <a:lnTo>
                  <a:pt x="120365" y="283703"/>
                </a:lnTo>
                <a:lnTo>
                  <a:pt x="125899" y="291377"/>
                </a:lnTo>
                <a:lnTo>
                  <a:pt x="127744" y="299144"/>
                </a:lnTo>
                <a:lnTo>
                  <a:pt x="127744" y="304766"/>
                </a:lnTo>
                <a:lnTo>
                  <a:pt x="125014" y="309727"/>
                </a:lnTo>
                <a:lnTo>
                  <a:pt x="114101" y="318326"/>
                </a:lnTo>
                <a:lnTo>
                  <a:pt x="106908" y="320476"/>
                </a:lnTo>
                <a:lnTo>
                  <a:pt x="187851" y="320476"/>
                </a:lnTo>
                <a:lnTo>
                  <a:pt x="189840" y="314151"/>
                </a:lnTo>
                <a:lnTo>
                  <a:pt x="191491" y="296912"/>
                </a:lnTo>
                <a:lnTo>
                  <a:pt x="190577" y="283827"/>
                </a:lnTo>
                <a:lnTo>
                  <a:pt x="168005" y="239784"/>
                </a:lnTo>
                <a:lnTo>
                  <a:pt x="123031" y="210343"/>
                </a:lnTo>
                <a:lnTo>
                  <a:pt x="87477" y="192650"/>
                </a:lnTo>
                <a:lnTo>
                  <a:pt x="80738" y="188474"/>
                </a:lnTo>
                <a:lnTo>
                  <a:pt x="75281" y="182355"/>
                </a:lnTo>
                <a:lnTo>
                  <a:pt x="73917" y="179007"/>
                </a:lnTo>
                <a:lnTo>
                  <a:pt x="73917" y="170573"/>
                </a:lnTo>
                <a:lnTo>
                  <a:pt x="76067" y="166563"/>
                </a:lnTo>
                <a:lnTo>
                  <a:pt x="84667" y="160113"/>
                </a:lnTo>
                <a:lnTo>
                  <a:pt x="90619" y="158502"/>
                </a:lnTo>
                <a:lnTo>
                  <a:pt x="169912" y="158502"/>
                </a:lnTo>
                <a:lnTo>
                  <a:pt x="186531" y="141883"/>
                </a:lnTo>
                <a:lnTo>
                  <a:pt x="158370" y="115163"/>
                </a:lnTo>
                <a:lnTo>
                  <a:pt x="123247" y="100118"/>
                </a:lnTo>
                <a:lnTo>
                  <a:pt x="110682" y="97955"/>
                </a:lnTo>
                <a:lnTo>
                  <a:pt x="97730" y="97235"/>
                </a:lnTo>
                <a:close/>
              </a:path>
              <a:path w="847090" h="381000">
                <a:moveTo>
                  <a:pt x="169912" y="158502"/>
                </a:moveTo>
                <a:lnTo>
                  <a:pt x="98226" y="158502"/>
                </a:lnTo>
                <a:lnTo>
                  <a:pt x="108939" y="160083"/>
                </a:lnTo>
                <a:lnTo>
                  <a:pt x="120240" y="164827"/>
                </a:lnTo>
                <a:lnTo>
                  <a:pt x="132131" y="172733"/>
                </a:lnTo>
                <a:lnTo>
                  <a:pt x="144611" y="183803"/>
                </a:lnTo>
                <a:lnTo>
                  <a:pt x="169912" y="158502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06396" y="30188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6196" y="30188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1428" y="29690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3898" y="2969007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3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51628" y="28717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2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2" y="374054"/>
                </a:lnTo>
                <a:lnTo>
                  <a:pt x="211832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2" y="133945"/>
                </a:lnTo>
                <a:lnTo>
                  <a:pt x="211832" y="0"/>
                </a:lnTo>
                <a:close/>
              </a:path>
            </a:pathLst>
          </a:custGeom>
          <a:ln w="25399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4798" y="3468673"/>
            <a:ext cx="1697929" cy="406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8780" y="4078273"/>
            <a:ext cx="3225948" cy="406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62577" y="4700573"/>
            <a:ext cx="1551940" cy="473075"/>
          </a:xfrm>
          <a:custGeom>
            <a:avLst/>
            <a:gdLst/>
            <a:ahLst/>
            <a:cxnLst/>
            <a:rect l="l" t="t" r="r" b="b"/>
            <a:pathLst>
              <a:path w="1551940" h="473075">
                <a:moveTo>
                  <a:pt x="1032172" y="104179"/>
                </a:moveTo>
                <a:lnTo>
                  <a:pt x="964952" y="104179"/>
                </a:lnTo>
                <a:lnTo>
                  <a:pt x="964952" y="472776"/>
                </a:lnTo>
                <a:lnTo>
                  <a:pt x="1032172" y="472776"/>
                </a:lnTo>
                <a:lnTo>
                  <a:pt x="1032172" y="345528"/>
                </a:lnTo>
                <a:lnTo>
                  <a:pt x="1200326" y="345528"/>
                </a:lnTo>
                <a:lnTo>
                  <a:pt x="1206052" y="340443"/>
                </a:lnTo>
                <a:lnTo>
                  <a:pt x="1222722" y="318988"/>
                </a:lnTo>
                <a:lnTo>
                  <a:pt x="1103362" y="318988"/>
                </a:lnTo>
                <a:lnTo>
                  <a:pt x="1088045" y="317600"/>
                </a:lnTo>
                <a:lnTo>
                  <a:pt x="1050279" y="296787"/>
                </a:lnTo>
                <a:lnTo>
                  <a:pt x="1030514" y="255743"/>
                </a:lnTo>
                <a:lnTo>
                  <a:pt x="1029196" y="238620"/>
                </a:lnTo>
                <a:lnTo>
                  <a:pt x="1030514" y="221846"/>
                </a:lnTo>
                <a:lnTo>
                  <a:pt x="1050279" y="181569"/>
                </a:lnTo>
                <a:lnTo>
                  <a:pt x="1088045" y="161106"/>
                </a:lnTo>
                <a:lnTo>
                  <a:pt x="1103362" y="159741"/>
                </a:lnTo>
                <a:lnTo>
                  <a:pt x="1224033" y="159741"/>
                </a:lnTo>
                <a:lnTo>
                  <a:pt x="1223463" y="158548"/>
                </a:lnTo>
                <a:lnTo>
                  <a:pt x="1207293" y="137170"/>
                </a:lnTo>
                <a:lnTo>
                  <a:pt x="1203698" y="133944"/>
                </a:lnTo>
                <a:lnTo>
                  <a:pt x="1032172" y="133944"/>
                </a:lnTo>
                <a:lnTo>
                  <a:pt x="1032172" y="104179"/>
                </a:lnTo>
                <a:close/>
              </a:path>
              <a:path w="1551940" h="473075">
                <a:moveTo>
                  <a:pt x="1200326" y="345528"/>
                </a:moveTo>
                <a:lnTo>
                  <a:pt x="1032172" y="345528"/>
                </a:lnTo>
                <a:lnTo>
                  <a:pt x="1042109" y="354295"/>
                </a:lnTo>
                <a:lnTo>
                  <a:pt x="1082356" y="376325"/>
                </a:lnTo>
                <a:lnTo>
                  <a:pt x="1115515" y="381000"/>
                </a:lnTo>
                <a:lnTo>
                  <a:pt x="1140801" y="378465"/>
                </a:lnTo>
                <a:lnTo>
                  <a:pt x="1164319" y="370860"/>
                </a:lnTo>
                <a:lnTo>
                  <a:pt x="1186070" y="358186"/>
                </a:lnTo>
                <a:lnTo>
                  <a:pt x="1200326" y="345528"/>
                </a:lnTo>
                <a:close/>
              </a:path>
              <a:path w="1551940" h="473075">
                <a:moveTo>
                  <a:pt x="1224033" y="159741"/>
                </a:moveTo>
                <a:lnTo>
                  <a:pt x="1103362" y="159741"/>
                </a:lnTo>
                <a:lnTo>
                  <a:pt x="1118555" y="161129"/>
                </a:lnTo>
                <a:lnTo>
                  <a:pt x="1132383" y="165291"/>
                </a:lnTo>
                <a:lnTo>
                  <a:pt x="1165063" y="193824"/>
                </a:lnTo>
                <a:lnTo>
                  <a:pt x="1176764" y="238620"/>
                </a:lnTo>
                <a:lnTo>
                  <a:pt x="1176725" y="239613"/>
                </a:lnTo>
                <a:lnTo>
                  <a:pt x="1164854" y="284354"/>
                </a:lnTo>
                <a:lnTo>
                  <a:pt x="1131918" y="313345"/>
                </a:lnTo>
                <a:lnTo>
                  <a:pt x="1103362" y="318988"/>
                </a:lnTo>
                <a:lnTo>
                  <a:pt x="1222722" y="318988"/>
                </a:lnTo>
                <a:lnTo>
                  <a:pt x="1234702" y="294958"/>
                </a:lnTo>
                <a:lnTo>
                  <a:pt x="1241865" y="268518"/>
                </a:lnTo>
                <a:lnTo>
                  <a:pt x="1244253" y="239613"/>
                </a:lnTo>
                <a:lnTo>
                  <a:pt x="1241943" y="209769"/>
                </a:lnTo>
                <a:lnTo>
                  <a:pt x="1235013" y="182748"/>
                </a:lnTo>
                <a:lnTo>
                  <a:pt x="1224033" y="159741"/>
                </a:lnTo>
                <a:close/>
              </a:path>
              <a:path w="1551940" h="473075">
                <a:moveTo>
                  <a:pt x="1117500" y="97233"/>
                </a:moveTo>
                <a:lnTo>
                  <a:pt x="1071859" y="106412"/>
                </a:lnTo>
                <a:lnTo>
                  <a:pt x="1032172" y="133944"/>
                </a:lnTo>
                <a:lnTo>
                  <a:pt x="1203698" y="133944"/>
                </a:lnTo>
                <a:lnTo>
                  <a:pt x="1187822" y="119697"/>
                </a:lnTo>
                <a:lnTo>
                  <a:pt x="1166365" y="107217"/>
                </a:lnTo>
                <a:lnTo>
                  <a:pt x="1142925" y="99729"/>
                </a:lnTo>
                <a:lnTo>
                  <a:pt x="1117500" y="97233"/>
                </a:lnTo>
                <a:close/>
              </a:path>
              <a:path w="1551940" h="473075">
                <a:moveTo>
                  <a:pt x="701972" y="104179"/>
                </a:moveTo>
                <a:lnTo>
                  <a:pt x="634752" y="104179"/>
                </a:lnTo>
                <a:lnTo>
                  <a:pt x="634752" y="472776"/>
                </a:lnTo>
                <a:lnTo>
                  <a:pt x="701972" y="472776"/>
                </a:lnTo>
                <a:lnTo>
                  <a:pt x="701972" y="345528"/>
                </a:lnTo>
                <a:lnTo>
                  <a:pt x="870126" y="345528"/>
                </a:lnTo>
                <a:lnTo>
                  <a:pt x="875852" y="340443"/>
                </a:lnTo>
                <a:lnTo>
                  <a:pt x="892522" y="318988"/>
                </a:lnTo>
                <a:lnTo>
                  <a:pt x="773162" y="318988"/>
                </a:lnTo>
                <a:lnTo>
                  <a:pt x="757845" y="317600"/>
                </a:lnTo>
                <a:lnTo>
                  <a:pt x="720079" y="296787"/>
                </a:lnTo>
                <a:lnTo>
                  <a:pt x="700314" y="255743"/>
                </a:lnTo>
                <a:lnTo>
                  <a:pt x="698996" y="238620"/>
                </a:lnTo>
                <a:lnTo>
                  <a:pt x="700314" y="221846"/>
                </a:lnTo>
                <a:lnTo>
                  <a:pt x="720079" y="181569"/>
                </a:lnTo>
                <a:lnTo>
                  <a:pt x="757845" y="161106"/>
                </a:lnTo>
                <a:lnTo>
                  <a:pt x="773162" y="159741"/>
                </a:lnTo>
                <a:lnTo>
                  <a:pt x="893833" y="159741"/>
                </a:lnTo>
                <a:lnTo>
                  <a:pt x="893263" y="158548"/>
                </a:lnTo>
                <a:lnTo>
                  <a:pt x="877093" y="137170"/>
                </a:lnTo>
                <a:lnTo>
                  <a:pt x="873498" y="133944"/>
                </a:lnTo>
                <a:lnTo>
                  <a:pt x="701972" y="133944"/>
                </a:lnTo>
                <a:lnTo>
                  <a:pt x="701972" y="104179"/>
                </a:lnTo>
                <a:close/>
              </a:path>
              <a:path w="1551940" h="473075">
                <a:moveTo>
                  <a:pt x="870126" y="345528"/>
                </a:moveTo>
                <a:lnTo>
                  <a:pt x="701972" y="345528"/>
                </a:lnTo>
                <a:lnTo>
                  <a:pt x="711909" y="354295"/>
                </a:lnTo>
                <a:lnTo>
                  <a:pt x="752156" y="376325"/>
                </a:lnTo>
                <a:lnTo>
                  <a:pt x="785315" y="381000"/>
                </a:lnTo>
                <a:lnTo>
                  <a:pt x="810601" y="378465"/>
                </a:lnTo>
                <a:lnTo>
                  <a:pt x="834119" y="370860"/>
                </a:lnTo>
                <a:lnTo>
                  <a:pt x="855870" y="358186"/>
                </a:lnTo>
                <a:lnTo>
                  <a:pt x="870126" y="345528"/>
                </a:lnTo>
                <a:close/>
              </a:path>
              <a:path w="1551940" h="473075">
                <a:moveTo>
                  <a:pt x="893833" y="159741"/>
                </a:moveTo>
                <a:lnTo>
                  <a:pt x="773162" y="159741"/>
                </a:lnTo>
                <a:lnTo>
                  <a:pt x="788355" y="161129"/>
                </a:lnTo>
                <a:lnTo>
                  <a:pt x="802183" y="165291"/>
                </a:lnTo>
                <a:lnTo>
                  <a:pt x="834863" y="193824"/>
                </a:lnTo>
                <a:lnTo>
                  <a:pt x="846564" y="238620"/>
                </a:lnTo>
                <a:lnTo>
                  <a:pt x="846525" y="239613"/>
                </a:lnTo>
                <a:lnTo>
                  <a:pt x="834654" y="284354"/>
                </a:lnTo>
                <a:lnTo>
                  <a:pt x="801718" y="313345"/>
                </a:lnTo>
                <a:lnTo>
                  <a:pt x="773162" y="318988"/>
                </a:lnTo>
                <a:lnTo>
                  <a:pt x="892522" y="318988"/>
                </a:lnTo>
                <a:lnTo>
                  <a:pt x="904502" y="294958"/>
                </a:lnTo>
                <a:lnTo>
                  <a:pt x="911665" y="268518"/>
                </a:lnTo>
                <a:lnTo>
                  <a:pt x="914053" y="239613"/>
                </a:lnTo>
                <a:lnTo>
                  <a:pt x="911743" y="209769"/>
                </a:lnTo>
                <a:lnTo>
                  <a:pt x="904813" y="182748"/>
                </a:lnTo>
                <a:lnTo>
                  <a:pt x="893833" y="159741"/>
                </a:lnTo>
                <a:close/>
              </a:path>
              <a:path w="1551940" h="473075">
                <a:moveTo>
                  <a:pt x="787300" y="97233"/>
                </a:moveTo>
                <a:lnTo>
                  <a:pt x="741659" y="106412"/>
                </a:lnTo>
                <a:lnTo>
                  <a:pt x="701972" y="133944"/>
                </a:lnTo>
                <a:lnTo>
                  <a:pt x="873498" y="133944"/>
                </a:lnTo>
                <a:lnTo>
                  <a:pt x="857622" y="119697"/>
                </a:lnTo>
                <a:lnTo>
                  <a:pt x="836165" y="107217"/>
                </a:lnTo>
                <a:lnTo>
                  <a:pt x="812725" y="99729"/>
                </a:lnTo>
                <a:lnTo>
                  <a:pt x="787300" y="97233"/>
                </a:lnTo>
                <a:close/>
              </a:path>
              <a:path w="1551940" h="473075">
                <a:moveTo>
                  <a:pt x="418901" y="97233"/>
                </a:moveTo>
                <a:lnTo>
                  <a:pt x="370036" y="107217"/>
                </a:lnTo>
                <a:lnTo>
                  <a:pt x="329109" y="137170"/>
                </a:lnTo>
                <a:lnTo>
                  <a:pt x="301389" y="182748"/>
                </a:lnTo>
                <a:lnTo>
                  <a:pt x="292149" y="239613"/>
                </a:lnTo>
                <a:lnTo>
                  <a:pt x="294536" y="268518"/>
                </a:lnTo>
                <a:lnTo>
                  <a:pt x="313636" y="318933"/>
                </a:lnTo>
                <a:lnTo>
                  <a:pt x="350331" y="358186"/>
                </a:lnTo>
                <a:lnTo>
                  <a:pt x="395600" y="378465"/>
                </a:lnTo>
                <a:lnTo>
                  <a:pt x="420885" y="381000"/>
                </a:lnTo>
                <a:lnTo>
                  <a:pt x="432334" y="380480"/>
                </a:lnTo>
                <a:lnTo>
                  <a:pt x="474146" y="367876"/>
                </a:lnTo>
                <a:lnTo>
                  <a:pt x="503981" y="345528"/>
                </a:lnTo>
                <a:lnTo>
                  <a:pt x="571450" y="345528"/>
                </a:lnTo>
                <a:lnTo>
                  <a:pt x="571450" y="318988"/>
                </a:lnTo>
                <a:lnTo>
                  <a:pt x="433040" y="318988"/>
                </a:lnTo>
                <a:lnTo>
                  <a:pt x="418149" y="317577"/>
                </a:lnTo>
                <a:lnTo>
                  <a:pt x="380826" y="296415"/>
                </a:lnTo>
                <a:lnTo>
                  <a:pt x="360943" y="255581"/>
                </a:lnTo>
                <a:lnTo>
                  <a:pt x="359637" y="238620"/>
                </a:lnTo>
                <a:lnTo>
                  <a:pt x="360920" y="222288"/>
                </a:lnTo>
                <a:lnTo>
                  <a:pt x="380453" y="181941"/>
                </a:lnTo>
                <a:lnTo>
                  <a:pt x="417707" y="161129"/>
                </a:lnTo>
                <a:lnTo>
                  <a:pt x="432791" y="159741"/>
                </a:lnTo>
                <a:lnTo>
                  <a:pt x="571450" y="159741"/>
                </a:lnTo>
                <a:lnTo>
                  <a:pt x="571450" y="133944"/>
                </a:lnTo>
                <a:lnTo>
                  <a:pt x="503981" y="133944"/>
                </a:lnTo>
                <a:lnTo>
                  <a:pt x="494726" y="125340"/>
                </a:lnTo>
                <a:lnTo>
                  <a:pt x="485068" y="117883"/>
                </a:lnTo>
                <a:lnTo>
                  <a:pt x="442465" y="99528"/>
                </a:lnTo>
                <a:lnTo>
                  <a:pt x="430869" y="97807"/>
                </a:lnTo>
                <a:lnTo>
                  <a:pt x="418901" y="97233"/>
                </a:lnTo>
                <a:close/>
              </a:path>
              <a:path w="1551940" h="473075">
                <a:moveTo>
                  <a:pt x="571450" y="345528"/>
                </a:moveTo>
                <a:lnTo>
                  <a:pt x="503981" y="345528"/>
                </a:lnTo>
                <a:lnTo>
                  <a:pt x="503981" y="374054"/>
                </a:lnTo>
                <a:lnTo>
                  <a:pt x="571450" y="374054"/>
                </a:lnTo>
                <a:lnTo>
                  <a:pt x="571450" y="345528"/>
                </a:lnTo>
                <a:close/>
              </a:path>
              <a:path w="1551940" h="473075">
                <a:moveTo>
                  <a:pt x="571450" y="159741"/>
                </a:moveTo>
                <a:lnTo>
                  <a:pt x="432791" y="159741"/>
                </a:lnTo>
                <a:lnTo>
                  <a:pt x="448217" y="161106"/>
                </a:lnTo>
                <a:lnTo>
                  <a:pt x="462247" y="165198"/>
                </a:lnTo>
                <a:lnTo>
                  <a:pt x="495346" y="193321"/>
                </a:lnTo>
                <a:lnTo>
                  <a:pt x="507206" y="238620"/>
                </a:lnTo>
                <a:lnTo>
                  <a:pt x="505888" y="255743"/>
                </a:lnTo>
                <a:lnTo>
                  <a:pt x="486121" y="296787"/>
                </a:lnTo>
                <a:lnTo>
                  <a:pt x="448357" y="317600"/>
                </a:lnTo>
                <a:lnTo>
                  <a:pt x="433040" y="318988"/>
                </a:lnTo>
                <a:lnTo>
                  <a:pt x="571450" y="318988"/>
                </a:lnTo>
                <a:lnTo>
                  <a:pt x="571450" y="159741"/>
                </a:lnTo>
                <a:close/>
              </a:path>
              <a:path w="1551940" h="473075">
                <a:moveTo>
                  <a:pt x="571450" y="104179"/>
                </a:moveTo>
                <a:lnTo>
                  <a:pt x="503981" y="104179"/>
                </a:lnTo>
                <a:lnTo>
                  <a:pt x="503981" y="133944"/>
                </a:lnTo>
                <a:lnTo>
                  <a:pt x="571450" y="133944"/>
                </a:lnTo>
                <a:lnTo>
                  <a:pt x="571450" y="104179"/>
                </a:lnTo>
                <a:close/>
              </a:path>
              <a:path w="1551940" h="473075">
                <a:moveTo>
                  <a:pt x="1334343" y="104179"/>
                </a:moveTo>
                <a:lnTo>
                  <a:pt x="1265138" y="104179"/>
                </a:lnTo>
                <a:lnTo>
                  <a:pt x="1367829" y="353962"/>
                </a:lnTo>
                <a:lnTo>
                  <a:pt x="1312266" y="472776"/>
                </a:lnTo>
                <a:lnTo>
                  <a:pt x="1382215" y="472776"/>
                </a:lnTo>
                <a:lnTo>
                  <a:pt x="1473631" y="273594"/>
                </a:lnTo>
                <a:lnTo>
                  <a:pt x="1404541" y="273594"/>
                </a:lnTo>
                <a:lnTo>
                  <a:pt x="1334343" y="104179"/>
                </a:lnTo>
                <a:close/>
              </a:path>
              <a:path w="1551940" h="473075">
                <a:moveTo>
                  <a:pt x="1551385" y="104179"/>
                </a:moveTo>
                <a:lnTo>
                  <a:pt x="1481931" y="104179"/>
                </a:lnTo>
                <a:lnTo>
                  <a:pt x="1404541" y="273594"/>
                </a:lnTo>
                <a:lnTo>
                  <a:pt x="1473631" y="273594"/>
                </a:lnTo>
                <a:lnTo>
                  <a:pt x="1551385" y="104179"/>
                </a:lnTo>
                <a:close/>
              </a:path>
              <a:path w="1551940" h="473075">
                <a:moveTo>
                  <a:pt x="67221" y="0"/>
                </a:moveTo>
                <a:lnTo>
                  <a:pt x="0" y="0"/>
                </a:lnTo>
                <a:lnTo>
                  <a:pt x="0" y="374054"/>
                </a:lnTo>
                <a:lnTo>
                  <a:pt x="67221" y="374054"/>
                </a:lnTo>
                <a:lnTo>
                  <a:pt x="67314" y="255736"/>
                </a:lnTo>
                <a:lnTo>
                  <a:pt x="67407" y="245906"/>
                </a:lnTo>
                <a:lnTo>
                  <a:pt x="73615" y="198933"/>
                </a:lnTo>
                <a:lnTo>
                  <a:pt x="98404" y="166919"/>
                </a:lnTo>
                <a:lnTo>
                  <a:pt x="126008" y="159245"/>
                </a:lnTo>
                <a:lnTo>
                  <a:pt x="234274" y="159245"/>
                </a:lnTo>
                <a:lnTo>
                  <a:pt x="233226" y="154718"/>
                </a:lnTo>
                <a:lnTo>
                  <a:pt x="225862" y="138455"/>
                </a:lnTo>
                <a:lnTo>
                  <a:pt x="220499" y="131464"/>
                </a:lnTo>
                <a:lnTo>
                  <a:pt x="67221" y="131464"/>
                </a:lnTo>
                <a:lnTo>
                  <a:pt x="67221" y="0"/>
                </a:lnTo>
                <a:close/>
              </a:path>
              <a:path w="1551940" h="473075">
                <a:moveTo>
                  <a:pt x="234274" y="159245"/>
                </a:moveTo>
                <a:lnTo>
                  <a:pt x="126008" y="159245"/>
                </a:lnTo>
                <a:lnTo>
                  <a:pt x="133627" y="159757"/>
                </a:lnTo>
                <a:lnTo>
                  <a:pt x="140611" y="161292"/>
                </a:lnTo>
                <a:lnTo>
                  <a:pt x="167928" y="192236"/>
                </a:lnTo>
                <a:lnTo>
                  <a:pt x="172113" y="234187"/>
                </a:lnTo>
                <a:lnTo>
                  <a:pt x="172392" y="255736"/>
                </a:lnTo>
                <a:lnTo>
                  <a:pt x="172392" y="374054"/>
                </a:lnTo>
                <a:lnTo>
                  <a:pt x="239116" y="374054"/>
                </a:lnTo>
                <a:lnTo>
                  <a:pt x="239116" y="195708"/>
                </a:lnTo>
                <a:lnTo>
                  <a:pt x="237644" y="173802"/>
                </a:lnTo>
                <a:lnTo>
                  <a:pt x="234274" y="159245"/>
                </a:lnTo>
                <a:close/>
              </a:path>
              <a:path w="1551940" h="473075">
                <a:moveTo>
                  <a:pt x="147835" y="97233"/>
                </a:moveTo>
                <a:lnTo>
                  <a:pt x="107156" y="105791"/>
                </a:lnTo>
                <a:lnTo>
                  <a:pt x="67221" y="131464"/>
                </a:lnTo>
                <a:lnTo>
                  <a:pt x="220499" y="131464"/>
                </a:lnTo>
                <a:lnTo>
                  <a:pt x="184856" y="104179"/>
                </a:lnTo>
                <a:lnTo>
                  <a:pt x="147835" y="97233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79074" y="4847615"/>
            <a:ext cx="172987" cy="184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48874" y="4847615"/>
            <a:ext cx="172987" cy="184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09496" y="48476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27716" y="4804752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4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9" y="368597"/>
                </a:lnTo>
                <a:lnTo>
                  <a:pt x="102692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27530" y="47978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97330" y="47978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4728" y="47978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2578" y="4700573"/>
            <a:ext cx="239395" cy="374650"/>
          </a:xfrm>
          <a:custGeom>
            <a:avLst/>
            <a:gdLst/>
            <a:ahLst/>
            <a:cxnLst/>
            <a:rect l="l" t="t" r="r" b="b"/>
            <a:pathLst>
              <a:path w="239395" h="374650">
                <a:moveTo>
                  <a:pt x="0" y="0"/>
                </a:moveTo>
                <a:lnTo>
                  <a:pt x="67220" y="0"/>
                </a:lnTo>
                <a:lnTo>
                  <a:pt x="67220" y="131464"/>
                </a:lnTo>
                <a:lnTo>
                  <a:pt x="77158" y="123442"/>
                </a:lnTo>
                <a:lnTo>
                  <a:pt x="117233" y="102047"/>
                </a:lnTo>
                <a:lnTo>
                  <a:pt x="147835" y="97234"/>
                </a:lnTo>
                <a:lnTo>
                  <a:pt x="167137" y="98970"/>
                </a:lnTo>
                <a:lnTo>
                  <a:pt x="215552" y="125015"/>
                </a:lnTo>
                <a:lnTo>
                  <a:pt x="237644" y="173803"/>
                </a:lnTo>
                <a:lnTo>
                  <a:pt x="239117" y="195708"/>
                </a:lnTo>
                <a:lnTo>
                  <a:pt x="239117" y="374054"/>
                </a:lnTo>
                <a:lnTo>
                  <a:pt x="172392" y="374054"/>
                </a:lnTo>
                <a:lnTo>
                  <a:pt x="172392" y="255736"/>
                </a:lnTo>
                <a:lnTo>
                  <a:pt x="172113" y="234187"/>
                </a:lnTo>
                <a:lnTo>
                  <a:pt x="167927" y="192236"/>
                </a:lnTo>
                <a:lnTo>
                  <a:pt x="140611" y="161292"/>
                </a:lnTo>
                <a:lnTo>
                  <a:pt x="126007" y="159246"/>
                </a:lnTo>
                <a:lnTo>
                  <a:pt x="116078" y="160098"/>
                </a:lnTo>
                <a:lnTo>
                  <a:pt x="78165" y="189011"/>
                </a:lnTo>
                <a:lnTo>
                  <a:pt x="67964" y="230063"/>
                </a:lnTo>
                <a:lnTo>
                  <a:pt x="67220" y="265658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6127" y="5407407"/>
            <a:ext cx="1399540" cy="382905"/>
          </a:xfrm>
          <a:custGeom>
            <a:avLst/>
            <a:gdLst/>
            <a:ahLst/>
            <a:cxnLst/>
            <a:rect l="l" t="t" r="r" b="b"/>
            <a:pathLst>
              <a:path w="1399540" h="382904">
                <a:moveTo>
                  <a:pt x="710158" y="296664"/>
                </a:moveTo>
                <a:lnTo>
                  <a:pt x="635496" y="296664"/>
                </a:lnTo>
                <a:lnTo>
                  <a:pt x="640565" y="309911"/>
                </a:lnTo>
                <a:lnTo>
                  <a:pt x="663028" y="343421"/>
                </a:lnTo>
                <a:lnTo>
                  <a:pt x="695678" y="367024"/>
                </a:lnTo>
                <a:lnTo>
                  <a:pt x="738869" y="380008"/>
                </a:lnTo>
                <a:lnTo>
                  <a:pt x="775394" y="382488"/>
                </a:lnTo>
                <a:lnTo>
                  <a:pt x="810260" y="379760"/>
                </a:lnTo>
                <a:lnTo>
                  <a:pt x="865946" y="357931"/>
                </a:lnTo>
                <a:lnTo>
                  <a:pt x="898813" y="320445"/>
                </a:lnTo>
                <a:lnTo>
                  <a:pt x="899080" y="319732"/>
                </a:lnTo>
                <a:lnTo>
                  <a:pt x="772666" y="319732"/>
                </a:lnTo>
                <a:lnTo>
                  <a:pt x="762356" y="319368"/>
                </a:lnTo>
                <a:lnTo>
                  <a:pt x="721506" y="306679"/>
                </a:lnTo>
                <a:lnTo>
                  <a:pt x="715475" y="302020"/>
                </a:lnTo>
                <a:lnTo>
                  <a:pt x="710158" y="296664"/>
                </a:lnTo>
                <a:close/>
              </a:path>
              <a:path w="1399540" h="382904">
                <a:moveTo>
                  <a:pt x="914020" y="243334"/>
                </a:moveTo>
                <a:lnTo>
                  <a:pt x="846832" y="243334"/>
                </a:lnTo>
                <a:lnTo>
                  <a:pt x="846387" y="258682"/>
                </a:lnTo>
                <a:lnTo>
                  <a:pt x="845127" y="271239"/>
                </a:lnTo>
                <a:lnTo>
                  <a:pt x="824267" y="306772"/>
                </a:lnTo>
                <a:lnTo>
                  <a:pt x="785642" y="319205"/>
                </a:lnTo>
                <a:lnTo>
                  <a:pt x="772666" y="319732"/>
                </a:lnTo>
                <a:lnTo>
                  <a:pt x="899080" y="319732"/>
                </a:lnTo>
                <a:lnTo>
                  <a:pt x="907417" y="297532"/>
                </a:lnTo>
                <a:lnTo>
                  <a:pt x="912580" y="270092"/>
                </a:lnTo>
                <a:lnTo>
                  <a:pt x="914020" y="243334"/>
                </a:lnTo>
                <a:close/>
              </a:path>
              <a:path w="1399540" h="382904">
                <a:moveTo>
                  <a:pt x="761255" y="0"/>
                </a:moveTo>
                <a:lnTo>
                  <a:pt x="714870" y="8805"/>
                </a:lnTo>
                <a:lnTo>
                  <a:pt x="675431" y="35223"/>
                </a:lnTo>
                <a:lnTo>
                  <a:pt x="645666" y="80491"/>
                </a:lnTo>
                <a:lnTo>
                  <a:pt x="635744" y="138410"/>
                </a:lnTo>
                <a:lnTo>
                  <a:pt x="638085" y="167122"/>
                </a:lnTo>
                <a:lnTo>
                  <a:pt x="656812" y="216731"/>
                </a:lnTo>
                <a:lnTo>
                  <a:pt x="692981" y="254775"/>
                </a:lnTo>
                <a:lnTo>
                  <a:pt x="738869" y="274371"/>
                </a:lnTo>
                <a:lnTo>
                  <a:pt x="764976" y="276820"/>
                </a:lnTo>
                <a:lnTo>
                  <a:pt x="777053" y="276332"/>
                </a:lnTo>
                <a:lnTo>
                  <a:pt x="819066" y="264472"/>
                </a:lnTo>
                <a:lnTo>
                  <a:pt x="846832" y="243334"/>
                </a:lnTo>
                <a:lnTo>
                  <a:pt x="914020" y="243334"/>
                </a:lnTo>
                <a:lnTo>
                  <a:pt x="914300" y="238125"/>
                </a:lnTo>
                <a:lnTo>
                  <a:pt x="914300" y="215553"/>
                </a:lnTo>
                <a:lnTo>
                  <a:pt x="777875" y="215553"/>
                </a:lnTo>
                <a:lnTo>
                  <a:pt x="762434" y="214204"/>
                </a:lnTo>
                <a:lnTo>
                  <a:pt x="724297" y="193972"/>
                </a:lnTo>
                <a:lnTo>
                  <a:pt x="704298" y="154765"/>
                </a:lnTo>
                <a:lnTo>
                  <a:pt x="702986" y="138410"/>
                </a:lnTo>
                <a:lnTo>
                  <a:pt x="704273" y="123078"/>
                </a:lnTo>
                <a:lnTo>
                  <a:pt x="723800" y="84707"/>
                </a:lnTo>
                <a:lnTo>
                  <a:pt x="761333" y="64593"/>
                </a:lnTo>
                <a:lnTo>
                  <a:pt x="776635" y="63252"/>
                </a:lnTo>
                <a:lnTo>
                  <a:pt x="914300" y="63252"/>
                </a:lnTo>
                <a:lnTo>
                  <a:pt x="914300" y="36710"/>
                </a:lnTo>
                <a:lnTo>
                  <a:pt x="846832" y="36710"/>
                </a:lnTo>
                <a:lnTo>
                  <a:pt x="836421" y="27603"/>
                </a:lnTo>
                <a:lnTo>
                  <a:pt x="825925" y="19813"/>
                </a:lnTo>
                <a:lnTo>
                  <a:pt x="783921" y="2139"/>
                </a:lnTo>
                <a:lnTo>
                  <a:pt x="772751" y="534"/>
                </a:lnTo>
                <a:lnTo>
                  <a:pt x="761255" y="0"/>
                </a:lnTo>
                <a:close/>
              </a:path>
              <a:path w="1399540" h="382904">
                <a:moveTo>
                  <a:pt x="914300" y="63252"/>
                </a:moveTo>
                <a:lnTo>
                  <a:pt x="776635" y="63252"/>
                </a:lnTo>
                <a:lnTo>
                  <a:pt x="792138" y="64570"/>
                </a:lnTo>
                <a:lnTo>
                  <a:pt x="806152" y="68523"/>
                </a:lnTo>
                <a:lnTo>
                  <a:pt x="838723" y="95668"/>
                </a:lnTo>
                <a:lnTo>
                  <a:pt x="850304" y="139155"/>
                </a:lnTo>
                <a:lnTo>
                  <a:pt x="849025" y="155448"/>
                </a:lnTo>
                <a:lnTo>
                  <a:pt x="829840" y="194469"/>
                </a:lnTo>
                <a:lnTo>
                  <a:pt x="792935" y="214235"/>
                </a:lnTo>
                <a:lnTo>
                  <a:pt x="777875" y="215553"/>
                </a:lnTo>
                <a:lnTo>
                  <a:pt x="914300" y="215553"/>
                </a:lnTo>
                <a:lnTo>
                  <a:pt x="914300" y="63252"/>
                </a:lnTo>
                <a:close/>
              </a:path>
              <a:path w="1399540" h="382904">
                <a:moveTo>
                  <a:pt x="914300" y="6945"/>
                </a:moveTo>
                <a:lnTo>
                  <a:pt x="846832" y="6945"/>
                </a:lnTo>
                <a:lnTo>
                  <a:pt x="846832" y="36710"/>
                </a:lnTo>
                <a:lnTo>
                  <a:pt x="914300" y="36710"/>
                </a:lnTo>
                <a:lnTo>
                  <a:pt x="914300" y="6945"/>
                </a:lnTo>
                <a:close/>
              </a:path>
              <a:path w="1399540" h="382904">
                <a:moveTo>
                  <a:pt x="126752" y="0"/>
                </a:moveTo>
                <a:lnTo>
                  <a:pt x="77886" y="9984"/>
                </a:lnTo>
                <a:lnTo>
                  <a:pt x="36959" y="39936"/>
                </a:lnTo>
                <a:lnTo>
                  <a:pt x="9239" y="85514"/>
                </a:lnTo>
                <a:lnTo>
                  <a:pt x="0" y="142379"/>
                </a:lnTo>
                <a:lnTo>
                  <a:pt x="2387" y="171284"/>
                </a:lnTo>
                <a:lnTo>
                  <a:pt x="21486" y="221699"/>
                </a:lnTo>
                <a:lnTo>
                  <a:pt x="58182" y="260953"/>
                </a:lnTo>
                <a:lnTo>
                  <a:pt x="103451" y="281231"/>
                </a:lnTo>
                <a:lnTo>
                  <a:pt x="128736" y="283765"/>
                </a:lnTo>
                <a:lnTo>
                  <a:pt x="140185" y="283246"/>
                </a:lnTo>
                <a:lnTo>
                  <a:pt x="181996" y="270642"/>
                </a:lnTo>
                <a:lnTo>
                  <a:pt x="211832" y="248295"/>
                </a:lnTo>
                <a:lnTo>
                  <a:pt x="279300" y="248295"/>
                </a:lnTo>
                <a:lnTo>
                  <a:pt x="279300" y="221754"/>
                </a:lnTo>
                <a:lnTo>
                  <a:pt x="140891" y="221754"/>
                </a:lnTo>
                <a:lnTo>
                  <a:pt x="126000" y="220343"/>
                </a:lnTo>
                <a:lnTo>
                  <a:pt x="88676" y="199181"/>
                </a:lnTo>
                <a:lnTo>
                  <a:pt x="68794" y="158347"/>
                </a:lnTo>
                <a:lnTo>
                  <a:pt x="67488" y="141386"/>
                </a:lnTo>
                <a:lnTo>
                  <a:pt x="68771" y="125055"/>
                </a:lnTo>
                <a:lnTo>
                  <a:pt x="88304" y="84707"/>
                </a:lnTo>
                <a:lnTo>
                  <a:pt x="125558" y="63895"/>
                </a:lnTo>
                <a:lnTo>
                  <a:pt x="140642" y="62508"/>
                </a:lnTo>
                <a:lnTo>
                  <a:pt x="279300" y="62508"/>
                </a:lnTo>
                <a:lnTo>
                  <a:pt x="279300" y="36710"/>
                </a:lnTo>
                <a:lnTo>
                  <a:pt x="211832" y="36710"/>
                </a:lnTo>
                <a:lnTo>
                  <a:pt x="202577" y="28106"/>
                </a:lnTo>
                <a:lnTo>
                  <a:pt x="192918" y="20649"/>
                </a:lnTo>
                <a:lnTo>
                  <a:pt x="150316" y="2294"/>
                </a:lnTo>
                <a:lnTo>
                  <a:pt x="138720" y="573"/>
                </a:lnTo>
                <a:lnTo>
                  <a:pt x="126752" y="0"/>
                </a:lnTo>
                <a:close/>
              </a:path>
              <a:path w="1399540" h="382904">
                <a:moveTo>
                  <a:pt x="279300" y="248295"/>
                </a:moveTo>
                <a:lnTo>
                  <a:pt x="211832" y="248295"/>
                </a:lnTo>
                <a:lnTo>
                  <a:pt x="211832" y="276820"/>
                </a:lnTo>
                <a:lnTo>
                  <a:pt x="279300" y="276820"/>
                </a:lnTo>
                <a:lnTo>
                  <a:pt x="279300" y="248295"/>
                </a:lnTo>
                <a:close/>
              </a:path>
              <a:path w="1399540" h="382904">
                <a:moveTo>
                  <a:pt x="279300" y="62508"/>
                </a:moveTo>
                <a:lnTo>
                  <a:pt x="140642" y="62508"/>
                </a:lnTo>
                <a:lnTo>
                  <a:pt x="156067" y="63872"/>
                </a:lnTo>
                <a:lnTo>
                  <a:pt x="170098" y="67965"/>
                </a:lnTo>
                <a:lnTo>
                  <a:pt x="203196" y="96087"/>
                </a:lnTo>
                <a:lnTo>
                  <a:pt x="215056" y="141386"/>
                </a:lnTo>
                <a:lnTo>
                  <a:pt x="213738" y="158510"/>
                </a:lnTo>
                <a:lnTo>
                  <a:pt x="193972" y="199553"/>
                </a:lnTo>
                <a:lnTo>
                  <a:pt x="156207" y="220366"/>
                </a:lnTo>
                <a:lnTo>
                  <a:pt x="140891" y="221754"/>
                </a:lnTo>
                <a:lnTo>
                  <a:pt x="279300" y="221754"/>
                </a:lnTo>
                <a:lnTo>
                  <a:pt x="279300" y="62508"/>
                </a:lnTo>
                <a:close/>
              </a:path>
              <a:path w="1399540" h="382904">
                <a:moveTo>
                  <a:pt x="279300" y="6945"/>
                </a:moveTo>
                <a:lnTo>
                  <a:pt x="211832" y="6945"/>
                </a:lnTo>
                <a:lnTo>
                  <a:pt x="211832" y="36710"/>
                </a:lnTo>
                <a:lnTo>
                  <a:pt x="279300" y="36710"/>
                </a:lnTo>
                <a:lnTo>
                  <a:pt x="279300" y="6945"/>
                </a:lnTo>
                <a:close/>
              </a:path>
              <a:path w="1399540" h="382904">
                <a:moveTo>
                  <a:pt x="1181893" y="6945"/>
                </a:moveTo>
                <a:lnTo>
                  <a:pt x="1112688" y="6945"/>
                </a:lnTo>
                <a:lnTo>
                  <a:pt x="1215379" y="256728"/>
                </a:lnTo>
                <a:lnTo>
                  <a:pt x="1159817" y="375543"/>
                </a:lnTo>
                <a:lnTo>
                  <a:pt x="1229766" y="375543"/>
                </a:lnTo>
                <a:lnTo>
                  <a:pt x="1321181" y="176361"/>
                </a:lnTo>
                <a:lnTo>
                  <a:pt x="1252091" y="176361"/>
                </a:lnTo>
                <a:lnTo>
                  <a:pt x="1181893" y="6945"/>
                </a:lnTo>
                <a:close/>
              </a:path>
              <a:path w="1399540" h="382904">
                <a:moveTo>
                  <a:pt x="1398935" y="6945"/>
                </a:moveTo>
                <a:lnTo>
                  <a:pt x="1329481" y="6945"/>
                </a:lnTo>
                <a:lnTo>
                  <a:pt x="1252091" y="176361"/>
                </a:lnTo>
                <a:lnTo>
                  <a:pt x="1321181" y="176361"/>
                </a:lnTo>
                <a:lnTo>
                  <a:pt x="1398935" y="6945"/>
                </a:lnTo>
                <a:close/>
              </a:path>
              <a:path w="1399540" h="382904">
                <a:moveTo>
                  <a:pt x="1019770" y="6945"/>
                </a:moveTo>
                <a:lnTo>
                  <a:pt x="961727" y="6945"/>
                </a:lnTo>
                <a:lnTo>
                  <a:pt x="961727" y="276820"/>
                </a:lnTo>
                <a:lnTo>
                  <a:pt x="1028947" y="276820"/>
                </a:lnTo>
                <a:lnTo>
                  <a:pt x="1028947" y="167679"/>
                </a:lnTo>
                <a:lnTo>
                  <a:pt x="1028700" y="154533"/>
                </a:lnTo>
                <a:lnTo>
                  <a:pt x="1029374" y="128581"/>
                </a:lnTo>
                <a:lnTo>
                  <a:pt x="1034769" y="90630"/>
                </a:lnTo>
                <a:lnTo>
                  <a:pt x="1058396" y="60492"/>
                </a:lnTo>
                <a:lnTo>
                  <a:pt x="1065907" y="59283"/>
                </a:lnTo>
                <a:lnTo>
                  <a:pt x="1087656" y="59283"/>
                </a:lnTo>
                <a:lnTo>
                  <a:pt x="1094295" y="40928"/>
                </a:lnTo>
                <a:lnTo>
                  <a:pt x="1019770" y="40928"/>
                </a:lnTo>
                <a:lnTo>
                  <a:pt x="1019770" y="6945"/>
                </a:lnTo>
                <a:close/>
              </a:path>
              <a:path w="1399540" h="382904">
                <a:moveTo>
                  <a:pt x="1087656" y="59283"/>
                </a:moveTo>
                <a:lnTo>
                  <a:pt x="1071032" y="59283"/>
                </a:lnTo>
                <a:lnTo>
                  <a:pt x="1077565" y="61267"/>
                </a:lnTo>
                <a:lnTo>
                  <a:pt x="1085503" y="65236"/>
                </a:lnTo>
                <a:lnTo>
                  <a:pt x="1087656" y="59283"/>
                </a:lnTo>
                <a:close/>
              </a:path>
              <a:path w="1399540" h="382904">
                <a:moveTo>
                  <a:pt x="1079054" y="0"/>
                </a:moveTo>
                <a:lnTo>
                  <a:pt x="1037396" y="16231"/>
                </a:lnTo>
                <a:lnTo>
                  <a:pt x="1019770" y="40928"/>
                </a:lnTo>
                <a:lnTo>
                  <a:pt x="1094295" y="40928"/>
                </a:lnTo>
                <a:lnTo>
                  <a:pt x="1106586" y="6945"/>
                </a:lnTo>
                <a:lnTo>
                  <a:pt x="1099470" y="3906"/>
                </a:lnTo>
                <a:lnTo>
                  <a:pt x="1092510" y="1736"/>
                </a:lnTo>
                <a:lnTo>
                  <a:pt x="1085704" y="434"/>
                </a:lnTo>
                <a:lnTo>
                  <a:pt x="1079054" y="0"/>
                </a:lnTo>
                <a:close/>
              </a:path>
              <a:path w="1399540" h="382904">
                <a:moveTo>
                  <a:pt x="410071" y="6945"/>
                </a:moveTo>
                <a:lnTo>
                  <a:pt x="342602" y="6945"/>
                </a:lnTo>
                <a:lnTo>
                  <a:pt x="342602" y="276820"/>
                </a:lnTo>
                <a:lnTo>
                  <a:pt x="410071" y="276820"/>
                </a:lnTo>
                <a:lnTo>
                  <a:pt x="410167" y="158502"/>
                </a:lnTo>
                <a:lnTo>
                  <a:pt x="410257" y="149184"/>
                </a:lnTo>
                <a:lnTo>
                  <a:pt x="416465" y="102110"/>
                </a:lnTo>
                <a:lnTo>
                  <a:pt x="441255" y="69507"/>
                </a:lnTo>
                <a:lnTo>
                  <a:pt x="468858" y="61763"/>
                </a:lnTo>
                <a:lnTo>
                  <a:pt x="577055" y="61763"/>
                </a:lnTo>
                <a:lnTo>
                  <a:pt x="576076" y="57547"/>
                </a:lnTo>
                <a:lnTo>
                  <a:pt x="568713" y="41362"/>
                </a:lnTo>
                <a:lnTo>
                  <a:pt x="563390" y="34479"/>
                </a:lnTo>
                <a:lnTo>
                  <a:pt x="410071" y="34479"/>
                </a:lnTo>
                <a:lnTo>
                  <a:pt x="410071" y="6945"/>
                </a:lnTo>
                <a:close/>
              </a:path>
              <a:path w="1399540" h="382904">
                <a:moveTo>
                  <a:pt x="577055" y="61763"/>
                </a:moveTo>
                <a:lnTo>
                  <a:pt x="468858" y="61763"/>
                </a:lnTo>
                <a:lnTo>
                  <a:pt x="476478" y="62283"/>
                </a:lnTo>
                <a:lnTo>
                  <a:pt x="483462" y="63841"/>
                </a:lnTo>
                <a:lnTo>
                  <a:pt x="510654" y="94258"/>
                </a:lnTo>
                <a:lnTo>
                  <a:pt x="514723" y="136348"/>
                </a:lnTo>
                <a:lnTo>
                  <a:pt x="514995" y="276820"/>
                </a:lnTo>
                <a:lnTo>
                  <a:pt x="581967" y="276820"/>
                </a:lnTo>
                <a:lnTo>
                  <a:pt x="581967" y="98474"/>
                </a:lnTo>
                <a:lnTo>
                  <a:pt x="580494" y="76584"/>
                </a:lnTo>
                <a:lnTo>
                  <a:pt x="577055" y="61763"/>
                </a:lnTo>
                <a:close/>
              </a:path>
              <a:path w="1399540" h="382904">
                <a:moveTo>
                  <a:pt x="490190" y="0"/>
                </a:moveTo>
                <a:lnTo>
                  <a:pt x="451867" y="7565"/>
                </a:lnTo>
                <a:lnTo>
                  <a:pt x="410071" y="34479"/>
                </a:lnTo>
                <a:lnTo>
                  <a:pt x="563390" y="34479"/>
                </a:lnTo>
                <a:lnTo>
                  <a:pt x="527335" y="7007"/>
                </a:lnTo>
                <a:lnTo>
                  <a:pt x="490190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16393" y="5457959"/>
            <a:ext cx="172739" cy="17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0896" y="54572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38816" y="5414352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87855" y="54074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68730" y="5407407"/>
            <a:ext cx="239395" cy="276860"/>
          </a:xfrm>
          <a:custGeom>
            <a:avLst/>
            <a:gdLst/>
            <a:ahLst/>
            <a:cxnLst/>
            <a:rect l="l" t="t" r="r" b="b"/>
            <a:pathLst>
              <a:path w="239395" h="276860">
                <a:moveTo>
                  <a:pt x="147587" y="0"/>
                </a:moveTo>
                <a:lnTo>
                  <a:pt x="201026" y="15766"/>
                </a:lnTo>
                <a:lnTo>
                  <a:pt x="233474" y="57546"/>
                </a:lnTo>
                <a:lnTo>
                  <a:pt x="239365" y="98474"/>
                </a:lnTo>
                <a:lnTo>
                  <a:pt x="239365" y="276820"/>
                </a:lnTo>
                <a:lnTo>
                  <a:pt x="172392" y="276820"/>
                </a:lnTo>
                <a:lnTo>
                  <a:pt x="172392" y="158502"/>
                </a:lnTo>
                <a:lnTo>
                  <a:pt x="172121" y="136348"/>
                </a:lnTo>
                <a:lnTo>
                  <a:pt x="168051" y="94257"/>
                </a:lnTo>
                <a:lnTo>
                  <a:pt x="140859" y="63841"/>
                </a:lnTo>
                <a:lnTo>
                  <a:pt x="126255" y="61763"/>
                </a:lnTo>
                <a:lnTo>
                  <a:pt x="116326" y="62624"/>
                </a:lnTo>
                <a:lnTo>
                  <a:pt x="84095" y="83072"/>
                </a:lnTo>
                <a:lnTo>
                  <a:pt x="69143" y="121775"/>
                </a:lnTo>
                <a:lnTo>
                  <a:pt x="67468" y="168423"/>
                </a:lnTo>
                <a:lnTo>
                  <a:pt x="67468" y="276820"/>
                </a:lnTo>
                <a:lnTo>
                  <a:pt x="0" y="276820"/>
                </a:lnTo>
                <a:lnTo>
                  <a:pt x="0" y="6945"/>
                </a:lnTo>
                <a:lnTo>
                  <a:pt x="67468" y="6945"/>
                </a:lnTo>
                <a:lnTo>
                  <a:pt x="67468" y="34478"/>
                </a:lnTo>
                <a:lnTo>
                  <a:pt x="78731" y="25541"/>
                </a:lnTo>
                <a:lnTo>
                  <a:pt x="118682" y="4255"/>
                </a:lnTo>
                <a:lnTo>
                  <a:pt x="137844" y="472"/>
                </a:lnTo>
                <a:lnTo>
                  <a:pt x="147587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26128" y="54074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3897" y="5912827"/>
            <a:ext cx="887730" cy="480059"/>
          </a:xfrm>
          <a:custGeom>
            <a:avLst/>
            <a:gdLst/>
            <a:ahLst/>
            <a:cxnLst/>
            <a:rect l="l" t="t" r="r" b="b"/>
            <a:pathLst>
              <a:path w="887729" h="480060">
                <a:moveTo>
                  <a:pt x="670123" y="111125"/>
                </a:moveTo>
                <a:lnTo>
                  <a:pt x="600918" y="111125"/>
                </a:lnTo>
                <a:lnTo>
                  <a:pt x="703609" y="360908"/>
                </a:lnTo>
                <a:lnTo>
                  <a:pt x="648046" y="479722"/>
                </a:lnTo>
                <a:lnTo>
                  <a:pt x="717995" y="479722"/>
                </a:lnTo>
                <a:lnTo>
                  <a:pt x="809410" y="280540"/>
                </a:lnTo>
                <a:lnTo>
                  <a:pt x="740321" y="280540"/>
                </a:lnTo>
                <a:lnTo>
                  <a:pt x="670123" y="111125"/>
                </a:lnTo>
                <a:close/>
              </a:path>
              <a:path w="887729" h="480060">
                <a:moveTo>
                  <a:pt x="887164" y="111125"/>
                </a:moveTo>
                <a:lnTo>
                  <a:pt x="817711" y="111125"/>
                </a:lnTo>
                <a:lnTo>
                  <a:pt x="740321" y="280540"/>
                </a:lnTo>
                <a:lnTo>
                  <a:pt x="809410" y="280540"/>
                </a:lnTo>
                <a:lnTo>
                  <a:pt x="887164" y="111125"/>
                </a:lnTo>
                <a:close/>
              </a:path>
              <a:path w="887729" h="480060">
                <a:moveTo>
                  <a:pt x="310455" y="111125"/>
                </a:moveTo>
                <a:lnTo>
                  <a:pt x="242489" y="111125"/>
                </a:lnTo>
                <a:lnTo>
                  <a:pt x="242489" y="381000"/>
                </a:lnTo>
                <a:lnTo>
                  <a:pt x="310455" y="381000"/>
                </a:lnTo>
                <a:lnTo>
                  <a:pt x="310455" y="111125"/>
                </a:lnTo>
                <a:close/>
              </a:path>
              <a:path w="887729" h="480060">
                <a:moveTo>
                  <a:pt x="41671" y="296415"/>
                </a:moveTo>
                <a:lnTo>
                  <a:pt x="0" y="341808"/>
                </a:lnTo>
                <a:lnTo>
                  <a:pt x="19099" y="361993"/>
                </a:lnTo>
                <a:lnTo>
                  <a:pt x="41175" y="376411"/>
                </a:lnTo>
                <a:lnTo>
                  <a:pt x="66228" y="385061"/>
                </a:lnTo>
                <a:lnTo>
                  <a:pt x="94258" y="387945"/>
                </a:lnTo>
                <a:lnTo>
                  <a:pt x="115334" y="386441"/>
                </a:lnTo>
                <a:lnTo>
                  <a:pt x="165074" y="363884"/>
                </a:lnTo>
                <a:lnTo>
                  <a:pt x="187851" y="327421"/>
                </a:lnTo>
                <a:lnTo>
                  <a:pt x="97977" y="327421"/>
                </a:lnTo>
                <a:lnTo>
                  <a:pt x="91552" y="326887"/>
                </a:lnTo>
                <a:lnTo>
                  <a:pt x="54601" y="308973"/>
                </a:lnTo>
                <a:lnTo>
                  <a:pt x="47880" y="303027"/>
                </a:lnTo>
                <a:lnTo>
                  <a:pt x="41671" y="296415"/>
                </a:lnTo>
                <a:close/>
              </a:path>
              <a:path w="887729" h="480060">
                <a:moveTo>
                  <a:pt x="97730" y="104179"/>
                </a:moveTo>
                <a:lnTo>
                  <a:pt x="47803" y="116946"/>
                </a:lnTo>
                <a:lnTo>
                  <a:pt x="16091" y="151897"/>
                </a:lnTo>
                <a:lnTo>
                  <a:pt x="9921" y="181570"/>
                </a:lnTo>
                <a:lnTo>
                  <a:pt x="14014" y="205336"/>
                </a:lnTo>
                <a:lnTo>
                  <a:pt x="26292" y="227024"/>
                </a:lnTo>
                <a:lnTo>
                  <a:pt x="46756" y="246636"/>
                </a:lnTo>
                <a:lnTo>
                  <a:pt x="75406" y="264169"/>
                </a:lnTo>
                <a:lnTo>
                  <a:pt x="98226" y="275579"/>
                </a:lnTo>
                <a:lnTo>
                  <a:pt x="111140" y="283067"/>
                </a:lnTo>
                <a:lnTo>
                  <a:pt x="120365" y="290648"/>
                </a:lnTo>
                <a:lnTo>
                  <a:pt x="125899" y="298322"/>
                </a:lnTo>
                <a:lnTo>
                  <a:pt x="127744" y="306089"/>
                </a:lnTo>
                <a:lnTo>
                  <a:pt x="127744" y="311712"/>
                </a:lnTo>
                <a:lnTo>
                  <a:pt x="125014" y="316673"/>
                </a:lnTo>
                <a:lnTo>
                  <a:pt x="114101" y="325272"/>
                </a:lnTo>
                <a:lnTo>
                  <a:pt x="106908" y="327421"/>
                </a:lnTo>
                <a:lnTo>
                  <a:pt x="187851" y="327421"/>
                </a:lnTo>
                <a:lnTo>
                  <a:pt x="189840" y="321096"/>
                </a:lnTo>
                <a:lnTo>
                  <a:pt x="191491" y="303857"/>
                </a:lnTo>
                <a:lnTo>
                  <a:pt x="190577" y="290772"/>
                </a:lnTo>
                <a:lnTo>
                  <a:pt x="168005" y="246729"/>
                </a:lnTo>
                <a:lnTo>
                  <a:pt x="123031" y="217288"/>
                </a:lnTo>
                <a:lnTo>
                  <a:pt x="87477" y="199594"/>
                </a:lnTo>
                <a:lnTo>
                  <a:pt x="80738" y="195419"/>
                </a:lnTo>
                <a:lnTo>
                  <a:pt x="75281" y="189301"/>
                </a:lnTo>
                <a:lnTo>
                  <a:pt x="73917" y="185952"/>
                </a:lnTo>
                <a:lnTo>
                  <a:pt x="73917" y="177518"/>
                </a:lnTo>
                <a:lnTo>
                  <a:pt x="76067" y="173508"/>
                </a:lnTo>
                <a:lnTo>
                  <a:pt x="84667" y="167059"/>
                </a:lnTo>
                <a:lnTo>
                  <a:pt x="90619" y="165447"/>
                </a:lnTo>
                <a:lnTo>
                  <a:pt x="169912" y="165447"/>
                </a:lnTo>
                <a:lnTo>
                  <a:pt x="186531" y="148828"/>
                </a:lnTo>
                <a:lnTo>
                  <a:pt x="158370" y="122108"/>
                </a:lnTo>
                <a:lnTo>
                  <a:pt x="123247" y="107063"/>
                </a:lnTo>
                <a:lnTo>
                  <a:pt x="110682" y="104900"/>
                </a:lnTo>
                <a:lnTo>
                  <a:pt x="97730" y="104179"/>
                </a:lnTo>
                <a:close/>
              </a:path>
              <a:path w="887729" h="480060">
                <a:moveTo>
                  <a:pt x="169912" y="165447"/>
                </a:moveTo>
                <a:lnTo>
                  <a:pt x="98226" y="165447"/>
                </a:lnTo>
                <a:lnTo>
                  <a:pt x="108939" y="167028"/>
                </a:lnTo>
                <a:lnTo>
                  <a:pt x="120240" y="171772"/>
                </a:lnTo>
                <a:lnTo>
                  <a:pt x="132131" y="179678"/>
                </a:lnTo>
                <a:lnTo>
                  <a:pt x="144611" y="190748"/>
                </a:lnTo>
                <a:lnTo>
                  <a:pt x="169912" y="165447"/>
                </a:lnTo>
                <a:close/>
              </a:path>
              <a:path w="887729" h="480060">
                <a:moveTo>
                  <a:pt x="564455" y="6945"/>
                </a:moveTo>
                <a:lnTo>
                  <a:pt x="496738" y="6945"/>
                </a:lnTo>
                <a:lnTo>
                  <a:pt x="496738" y="381000"/>
                </a:lnTo>
                <a:lnTo>
                  <a:pt x="564455" y="381000"/>
                </a:lnTo>
                <a:lnTo>
                  <a:pt x="564455" y="6945"/>
                </a:lnTo>
                <a:close/>
              </a:path>
              <a:path w="887729" h="480060">
                <a:moveTo>
                  <a:pt x="437455" y="6945"/>
                </a:moveTo>
                <a:lnTo>
                  <a:pt x="369738" y="6945"/>
                </a:lnTo>
                <a:lnTo>
                  <a:pt x="369738" y="381000"/>
                </a:lnTo>
                <a:lnTo>
                  <a:pt x="437455" y="381000"/>
                </a:lnTo>
                <a:lnTo>
                  <a:pt x="437455" y="6945"/>
                </a:lnTo>
                <a:close/>
              </a:path>
              <a:path w="887729" h="480060">
                <a:moveTo>
                  <a:pt x="276472" y="0"/>
                </a:moveTo>
                <a:lnTo>
                  <a:pt x="240428" y="19301"/>
                </a:lnTo>
                <a:lnTo>
                  <a:pt x="233312" y="43160"/>
                </a:lnTo>
                <a:lnTo>
                  <a:pt x="234111" y="52113"/>
                </a:lnTo>
                <a:lnTo>
                  <a:pt x="260194" y="84552"/>
                </a:lnTo>
                <a:lnTo>
                  <a:pt x="276969" y="87808"/>
                </a:lnTo>
                <a:lnTo>
                  <a:pt x="285515" y="86994"/>
                </a:lnTo>
                <a:lnTo>
                  <a:pt x="316718" y="60926"/>
                </a:lnTo>
                <a:lnTo>
                  <a:pt x="319881" y="44152"/>
                </a:lnTo>
                <a:lnTo>
                  <a:pt x="319082" y="35315"/>
                </a:lnTo>
                <a:lnTo>
                  <a:pt x="293060" y="3224"/>
                </a:lnTo>
                <a:lnTo>
                  <a:pt x="276472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26389" y="60239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83898" y="6017007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53637" y="59197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04511" y="5900127"/>
            <a:ext cx="111968" cy="113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BAB18B-F5FC-4D3C-9487-7112DC2C823B}"/>
              </a:ext>
            </a:extLst>
          </p:cNvPr>
          <p:cNvSpPr txBox="1"/>
          <p:nvPr/>
        </p:nvSpPr>
        <p:spPr>
          <a:xfrm>
            <a:off x="685800" y="794637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new words will I learn today?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6998" y="1639873"/>
            <a:ext cx="2193229" cy="485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2898" y="2249473"/>
            <a:ext cx="1649164" cy="498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83897" y="2871773"/>
            <a:ext cx="847090" cy="381000"/>
          </a:xfrm>
          <a:custGeom>
            <a:avLst/>
            <a:gdLst/>
            <a:ahLst/>
            <a:cxnLst/>
            <a:rect l="l" t="t" r="r" b="b"/>
            <a:pathLst>
              <a:path w="847090" h="381000">
                <a:moveTo>
                  <a:pt x="694481" y="97235"/>
                </a:moveTo>
                <a:lnTo>
                  <a:pt x="645616" y="107218"/>
                </a:lnTo>
                <a:lnTo>
                  <a:pt x="604688" y="137170"/>
                </a:lnTo>
                <a:lnTo>
                  <a:pt x="576968" y="182748"/>
                </a:lnTo>
                <a:lnTo>
                  <a:pt x="567729" y="239613"/>
                </a:lnTo>
                <a:lnTo>
                  <a:pt x="570116" y="268518"/>
                </a:lnTo>
                <a:lnTo>
                  <a:pt x="589216" y="318933"/>
                </a:lnTo>
                <a:lnTo>
                  <a:pt x="625911" y="358186"/>
                </a:lnTo>
                <a:lnTo>
                  <a:pt x="671180" y="378465"/>
                </a:lnTo>
                <a:lnTo>
                  <a:pt x="696465" y="381000"/>
                </a:lnTo>
                <a:lnTo>
                  <a:pt x="707914" y="380480"/>
                </a:lnTo>
                <a:lnTo>
                  <a:pt x="749725" y="367876"/>
                </a:lnTo>
                <a:lnTo>
                  <a:pt x="779561" y="345528"/>
                </a:lnTo>
                <a:lnTo>
                  <a:pt x="847030" y="345528"/>
                </a:lnTo>
                <a:lnTo>
                  <a:pt x="847030" y="318988"/>
                </a:lnTo>
                <a:lnTo>
                  <a:pt x="708620" y="318988"/>
                </a:lnTo>
                <a:lnTo>
                  <a:pt x="693729" y="317577"/>
                </a:lnTo>
                <a:lnTo>
                  <a:pt x="656405" y="296415"/>
                </a:lnTo>
                <a:lnTo>
                  <a:pt x="636523" y="255581"/>
                </a:lnTo>
                <a:lnTo>
                  <a:pt x="635217" y="238621"/>
                </a:lnTo>
                <a:lnTo>
                  <a:pt x="636500" y="222288"/>
                </a:lnTo>
                <a:lnTo>
                  <a:pt x="656033" y="181942"/>
                </a:lnTo>
                <a:lnTo>
                  <a:pt x="693287" y="161129"/>
                </a:lnTo>
                <a:lnTo>
                  <a:pt x="708371" y="159741"/>
                </a:lnTo>
                <a:lnTo>
                  <a:pt x="847030" y="159741"/>
                </a:lnTo>
                <a:lnTo>
                  <a:pt x="847030" y="133945"/>
                </a:lnTo>
                <a:lnTo>
                  <a:pt x="779561" y="133945"/>
                </a:lnTo>
                <a:lnTo>
                  <a:pt x="770306" y="125341"/>
                </a:lnTo>
                <a:lnTo>
                  <a:pt x="760647" y="117884"/>
                </a:lnTo>
                <a:lnTo>
                  <a:pt x="718045" y="99528"/>
                </a:lnTo>
                <a:lnTo>
                  <a:pt x="706449" y="97808"/>
                </a:lnTo>
                <a:lnTo>
                  <a:pt x="694481" y="97235"/>
                </a:lnTo>
                <a:close/>
              </a:path>
              <a:path w="847090" h="381000">
                <a:moveTo>
                  <a:pt x="847030" y="345528"/>
                </a:moveTo>
                <a:lnTo>
                  <a:pt x="779561" y="345528"/>
                </a:lnTo>
                <a:lnTo>
                  <a:pt x="779561" y="374054"/>
                </a:lnTo>
                <a:lnTo>
                  <a:pt x="847030" y="374054"/>
                </a:lnTo>
                <a:lnTo>
                  <a:pt x="847030" y="345528"/>
                </a:lnTo>
                <a:close/>
              </a:path>
              <a:path w="847090" h="381000">
                <a:moveTo>
                  <a:pt x="847030" y="159741"/>
                </a:moveTo>
                <a:lnTo>
                  <a:pt x="708371" y="159741"/>
                </a:lnTo>
                <a:lnTo>
                  <a:pt x="723797" y="161106"/>
                </a:lnTo>
                <a:lnTo>
                  <a:pt x="737827" y="165198"/>
                </a:lnTo>
                <a:lnTo>
                  <a:pt x="770926" y="193321"/>
                </a:lnTo>
                <a:lnTo>
                  <a:pt x="782786" y="238621"/>
                </a:lnTo>
                <a:lnTo>
                  <a:pt x="781468" y="255744"/>
                </a:lnTo>
                <a:lnTo>
                  <a:pt x="761701" y="296787"/>
                </a:lnTo>
                <a:lnTo>
                  <a:pt x="723937" y="317600"/>
                </a:lnTo>
                <a:lnTo>
                  <a:pt x="708620" y="318988"/>
                </a:lnTo>
                <a:lnTo>
                  <a:pt x="847030" y="318988"/>
                </a:lnTo>
                <a:lnTo>
                  <a:pt x="847030" y="159741"/>
                </a:lnTo>
                <a:close/>
              </a:path>
              <a:path w="847090" h="381000">
                <a:moveTo>
                  <a:pt x="847030" y="0"/>
                </a:moveTo>
                <a:lnTo>
                  <a:pt x="779561" y="0"/>
                </a:lnTo>
                <a:lnTo>
                  <a:pt x="779561" y="133945"/>
                </a:lnTo>
                <a:lnTo>
                  <a:pt x="847030" y="133945"/>
                </a:lnTo>
                <a:lnTo>
                  <a:pt x="847030" y="0"/>
                </a:lnTo>
                <a:close/>
              </a:path>
              <a:path w="847090" h="381000">
                <a:moveTo>
                  <a:pt x="364281" y="97235"/>
                </a:moveTo>
                <a:lnTo>
                  <a:pt x="315416" y="107218"/>
                </a:lnTo>
                <a:lnTo>
                  <a:pt x="274488" y="137170"/>
                </a:lnTo>
                <a:lnTo>
                  <a:pt x="246768" y="182748"/>
                </a:lnTo>
                <a:lnTo>
                  <a:pt x="237529" y="239613"/>
                </a:lnTo>
                <a:lnTo>
                  <a:pt x="239916" y="268518"/>
                </a:lnTo>
                <a:lnTo>
                  <a:pt x="259016" y="318933"/>
                </a:lnTo>
                <a:lnTo>
                  <a:pt x="295711" y="358186"/>
                </a:lnTo>
                <a:lnTo>
                  <a:pt x="340980" y="378465"/>
                </a:lnTo>
                <a:lnTo>
                  <a:pt x="366265" y="381000"/>
                </a:lnTo>
                <a:lnTo>
                  <a:pt x="377714" y="380480"/>
                </a:lnTo>
                <a:lnTo>
                  <a:pt x="419525" y="367876"/>
                </a:lnTo>
                <a:lnTo>
                  <a:pt x="449361" y="345528"/>
                </a:lnTo>
                <a:lnTo>
                  <a:pt x="516830" y="345528"/>
                </a:lnTo>
                <a:lnTo>
                  <a:pt x="516830" y="318988"/>
                </a:lnTo>
                <a:lnTo>
                  <a:pt x="378420" y="318988"/>
                </a:lnTo>
                <a:lnTo>
                  <a:pt x="363529" y="317577"/>
                </a:lnTo>
                <a:lnTo>
                  <a:pt x="326205" y="296415"/>
                </a:lnTo>
                <a:lnTo>
                  <a:pt x="306323" y="255581"/>
                </a:lnTo>
                <a:lnTo>
                  <a:pt x="305017" y="238621"/>
                </a:lnTo>
                <a:lnTo>
                  <a:pt x="306300" y="222288"/>
                </a:lnTo>
                <a:lnTo>
                  <a:pt x="325833" y="181942"/>
                </a:lnTo>
                <a:lnTo>
                  <a:pt x="363087" y="161129"/>
                </a:lnTo>
                <a:lnTo>
                  <a:pt x="378171" y="159741"/>
                </a:lnTo>
                <a:lnTo>
                  <a:pt x="516830" y="159741"/>
                </a:lnTo>
                <a:lnTo>
                  <a:pt x="516830" y="133945"/>
                </a:lnTo>
                <a:lnTo>
                  <a:pt x="449361" y="133945"/>
                </a:lnTo>
                <a:lnTo>
                  <a:pt x="440106" y="125341"/>
                </a:lnTo>
                <a:lnTo>
                  <a:pt x="430447" y="117884"/>
                </a:lnTo>
                <a:lnTo>
                  <a:pt x="387845" y="99528"/>
                </a:lnTo>
                <a:lnTo>
                  <a:pt x="376249" y="97808"/>
                </a:lnTo>
                <a:lnTo>
                  <a:pt x="364281" y="97235"/>
                </a:lnTo>
                <a:close/>
              </a:path>
              <a:path w="847090" h="381000">
                <a:moveTo>
                  <a:pt x="516830" y="345528"/>
                </a:moveTo>
                <a:lnTo>
                  <a:pt x="449361" y="345528"/>
                </a:lnTo>
                <a:lnTo>
                  <a:pt x="449361" y="374054"/>
                </a:lnTo>
                <a:lnTo>
                  <a:pt x="516830" y="374054"/>
                </a:lnTo>
                <a:lnTo>
                  <a:pt x="516830" y="345528"/>
                </a:lnTo>
                <a:close/>
              </a:path>
              <a:path w="847090" h="381000">
                <a:moveTo>
                  <a:pt x="516830" y="159741"/>
                </a:moveTo>
                <a:lnTo>
                  <a:pt x="378171" y="159741"/>
                </a:lnTo>
                <a:lnTo>
                  <a:pt x="393597" y="161106"/>
                </a:lnTo>
                <a:lnTo>
                  <a:pt x="407627" y="165198"/>
                </a:lnTo>
                <a:lnTo>
                  <a:pt x="440726" y="193321"/>
                </a:lnTo>
                <a:lnTo>
                  <a:pt x="452586" y="238621"/>
                </a:lnTo>
                <a:lnTo>
                  <a:pt x="451268" y="255744"/>
                </a:lnTo>
                <a:lnTo>
                  <a:pt x="431501" y="296787"/>
                </a:lnTo>
                <a:lnTo>
                  <a:pt x="393737" y="317600"/>
                </a:lnTo>
                <a:lnTo>
                  <a:pt x="378420" y="318988"/>
                </a:lnTo>
                <a:lnTo>
                  <a:pt x="516830" y="318988"/>
                </a:lnTo>
                <a:lnTo>
                  <a:pt x="516830" y="159741"/>
                </a:lnTo>
                <a:close/>
              </a:path>
              <a:path w="847090" h="381000">
                <a:moveTo>
                  <a:pt x="516830" y="104179"/>
                </a:moveTo>
                <a:lnTo>
                  <a:pt x="449361" y="104179"/>
                </a:lnTo>
                <a:lnTo>
                  <a:pt x="449361" y="133945"/>
                </a:lnTo>
                <a:lnTo>
                  <a:pt x="516830" y="133945"/>
                </a:lnTo>
                <a:lnTo>
                  <a:pt x="516830" y="104179"/>
                </a:lnTo>
                <a:close/>
              </a:path>
              <a:path w="847090" h="381000">
                <a:moveTo>
                  <a:pt x="41671" y="289471"/>
                </a:moveTo>
                <a:lnTo>
                  <a:pt x="0" y="334863"/>
                </a:lnTo>
                <a:lnTo>
                  <a:pt x="19099" y="355048"/>
                </a:lnTo>
                <a:lnTo>
                  <a:pt x="41175" y="369466"/>
                </a:lnTo>
                <a:lnTo>
                  <a:pt x="66228" y="378116"/>
                </a:lnTo>
                <a:lnTo>
                  <a:pt x="94258" y="381000"/>
                </a:lnTo>
                <a:lnTo>
                  <a:pt x="115334" y="379496"/>
                </a:lnTo>
                <a:lnTo>
                  <a:pt x="165074" y="356939"/>
                </a:lnTo>
                <a:lnTo>
                  <a:pt x="187851" y="320476"/>
                </a:lnTo>
                <a:lnTo>
                  <a:pt x="97977" y="320476"/>
                </a:lnTo>
                <a:lnTo>
                  <a:pt x="91552" y="319942"/>
                </a:lnTo>
                <a:lnTo>
                  <a:pt x="54601" y="302027"/>
                </a:lnTo>
                <a:lnTo>
                  <a:pt x="47880" y="296082"/>
                </a:lnTo>
                <a:lnTo>
                  <a:pt x="41671" y="289471"/>
                </a:lnTo>
                <a:close/>
              </a:path>
              <a:path w="847090" h="381000">
                <a:moveTo>
                  <a:pt x="97730" y="97235"/>
                </a:moveTo>
                <a:lnTo>
                  <a:pt x="47803" y="110001"/>
                </a:lnTo>
                <a:lnTo>
                  <a:pt x="16091" y="144952"/>
                </a:lnTo>
                <a:lnTo>
                  <a:pt x="9921" y="174625"/>
                </a:lnTo>
                <a:lnTo>
                  <a:pt x="14014" y="198391"/>
                </a:lnTo>
                <a:lnTo>
                  <a:pt x="26292" y="220079"/>
                </a:lnTo>
                <a:lnTo>
                  <a:pt x="46756" y="239690"/>
                </a:lnTo>
                <a:lnTo>
                  <a:pt x="75406" y="257224"/>
                </a:lnTo>
                <a:lnTo>
                  <a:pt x="98226" y="268634"/>
                </a:lnTo>
                <a:lnTo>
                  <a:pt x="111140" y="276122"/>
                </a:lnTo>
                <a:lnTo>
                  <a:pt x="120365" y="283703"/>
                </a:lnTo>
                <a:lnTo>
                  <a:pt x="125899" y="291377"/>
                </a:lnTo>
                <a:lnTo>
                  <a:pt x="127744" y="299144"/>
                </a:lnTo>
                <a:lnTo>
                  <a:pt x="127744" y="304766"/>
                </a:lnTo>
                <a:lnTo>
                  <a:pt x="125014" y="309727"/>
                </a:lnTo>
                <a:lnTo>
                  <a:pt x="114101" y="318326"/>
                </a:lnTo>
                <a:lnTo>
                  <a:pt x="106908" y="320476"/>
                </a:lnTo>
                <a:lnTo>
                  <a:pt x="187851" y="320476"/>
                </a:lnTo>
                <a:lnTo>
                  <a:pt x="189840" y="314151"/>
                </a:lnTo>
                <a:lnTo>
                  <a:pt x="191491" y="296912"/>
                </a:lnTo>
                <a:lnTo>
                  <a:pt x="190577" y="283827"/>
                </a:lnTo>
                <a:lnTo>
                  <a:pt x="168005" y="239784"/>
                </a:lnTo>
                <a:lnTo>
                  <a:pt x="123031" y="210343"/>
                </a:lnTo>
                <a:lnTo>
                  <a:pt x="87477" y="192650"/>
                </a:lnTo>
                <a:lnTo>
                  <a:pt x="80738" y="188474"/>
                </a:lnTo>
                <a:lnTo>
                  <a:pt x="75281" y="182355"/>
                </a:lnTo>
                <a:lnTo>
                  <a:pt x="73917" y="179007"/>
                </a:lnTo>
                <a:lnTo>
                  <a:pt x="73917" y="170573"/>
                </a:lnTo>
                <a:lnTo>
                  <a:pt x="76067" y="166563"/>
                </a:lnTo>
                <a:lnTo>
                  <a:pt x="84667" y="160113"/>
                </a:lnTo>
                <a:lnTo>
                  <a:pt x="90619" y="158502"/>
                </a:lnTo>
                <a:lnTo>
                  <a:pt x="169912" y="158502"/>
                </a:lnTo>
                <a:lnTo>
                  <a:pt x="186531" y="141883"/>
                </a:lnTo>
                <a:lnTo>
                  <a:pt x="158370" y="115163"/>
                </a:lnTo>
                <a:lnTo>
                  <a:pt x="123247" y="100118"/>
                </a:lnTo>
                <a:lnTo>
                  <a:pt x="110682" y="97955"/>
                </a:lnTo>
                <a:lnTo>
                  <a:pt x="97730" y="97235"/>
                </a:lnTo>
                <a:close/>
              </a:path>
              <a:path w="847090" h="381000">
                <a:moveTo>
                  <a:pt x="169912" y="158502"/>
                </a:moveTo>
                <a:lnTo>
                  <a:pt x="98226" y="158502"/>
                </a:lnTo>
                <a:lnTo>
                  <a:pt x="108939" y="160083"/>
                </a:lnTo>
                <a:lnTo>
                  <a:pt x="120240" y="164827"/>
                </a:lnTo>
                <a:lnTo>
                  <a:pt x="132131" y="172733"/>
                </a:lnTo>
                <a:lnTo>
                  <a:pt x="144611" y="183803"/>
                </a:lnTo>
                <a:lnTo>
                  <a:pt x="169912" y="158502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06396" y="30188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6196" y="30188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1428" y="29690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3898" y="2969007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3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51628" y="28717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2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2" y="374054"/>
                </a:lnTo>
                <a:lnTo>
                  <a:pt x="211832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2" y="133945"/>
                </a:lnTo>
                <a:lnTo>
                  <a:pt x="211832" y="0"/>
                </a:lnTo>
                <a:close/>
              </a:path>
            </a:pathLst>
          </a:custGeom>
          <a:ln w="25399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4798" y="3468673"/>
            <a:ext cx="1697929" cy="406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8780" y="4078273"/>
            <a:ext cx="3225948" cy="406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62577" y="4700573"/>
            <a:ext cx="1551940" cy="473075"/>
          </a:xfrm>
          <a:custGeom>
            <a:avLst/>
            <a:gdLst/>
            <a:ahLst/>
            <a:cxnLst/>
            <a:rect l="l" t="t" r="r" b="b"/>
            <a:pathLst>
              <a:path w="1551940" h="473075">
                <a:moveTo>
                  <a:pt x="1032172" y="104179"/>
                </a:moveTo>
                <a:lnTo>
                  <a:pt x="964952" y="104179"/>
                </a:lnTo>
                <a:lnTo>
                  <a:pt x="964952" y="472776"/>
                </a:lnTo>
                <a:lnTo>
                  <a:pt x="1032172" y="472776"/>
                </a:lnTo>
                <a:lnTo>
                  <a:pt x="1032172" y="345528"/>
                </a:lnTo>
                <a:lnTo>
                  <a:pt x="1200326" y="345528"/>
                </a:lnTo>
                <a:lnTo>
                  <a:pt x="1206052" y="340443"/>
                </a:lnTo>
                <a:lnTo>
                  <a:pt x="1222722" y="318988"/>
                </a:lnTo>
                <a:lnTo>
                  <a:pt x="1103362" y="318988"/>
                </a:lnTo>
                <a:lnTo>
                  <a:pt x="1088045" y="317600"/>
                </a:lnTo>
                <a:lnTo>
                  <a:pt x="1050279" y="296787"/>
                </a:lnTo>
                <a:lnTo>
                  <a:pt x="1030514" y="255743"/>
                </a:lnTo>
                <a:lnTo>
                  <a:pt x="1029196" y="238620"/>
                </a:lnTo>
                <a:lnTo>
                  <a:pt x="1030514" y="221846"/>
                </a:lnTo>
                <a:lnTo>
                  <a:pt x="1050279" y="181569"/>
                </a:lnTo>
                <a:lnTo>
                  <a:pt x="1088045" y="161106"/>
                </a:lnTo>
                <a:lnTo>
                  <a:pt x="1103362" y="159741"/>
                </a:lnTo>
                <a:lnTo>
                  <a:pt x="1224033" y="159741"/>
                </a:lnTo>
                <a:lnTo>
                  <a:pt x="1223463" y="158548"/>
                </a:lnTo>
                <a:lnTo>
                  <a:pt x="1207293" y="137170"/>
                </a:lnTo>
                <a:lnTo>
                  <a:pt x="1203698" y="133944"/>
                </a:lnTo>
                <a:lnTo>
                  <a:pt x="1032172" y="133944"/>
                </a:lnTo>
                <a:lnTo>
                  <a:pt x="1032172" y="104179"/>
                </a:lnTo>
                <a:close/>
              </a:path>
              <a:path w="1551940" h="473075">
                <a:moveTo>
                  <a:pt x="1200326" y="345528"/>
                </a:moveTo>
                <a:lnTo>
                  <a:pt x="1032172" y="345528"/>
                </a:lnTo>
                <a:lnTo>
                  <a:pt x="1042109" y="354295"/>
                </a:lnTo>
                <a:lnTo>
                  <a:pt x="1082356" y="376325"/>
                </a:lnTo>
                <a:lnTo>
                  <a:pt x="1115515" y="381000"/>
                </a:lnTo>
                <a:lnTo>
                  <a:pt x="1140801" y="378465"/>
                </a:lnTo>
                <a:lnTo>
                  <a:pt x="1164319" y="370860"/>
                </a:lnTo>
                <a:lnTo>
                  <a:pt x="1186070" y="358186"/>
                </a:lnTo>
                <a:lnTo>
                  <a:pt x="1200326" y="345528"/>
                </a:lnTo>
                <a:close/>
              </a:path>
              <a:path w="1551940" h="473075">
                <a:moveTo>
                  <a:pt x="1224033" y="159741"/>
                </a:moveTo>
                <a:lnTo>
                  <a:pt x="1103362" y="159741"/>
                </a:lnTo>
                <a:lnTo>
                  <a:pt x="1118555" y="161129"/>
                </a:lnTo>
                <a:lnTo>
                  <a:pt x="1132383" y="165291"/>
                </a:lnTo>
                <a:lnTo>
                  <a:pt x="1165063" y="193824"/>
                </a:lnTo>
                <a:lnTo>
                  <a:pt x="1176764" y="238620"/>
                </a:lnTo>
                <a:lnTo>
                  <a:pt x="1176725" y="239613"/>
                </a:lnTo>
                <a:lnTo>
                  <a:pt x="1164854" y="284354"/>
                </a:lnTo>
                <a:lnTo>
                  <a:pt x="1131918" y="313345"/>
                </a:lnTo>
                <a:lnTo>
                  <a:pt x="1103362" y="318988"/>
                </a:lnTo>
                <a:lnTo>
                  <a:pt x="1222722" y="318988"/>
                </a:lnTo>
                <a:lnTo>
                  <a:pt x="1234702" y="294958"/>
                </a:lnTo>
                <a:lnTo>
                  <a:pt x="1241865" y="268518"/>
                </a:lnTo>
                <a:lnTo>
                  <a:pt x="1244253" y="239613"/>
                </a:lnTo>
                <a:lnTo>
                  <a:pt x="1241943" y="209769"/>
                </a:lnTo>
                <a:lnTo>
                  <a:pt x="1235013" y="182748"/>
                </a:lnTo>
                <a:lnTo>
                  <a:pt x="1224033" y="159741"/>
                </a:lnTo>
                <a:close/>
              </a:path>
              <a:path w="1551940" h="473075">
                <a:moveTo>
                  <a:pt x="1117500" y="97233"/>
                </a:moveTo>
                <a:lnTo>
                  <a:pt x="1071859" y="106412"/>
                </a:lnTo>
                <a:lnTo>
                  <a:pt x="1032172" y="133944"/>
                </a:lnTo>
                <a:lnTo>
                  <a:pt x="1203698" y="133944"/>
                </a:lnTo>
                <a:lnTo>
                  <a:pt x="1187822" y="119697"/>
                </a:lnTo>
                <a:lnTo>
                  <a:pt x="1166365" y="107217"/>
                </a:lnTo>
                <a:lnTo>
                  <a:pt x="1142925" y="99729"/>
                </a:lnTo>
                <a:lnTo>
                  <a:pt x="1117500" y="97233"/>
                </a:lnTo>
                <a:close/>
              </a:path>
              <a:path w="1551940" h="473075">
                <a:moveTo>
                  <a:pt x="701972" y="104179"/>
                </a:moveTo>
                <a:lnTo>
                  <a:pt x="634752" y="104179"/>
                </a:lnTo>
                <a:lnTo>
                  <a:pt x="634752" y="472776"/>
                </a:lnTo>
                <a:lnTo>
                  <a:pt x="701972" y="472776"/>
                </a:lnTo>
                <a:lnTo>
                  <a:pt x="701972" y="345528"/>
                </a:lnTo>
                <a:lnTo>
                  <a:pt x="870126" y="345528"/>
                </a:lnTo>
                <a:lnTo>
                  <a:pt x="875852" y="340443"/>
                </a:lnTo>
                <a:lnTo>
                  <a:pt x="892522" y="318988"/>
                </a:lnTo>
                <a:lnTo>
                  <a:pt x="773162" y="318988"/>
                </a:lnTo>
                <a:lnTo>
                  <a:pt x="757845" y="317600"/>
                </a:lnTo>
                <a:lnTo>
                  <a:pt x="720079" y="296787"/>
                </a:lnTo>
                <a:lnTo>
                  <a:pt x="700314" y="255743"/>
                </a:lnTo>
                <a:lnTo>
                  <a:pt x="698996" y="238620"/>
                </a:lnTo>
                <a:lnTo>
                  <a:pt x="700314" y="221846"/>
                </a:lnTo>
                <a:lnTo>
                  <a:pt x="720079" y="181569"/>
                </a:lnTo>
                <a:lnTo>
                  <a:pt x="757845" y="161106"/>
                </a:lnTo>
                <a:lnTo>
                  <a:pt x="773162" y="159741"/>
                </a:lnTo>
                <a:lnTo>
                  <a:pt x="893833" y="159741"/>
                </a:lnTo>
                <a:lnTo>
                  <a:pt x="893263" y="158548"/>
                </a:lnTo>
                <a:lnTo>
                  <a:pt x="877093" y="137170"/>
                </a:lnTo>
                <a:lnTo>
                  <a:pt x="873498" y="133944"/>
                </a:lnTo>
                <a:lnTo>
                  <a:pt x="701972" y="133944"/>
                </a:lnTo>
                <a:lnTo>
                  <a:pt x="701972" y="104179"/>
                </a:lnTo>
                <a:close/>
              </a:path>
              <a:path w="1551940" h="473075">
                <a:moveTo>
                  <a:pt x="870126" y="345528"/>
                </a:moveTo>
                <a:lnTo>
                  <a:pt x="701972" y="345528"/>
                </a:lnTo>
                <a:lnTo>
                  <a:pt x="711909" y="354295"/>
                </a:lnTo>
                <a:lnTo>
                  <a:pt x="752156" y="376325"/>
                </a:lnTo>
                <a:lnTo>
                  <a:pt x="785315" y="381000"/>
                </a:lnTo>
                <a:lnTo>
                  <a:pt x="810601" y="378465"/>
                </a:lnTo>
                <a:lnTo>
                  <a:pt x="834119" y="370860"/>
                </a:lnTo>
                <a:lnTo>
                  <a:pt x="855870" y="358186"/>
                </a:lnTo>
                <a:lnTo>
                  <a:pt x="870126" y="345528"/>
                </a:lnTo>
                <a:close/>
              </a:path>
              <a:path w="1551940" h="473075">
                <a:moveTo>
                  <a:pt x="893833" y="159741"/>
                </a:moveTo>
                <a:lnTo>
                  <a:pt x="773162" y="159741"/>
                </a:lnTo>
                <a:lnTo>
                  <a:pt x="788355" y="161129"/>
                </a:lnTo>
                <a:lnTo>
                  <a:pt x="802183" y="165291"/>
                </a:lnTo>
                <a:lnTo>
                  <a:pt x="834863" y="193824"/>
                </a:lnTo>
                <a:lnTo>
                  <a:pt x="846564" y="238620"/>
                </a:lnTo>
                <a:lnTo>
                  <a:pt x="846525" y="239613"/>
                </a:lnTo>
                <a:lnTo>
                  <a:pt x="834654" y="284354"/>
                </a:lnTo>
                <a:lnTo>
                  <a:pt x="801718" y="313345"/>
                </a:lnTo>
                <a:lnTo>
                  <a:pt x="773162" y="318988"/>
                </a:lnTo>
                <a:lnTo>
                  <a:pt x="892522" y="318988"/>
                </a:lnTo>
                <a:lnTo>
                  <a:pt x="904502" y="294958"/>
                </a:lnTo>
                <a:lnTo>
                  <a:pt x="911665" y="268518"/>
                </a:lnTo>
                <a:lnTo>
                  <a:pt x="914053" y="239613"/>
                </a:lnTo>
                <a:lnTo>
                  <a:pt x="911743" y="209769"/>
                </a:lnTo>
                <a:lnTo>
                  <a:pt x="904813" y="182748"/>
                </a:lnTo>
                <a:lnTo>
                  <a:pt x="893833" y="159741"/>
                </a:lnTo>
                <a:close/>
              </a:path>
              <a:path w="1551940" h="473075">
                <a:moveTo>
                  <a:pt x="787300" y="97233"/>
                </a:moveTo>
                <a:lnTo>
                  <a:pt x="741659" y="106412"/>
                </a:lnTo>
                <a:lnTo>
                  <a:pt x="701972" y="133944"/>
                </a:lnTo>
                <a:lnTo>
                  <a:pt x="873498" y="133944"/>
                </a:lnTo>
                <a:lnTo>
                  <a:pt x="857622" y="119697"/>
                </a:lnTo>
                <a:lnTo>
                  <a:pt x="836165" y="107217"/>
                </a:lnTo>
                <a:lnTo>
                  <a:pt x="812725" y="99729"/>
                </a:lnTo>
                <a:lnTo>
                  <a:pt x="787300" y="97233"/>
                </a:lnTo>
                <a:close/>
              </a:path>
              <a:path w="1551940" h="473075">
                <a:moveTo>
                  <a:pt x="418901" y="97233"/>
                </a:moveTo>
                <a:lnTo>
                  <a:pt x="370036" y="107217"/>
                </a:lnTo>
                <a:lnTo>
                  <a:pt x="329109" y="137170"/>
                </a:lnTo>
                <a:lnTo>
                  <a:pt x="301389" y="182748"/>
                </a:lnTo>
                <a:lnTo>
                  <a:pt x="292149" y="239613"/>
                </a:lnTo>
                <a:lnTo>
                  <a:pt x="294536" y="268518"/>
                </a:lnTo>
                <a:lnTo>
                  <a:pt x="313636" y="318933"/>
                </a:lnTo>
                <a:lnTo>
                  <a:pt x="350331" y="358186"/>
                </a:lnTo>
                <a:lnTo>
                  <a:pt x="395600" y="378465"/>
                </a:lnTo>
                <a:lnTo>
                  <a:pt x="420885" y="381000"/>
                </a:lnTo>
                <a:lnTo>
                  <a:pt x="432334" y="380480"/>
                </a:lnTo>
                <a:lnTo>
                  <a:pt x="474146" y="367876"/>
                </a:lnTo>
                <a:lnTo>
                  <a:pt x="503981" y="345528"/>
                </a:lnTo>
                <a:lnTo>
                  <a:pt x="571450" y="345528"/>
                </a:lnTo>
                <a:lnTo>
                  <a:pt x="571450" y="318988"/>
                </a:lnTo>
                <a:lnTo>
                  <a:pt x="433040" y="318988"/>
                </a:lnTo>
                <a:lnTo>
                  <a:pt x="418149" y="317577"/>
                </a:lnTo>
                <a:lnTo>
                  <a:pt x="380826" y="296415"/>
                </a:lnTo>
                <a:lnTo>
                  <a:pt x="360943" y="255581"/>
                </a:lnTo>
                <a:lnTo>
                  <a:pt x="359637" y="238620"/>
                </a:lnTo>
                <a:lnTo>
                  <a:pt x="360920" y="222288"/>
                </a:lnTo>
                <a:lnTo>
                  <a:pt x="380453" y="181941"/>
                </a:lnTo>
                <a:lnTo>
                  <a:pt x="417707" y="161129"/>
                </a:lnTo>
                <a:lnTo>
                  <a:pt x="432791" y="159741"/>
                </a:lnTo>
                <a:lnTo>
                  <a:pt x="571450" y="159741"/>
                </a:lnTo>
                <a:lnTo>
                  <a:pt x="571450" y="133944"/>
                </a:lnTo>
                <a:lnTo>
                  <a:pt x="503981" y="133944"/>
                </a:lnTo>
                <a:lnTo>
                  <a:pt x="494726" y="125340"/>
                </a:lnTo>
                <a:lnTo>
                  <a:pt x="485068" y="117883"/>
                </a:lnTo>
                <a:lnTo>
                  <a:pt x="442465" y="99528"/>
                </a:lnTo>
                <a:lnTo>
                  <a:pt x="430869" y="97807"/>
                </a:lnTo>
                <a:lnTo>
                  <a:pt x="418901" y="97233"/>
                </a:lnTo>
                <a:close/>
              </a:path>
              <a:path w="1551940" h="473075">
                <a:moveTo>
                  <a:pt x="571450" y="345528"/>
                </a:moveTo>
                <a:lnTo>
                  <a:pt x="503981" y="345528"/>
                </a:lnTo>
                <a:lnTo>
                  <a:pt x="503981" y="374054"/>
                </a:lnTo>
                <a:lnTo>
                  <a:pt x="571450" y="374054"/>
                </a:lnTo>
                <a:lnTo>
                  <a:pt x="571450" y="345528"/>
                </a:lnTo>
                <a:close/>
              </a:path>
              <a:path w="1551940" h="473075">
                <a:moveTo>
                  <a:pt x="571450" y="159741"/>
                </a:moveTo>
                <a:lnTo>
                  <a:pt x="432791" y="159741"/>
                </a:lnTo>
                <a:lnTo>
                  <a:pt x="448217" y="161106"/>
                </a:lnTo>
                <a:lnTo>
                  <a:pt x="462247" y="165198"/>
                </a:lnTo>
                <a:lnTo>
                  <a:pt x="495346" y="193321"/>
                </a:lnTo>
                <a:lnTo>
                  <a:pt x="507206" y="238620"/>
                </a:lnTo>
                <a:lnTo>
                  <a:pt x="505888" y="255743"/>
                </a:lnTo>
                <a:lnTo>
                  <a:pt x="486121" y="296787"/>
                </a:lnTo>
                <a:lnTo>
                  <a:pt x="448357" y="317600"/>
                </a:lnTo>
                <a:lnTo>
                  <a:pt x="433040" y="318988"/>
                </a:lnTo>
                <a:lnTo>
                  <a:pt x="571450" y="318988"/>
                </a:lnTo>
                <a:lnTo>
                  <a:pt x="571450" y="159741"/>
                </a:lnTo>
                <a:close/>
              </a:path>
              <a:path w="1551940" h="473075">
                <a:moveTo>
                  <a:pt x="571450" y="104179"/>
                </a:moveTo>
                <a:lnTo>
                  <a:pt x="503981" y="104179"/>
                </a:lnTo>
                <a:lnTo>
                  <a:pt x="503981" y="133944"/>
                </a:lnTo>
                <a:lnTo>
                  <a:pt x="571450" y="133944"/>
                </a:lnTo>
                <a:lnTo>
                  <a:pt x="571450" y="104179"/>
                </a:lnTo>
                <a:close/>
              </a:path>
              <a:path w="1551940" h="473075">
                <a:moveTo>
                  <a:pt x="1334343" y="104179"/>
                </a:moveTo>
                <a:lnTo>
                  <a:pt x="1265138" y="104179"/>
                </a:lnTo>
                <a:lnTo>
                  <a:pt x="1367829" y="353962"/>
                </a:lnTo>
                <a:lnTo>
                  <a:pt x="1312266" y="472776"/>
                </a:lnTo>
                <a:lnTo>
                  <a:pt x="1382215" y="472776"/>
                </a:lnTo>
                <a:lnTo>
                  <a:pt x="1473631" y="273594"/>
                </a:lnTo>
                <a:lnTo>
                  <a:pt x="1404541" y="273594"/>
                </a:lnTo>
                <a:lnTo>
                  <a:pt x="1334343" y="104179"/>
                </a:lnTo>
                <a:close/>
              </a:path>
              <a:path w="1551940" h="473075">
                <a:moveTo>
                  <a:pt x="1551385" y="104179"/>
                </a:moveTo>
                <a:lnTo>
                  <a:pt x="1481931" y="104179"/>
                </a:lnTo>
                <a:lnTo>
                  <a:pt x="1404541" y="273594"/>
                </a:lnTo>
                <a:lnTo>
                  <a:pt x="1473631" y="273594"/>
                </a:lnTo>
                <a:lnTo>
                  <a:pt x="1551385" y="104179"/>
                </a:lnTo>
                <a:close/>
              </a:path>
              <a:path w="1551940" h="473075">
                <a:moveTo>
                  <a:pt x="67221" y="0"/>
                </a:moveTo>
                <a:lnTo>
                  <a:pt x="0" y="0"/>
                </a:lnTo>
                <a:lnTo>
                  <a:pt x="0" y="374054"/>
                </a:lnTo>
                <a:lnTo>
                  <a:pt x="67221" y="374054"/>
                </a:lnTo>
                <a:lnTo>
                  <a:pt x="67314" y="255736"/>
                </a:lnTo>
                <a:lnTo>
                  <a:pt x="67407" y="245906"/>
                </a:lnTo>
                <a:lnTo>
                  <a:pt x="73615" y="198933"/>
                </a:lnTo>
                <a:lnTo>
                  <a:pt x="98404" y="166919"/>
                </a:lnTo>
                <a:lnTo>
                  <a:pt x="126008" y="159245"/>
                </a:lnTo>
                <a:lnTo>
                  <a:pt x="234274" y="159245"/>
                </a:lnTo>
                <a:lnTo>
                  <a:pt x="233226" y="154718"/>
                </a:lnTo>
                <a:lnTo>
                  <a:pt x="225862" y="138455"/>
                </a:lnTo>
                <a:lnTo>
                  <a:pt x="220499" y="131464"/>
                </a:lnTo>
                <a:lnTo>
                  <a:pt x="67221" y="131464"/>
                </a:lnTo>
                <a:lnTo>
                  <a:pt x="67221" y="0"/>
                </a:lnTo>
                <a:close/>
              </a:path>
              <a:path w="1551940" h="473075">
                <a:moveTo>
                  <a:pt x="234274" y="159245"/>
                </a:moveTo>
                <a:lnTo>
                  <a:pt x="126008" y="159245"/>
                </a:lnTo>
                <a:lnTo>
                  <a:pt x="133627" y="159757"/>
                </a:lnTo>
                <a:lnTo>
                  <a:pt x="140611" y="161292"/>
                </a:lnTo>
                <a:lnTo>
                  <a:pt x="167928" y="192236"/>
                </a:lnTo>
                <a:lnTo>
                  <a:pt x="172113" y="234187"/>
                </a:lnTo>
                <a:lnTo>
                  <a:pt x="172392" y="255736"/>
                </a:lnTo>
                <a:lnTo>
                  <a:pt x="172392" y="374054"/>
                </a:lnTo>
                <a:lnTo>
                  <a:pt x="239116" y="374054"/>
                </a:lnTo>
                <a:lnTo>
                  <a:pt x="239116" y="195708"/>
                </a:lnTo>
                <a:lnTo>
                  <a:pt x="237644" y="173802"/>
                </a:lnTo>
                <a:lnTo>
                  <a:pt x="234274" y="159245"/>
                </a:lnTo>
                <a:close/>
              </a:path>
              <a:path w="1551940" h="473075">
                <a:moveTo>
                  <a:pt x="147835" y="97233"/>
                </a:moveTo>
                <a:lnTo>
                  <a:pt x="107156" y="105791"/>
                </a:lnTo>
                <a:lnTo>
                  <a:pt x="67221" y="131464"/>
                </a:lnTo>
                <a:lnTo>
                  <a:pt x="220499" y="131464"/>
                </a:lnTo>
                <a:lnTo>
                  <a:pt x="184856" y="104179"/>
                </a:lnTo>
                <a:lnTo>
                  <a:pt x="147835" y="97233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79074" y="4847615"/>
            <a:ext cx="172987" cy="184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48874" y="4847615"/>
            <a:ext cx="172987" cy="184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09496" y="48476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27716" y="4804752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4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9" y="368597"/>
                </a:lnTo>
                <a:lnTo>
                  <a:pt x="102692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27530" y="47978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97330" y="47978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4728" y="47978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62578" y="4700573"/>
            <a:ext cx="239395" cy="374650"/>
          </a:xfrm>
          <a:custGeom>
            <a:avLst/>
            <a:gdLst/>
            <a:ahLst/>
            <a:cxnLst/>
            <a:rect l="l" t="t" r="r" b="b"/>
            <a:pathLst>
              <a:path w="239395" h="374650">
                <a:moveTo>
                  <a:pt x="0" y="0"/>
                </a:moveTo>
                <a:lnTo>
                  <a:pt x="67220" y="0"/>
                </a:lnTo>
                <a:lnTo>
                  <a:pt x="67220" y="131464"/>
                </a:lnTo>
                <a:lnTo>
                  <a:pt x="77158" y="123442"/>
                </a:lnTo>
                <a:lnTo>
                  <a:pt x="117233" y="102047"/>
                </a:lnTo>
                <a:lnTo>
                  <a:pt x="147835" y="97234"/>
                </a:lnTo>
                <a:lnTo>
                  <a:pt x="167137" y="98970"/>
                </a:lnTo>
                <a:lnTo>
                  <a:pt x="215552" y="125015"/>
                </a:lnTo>
                <a:lnTo>
                  <a:pt x="237644" y="173803"/>
                </a:lnTo>
                <a:lnTo>
                  <a:pt x="239117" y="195708"/>
                </a:lnTo>
                <a:lnTo>
                  <a:pt x="239117" y="374054"/>
                </a:lnTo>
                <a:lnTo>
                  <a:pt x="172392" y="374054"/>
                </a:lnTo>
                <a:lnTo>
                  <a:pt x="172392" y="255736"/>
                </a:lnTo>
                <a:lnTo>
                  <a:pt x="172113" y="234187"/>
                </a:lnTo>
                <a:lnTo>
                  <a:pt x="167927" y="192236"/>
                </a:lnTo>
                <a:lnTo>
                  <a:pt x="140611" y="161292"/>
                </a:lnTo>
                <a:lnTo>
                  <a:pt x="126007" y="159246"/>
                </a:lnTo>
                <a:lnTo>
                  <a:pt x="116078" y="160098"/>
                </a:lnTo>
                <a:lnTo>
                  <a:pt x="78165" y="189011"/>
                </a:lnTo>
                <a:lnTo>
                  <a:pt x="67964" y="230063"/>
                </a:lnTo>
                <a:lnTo>
                  <a:pt x="67220" y="265658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6127" y="5407407"/>
            <a:ext cx="1399540" cy="382905"/>
          </a:xfrm>
          <a:custGeom>
            <a:avLst/>
            <a:gdLst/>
            <a:ahLst/>
            <a:cxnLst/>
            <a:rect l="l" t="t" r="r" b="b"/>
            <a:pathLst>
              <a:path w="1399540" h="382904">
                <a:moveTo>
                  <a:pt x="710158" y="296664"/>
                </a:moveTo>
                <a:lnTo>
                  <a:pt x="635496" y="296664"/>
                </a:lnTo>
                <a:lnTo>
                  <a:pt x="640565" y="309911"/>
                </a:lnTo>
                <a:lnTo>
                  <a:pt x="663028" y="343421"/>
                </a:lnTo>
                <a:lnTo>
                  <a:pt x="695678" y="367024"/>
                </a:lnTo>
                <a:lnTo>
                  <a:pt x="738869" y="380008"/>
                </a:lnTo>
                <a:lnTo>
                  <a:pt x="775394" y="382488"/>
                </a:lnTo>
                <a:lnTo>
                  <a:pt x="810260" y="379760"/>
                </a:lnTo>
                <a:lnTo>
                  <a:pt x="865946" y="357931"/>
                </a:lnTo>
                <a:lnTo>
                  <a:pt x="898813" y="320445"/>
                </a:lnTo>
                <a:lnTo>
                  <a:pt x="899080" y="319732"/>
                </a:lnTo>
                <a:lnTo>
                  <a:pt x="772666" y="319732"/>
                </a:lnTo>
                <a:lnTo>
                  <a:pt x="762356" y="319368"/>
                </a:lnTo>
                <a:lnTo>
                  <a:pt x="721506" y="306679"/>
                </a:lnTo>
                <a:lnTo>
                  <a:pt x="715475" y="302020"/>
                </a:lnTo>
                <a:lnTo>
                  <a:pt x="710158" y="296664"/>
                </a:lnTo>
                <a:close/>
              </a:path>
              <a:path w="1399540" h="382904">
                <a:moveTo>
                  <a:pt x="914020" y="243334"/>
                </a:moveTo>
                <a:lnTo>
                  <a:pt x="846832" y="243334"/>
                </a:lnTo>
                <a:lnTo>
                  <a:pt x="846387" y="258682"/>
                </a:lnTo>
                <a:lnTo>
                  <a:pt x="845127" y="271239"/>
                </a:lnTo>
                <a:lnTo>
                  <a:pt x="824267" y="306772"/>
                </a:lnTo>
                <a:lnTo>
                  <a:pt x="785642" y="319205"/>
                </a:lnTo>
                <a:lnTo>
                  <a:pt x="772666" y="319732"/>
                </a:lnTo>
                <a:lnTo>
                  <a:pt x="899080" y="319732"/>
                </a:lnTo>
                <a:lnTo>
                  <a:pt x="907417" y="297532"/>
                </a:lnTo>
                <a:lnTo>
                  <a:pt x="912580" y="270092"/>
                </a:lnTo>
                <a:lnTo>
                  <a:pt x="914020" y="243334"/>
                </a:lnTo>
                <a:close/>
              </a:path>
              <a:path w="1399540" h="382904">
                <a:moveTo>
                  <a:pt x="761255" y="0"/>
                </a:moveTo>
                <a:lnTo>
                  <a:pt x="714870" y="8805"/>
                </a:lnTo>
                <a:lnTo>
                  <a:pt x="675431" y="35223"/>
                </a:lnTo>
                <a:lnTo>
                  <a:pt x="645666" y="80491"/>
                </a:lnTo>
                <a:lnTo>
                  <a:pt x="635744" y="138410"/>
                </a:lnTo>
                <a:lnTo>
                  <a:pt x="638085" y="167122"/>
                </a:lnTo>
                <a:lnTo>
                  <a:pt x="656812" y="216731"/>
                </a:lnTo>
                <a:lnTo>
                  <a:pt x="692981" y="254775"/>
                </a:lnTo>
                <a:lnTo>
                  <a:pt x="738869" y="274371"/>
                </a:lnTo>
                <a:lnTo>
                  <a:pt x="764976" y="276820"/>
                </a:lnTo>
                <a:lnTo>
                  <a:pt x="777053" y="276332"/>
                </a:lnTo>
                <a:lnTo>
                  <a:pt x="819066" y="264472"/>
                </a:lnTo>
                <a:lnTo>
                  <a:pt x="846832" y="243334"/>
                </a:lnTo>
                <a:lnTo>
                  <a:pt x="914020" y="243334"/>
                </a:lnTo>
                <a:lnTo>
                  <a:pt x="914300" y="238125"/>
                </a:lnTo>
                <a:lnTo>
                  <a:pt x="914300" y="215553"/>
                </a:lnTo>
                <a:lnTo>
                  <a:pt x="777875" y="215553"/>
                </a:lnTo>
                <a:lnTo>
                  <a:pt x="762434" y="214204"/>
                </a:lnTo>
                <a:lnTo>
                  <a:pt x="724297" y="193972"/>
                </a:lnTo>
                <a:lnTo>
                  <a:pt x="704298" y="154765"/>
                </a:lnTo>
                <a:lnTo>
                  <a:pt x="702986" y="138410"/>
                </a:lnTo>
                <a:lnTo>
                  <a:pt x="704273" y="123078"/>
                </a:lnTo>
                <a:lnTo>
                  <a:pt x="723800" y="84707"/>
                </a:lnTo>
                <a:lnTo>
                  <a:pt x="761333" y="64593"/>
                </a:lnTo>
                <a:lnTo>
                  <a:pt x="776635" y="63252"/>
                </a:lnTo>
                <a:lnTo>
                  <a:pt x="914300" y="63252"/>
                </a:lnTo>
                <a:lnTo>
                  <a:pt x="914300" y="36710"/>
                </a:lnTo>
                <a:lnTo>
                  <a:pt x="846832" y="36710"/>
                </a:lnTo>
                <a:lnTo>
                  <a:pt x="836421" y="27603"/>
                </a:lnTo>
                <a:lnTo>
                  <a:pt x="825925" y="19813"/>
                </a:lnTo>
                <a:lnTo>
                  <a:pt x="783921" y="2139"/>
                </a:lnTo>
                <a:lnTo>
                  <a:pt x="772751" y="534"/>
                </a:lnTo>
                <a:lnTo>
                  <a:pt x="761255" y="0"/>
                </a:lnTo>
                <a:close/>
              </a:path>
              <a:path w="1399540" h="382904">
                <a:moveTo>
                  <a:pt x="914300" y="63252"/>
                </a:moveTo>
                <a:lnTo>
                  <a:pt x="776635" y="63252"/>
                </a:lnTo>
                <a:lnTo>
                  <a:pt x="792138" y="64570"/>
                </a:lnTo>
                <a:lnTo>
                  <a:pt x="806152" y="68523"/>
                </a:lnTo>
                <a:lnTo>
                  <a:pt x="838723" y="95668"/>
                </a:lnTo>
                <a:lnTo>
                  <a:pt x="850304" y="139155"/>
                </a:lnTo>
                <a:lnTo>
                  <a:pt x="849025" y="155448"/>
                </a:lnTo>
                <a:lnTo>
                  <a:pt x="829840" y="194469"/>
                </a:lnTo>
                <a:lnTo>
                  <a:pt x="792935" y="214235"/>
                </a:lnTo>
                <a:lnTo>
                  <a:pt x="777875" y="215553"/>
                </a:lnTo>
                <a:lnTo>
                  <a:pt x="914300" y="215553"/>
                </a:lnTo>
                <a:lnTo>
                  <a:pt x="914300" y="63252"/>
                </a:lnTo>
                <a:close/>
              </a:path>
              <a:path w="1399540" h="382904">
                <a:moveTo>
                  <a:pt x="914300" y="6945"/>
                </a:moveTo>
                <a:lnTo>
                  <a:pt x="846832" y="6945"/>
                </a:lnTo>
                <a:lnTo>
                  <a:pt x="846832" y="36710"/>
                </a:lnTo>
                <a:lnTo>
                  <a:pt x="914300" y="36710"/>
                </a:lnTo>
                <a:lnTo>
                  <a:pt x="914300" y="6945"/>
                </a:lnTo>
                <a:close/>
              </a:path>
              <a:path w="1399540" h="382904">
                <a:moveTo>
                  <a:pt x="126752" y="0"/>
                </a:moveTo>
                <a:lnTo>
                  <a:pt x="77886" y="9984"/>
                </a:lnTo>
                <a:lnTo>
                  <a:pt x="36959" y="39936"/>
                </a:lnTo>
                <a:lnTo>
                  <a:pt x="9239" y="85514"/>
                </a:lnTo>
                <a:lnTo>
                  <a:pt x="0" y="142379"/>
                </a:lnTo>
                <a:lnTo>
                  <a:pt x="2387" y="171284"/>
                </a:lnTo>
                <a:lnTo>
                  <a:pt x="21486" y="221699"/>
                </a:lnTo>
                <a:lnTo>
                  <a:pt x="58182" y="260953"/>
                </a:lnTo>
                <a:lnTo>
                  <a:pt x="103451" y="281231"/>
                </a:lnTo>
                <a:lnTo>
                  <a:pt x="128736" y="283765"/>
                </a:lnTo>
                <a:lnTo>
                  <a:pt x="140185" y="283246"/>
                </a:lnTo>
                <a:lnTo>
                  <a:pt x="181996" y="270642"/>
                </a:lnTo>
                <a:lnTo>
                  <a:pt x="211832" y="248295"/>
                </a:lnTo>
                <a:lnTo>
                  <a:pt x="279300" y="248295"/>
                </a:lnTo>
                <a:lnTo>
                  <a:pt x="279300" y="221754"/>
                </a:lnTo>
                <a:lnTo>
                  <a:pt x="140891" y="221754"/>
                </a:lnTo>
                <a:lnTo>
                  <a:pt x="126000" y="220343"/>
                </a:lnTo>
                <a:lnTo>
                  <a:pt x="88676" y="199181"/>
                </a:lnTo>
                <a:lnTo>
                  <a:pt x="68794" y="158347"/>
                </a:lnTo>
                <a:lnTo>
                  <a:pt x="67488" y="141386"/>
                </a:lnTo>
                <a:lnTo>
                  <a:pt x="68771" y="125055"/>
                </a:lnTo>
                <a:lnTo>
                  <a:pt x="88304" y="84707"/>
                </a:lnTo>
                <a:lnTo>
                  <a:pt x="125558" y="63895"/>
                </a:lnTo>
                <a:lnTo>
                  <a:pt x="140642" y="62508"/>
                </a:lnTo>
                <a:lnTo>
                  <a:pt x="279300" y="62508"/>
                </a:lnTo>
                <a:lnTo>
                  <a:pt x="279300" y="36710"/>
                </a:lnTo>
                <a:lnTo>
                  <a:pt x="211832" y="36710"/>
                </a:lnTo>
                <a:lnTo>
                  <a:pt x="202577" y="28106"/>
                </a:lnTo>
                <a:lnTo>
                  <a:pt x="192918" y="20649"/>
                </a:lnTo>
                <a:lnTo>
                  <a:pt x="150316" y="2294"/>
                </a:lnTo>
                <a:lnTo>
                  <a:pt x="138720" y="573"/>
                </a:lnTo>
                <a:lnTo>
                  <a:pt x="126752" y="0"/>
                </a:lnTo>
                <a:close/>
              </a:path>
              <a:path w="1399540" h="382904">
                <a:moveTo>
                  <a:pt x="279300" y="248295"/>
                </a:moveTo>
                <a:lnTo>
                  <a:pt x="211832" y="248295"/>
                </a:lnTo>
                <a:lnTo>
                  <a:pt x="211832" y="276820"/>
                </a:lnTo>
                <a:lnTo>
                  <a:pt x="279300" y="276820"/>
                </a:lnTo>
                <a:lnTo>
                  <a:pt x="279300" y="248295"/>
                </a:lnTo>
                <a:close/>
              </a:path>
              <a:path w="1399540" h="382904">
                <a:moveTo>
                  <a:pt x="279300" y="62508"/>
                </a:moveTo>
                <a:lnTo>
                  <a:pt x="140642" y="62508"/>
                </a:lnTo>
                <a:lnTo>
                  <a:pt x="156067" y="63872"/>
                </a:lnTo>
                <a:lnTo>
                  <a:pt x="170098" y="67965"/>
                </a:lnTo>
                <a:lnTo>
                  <a:pt x="203196" y="96087"/>
                </a:lnTo>
                <a:lnTo>
                  <a:pt x="215056" y="141386"/>
                </a:lnTo>
                <a:lnTo>
                  <a:pt x="213738" y="158510"/>
                </a:lnTo>
                <a:lnTo>
                  <a:pt x="193972" y="199553"/>
                </a:lnTo>
                <a:lnTo>
                  <a:pt x="156207" y="220366"/>
                </a:lnTo>
                <a:lnTo>
                  <a:pt x="140891" y="221754"/>
                </a:lnTo>
                <a:lnTo>
                  <a:pt x="279300" y="221754"/>
                </a:lnTo>
                <a:lnTo>
                  <a:pt x="279300" y="62508"/>
                </a:lnTo>
                <a:close/>
              </a:path>
              <a:path w="1399540" h="382904">
                <a:moveTo>
                  <a:pt x="279300" y="6945"/>
                </a:moveTo>
                <a:lnTo>
                  <a:pt x="211832" y="6945"/>
                </a:lnTo>
                <a:lnTo>
                  <a:pt x="211832" y="36710"/>
                </a:lnTo>
                <a:lnTo>
                  <a:pt x="279300" y="36710"/>
                </a:lnTo>
                <a:lnTo>
                  <a:pt x="279300" y="6945"/>
                </a:lnTo>
                <a:close/>
              </a:path>
              <a:path w="1399540" h="382904">
                <a:moveTo>
                  <a:pt x="1181893" y="6945"/>
                </a:moveTo>
                <a:lnTo>
                  <a:pt x="1112688" y="6945"/>
                </a:lnTo>
                <a:lnTo>
                  <a:pt x="1215379" y="256728"/>
                </a:lnTo>
                <a:lnTo>
                  <a:pt x="1159817" y="375543"/>
                </a:lnTo>
                <a:lnTo>
                  <a:pt x="1229766" y="375543"/>
                </a:lnTo>
                <a:lnTo>
                  <a:pt x="1321181" y="176361"/>
                </a:lnTo>
                <a:lnTo>
                  <a:pt x="1252091" y="176361"/>
                </a:lnTo>
                <a:lnTo>
                  <a:pt x="1181893" y="6945"/>
                </a:lnTo>
                <a:close/>
              </a:path>
              <a:path w="1399540" h="382904">
                <a:moveTo>
                  <a:pt x="1398935" y="6945"/>
                </a:moveTo>
                <a:lnTo>
                  <a:pt x="1329481" y="6945"/>
                </a:lnTo>
                <a:lnTo>
                  <a:pt x="1252091" y="176361"/>
                </a:lnTo>
                <a:lnTo>
                  <a:pt x="1321181" y="176361"/>
                </a:lnTo>
                <a:lnTo>
                  <a:pt x="1398935" y="6945"/>
                </a:lnTo>
                <a:close/>
              </a:path>
              <a:path w="1399540" h="382904">
                <a:moveTo>
                  <a:pt x="1019770" y="6945"/>
                </a:moveTo>
                <a:lnTo>
                  <a:pt x="961727" y="6945"/>
                </a:lnTo>
                <a:lnTo>
                  <a:pt x="961727" y="276820"/>
                </a:lnTo>
                <a:lnTo>
                  <a:pt x="1028947" y="276820"/>
                </a:lnTo>
                <a:lnTo>
                  <a:pt x="1028947" y="167679"/>
                </a:lnTo>
                <a:lnTo>
                  <a:pt x="1028700" y="154533"/>
                </a:lnTo>
                <a:lnTo>
                  <a:pt x="1029374" y="128581"/>
                </a:lnTo>
                <a:lnTo>
                  <a:pt x="1034769" y="90630"/>
                </a:lnTo>
                <a:lnTo>
                  <a:pt x="1058396" y="60492"/>
                </a:lnTo>
                <a:lnTo>
                  <a:pt x="1065907" y="59283"/>
                </a:lnTo>
                <a:lnTo>
                  <a:pt x="1087656" y="59283"/>
                </a:lnTo>
                <a:lnTo>
                  <a:pt x="1094295" y="40928"/>
                </a:lnTo>
                <a:lnTo>
                  <a:pt x="1019770" y="40928"/>
                </a:lnTo>
                <a:lnTo>
                  <a:pt x="1019770" y="6945"/>
                </a:lnTo>
                <a:close/>
              </a:path>
              <a:path w="1399540" h="382904">
                <a:moveTo>
                  <a:pt x="1087656" y="59283"/>
                </a:moveTo>
                <a:lnTo>
                  <a:pt x="1071032" y="59283"/>
                </a:lnTo>
                <a:lnTo>
                  <a:pt x="1077565" y="61267"/>
                </a:lnTo>
                <a:lnTo>
                  <a:pt x="1085503" y="65236"/>
                </a:lnTo>
                <a:lnTo>
                  <a:pt x="1087656" y="59283"/>
                </a:lnTo>
                <a:close/>
              </a:path>
              <a:path w="1399540" h="382904">
                <a:moveTo>
                  <a:pt x="1079054" y="0"/>
                </a:moveTo>
                <a:lnTo>
                  <a:pt x="1037396" y="16231"/>
                </a:lnTo>
                <a:lnTo>
                  <a:pt x="1019770" y="40928"/>
                </a:lnTo>
                <a:lnTo>
                  <a:pt x="1094295" y="40928"/>
                </a:lnTo>
                <a:lnTo>
                  <a:pt x="1106586" y="6945"/>
                </a:lnTo>
                <a:lnTo>
                  <a:pt x="1099470" y="3906"/>
                </a:lnTo>
                <a:lnTo>
                  <a:pt x="1092510" y="1736"/>
                </a:lnTo>
                <a:lnTo>
                  <a:pt x="1085704" y="434"/>
                </a:lnTo>
                <a:lnTo>
                  <a:pt x="1079054" y="0"/>
                </a:lnTo>
                <a:close/>
              </a:path>
              <a:path w="1399540" h="382904">
                <a:moveTo>
                  <a:pt x="410071" y="6945"/>
                </a:moveTo>
                <a:lnTo>
                  <a:pt x="342602" y="6945"/>
                </a:lnTo>
                <a:lnTo>
                  <a:pt x="342602" y="276820"/>
                </a:lnTo>
                <a:lnTo>
                  <a:pt x="410071" y="276820"/>
                </a:lnTo>
                <a:lnTo>
                  <a:pt x="410167" y="158502"/>
                </a:lnTo>
                <a:lnTo>
                  <a:pt x="410257" y="149184"/>
                </a:lnTo>
                <a:lnTo>
                  <a:pt x="416465" y="102110"/>
                </a:lnTo>
                <a:lnTo>
                  <a:pt x="441255" y="69507"/>
                </a:lnTo>
                <a:lnTo>
                  <a:pt x="468858" y="61763"/>
                </a:lnTo>
                <a:lnTo>
                  <a:pt x="577055" y="61763"/>
                </a:lnTo>
                <a:lnTo>
                  <a:pt x="576076" y="57547"/>
                </a:lnTo>
                <a:lnTo>
                  <a:pt x="568713" y="41362"/>
                </a:lnTo>
                <a:lnTo>
                  <a:pt x="563390" y="34479"/>
                </a:lnTo>
                <a:lnTo>
                  <a:pt x="410071" y="34479"/>
                </a:lnTo>
                <a:lnTo>
                  <a:pt x="410071" y="6945"/>
                </a:lnTo>
                <a:close/>
              </a:path>
              <a:path w="1399540" h="382904">
                <a:moveTo>
                  <a:pt x="577055" y="61763"/>
                </a:moveTo>
                <a:lnTo>
                  <a:pt x="468858" y="61763"/>
                </a:lnTo>
                <a:lnTo>
                  <a:pt x="476478" y="62283"/>
                </a:lnTo>
                <a:lnTo>
                  <a:pt x="483462" y="63841"/>
                </a:lnTo>
                <a:lnTo>
                  <a:pt x="510654" y="94258"/>
                </a:lnTo>
                <a:lnTo>
                  <a:pt x="514723" y="136348"/>
                </a:lnTo>
                <a:lnTo>
                  <a:pt x="514995" y="276820"/>
                </a:lnTo>
                <a:lnTo>
                  <a:pt x="581967" y="276820"/>
                </a:lnTo>
                <a:lnTo>
                  <a:pt x="581967" y="98474"/>
                </a:lnTo>
                <a:lnTo>
                  <a:pt x="580494" y="76584"/>
                </a:lnTo>
                <a:lnTo>
                  <a:pt x="577055" y="61763"/>
                </a:lnTo>
                <a:close/>
              </a:path>
              <a:path w="1399540" h="382904">
                <a:moveTo>
                  <a:pt x="490190" y="0"/>
                </a:moveTo>
                <a:lnTo>
                  <a:pt x="451867" y="7565"/>
                </a:lnTo>
                <a:lnTo>
                  <a:pt x="410071" y="34479"/>
                </a:lnTo>
                <a:lnTo>
                  <a:pt x="563390" y="34479"/>
                </a:lnTo>
                <a:lnTo>
                  <a:pt x="527335" y="7007"/>
                </a:lnTo>
                <a:lnTo>
                  <a:pt x="490190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16393" y="5457959"/>
            <a:ext cx="172739" cy="17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0896" y="5457215"/>
            <a:ext cx="172987" cy="184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38816" y="5414352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87855" y="54074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68730" y="5407407"/>
            <a:ext cx="239395" cy="276860"/>
          </a:xfrm>
          <a:custGeom>
            <a:avLst/>
            <a:gdLst/>
            <a:ahLst/>
            <a:cxnLst/>
            <a:rect l="l" t="t" r="r" b="b"/>
            <a:pathLst>
              <a:path w="239395" h="276860">
                <a:moveTo>
                  <a:pt x="147587" y="0"/>
                </a:moveTo>
                <a:lnTo>
                  <a:pt x="201026" y="15766"/>
                </a:lnTo>
                <a:lnTo>
                  <a:pt x="233474" y="57546"/>
                </a:lnTo>
                <a:lnTo>
                  <a:pt x="239365" y="98474"/>
                </a:lnTo>
                <a:lnTo>
                  <a:pt x="239365" y="276820"/>
                </a:lnTo>
                <a:lnTo>
                  <a:pt x="172392" y="276820"/>
                </a:lnTo>
                <a:lnTo>
                  <a:pt x="172392" y="158502"/>
                </a:lnTo>
                <a:lnTo>
                  <a:pt x="172121" y="136348"/>
                </a:lnTo>
                <a:lnTo>
                  <a:pt x="168051" y="94257"/>
                </a:lnTo>
                <a:lnTo>
                  <a:pt x="140859" y="63841"/>
                </a:lnTo>
                <a:lnTo>
                  <a:pt x="126255" y="61763"/>
                </a:lnTo>
                <a:lnTo>
                  <a:pt x="116326" y="62624"/>
                </a:lnTo>
                <a:lnTo>
                  <a:pt x="84095" y="83072"/>
                </a:lnTo>
                <a:lnTo>
                  <a:pt x="69143" y="121775"/>
                </a:lnTo>
                <a:lnTo>
                  <a:pt x="67468" y="168423"/>
                </a:lnTo>
                <a:lnTo>
                  <a:pt x="67468" y="276820"/>
                </a:lnTo>
                <a:lnTo>
                  <a:pt x="0" y="276820"/>
                </a:lnTo>
                <a:lnTo>
                  <a:pt x="0" y="6945"/>
                </a:lnTo>
                <a:lnTo>
                  <a:pt x="67468" y="6945"/>
                </a:lnTo>
                <a:lnTo>
                  <a:pt x="67468" y="34478"/>
                </a:lnTo>
                <a:lnTo>
                  <a:pt x="78731" y="25541"/>
                </a:lnTo>
                <a:lnTo>
                  <a:pt x="118682" y="4255"/>
                </a:lnTo>
                <a:lnTo>
                  <a:pt x="137844" y="472"/>
                </a:lnTo>
                <a:lnTo>
                  <a:pt x="147587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26128" y="54074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3897" y="5912827"/>
            <a:ext cx="887730" cy="480059"/>
          </a:xfrm>
          <a:custGeom>
            <a:avLst/>
            <a:gdLst/>
            <a:ahLst/>
            <a:cxnLst/>
            <a:rect l="l" t="t" r="r" b="b"/>
            <a:pathLst>
              <a:path w="887729" h="480060">
                <a:moveTo>
                  <a:pt x="670123" y="111125"/>
                </a:moveTo>
                <a:lnTo>
                  <a:pt x="600918" y="111125"/>
                </a:lnTo>
                <a:lnTo>
                  <a:pt x="703609" y="360908"/>
                </a:lnTo>
                <a:lnTo>
                  <a:pt x="648046" y="479722"/>
                </a:lnTo>
                <a:lnTo>
                  <a:pt x="717995" y="479722"/>
                </a:lnTo>
                <a:lnTo>
                  <a:pt x="809410" y="280540"/>
                </a:lnTo>
                <a:lnTo>
                  <a:pt x="740321" y="280540"/>
                </a:lnTo>
                <a:lnTo>
                  <a:pt x="670123" y="111125"/>
                </a:lnTo>
                <a:close/>
              </a:path>
              <a:path w="887729" h="480060">
                <a:moveTo>
                  <a:pt x="887164" y="111125"/>
                </a:moveTo>
                <a:lnTo>
                  <a:pt x="817711" y="111125"/>
                </a:lnTo>
                <a:lnTo>
                  <a:pt x="740321" y="280540"/>
                </a:lnTo>
                <a:lnTo>
                  <a:pt x="809410" y="280540"/>
                </a:lnTo>
                <a:lnTo>
                  <a:pt x="887164" y="111125"/>
                </a:lnTo>
                <a:close/>
              </a:path>
              <a:path w="887729" h="480060">
                <a:moveTo>
                  <a:pt x="310455" y="111125"/>
                </a:moveTo>
                <a:lnTo>
                  <a:pt x="242489" y="111125"/>
                </a:lnTo>
                <a:lnTo>
                  <a:pt x="242489" y="381000"/>
                </a:lnTo>
                <a:lnTo>
                  <a:pt x="310455" y="381000"/>
                </a:lnTo>
                <a:lnTo>
                  <a:pt x="310455" y="111125"/>
                </a:lnTo>
                <a:close/>
              </a:path>
              <a:path w="887729" h="480060">
                <a:moveTo>
                  <a:pt x="41671" y="296415"/>
                </a:moveTo>
                <a:lnTo>
                  <a:pt x="0" y="341808"/>
                </a:lnTo>
                <a:lnTo>
                  <a:pt x="19099" y="361993"/>
                </a:lnTo>
                <a:lnTo>
                  <a:pt x="41175" y="376411"/>
                </a:lnTo>
                <a:lnTo>
                  <a:pt x="66228" y="385061"/>
                </a:lnTo>
                <a:lnTo>
                  <a:pt x="94258" y="387945"/>
                </a:lnTo>
                <a:lnTo>
                  <a:pt x="115334" y="386441"/>
                </a:lnTo>
                <a:lnTo>
                  <a:pt x="165074" y="363884"/>
                </a:lnTo>
                <a:lnTo>
                  <a:pt x="187851" y="327421"/>
                </a:lnTo>
                <a:lnTo>
                  <a:pt x="97977" y="327421"/>
                </a:lnTo>
                <a:lnTo>
                  <a:pt x="91552" y="326887"/>
                </a:lnTo>
                <a:lnTo>
                  <a:pt x="54601" y="308973"/>
                </a:lnTo>
                <a:lnTo>
                  <a:pt x="47880" y="303027"/>
                </a:lnTo>
                <a:lnTo>
                  <a:pt x="41671" y="296415"/>
                </a:lnTo>
                <a:close/>
              </a:path>
              <a:path w="887729" h="480060">
                <a:moveTo>
                  <a:pt x="97730" y="104179"/>
                </a:moveTo>
                <a:lnTo>
                  <a:pt x="47803" y="116946"/>
                </a:lnTo>
                <a:lnTo>
                  <a:pt x="16091" y="151897"/>
                </a:lnTo>
                <a:lnTo>
                  <a:pt x="9921" y="181570"/>
                </a:lnTo>
                <a:lnTo>
                  <a:pt x="14014" y="205336"/>
                </a:lnTo>
                <a:lnTo>
                  <a:pt x="26292" y="227024"/>
                </a:lnTo>
                <a:lnTo>
                  <a:pt x="46756" y="246636"/>
                </a:lnTo>
                <a:lnTo>
                  <a:pt x="75406" y="264169"/>
                </a:lnTo>
                <a:lnTo>
                  <a:pt x="98226" y="275579"/>
                </a:lnTo>
                <a:lnTo>
                  <a:pt x="111140" y="283067"/>
                </a:lnTo>
                <a:lnTo>
                  <a:pt x="120365" y="290648"/>
                </a:lnTo>
                <a:lnTo>
                  <a:pt x="125899" y="298322"/>
                </a:lnTo>
                <a:lnTo>
                  <a:pt x="127744" y="306089"/>
                </a:lnTo>
                <a:lnTo>
                  <a:pt x="127744" y="311712"/>
                </a:lnTo>
                <a:lnTo>
                  <a:pt x="125014" y="316673"/>
                </a:lnTo>
                <a:lnTo>
                  <a:pt x="114101" y="325272"/>
                </a:lnTo>
                <a:lnTo>
                  <a:pt x="106908" y="327421"/>
                </a:lnTo>
                <a:lnTo>
                  <a:pt x="187851" y="327421"/>
                </a:lnTo>
                <a:lnTo>
                  <a:pt x="189840" y="321096"/>
                </a:lnTo>
                <a:lnTo>
                  <a:pt x="191491" y="303857"/>
                </a:lnTo>
                <a:lnTo>
                  <a:pt x="190577" y="290772"/>
                </a:lnTo>
                <a:lnTo>
                  <a:pt x="168005" y="246729"/>
                </a:lnTo>
                <a:lnTo>
                  <a:pt x="123031" y="217288"/>
                </a:lnTo>
                <a:lnTo>
                  <a:pt x="87477" y="199594"/>
                </a:lnTo>
                <a:lnTo>
                  <a:pt x="80738" y="195419"/>
                </a:lnTo>
                <a:lnTo>
                  <a:pt x="75281" y="189301"/>
                </a:lnTo>
                <a:lnTo>
                  <a:pt x="73917" y="185952"/>
                </a:lnTo>
                <a:lnTo>
                  <a:pt x="73917" y="177518"/>
                </a:lnTo>
                <a:lnTo>
                  <a:pt x="76067" y="173508"/>
                </a:lnTo>
                <a:lnTo>
                  <a:pt x="84667" y="167059"/>
                </a:lnTo>
                <a:lnTo>
                  <a:pt x="90619" y="165447"/>
                </a:lnTo>
                <a:lnTo>
                  <a:pt x="169912" y="165447"/>
                </a:lnTo>
                <a:lnTo>
                  <a:pt x="186531" y="148828"/>
                </a:lnTo>
                <a:lnTo>
                  <a:pt x="158370" y="122108"/>
                </a:lnTo>
                <a:lnTo>
                  <a:pt x="123247" y="107063"/>
                </a:lnTo>
                <a:lnTo>
                  <a:pt x="110682" y="104900"/>
                </a:lnTo>
                <a:lnTo>
                  <a:pt x="97730" y="104179"/>
                </a:lnTo>
                <a:close/>
              </a:path>
              <a:path w="887729" h="480060">
                <a:moveTo>
                  <a:pt x="169912" y="165447"/>
                </a:moveTo>
                <a:lnTo>
                  <a:pt x="98226" y="165447"/>
                </a:lnTo>
                <a:lnTo>
                  <a:pt x="108939" y="167028"/>
                </a:lnTo>
                <a:lnTo>
                  <a:pt x="120240" y="171772"/>
                </a:lnTo>
                <a:lnTo>
                  <a:pt x="132131" y="179678"/>
                </a:lnTo>
                <a:lnTo>
                  <a:pt x="144611" y="190748"/>
                </a:lnTo>
                <a:lnTo>
                  <a:pt x="169912" y="165447"/>
                </a:lnTo>
                <a:close/>
              </a:path>
              <a:path w="887729" h="480060">
                <a:moveTo>
                  <a:pt x="564455" y="6945"/>
                </a:moveTo>
                <a:lnTo>
                  <a:pt x="496738" y="6945"/>
                </a:lnTo>
                <a:lnTo>
                  <a:pt x="496738" y="381000"/>
                </a:lnTo>
                <a:lnTo>
                  <a:pt x="564455" y="381000"/>
                </a:lnTo>
                <a:lnTo>
                  <a:pt x="564455" y="6945"/>
                </a:lnTo>
                <a:close/>
              </a:path>
              <a:path w="887729" h="480060">
                <a:moveTo>
                  <a:pt x="437455" y="6945"/>
                </a:moveTo>
                <a:lnTo>
                  <a:pt x="369738" y="6945"/>
                </a:lnTo>
                <a:lnTo>
                  <a:pt x="369738" y="381000"/>
                </a:lnTo>
                <a:lnTo>
                  <a:pt x="437455" y="381000"/>
                </a:lnTo>
                <a:lnTo>
                  <a:pt x="437455" y="6945"/>
                </a:lnTo>
                <a:close/>
              </a:path>
              <a:path w="887729" h="480060">
                <a:moveTo>
                  <a:pt x="276472" y="0"/>
                </a:moveTo>
                <a:lnTo>
                  <a:pt x="240428" y="19301"/>
                </a:lnTo>
                <a:lnTo>
                  <a:pt x="233312" y="43160"/>
                </a:lnTo>
                <a:lnTo>
                  <a:pt x="234111" y="52113"/>
                </a:lnTo>
                <a:lnTo>
                  <a:pt x="260194" y="84552"/>
                </a:lnTo>
                <a:lnTo>
                  <a:pt x="276969" y="87808"/>
                </a:lnTo>
                <a:lnTo>
                  <a:pt x="285515" y="86994"/>
                </a:lnTo>
                <a:lnTo>
                  <a:pt x="316718" y="60926"/>
                </a:lnTo>
                <a:lnTo>
                  <a:pt x="319881" y="44152"/>
                </a:lnTo>
                <a:lnTo>
                  <a:pt x="319082" y="35315"/>
                </a:lnTo>
                <a:lnTo>
                  <a:pt x="293060" y="3224"/>
                </a:lnTo>
                <a:lnTo>
                  <a:pt x="276472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26389" y="60239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83898" y="6017007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53637" y="59197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04511" y="5900127"/>
            <a:ext cx="111968" cy="113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C2197D-5194-4C23-B93F-24BBA15782C2}"/>
              </a:ext>
            </a:extLst>
          </p:cNvPr>
          <p:cNvSpPr txBox="1"/>
          <p:nvPr/>
        </p:nvSpPr>
        <p:spPr>
          <a:xfrm>
            <a:off x="685800" y="794637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new words will I learn today?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2074" y="4438774"/>
            <a:ext cx="1953185" cy="1901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660" y="2092760"/>
            <a:ext cx="2635623" cy="2565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496" y="533400"/>
            <a:ext cx="1724983" cy="170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67800" y="1143000"/>
            <a:ext cx="2844800" cy="285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100" y="4000500"/>
            <a:ext cx="2222500" cy="2273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6653" y="2120900"/>
            <a:ext cx="1249180" cy="13819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3700" y="165100"/>
            <a:ext cx="1955800" cy="195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33217" y="4872317"/>
            <a:ext cx="1082675" cy="10653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3063" y="3005138"/>
          <a:ext cx="11526519" cy="66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670">
                <a:tc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surprised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sleepy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sad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770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scared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3063" y="6005512"/>
          <a:ext cx="11526519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embarrassed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8089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happy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8724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angry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silly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621185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84383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62118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5686" y="2601144"/>
            <a:ext cx="2985492" cy="396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357904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1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7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80903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357904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0888" y="3560788"/>
            <a:ext cx="2620566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455694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7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1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478693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455694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0689" y="4544244"/>
            <a:ext cx="1922264" cy="33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7869" y="5033988"/>
            <a:ext cx="1542652" cy="414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670BA-747C-43ED-A6B1-019D7894BC55}"/>
              </a:ext>
            </a:extLst>
          </p:cNvPr>
          <p:cNvSpPr txBox="1"/>
          <p:nvPr/>
        </p:nvSpPr>
        <p:spPr>
          <a:xfrm>
            <a:off x="685800" y="794637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I be learning today?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08509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95"/>
              </a:lnSpc>
            </a:pPr>
            <a:r>
              <a:rPr sz="8800" spc="15" dirty="0">
                <a:latin typeface="Century Gothic"/>
                <a:cs typeface="Century Gothic"/>
              </a:rPr>
              <a:t>C&amp;G</a:t>
            </a:r>
            <a:endParaRPr sz="8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074" y="3104324"/>
            <a:ext cx="515491" cy="3239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968" y="3252656"/>
            <a:ext cx="3754502" cy="3753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05900" y="736600"/>
            <a:ext cx="3009900" cy="191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50" y="69850"/>
            <a:ext cx="2095500" cy="6743700"/>
          </a:xfrm>
          <a:custGeom>
            <a:avLst/>
            <a:gdLst/>
            <a:ahLst/>
            <a:cxnLst/>
            <a:rect l="l" t="t" r="r" b="b"/>
            <a:pathLst>
              <a:path w="2095500" h="6743700">
                <a:moveTo>
                  <a:pt x="0" y="6743700"/>
                </a:moveTo>
                <a:lnTo>
                  <a:pt x="2095500" y="6743700"/>
                </a:lnTo>
                <a:lnTo>
                  <a:pt x="2095500" y="0"/>
                </a:lnTo>
                <a:lnTo>
                  <a:pt x="0" y="0"/>
                </a:lnTo>
                <a:lnTo>
                  <a:pt x="0" y="6743700"/>
                </a:lnTo>
                <a:close/>
              </a:path>
            </a:pathLst>
          </a:custGeom>
          <a:solidFill>
            <a:srgbClr val="C1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" y="69850"/>
            <a:ext cx="2095500" cy="6743700"/>
          </a:xfrm>
          <a:custGeom>
            <a:avLst/>
            <a:gdLst/>
            <a:ahLst/>
            <a:cxnLst/>
            <a:rect l="l" t="t" r="r" b="b"/>
            <a:pathLst>
              <a:path w="2095500" h="6743700">
                <a:moveTo>
                  <a:pt x="0" y="0"/>
                </a:moveTo>
                <a:lnTo>
                  <a:pt x="2095500" y="0"/>
                </a:lnTo>
                <a:lnTo>
                  <a:pt x="2095500" y="6743700"/>
                </a:lnTo>
                <a:lnTo>
                  <a:pt x="0" y="6743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9494" y="0"/>
            <a:ext cx="826769" cy="6616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indent="-16510" algn="ctr">
              <a:lnSpc>
                <a:spcPct val="150100"/>
              </a:lnSpc>
              <a:spcBef>
                <a:spcPts val="135"/>
              </a:spcBef>
            </a:pPr>
            <a:r>
              <a:rPr sz="3200" spc="0" dirty="0">
                <a:latin typeface="Arial"/>
                <a:cs typeface="Arial"/>
              </a:rPr>
              <a:t>cap  </a:t>
            </a:r>
            <a:r>
              <a:rPr sz="3200" spc="10" dirty="0">
                <a:latin typeface="Arial"/>
                <a:cs typeface="Arial"/>
              </a:rPr>
              <a:t>gap  </a:t>
            </a:r>
            <a:r>
              <a:rPr sz="3200" spc="5" dirty="0">
                <a:latin typeface="Arial"/>
                <a:cs typeface="Arial"/>
              </a:rPr>
              <a:t>curl 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15" dirty="0">
                <a:latin typeface="Arial"/>
                <a:cs typeface="Arial"/>
              </a:rPr>
              <a:t>a</a:t>
            </a:r>
            <a:r>
              <a:rPr sz="3200" spc="2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d  </a:t>
            </a:r>
            <a:r>
              <a:rPr sz="3200" spc="0" dirty="0">
                <a:latin typeface="Arial"/>
                <a:cs typeface="Arial"/>
              </a:rPr>
              <a:t>girl 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15" dirty="0">
                <a:latin typeface="Arial"/>
                <a:cs typeface="Arial"/>
              </a:rPr>
              <a:t>oa</a:t>
            </a:r>
            <a:r>
              <a:rPr sz="3200" dirty="0">
                <a:latin typeface="Arial"/>
                <a:cs typeface="Arial"/>
              </a:rPr>
              <a:t>t  </a:t>
            </a:r>
            <a:r>
              <a:rPr sz="3200" spc="15" dirty="0">
                <a:latin typeface="Arial"/>
                <a:cs typeface="Arial"/>
              </a:rPr>
              <a:t>goat  </a:t>
            </a:r>
            <a:r>
              <a:rPr sz="3200" dirty="0">
                <a:latin typeface="Arial"/>
                <a:cs typeface="Arial"/>
              </a:rPr>
              <a:t>cold  gold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3905" y="1768988"/>
            <a:ext cx="541946" cy="1947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5853" y="1768988"/>
            <a:ext cx="2600840" cy="720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3905" y="1768988"/>
            <a:ext cx="3142786" cy="2677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3905" y="3725738"/>
            <a:ext cx="2600840" cy="720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4746" y="2489324"/>
            <a:ext cx="541947" cy="19567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4500" y="177800"/>
            <a:ext cx="2489200" cy="184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9200" y="653211"/>
            <a:ext cx="4038600" cy="6239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0800" y="4508500"/>
            <a:ext cx="2705100" cy="2120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66300" y="4445000"/>
            <a:ext cx="2387600" cy="23621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4100" y="2451100"/>
            <a:ext cx="2832100" cy="2247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3800" y="1257300"/>
            <a:ext cx="2641600" cy="3073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7400" y="4229100"/>
            <a:ext cx="2463800" cy="2463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C654A6F8-678B-4D41-83E1-D324D036298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1\lesson-1-3"/>
  <p:tag name="ISPRING_PRESENTATION_TITLE" val="ESLAO-1-3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350</Words>
  <Application>Microsoft Office PowerPoint</Application>
  <PresentationFormat>Widescreen</PresentationFormat>
  <Paragraphs>106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2</vt:lpstr>
      <vt:lpstr>Office Theme</vt:lpstr>
      <vt:lpstr>PowerPoint Presentation</vt:lpstr>
      <vt:lpstr>Last Week’s Homework: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tic tac toe!</vt:lpstr>
      <vt:lpstr>Let’s play tic tac toe!</vt:lpstr>
      <vt:lpstr>Let’s play tic tac toe!</vt:lpstr>
      <vt:lpstr>PowerPoint Presentation</vt:lpstr>
      <vt:lpstr>PowerPoint Presentation</vt:lpstr>
      <vt:lpstr>PowerPoint Presentation</vt:lpstr>
      <vt:lpstr>PowerPoint Presentation</vt:lpstr>
      <vt:lpstr>Let’s play a guessing game!</vt:lpstr>
      <vt:lpstr>PowerPoint Presentation</vt:lpstr>
      <vt:lpstr>What is singular? What is plural?</vt:lpstr>
      <vt:lpstr>Plural and Singular</vt:lpstr>
      <vt:lpstr>Complete the sentences.</vt:lpstr>
      <vt:lpstr>PowerPoint Presentation</vt:lpstr>
      <vt:lpstr>Let’s review</vt:lpstr>
      <vt:lpstr>Let’s review</vt:lpstr>
      <vt:lpstr>Let’s review</vt:lpstr>
      <vt:lpstr>Let’s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ESLAO-1-3-Slides</dc:title>
  <cp:lastModifiedBy>Lakshmi Priya</cp:lastModifiedBy>
  <cp:revision>4</cp:revision>
  <dcterms:created xsi:type="dcterms:W3CDTF">2018-06-05T12:34:31Z</dcterms:created>
  <dcterms:modified xsi:type="dcterms:W3CDTF">2018-06-11T16:13:16Z</dcterms:modified>
</cp:coreProperties>
</file>