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8" y="3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350" y="6350"/>
            <a:ext cx="12185650" cy="218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350" y="6350"/>
            <a:ext cx="12185650" cy="2184400"/>
          </a:xfrm>
          <a:custGeom>
            <a:avLst/>
            <a:gdLst/>
            <a:ahLst/>
            <a:cxnLst/>
            <a:rect l="l" t="t" r="r" b="b"/>
            <a:pathLst>
              <a:path w="12185650" h="2184400">
                <a:moveTo>
                  <a:pt x="12185650" y="0"/>
                </a:moveTo>
                <a:lnTo>
                  <a:pt x="0" y="0"/>
                </a:lnTo>
                <a:lnTo>
                  <a:pt x="0" y="1886167"/>
                </a:lnTo>
                <a:lnTo>
                  <a:pt x="1996017" y="1886167"/>
                </a:lnTo>
                <a:lnTo>
                  <a:pt x="2377017" y="2171709"/>
                </a:lnTo>
                <a:lnTo>
                  <a:pt x="2385483" y="2174882"/>
                </a:lnTo>
                <a:lnTo>
                  <a:pt x="2398183" y="2179641"/>
                </a:lnTo>
                <a:lnTo>
                  <a:pt x="2410883" y="2184400"/>
                </a:lnTo>
                <a:lnTo>
                  <a:pt x="2421467" y="2184400"/>
                </a:lnTo>
                <a:lnTo>
                  <a:pt x="2434167" y="2184400"/>
                </a:lnTo>
                <a:lnTo>
                  <a:pt x="2444750" y="2179641"/>
                </a:lnTo>
                <a:lnTo>
                  <a:pt x="2457450" y="2174882"/>
                </a:lnTo>
                <a:lnTo>
                  <a:pt x="2465917" y="2171709"/>
                </a:lnTo>
                <a:lnTo>
                  <a:pt x="2846917" y="1886167"/>
                </a:lnTo>
                <a:lnTo>
                  <a:pt x="12185650" y="1886167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33400" y="546100"/>
            <a:ext cx="6959600" cy="1193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88364" y="736917"/>
            <a:ext cx="1041527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350" y="6350"/>
            <a:ext cx="12185650" cy="218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350" y="6350"/>
            <a:ext cx="12185650" cy="2184400"/>
          </a:xfrm>
          <a:custGeom>
            <a:avLst/>
            <a:gdLst/>
            <a:ahLst/>
            <a:cxnLst/>
            <a:rect l="l" t="t" r="r" b="b"/>
            <a:pathLst>
              <a:path w="12185650" h="2184400">
                <a:moveTo>
                  <a:pt x="12185650" y="0"/>
                </a:moveTo>
                <a:lnTo>
                  <a:pt x="0" y="0"/>
                </a:lnTo>
                <a:lnTo>
                  <a:pt x="0" y="1886167"/>
                </a:lnTo>
                <a:lnTo>
                  <a:pt x="1996017" y="1886167"/>
                </a:lnTo>
                <a:lnTo>
                  <a:pt x="2377017" y="2171709"/>
                </a:lnTo>
                <a:lnTo>
                  <a:pt x="2385483" y="2174882"/>
                </a:lnTo>
                <a:lnTo>
                  <a:pt x="2398183" y="2179641"/>
                </a:lnTo>
                <a:lnTo>
                  <a:pt x="2410883" y="2184400"/>
                </a:lnTo>
                <a:lnTo>
                  <a:pt x="2421467" y="2184400"/>
                </a:lnTo>
                <a:lnTo>
                  <a:pt x="2434167" y="2184400"/>
                </a:lnTo>
                <a:lnTo>
                  <a:pt x="2444750" y="2179641"/>
                </a:lnTo>
                <a:lnTo>
                  <a:pt x="2457450" y="2174882"/>
                </a:lnTo>
                <a:lnTo>
                  <a:pt x="2465917" y="2171709"/>
                </a:lnTo>
                <a:lnTo>
                  <a:pt x="2846917" y="1886167"/>
                </a:lnTo>
                <a:lnTo>
                  <a:pt x="12185650" y="1886167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EFEF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350" y="6350"/>
            <a:ext cx="12185650" cy="218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350" y="6350"/>
            <a:ext cx="12185650" cy="2184400"/>
          </a:xfrm>
          <a:custGeom>
            <a:avLst/>
            <a:gdLst/>
            <a:ahLst/>
            <a:cxnLst/>
            <a:rect l="l" t="t" r="r" b="b"/>
            <a:pathLst>
              <a:path w="12185650" h="2184400">
                <a:moveTo>
                  <a:pt x="12185650" y="0"/>
                </a:moveTo>
                <a:lnTo>
                  <a:pt x="0" y="0"/>
                </a:lnTo>
                <a:lnTo>
                  <a:pt x="0" y="1886167"/>
                </a:lnTo>
                <a:lnTo>
                  <a:pt x="1996017" y="1886167"/>
                </a:lnTo>
                <a:lnTo>
                  <a:pt x="2377017" y="2171709"/>
                </a:lnTo>
                <a:lnTo>
                  <a:pt x="2385483" y="2174882"/>
                </a:lnTo>
                <a:lnTo>
                  <a:pt x="2398183" y="2179641"/>
                </a:lnTo>
                <a:lnTo>
                  <a:pt x="2410883" y="2184400"/>
                </a:lnTo>
                <a:lnTo>
                  <a:pt x="2421467" y="2184400"/>
                </a:lnTo>
                <a:lnTo>
                  <a:pt x="2434167" y="2184400"/>
                </a:lnTo>
                <a:lnTo>
                  <a:pt x="2444750" y="2179641"/>
                </a:lnTo>
                <a:lnTo>
                  <a:pt x="2457450" y="2174882"/>
                </a:lnTo>
                <a:lnTo>
                  <a:pt x="2465917" y="2171709"/>
                </a:lnTo>
                <a:lnTo>
                  <a:pt x="2846917" y="1886167"/>
                </a:lnTo>
                <a:lnTo>
                  <a:pt x="12185650" y="1886167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33400" y="546100"/>
            <a:ext cx="5549900" cy="1193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EFEF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30556" y="2182705"/>
            <a:ext cx="4832984" cy="432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350" y="6350"/>
            <a:ext cx="12185650" cy="218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350" y="6350"/>
            <a:ext cx="12185650" cy="2184400"/>
          </a:xfrm>
          <a:custGeom>
            <a:avLst/>
            <a:gdLst/>
            <a:ahLst/>
            <a:cxnLst/>
            <a:rect l="l" t="t" r="r" b="b"/>
            <a:pathLst>
              <a:path w="12185650" h="2184400">
                <a:moveTo>
                  <a:pt x="12185650" y="0"/>
                </a:moveTo>
                <a:lnTo>
                  <a:pt x="0" y="0"/>
                </a:lnTo>
                <a:lnTo>
                  <a:pt x="0" y="1886167"/>
                </a:lnTo>
                <a:lnTo>
                  <a:pt x="1996017" y="1886167"/>
                </a:lnTo>
                <a:lnTo>
                  <a:pt x="2377017" y="2171709"/>
                </a:lnTo>
                <a:lnTo>
                  <a:pt x="2385483" y="2174882"/>
                </a:lnTo>
                <a:lnTo>
                  <a:pt x="2398183" y="2179641"/>
                </a:lnTo>
                <a:lnTo>
                  <a:pt x="2410883" y="2184400"/>
                </a:lnTo>
                <a:lnTo>
                  <a:pt x="2421467" y="2184400"/>
                </a:lnTo>
                <a:lnTo>
                  <a:pt x="2434167" y="2184400"/>
                </a:lnTo>
                <a:lnTo>
                  <a:pt x="2444750" y="2179641"/>
                </a:lnTo>
                <a:lnTo>
                  <a:pt x="2457450" y="2174882"/>
                </a:lnTo>
                <a:lnTo>
                  <a:pt x="2465917" y="2171709"/>
                </a:lnTo>
                <a:lnTo>
                  <a:pt x="2846917" y="1886167"/>
                </a:lnTo>
                <a:lnTo>
                  <a:pt x="12185650" y="1886167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EFEF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8364" y="736917"/>
            <a:ext cx="1041527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EFEF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28519" y="2364740"/>
            <a:ext cx="7934960" cy="3855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buTales.com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buTales.com/" TargetMode="External"/><Relationship Id="rId2" Type="http://schemas.openxmlformats.org/officeDocument/2006/relationships/hyperlink" Target="http://creativecommons.org/licenses/by-nc-nd/3.0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buTales.com/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3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2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50" y="6350"/>
            <a:ext cx="12185650" cy="520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50" y="6350"/>
            <a:ext cx="12185650" cy="5207000"/>
          </a:xfrm>
          <a:custGeom>
            <a:avLst/>
            <a:gdLst/>
            <a:ahLst/>
            <a:cxnLst/>
            <a:rect l="l" t="t" r="r" b="b"/>
            <a:pathLst>
              <a:path w="12185650" h="5207000">
                <a:moveTo>
                  <a:pt x="12185650" y="0"/>
                </a:moveTo>
                <a:lnTo>
                  <a:pt x="0" y="0"/>
                </a:lnTo>
                <a:lnTo>
                  <a:pt x="0" y="4908368"/>
                </a:lnTo>
                <a:lnTo>
                  <a:pt x="1996017" y="4908368"/>
                </a:lnTo>
                <a:lnTo>
                  <a:pt x="2377017" y="5194292"/>
                </a:lnTo>
                <a:lnTo>
                  <a:pt x="2385483" y="5197469"/>
                </a:lnTo>
                <a:lnTo>
                  <a:pt x="2398183" y="5202234"/>
                </a:lnTo>
                <a:lnTo>
                  <a:pt x="2410883" y="5207000"/>
                </a:lnTo>
                <a:lnTo>
                  <a:pt x="2421467" y="5207000"/>
                </a:lnTo>
                <a:lnTo>
                  <a:pt x="2434167" y="5207000"/>
                </a:lnTo>
                <a:lnTo>
                  <a:pt x="2444750" y="5202234"/>
                </a:lnTo>
                <a:lnTo>
                  <a:pt x="2457450" y="5197469"/>
                </a:lnTo>
                <a:lnTo>
                  <a:pt x="2465917" y="5194292"/>
                </a:lnTo>
                <a:lnTo>
                  <a:pt x="2846917" y="4908368"/>
                </a:lnTo>
                <a:lnTo>
                  <a:pt x="12185650" y="4908368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06500" y="5168900"/>
            <a:ext cx="8178800" cy="157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67827" y="5417820"/>
            <a:ext cx="72510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entury Gothic"/>
                <a:cs typeface="Century Gothic"/>
              </a:rPr>
              <a:t>Superheroes: Lesson</a:t>
            </a:r>
            <a:r>
              <a:rPr sz="5400" spc="60" dirty="0">
                <a:latin typeface="Century Gothic"/>
                <a:cs typeface="Century Gothic"/>
              </a:rPr>
              <a:t> </a:t>
            </a:r>
            <a:r>
              <a:rPr sz="5400" dirty="0">
                <a:latin typeface="Century Gothic"/>
                <a:cs typeface="Century Gothic"/>
              </a:rPr>
              <a:t>7</a:t>
            </a:r>
            <a:endParaRPr sz="5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5100" y="127000"/>
            <a:ext cx="3505200" cy="3505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34000" y="127000"/>
            <a:ext cx="5486400" cy="548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56648" y="756496"/>
            <a:ext cx="5011503" cy="50115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546100"/>
            <a:ext cx="10756900" cy="119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8364" y="736917"/>
            <a:ext cx="100514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How </a:t>
            </a:r>
            <a:r>
              <a:rPr spc="-5" dirty="0"/>
              <a:t>many </a:t>
            </a:r>
            <a:r>
              <a:rPr dirty="0"/>
              <a:t>words </a:t>
            </a:r>
            <a:r>
              <a:rPr spc="-25" dirty="0"/>
              <a:t>do </a:t>
            </a:r>
            <a:r>
              <a:rPr dirty="0"/>
              <a:t>you </a:t>
            </a:r>
            <a:r>
              <a:rPr spc="15" dirty="0"/>
              <a:t>still</a:t>
            </a:r>
            <a:r>
              <a:rPr spc="-80" dirty="0"/>
              <a:t> </a:t>
            </a:r>
            <a:r>
              <a:rPr spc="10" dirty="0"/>
              <a:t>remember?</a:t>
            </a:r>
          </a:p>
        </p:txBody>
      </p:sp>
      <p:sp>
        <p:nvSpPr>
          <p:cNvPr id="4" name="object 4"/>
          <p:cNvSpPr/>
          <p:nvPr/>
        </p:nvSpPr>
        <p:spPr>
          <a:xfrm>
            <a:off x="546100" y="3276600"/>
            <a:ext cx="2362200" cy="0"/>
          </a:xfrm>
          <a:custGeom>
            <a:avLst/>
            <a:gdLst/>
            <a:ahLst/>
            <a:cxnLst/>
            <a:rect l="l" t="t" r="r" b="b"/>
            <a:pathLst>
              <a:path w="2362200">
                <a:moveTo>
                  <a:pt x="0" y="0"/>
                </a:moveTo>
                <a:lnTo>
                  <a:pt x="2362200" y="1"/>
                </a:lnTo>
              </a:path>
            </a:pathLst>
          </a:custGeom>
          <a:ln w="25400">
            <a:solidFill>
              <a:srgbClr val="7CCA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6100" y="5118100"/>
            <a:ext cx="2362200" cy="0"/>
          </a:xfrm>
          <a:custGeom>
            <a:avLst/>
            <a:gdLst/>
            <a:ahLst/>
            <a:cxnLst/>
            <a:rect l="l" t="t" r="r" b="b"/>
            <a:pathLst>
              <a:path w="2362200">
                <a:moveTo>
                  <a:pt x="0" y="0"/>
                </a:moveTo>
                <a:lnTo>
                  <a:pt x="2362200" y="0"/>
                </a:lnTo>
              </a:path>
            </a:pathLst>
          </a:custGeom>
          <a:ln w="25400">
            <a:solidFill>
              <a:srgbClr val="7CCA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17900" y="3276600"/>
            <a:ext cx="2362200" cy="0"/>
          </a:xfrm>
          <a:custGeom>
            <a:avLst/>
            <a:gdLst/>
            <a:ahLst/>
            <a:cxnLst/>
            <a:rect l="l" t="t" r="r" b="b"/>
            <a:pathLst>
              <a:path w="2362200">
                <a:moveTo>
                  <a:pt x="0" y="0"/>
                </a:moveTo>
                <a:lnTo>
                  <a:pt x="2362200" y="1"/>
                </a:lnTo>
              </a:path>
            </a:pathLst>
          </a:custGeom>
          <a:ln w="25400">
            <a:solidFill>
              <a:srgbClr val="7CCA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17900" y="5118100"/>
            <a:ext cx="2362200" cy="0"/>
          </a:xfrm>
          <a:custGeom>
            <a:avLst/>
            <a:gdLst/>
            <a:ahLst/>
            <a:cxnLst/>
            <a:rect l="l" t="t" r="r" b="b"/>
            <a:pathLst>
              <a:path w="2362200">
                <a:moveTo>
                  <a:pt x="0" y="0"/>
                </a:moveTo>
                <a:lnTo>
                  <a:pt x="2362200" y="0"/>
                </a:lnTo>
              </a:path>
            </a:pathLst>
          </a:custGeom>
          <a:ln w="25400">
            <a:solidFill>
              <a:srgbClr val="7CCA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78600" y="3289300"/>
            <a:ext cx="2362200" cy="0"/>
          </a:xfrm>
          <a:custGeom>
            <a:avLst/>
            <a:gdLst/>
            <a:ahLst/>
            <a:cxnLst/>
            <a:rect l="l" t="t" r="r" b="b"/>
            <a:pathLst>
              <a:path w="2362200">
                <a:moveTo>
                  <a:pt x="0" y="0"/>
                </a:moveTo>
                <a:lnTo>
                  <a:pt x="2362200" y="1"/>
                </a:lnTo>
              </a:path>
            </a:pathLst>
          </a:custGeom>
          <a:ln w="25400">
            <a:solidFill>
              <a:srgbClr val="7CCA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78600" y="5130800"/>
            <a:ext cx="2362200" cy="0"/>
          </a:xfrm>
          <a:custGeom>
            <a:avLst/>
            <a:gdLst/>
            <a:ahLst/>
            <a:cxnLst/>
            <a:rect l="l" t="t" r="r" b="b"/>
            <a:pathLst>
              <a:path w="2362200">
                <a:moveTo>
                  <a:pt x="0" y="0"/>
                </a:moveTo>
                <a:lnTo>
                  <a:pt x="2362200" y="0"/>
                </a:lnTo>
              </a:path>
            </a:pathLst>
          </a:custGeom>
          <a:ln w="25400">
            <a:solidFill>
              <a:srgbClr val="7CCA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26600" y="3327400"/>
            <a:ext cx="2362200" cy="0"/>
          </a:xfrm>
          <a:custGeom>
            <a:avLst/>
            <a:gdLst/>
            <a:ahLst/>
            <a:cxnLst/>
            <a:rect l="l" t="t" r="r" b="b"/>
            <a:pathLst>
              <a:path w="2362200">
                <a:moveTo>
                  <a:pt x="0" y="0"/>
                </a:moveTo>
                <a:lnTo>
                  <a:pt x="2362200" y="1"/>
                </a:lnTo>
              </a:path>
            </a:pathLst>
          </a:custGeom>
          <a:ln w="25400">
            <a:solidFill>
              <a:srgbClr val="7CCA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26600" y="5168900"/>
            <a:ext cx="2362200" cy="0"/>
          </a:xfrm>
          <a:custGeom>
            <a:avLst/>
            <a:gdLst/>
            <a:ahLst/>
            <a:cxnLst/>
            <a:rect l="l" t="t" r="r" b="b"/>
            <a:pathLst>
              <a:path w="2362200">
                <a:moveTo>
                  <a:pt x="0" y="0"/>
                </a:moveTo>
                <a:lnTo>
                  <a:pt x="2362200" y="0"/>
                </a:lnTo>
              </a:path>
            </a:pathLst>
          </a:custGeom>
          <a:ln w="25400">
            <a:solidFill>
              <a:srgbClr val="7CCA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350" y="2292350"/>
            <a:ext cx="4889500" cy="2501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9350" y="2292350"/>
            <a:ext cx="4889500" cy="2501900"/>
          </a:xfrm>
          <a:custGeom>
            <a:avLst/>
            <a:gdLst/>
            <a:ahLst/>
            <a:cxnLst/>
            <a:rect l="l" t="t" r="r" b="b"/>
            <a:pathLst>
              <a:path w="4889500" h="2501900">
                <a:moveTo>
                  <a:pt x="4825925" y="0"/>
                </a:moveTo>
                <a:lnTo>
                  <a:pt x="63575" y="0"/>
                </a:lnTo>
                <a:lnTo>
                  <a:pt x="49126" y="0"/>
                </a:lnTo>
                <a:lnTo>
                  <a:pt x="37567" y="4336"/>
                </a:lnTo>
                <a:lnTo>
                  <a:pt x="28897" y="8671"/>
                </a:lnTo>
                <a:lnTo>
                  <a:pt x="17338" y="13008"/>
                </a:lnTo>
                <a:lnTo>
                  <a:pt x="11559" y="21680"/>
                </a:lnTo>
                <a:lnTo>
                  <a:pt x="5779" y="28184"/>
                </a:lnTo>
                <a:lnTo>
                  <a:pt x="0" y="36856"/>
                </a:lnTo>
                <a:lnTo>
                  <a:pt x="0" y="47696"/>
                </a:lnTo>
                <a:lnTo>
                  <a:pt x="0" y="2250409"/>
                </a:lnTo>
                <a:lnTo>
                  <a:pt x="0" y="2261250"/>
                </a:lnTo>
                <a:lnTo>
                  <a:pt x="5779" y="2269922"/>
                </a:lnTo>
                <a:lnTo>
                  <a:pt x="11559" y="2276426"/>
                </a:lnTo>
                <a:lnTo>
                  <a:pt x="17338" y="2285098"/>
                </a:lnTo>
                <a:lnTo>
                  <a:pt x="28897" y="2289434"/>
                </a:lnTo>
                <a:lnTo>
                  <a:pt x="37567" y="2293770"/>
                </a:lnTo>
                <a:lnTo>
                  <a:pt x="49126" y="2298106"/>
                </a:lnTo>
                <a:lnTo>
                  <a:pt x="63575" y="2298106"/>
                </a:lnTo>
                <a:lnTo>
                  <a:pt x="684876" y="2298106"/>
                </a:lnTo>
                <a:lnTo>
                  <a:pt x="939177" y="2488892"/>
                </a:lnTo>
                <a:lnTo>
                  <a:pt x="947846" y="2493228"/>
                </a:lnTo>
                <a:lnTo>
                  <a:pt x="959405" y="2497564"/>
                </a:lnTo>
                <a:lnTo>
                  <a:pt x="970964" y="2501900"/>
                </a:lnTo>
                <a:lnTo>
                  <a:pt x="982523" y="2501900"/>
                </a:lnTo>
                <a:lnTo>
                  <a:pt x="994082" y="2501900"/>
                </a:lnTo>
                <a:lnTo>
                  <a:pt x="1005642" y="2497564"/>
                </a:lnTo>
                <a:lnTo>
                  <a:pt x="1017201" y="2493228"/>
                </a:lnTo>
                <a:lnTo>
                  <a:pt x="1025870" y="2488892"/>
                </a:lnTo>
                <a:lnTo>
                  <a:pt x="1280170" y="2298106"/>
                </a:lnTo>
                <a:lnTo>
                  <a:pt x="4825925" y="2298106"/>
                </a:lnTo>
                <a:lnTo>
                  <a:pt x="4840374" y="2298106"/>
                </a:lnTo>
                <a:lnTo>
                  <a:pt x="4851933" y="2293770"/>
                </a:lnTo>
                <a:lnTo>
                  <a:pt x="4860602" y="2289434"/>
                </a:lnTo>
                <a:lnTo>
                  <a:pt x="4872162" y="2285098"/>
                </a:lnTo>
                <a:lnTo>
                  <a:pt x="4877941" y="2276426"/>
                </a:lnTo>
                <a:lnTo>
                  <a:pt x="4883720" y="2269922"/>
                </a:lnTo>
                <a:lnTo>
                  <a:pt x="4889500" y="2261250"/>
                </a:lnTo>
                <a:lnTo>
                  <a:pt x="4889500" y="2250409"/>
                </a:lnTo>
                <a:lnTo>
                  <a:pt x="4889500" y="47696"/>
                </a:lnTo>
                <a:lnTo>
                  <a:pt x="4889500" y="36856"/>
                </a:lnTo>
                <a:lnTo>
                  <a:pt x="4883720" y="28184"/>
                </a:lnTo>
                <a:lnTo>
                  <a:pt x="4877941" y="21680"/>
                </a:lnTo>
                <a:lnTo>
                  <a:pt x="4872162" y="13008"/>
                </a:lnTo>
                <a:lnTo>
                  <a:pt x="4860602" y="8671"/>
                </a:lnTo>
                <a:lnTo>
                  <a:pt x="4851933" y="4336"/>
                </a:lnTo>
                <a:lnTo>
                  <a:pt x="4840374" y="0"/>
                </a:lnTo>
                <a:lnTo>
                  <a:pt x="4825925" y="0"/>
                </a:lnTo>
                <a:close/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3000" y="3314700"/>
            <a:ext cx="4343400" cy="1358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36052" y="3470592"/>
            <a:ext cx="3783329" cy="9347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20"/>
              </a:lnSpc>
              <a:spcBef>
                <a:spcPts val="100"/>
              </a:spcBef>
              <a:tabLst>
                <a:tab pos="584200" algn="l"/>
              </a:tabLst>
            </a:pPr>
            <a:r>
              <a:rPr sz="3200" b="1" dirty="0">
                <a:solidFill>
                  <a:srgbClr val="FEFEFE"/>
                </a:solidFill>
                <a:latin typeface="Century Gothic"/>
                <a:cs typeface="Century Gothic"/>
              </a:rPr>
              <a:t>2.	</a:t>
            </a:r>
            <a:r>
              <a:rPr sz="3200" b="1" spc="-10" dirty="0">
                <a:solidFill>
                  <a:srgbClr val="FEFEFE"/>
                </a:solidFill>
                <a:latin typeface="Century Gothic"/>
                <a:cs typeface="Century Gothic"/>
              </a:rPr>
              <a:t>Let’s</a:t>
            </a:r>
            <a:r>
              <a:rPr sz="3200" b="1" spc="-1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3200" b="1" spc="-20" dirty="0">
                <a:solidFill>
                  <a:srgbClr val="FEFEFE"/>
                </a:solidFill>
                <a:latin typeface="Century Gothic"/>
                <a:cs typeface="Century Gothic"/>
              </a:rPr>
              <a:t>review</a:t>
            </a:r>
            <a:endParaRPr sz="3200">
              <a:latin typeface="Century Gothic"/>
              <a:cs typeface="Century Gothic"/>
            </a:endParaRPr>
          </a:p>
          <a:p>
            <a:pPr marL="12700">
              <a:lnSpc>
                <a:spcPts val="3340"/>
              </a:lnSpc>
            </a:pPr>
            <a:r>
              <a:rPr sz="2800" b="1" spc="-5" dirty="0">
                <a:solidFill>
                  <a:srgbClr val="FEFEFE"/>
                </a:solidFill>
                <a:latin typeface="Century Gothic"/>
                <a:cs typeface="Century Gothic"/>
              </a:rPr>
              <a:t>This/That/These/Those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49800" y="0"/>
            <a:ext cx="6858000" cy="6857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50" y="6350"/>
            <a:ext cx="12185650" cy="218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50" y="6350"/>
            <a:ext cx="12185650" cy="2184400"/>
          </a:xfrm>
          <a:custGeom>
            <a:avLst/>
            <a:gdLst/>
            <a:ahLst/>
            <a:cxnLst/>
            <a:rect l="l" t="t" r="r" b="b"/>
            <a:pathLst>
              <a:path w="12185650" h="2184400">
                <a:moveTo>
                  <a:pt x="12185650" y="0"/>
                </a:moveTo>
                <a:lnTo>
                  <a:pt x="0" y="0"/>
                </a:lnTo>
                <a:lnTo>
                  <a:pt x="0" y="1886167"/>
                </a:lnTo>
                <a:lnTo>
                  <a:pt x="1996017" y="1886167"/>
                </a:lnTo>
                <a:lnTo>
                  <a:pt x="2377017" y="2171709"/>
                </a:lnTo>
                <a:lnTo>
                  <a:pt x="2385483" y="2174882"/>
                </a:lnTo>
                <a:lnTo>
                  <a:pt x="2398183" y="2179641"/>
                </a:lnTo>
                <a:lnTo>
                  <a:pt x="2410883" y="2184400"/>
                </a:lnTo>
                <a:lnTo>
                  <a:pt x="2421467" y="2184400"/>
                </a:lnTo>
                <a:lnTo>
                  <a:pt x="2434167" y="2184400"/>
                </a:lnTo>
                <a:lnTo>
                  <a:pt x="2444750" y="2179641"/>
                </a:lnTo>
                <a:lnTo>
                  <a:pt x="2457450" y="2174882"/>
                </a:lnTo>
                <a:lnTo>
                  <a:pt x="2465917" y="2171709"/>
                </a:lnTo>
                <a:lnTo>
                  <a:pt x="2846917" y="1886167"/>
                </a:lnTo>
                <a:lnTo>
                  <a:pt x="12185650" y="1886167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3400" y="546100"/>
            <a:ext cx="6959600" cy="1193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5900" y="3873500"/>
            <a:ext cx="3873500" cy="2844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99639" y="2838025"/>
            <a:ext cx="8128000" cy="0"/>
          </a:xfrm>
          <a:custGeom>
            <a:avLst/>
            <a:gdLst/>
            <a:ahLst/>
            <a:cxnLst/>
            <a:rect l="l" t="t" r="r" b="b"/>
            <a:pathLst>
              <a:path w="8128000">
                <a:moveTo>
                  <a:pt x="0" y="0"/>
                </a:moveTo>
                <a:lnTo>
                  <a:pt x="8128000" y="0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99639" y="2136985"/>
            <a:ext cx="8128000" cy="0"/>
          </a:xfrm>
          <a:custGeom>
            <a:avLst/>
            <a:gdLst/>
            <a:ahLst/>
            <a:cxnLst/>
            <a:rect l="l" t="t" r="r" b="b"/>
            <a:pathLst>
              <a:path w="8128000">
                <a:moveTo>
                  <a:pt x="0" y="0"/>
                </a:moveTo>
                <a:lnTo>
                  <a:pt x="8128000" y="0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99639" y="4941145"/>
            <a:ext cx="8128000" cy="0"/>
          </a:xfrm>
          <a:custGeom>
            <a:avLst/>
            <a:gdLst/>
            <a:ahLst/>
            <a:cxnLst/>
            <a:rect l="l" t="t" r="r" b="b"/>
            <a:pathLst>
              <a:path w="8128000">
                <a:moveTo>
                  <a:pt x="0" y="0"/>
                </a:moveTo>
                <a:lnTo>
                  <a:pt x="8128000" y="0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88364" y="736917"/>
            <a:ext cx="6496685" cy="2055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5" dirty="0">
                <a:solidFill>
                  <a:srgbClr val="FEFEFE"/>
                </a:solidFill>
                <a:latin typeface="Century Gothic"/>
                <a:cs typeface="Century Gothic"/>
              </a:rPr>
              <a:t>This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 </a:t>
            </a:r>
            <a:r>
              <a:rPr sz="4000" b="1" spc="-10" dirty="0">
                <a:solidFill>
                  <a:srgbClr val="FEFEFE"/>
                </a:solidFill>
                <a:latin typeface="Century Gothic"/>
                <a:cs typeface="Century Gothic"/>
              </a:rPr>
              <a:t>That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These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</a:t>
            </a:r>
            <a:r>
              <a:rPr sz="4000" b="1" spc="-21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Those</a:t>
            </a:r>
            <a:endParaRPr sz="4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5550">
              <a:latin typeface="Times New Roman"/>
              <a:cs typeface="Times New Roman"/>
            </a:endParaRPr>
          </a:p>
          <a:p>
            <a:pPr marL="1682750">
              <a:lnSpc>
                <a:spcPct val="100000"/>
              </a:lnSpc>
              <a:tabLst>
                <a:tab pos="3027680" algn="l"/>
              </a:tabLst>
            </a:pPr>
            <a:r>
              <a:rPr sz="4000" b="1" spc="5" dirty="0">
                <a:latin typeface="Century Gothic"/>
                <a:cs typeface="Century Gothic"/>
              </a:rPr>
              <a:t>This	</a:t>
            </a:r>
            <a:r>
              <a:rPr sz="4000" spc="-15" dirty="0">
                <a:latin typeface="Century Gothic"/>
                <a:cs typeface="Century Gothic"/>
              </a:rPr>
              <a:t>This </a:t>
            </a:r>
            <a:r>
              <a:rPr sz="4000" spc="-5" dirty="0">
                <a:latin typeface="Century Gothic"/>
                <a:cs typeface="Century Gothic"/>
              </a:rPr>
              <a:t>is </a:t>
            </a:r>
            <a:r>
              <a:rPr sz="4000" spc="15" dirty="0">
                <a:latin typeface="Century Gothic"/>
                <a:cs typeface="Century Gothic"/>
              </a:rPr>
              <a:t>my</a:t>
            </a:r>
            <a:r>
              <a:rPr sz="4000" spc="-25" dirty="0">
                <a:latin typeface="Century Gothic"/>
                <a:cs typeface="Century Gothic"/>
              </a:rPr>
              <a:t> </a:t>
            </a:r>
            <a:r>
              <a:rPr sz="4000" spc="-20" dirty="0">
                <a:latin typeface="Century Gothic"/>
                <a:cs typeface="Century Gothic"/>
              </a:rPr>
              <a:t>dog.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99639" y="2844375"/>
            <a:ext cx="8128000" cy="694690"/>
          </a:xfrm>
          <a:prstGeom prst="rect">
            <a:avLst/>
          </a:prstGeom>
          <a:solidFill>
            <a:srgbClr val="0F6FC6">
              <a:alpha val="19999"/>
            </a:srgbClr>
          </a:solidFill>
        </p:spPr>
        <p:txBody>
          <a:bodyPr vert="horz" wrap="square" lIns="0" tIns="26669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209"/>
              </a:spcBef>
            </a:pPr>
            <a:r>
              <a:rPr sz="4000" b="1" spc="10" dirty="0">
                <a:latin typeface="Century Gothic"/>
                <a:cs typeface="Century Gothic"/>
              </a:rPr>
              <a:t>These </a:t>
            </a:r>
            <a:r>
              <a:rPr sz="4000" spc="-5" dirty="0">
                <a:latin typeface="Century Gothic"/>
                <a:cs typeface="Century Gothic"/>
              </a:rPr>
              <a:t>These </a:t>
            </a:r>
            <a:r>
              <a:rPr sz="4000" spc="-15" dirty="0">
                <a:latin typeface="Century Gothic"/>
                <a:cs typeface="Century Gothic"/>
              </a:rPr>
              <a:t>are </a:t>
            </a:r>
            <a:r>
              <a:rPr sz="4000" spc="15" dirty="0">
                <a:latin typeface="Century Gothic"/>
                <a:cs typeface="Century Gothic"/>
              </a:rPr>
              <a:t>my</a:t>
            </a:r>
            <a:r>
              <a:rPr sz="4000" spc="-610" dirty="0">
                <a:latin typeface="Century Gothic"/>
                <a:cs typeface="Century Gothic"/>
              </a:rPr>
              <a:t> </a:t>
            </a:r>
            <a:r>
              <a:rPr sz="4000" spc="-5" dirty="0">
                <a:latin typeface="Century Gothic"/>
                <a:cs typeface="Century Gothic"/>
              </a:rPr>
              <a:t>dogs.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94946" y="3559385"/>
            <a:ext cx="494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21130" algn="l"/>
              </a:tabLst>
            </a:pPr>
            <a:r>
              <a:rPr sz="4000" b="1" spc="-10" dirty="0">
                <a:latin typeface="Century Gothic"/>
                <a:cs typeface="Century Gothic"/>
              </a:rPr>
              <a:t>That	</a:t>
            </a:r>
            <a:r>
              <a:rPr sz="4000" spc="-20" dirty="0">
                <a:latin typeface="Century Gothic"/>
                <a:cs typeface="Century Gothic"/>
              </a:rPr>
              <a:t>That </a:t>
            </a:r>
            <a:r>
              <a:rPr sz="4000" spc="-5" dirty="0">
                <a:latin typeface="Century Gothic"/>
                <a:cs typeface="Century Gothic"/>
              </a:rPr>
              <a:t>is </a:t>
            </a:r>
            <a:r>
              <a:rPr sz="4000" spc="15" dirty="0">
                <a:latin typeface="Century Gothic"/>
                <a:cs typeface="Century Gothic"/>
              </a:rPr>
              <a:t>my</a:t>
            </a:r>
            <a:r>
              <a:rPr sz="4000" spc="-35" dirty="0">
                <a:latin typeface="Century Gothic"/>
                <a:cs typeface="Century Gothic"/>
              </a:rPr>
              <a:t> </a:t>
            </a:r>
            <a:r>
              <a:rPr sz="4000" dirty="0">
                <a:latin typeface="Century Gothic"/>
                <a:cs typeface="Century Gothic"/>
              </a:rPr>
              <a:t>cat.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99639" y="4240105"/>
            <a:ext cx="8128000" cy="694690"/>
          </a:xfrm>
          <a:prstGeom prst="rect">
            <a:avLst/>
          </a:prstGeom>
          <a:solidFill>
            <a:srgbClr val="0F6FC6">
              <a:alpha val="19999"/>
            </a:srgbClr>
          </a:solidFill>
        </p:spPr>
        <p:txBody>
          <a:bodyPr vert="horz" wrap="square" lIns="0" tIns="33019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259"/>
              </a:spcBef>
            </a:pPr>
            <a:r>
              <a:rPr sz="4000" b="1" spc="10" dirty="0">
                <a:latin typeface="Century Gothic"/>
                <a:cs typeface="Century Gothic"/>
              </a:rPr>
              <a:t>Those </a:t>
            </a:r>
            <a:r>
              <a:rPr sz="4000" spc="-5" dirty="0">
                <a:latin typeface="Century Gothic"/>
                <a:cs typeface="Century Gothic"/>
              </a:rPr>
              <a:t>Those </a:t>
            </a:r>
            <a:r>
              <a:rPr sz="4000" spc="-15" dirty="0">
                <a:latin typeface="Century Gothic"/>
                <a:cs typeface="Century Gothic"/>
              </a:rPr>
              <a:t>are </a:t>
            </a:r>
            <a:r>
              <a:rPr sz="4000" spc="15" dirty="0">
                <a:latin typeface="Century Gothic"/>
                <a:cs typeface="Century Gothic"/>
              </a:rPr>
              <a:t>my</a:t>
            </a:r>
            <a:r>
              <a:rPr sz="4000" spc="-605" dirty="0">
                <a:latin typeface="Century Gothic"/>
                <a:cs typeface="Century Gothic"/>
              </a:rPr>
              <a:t> </a:t>
            </a:r>
            <a:r>
              <a:rPr sz="4000" spc="0" dirty="0">
                <a:latin typeface="Century Gothic"/>
                <a:cs typeface="Century Gothic"/>
              </a:rPr>
              <a:t>cats.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553700" y="1930400"/>
            <a:ext cx="1600200" cy="1752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200" y="1097280"/>
            <a:ext cx="6373368" cy="4828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6269" y="651509"/>
            <a:ext cx="4410075" cy="2484120"/>
          </a:xfrm>
          <a:prstGeom prst="rect">
            <a:avLst/>
          </a:prstGeom>
        </p:spPr>
        <p:txBody>
          <a:bodyPr vert="horz" wrap="square" lIns="0" tIns="236220" rIns="0" bIns="0" rtlCol="0">
            <a:spAutoFit/>
          </a:bodyPr>
          <a:lstStyle/>
          <a:p>
            <a:pPr marL="12700" marR="5080">
              <a:lnSpc>
                <a:spcPts val="8800"/>
              </a:lnSpc>
              <a:spcBef>
                <a:spcPts val="1860"/>
              </a:spcBef>
            </a:pPr>
            <a:r>
              <a:rPr sz="8800" b="0" spc="-1530" dirty="0">
                <a:solidFill>
                  <a:srgbClr val="00007F"/>
                </a:solidFill>
                <a:latin typeface="Arial"/>
                <a:cs typeface="Arial"/>
              </a:rPr>
              <a:t>Hero </a:t>
            </a:r>
            <a:r>
              <a:rPr sz="8800" b="0" spc="-295" dirty="0">
                <a:solidFill>
                  <a:srgbClr val="00007F"/>
                </a:solidFill>
                <a:latin typeface="Arial"/>
                <a:cs typeface="Arial"/>
              </a:rPr>
              <a:t>of </a:t>
            </a:r>
            <a:r>
              <a:rPr sz="8800" b="0" spc="-715" dirty="0">
                <a:solidFill>
                  <a:srgbClr val="00007F"/>
                </a:solidFill>
                <a:latin typeface="Arial"/>
                <a:cs typeface="Arial"/>
              </a:rPr>
              <a:t>the  </a:t>
            </a:r>
            <a:r>
              <a:rPr sz="8800" b="0" spc="-1280" dirty="0">
                <a:solidFill>
                  <a:srgbClr val="00007F"/>
                </a:solidFill>
                <a:latin typeface="Arial"/>
                <a:cs typeface="Arial"/>
              </a:rPr>
              <a:t>Mountain</a:t>
            </a:r>
            <a:endParaRPr sz="8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2610" y="5758179"/>
            <a:ext cx="2007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spc="-440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w</a:t>
            </a:r>
            <a:r>
              <a:rPr sz="2400" u="heavy" spc="-360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ww.</a:t>
            </a:r>
            <a:r>
              <a:rPr sz="2400" u="heavy" spc="-425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B</a:t>
            </a:r>
            <a:r>
              <a:rPr sz="2400" u="heavy" spc="-320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u</a:t>
            </a:r>
            <a:r>
              <a:rPr sz="2400" u="heavy" spc="-420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b</a:t>
            </a:r>
            <a:r>
              <a:rPr sz="2400" u="heavy" spc="-320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u</a:t>
            </a:r>
            <a:r>
              <a:rPr sz="2400" u="heavy" spc="-710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T</a:t>
            </a:r>
            <a:r>
              <a:rPr sz="2400" u="heavy" spc="-465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a</a:t>
            </a:r>
            <a:r>
              <a:rPr sz="2400" u="heavy" spc="-195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l</a:t>
            </a:r>
            <a:r>
              <a:rPr sz="2400" u="heavy" spc="-390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e</a:t>
            </a:r>
            <a:r>
              <a:rPr sz="2400" u="heavy" spc="-355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s</a:t>
            </a:r>
            <a:r>
              <a:rPr sz="2400" u="heavy" spc="-330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.</a:t>
            </a:r>
            <a:r>
              <a:rPr sz="2400" u="heavy" spc="-375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c</a:t>
            </a:r>
            <a:r>
              <a:rPr sz="2400" u="heavy" spc="-590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om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6580" y="646684"/>
            <a:ext cx="4187825" cy="40005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200" spc="-5" dirty="0">
                <a:latin typeface="Arial"/>
                <a:cs typeface="Arial"/>
              </a:rPr>
              <a:t>This ebook is distributed under Creative Common License</a:t>
            </a:r>
            <a:r>
              <a:rPr sz="1200" spc="6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3.0</a:t>
            </a:r>
            <a:endParaRPr sz="1200">
              <a:latin typeface="Arial"/>
              <a:cs typeface="Arial"/>
            </a:endParaRPr>
          </a:p>
          <a:p>
            <a:pPr marL="54610">
              <a:lnSpc>
                <a:spcPct val="100000"/>
              </a:lnSpc>
              <a:spcBef>
                <a:spcPts val="140"/>
              </a:spcBef>
            </a:pPr>
            <a:r>
              <a:rPr sz="1000" u="sng" spc="-5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2"/>
              </a:rPr>
              <a:t>http://creativecommons.org/licenses/by-nc-nd/3.0/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6580" y="2307590"/>
            <a:ext cx="7278370" cy="106045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1000" spc="-35" dirty="0">
                <a:latin typeface="Arial"/>
                <a:cs typeface="Arial"/>
              </a:rPr>
              <a:t>You </a:t>
            </a:r>
            <a:r>
              <a:rPr sz="1000" spc="-5" dirty="0">
                <a:latin typeface="Arial"/>
                <a:cs typeface="Arial"/>
              </a:rPr>
              <a:t>are free to </a:t>
            </a:r>
            <a:r>
              <a:rPr sz="1000" spc="-20" dirty="0">
                <a:latin typeface="Arial"/>
                <a:cs typeface="Arial"/>
              </a:rPr>
              <a:t>copy, </a:t>
            </a:r>
            <a:r>
              <a:rPr sz="1000" spc="-5" dirty="0">
                <a:latin typeface="Arial"/>
                <a:cs typeface="Arial"/>
              </a:rPr>
              <a:t>distribute and transmit this work under the following</a:t>
            </a:r>
            <a:r>
              <a:rPr sz="1000" spc="1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conditions: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150"/>
              </a:lnSpc>
              <a:spcBef>
                <a:spcPts val="630"/>
              </a:spcBef>
              <a:buChar char="-"/>
              <a:tabLst>
                <a:tab pos="88900" algn="l"/>
              </a:tabLst>
            </a:pPr>
            <a:r>
              <a:rPr sz="1000" spc="-40" dirty="0">
                <a:latin typeface="Arial"/>
                <a:cs typeface="Arial"/>
              </a:rPr>
              <a:t>You </a:t>
            </a:r>
            <a:r>
              <a:rPr sz="1000" spc="-5" dirty="0">
                <a:latin typeface="Arial"/>
                <a:cs typeface="Arial"/>
              </a:rPr>
              <a:t>must attribute the work in the manner specified </a:t>
            </a:r>
            <a:r>
              <a:rPr sz="1000" dirty="0">
                <a:latin typeface="Arial"/>
                <a:cs typeface="Arial"/>
              </a:rPr>
              <a:t>by </a:t>
            </a:r>
            <a:r>
              <a:rPr sz="1000" spc="-5" dirty="0">
                <a:latin typeface="Arial"/>
                <a:cs typeface="Arial"/>
              </a:rPr>
              <a:t>the author </a:t>
            </a:r>
            <a:r>
              <a:rPr sz="1000" dirty="0">
                <a:latin typeface="Arial"/>
                <a:cs typeface="Arial"/>
              </a:rPr>
              <a:t>or </a:t>
            </a:r>
            <a:r>
              <a:rPr sz="1000" spc="-5" dirty="0">
                <a:latin typeface="Arial"/>
                <a:cs typeface="Arial"/>
              </a:rPr>
              <a:t>licensor (but not in any way that suggests that they endorse  you </a:t>
            </a:r>
            <a:r>
              <a:rPr sz="1000" dirty="0">
                <a:latin typeface="Arial"/>
                <a:cs typeface="Arial"/>
              </a:rPr>
              <a:t>or </a:t>
            </a:r>
            <a:r>
              <a:rPr sz="1000" spc="-5" dirty="0">
                <a:latin typeface="Arial"/>
                <a:cs typeface="Arial"/>
              </a:rPr>
              <a:t>your use of the</a:t>
            </a:r>
            <a:r>
              <a:rPr sz="1000" spc="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work)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  <a:buChar char="-"/>
              <a:tabLst>
                <a:tab pos="88900" algn="l"/>
              </a:tabLst>
            </a:pPr>
            <a:r>
              <a:rPr sz="1000" spc="-40" dirty="0">
                <a:latin typeface="Arial"/>
                <a:cs typeface="Arial"/>
              </a:rPr>
              <a:t>You </a:t>
            </a:r>
            <a:r>
              <a:rPr sz="1000" spc="-5" dirty="0">
                <a:latin typeface="Arial"/>
                <a:cs typeface="Arial"/>
              </a:rPr>
              <a:t>may not use this work </a:t>
            </a:r>
            <a:r>
              <a:rPr sz="1000" dirty="0">
                <a:latin typeface="Arial"/>
                <a:cs typeface="Arial"/>
              </a:rPr>
              <a:t>for </a:t>
            </a:r>
            <a:r>
              <a:rPr sz="1000" spc="-5" dirty="0">
                <a:latin typeface="Arial"/>
                <a:cs typeface="Arial"/>
              </a:rPr>
              <a:t>commercial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purposes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  <a:buChar char="-"/>
              <a:tabLst>
                <a:tab pos="88900" algn="l"/>
              </a:tabLst>
            </a:pPr>
            <a:r>
              <a:rPr sz="1000" spc="-40" dirty="0">
                <a:latin typeface="Arial"/>
                <a:cs typeface="Arial"/>
              </a:rPr>
              <a:t>You </a:t>
            </a:r>
            <a:r>
              <a:rPr sz="1000" spc="-5" dirty="0">
                <a:latin typeface="Arial"/>
                <a:cs typeface="Arial"/>
              </a:rPr>
              <a:t>may not </a:t>
            </a:r>
            <a:r>
              <a:rPr sz="1000" spc="-15" dirty="0">
                <a:latin typeface="Arial"/>
                <a:cs typeface="Arial"/>
              </a:rPr>
              <a:t>alter, </a:t>
            </a:r>
            <a:r>
              <a:rPr sz="1000" spc="-5" dirty="0">
                <a:latin typeface="Arial"/>
                <a:cs typeface="Arial"/>
              </a:rPr>
              <a:t>transform, or build upon this</a:t>
            </a:r>
            <a:r>
              <a:rPr sz="1000" spc="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work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6580" y="4067809"/>
            <a:ext cx="245491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Ivan </a:t>
            </a:r>
            <a:r>
              <a:rPr sz="1200" spc="-15" dirty="0">
                <a:latin typeface="Arial"/>
                <a:cs typeface="Arial"/>
              </a:rPr>
              <a:t>Parvov, </a:t>
            </a:r>
            <a:r>
              <a:rPr sz="1200" spc="-5" dirty="0">
                <a:latin typeface="Arial"/>
                <a:cs typeface="Arial"/>
              </a:rPr>
              <a:t>Hero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the Mountain  Copyright </a:t>
            </a:r>
            <a:r>
              <a:rPr sz="1200" dirty="0">
                <a:latin typeface="Arial"/>
                <a:cs typeface="Arial"/>
              </a:rPr>
              <a:t>© </a:t>
            </a:r>
            <a:r>
              <a:rPr sz="1200" spc="-5" dirty="0">
                <a:latin typeface="Arial"/>
                <a:cs typeface="Arial"/>
              </a:rPr>
              <a:t>2010 </a:t>
            </a:r>
            <a:r>
              <a:rPr sz="1200" spc="0" dirty="0">
                <a:latin typeface="Arial"/>
                <a:cs typeface="Arial"/>
              </a:rPr>
              <a:t>by </a:t>
            </a:r>
            <a:r>
              <a:rPr sz="1200" spc="-5" dirty="0">
                <a:latin typeface="Arial"/>
                <a:cs typeface="Arial"/>
              </a:rPr>
              <a:t>Ivan Parvov  </a:t>
            </a:r>
            <a:r>
              <a:rPr sz="1200" spc="-35" dirty="0">
                <a:latin typeface="Arial"/>
                <a:cs typeface="Arial"/>
              </a:rPr>
              <a:t>Text </a:t>
            </a:r>
            <a:r>
              <a:rPr sz="1200" spc="-5" dirty="0">
                <a:latin typeface="Arial"/>
                <a:cs typeface="Arial"/>
              </a:rPr>
              <a:t>and illustrations </a:t>
            </a:r>
            <a:r>
              <a:rPr sz="1200" dirty="0">
                <a:latin typeface="Arial"/>
                <a:cs typeface="Arial"/>
              </a:rPr>
              <a:t>by </a:t>
            </a:r>
            <a:r>
              <a:rPr sz="1200" spc="-5" dirty="0">
                <a:latin typeface="Arial"/>
                <a:cs typeface="Arial"/>
              </a:rPr>
              <a:t>Ivan Parvov  </a:t>
            </a:r>
            <a:r>
              <a:rPr sz="1200" u="sng" spc="-15" dirty="0">
                <a:solidFill>
                  <a:srgbClr val="00007F"/>
                </a:solidFill>
                <a:uFill>
                  <a:solidFill>
                    <a:srgbClr val="00007F"/>
                  </a:solidFill>
                </a:uFill>
                <a:latin typeface="Arial"/>
                <a:cs typeface="Arial"/>
                <a:hlinkClick r:id="rId3"/>
              </a:rPr>
              <a:t>www.BubuTales.com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5309" y="1273810"/>
            <a:ext cx="2651760" cy="872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29600" cy="617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582920"/>
            <a:ext cx="7806055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The little fox Bubu </a:t>
            </a:r>
            <a:r>
              <a:rPr sz="1400" spc="-10" dirty="0">
                <a:latin typeface="Arial"/>
                <a:cs typeface="Arial"/>
              </a:rPr>
              <a:t>was </a:t>
            </a:r>
            <a:r>
              <a:rPr sz="1400" spc="-5" dirty="0">
                <a:latin typeface="Arial"/>
                <a:cs typeface="Arial"/>
              </a:rPr>
              <a:t>very excited. The big contest “Hero of the </a:t>
            </a:r>
            <a:r>
              <a:rPr sz="1400" spc="-10" dirty="0">
                <a:latin typeface="Arial"/>
                <a:cs typeface="Arial"/>
              </a:rPr>
              <a:t>Mountain” was </a:t>
            </a:r>
            <a:r>
              <a:rPr sz="1400" spc="-5" dirty="0">
                <a:latin typeface="Arial"/>
                <a:cs typeface="Arial"/>
              </a:rPr>
              <a:t>going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take  place the next </a:t>
            </a:r>
            <a:r>
              <a:rPr sz="1400" spc="-35" dirty="0">
                <a:latin typeface="Arial"/>
                <a:cs typeface="Arial"/>
              </a:rPr>
              <a:t>day. </a:t>
            </a:r>
            <a:r>
              <a:rPr sz="1400" spc="-5" dirty="0">
                <a:latin typeface="Arial"/>
                <a:cs typeface="Arial"/>
              </a:rPr>
              <a:t>The bravest and most powerful animals and people were going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take part </a:t>
            </a:r>
            <a:r>
              <a:rPr sz="1400" spc="-10" dirty="0">
                <a:latin typeface="Arial"/>
                <a:cs typeface="Arial"/>
              </a:rPr>
              <a:t>in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it.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19" y="438912"/>
            <a:ext cx="6437376" cy="5047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582920"/>
            <a:ext cx="7547609" cy="64770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Bubu wanted </a:t>
            </a:r>
            <a:r>
              <a:rPr sz="1400" dirty="0">
                <a:latin typeface="Arial"/>
                <a:cs typeface="Arial"/>
              </a:rPr>
              <a:t>to see </a:t>
            </a:r>
            <a:r>
              <a:rPr sz="1400" spc="-5" dirty="0">
                <a:latin typeface="Arial"/>
                <a:cs typeface="Arial"/>
              </a:rPr>
              <a:t>the contest and meet the most famous heroes in the world. He carefully  studied the map. The contest </a:t>
            </a:r>
            <a:r>
              <a:rPr sz="1400" spc="-10" dirty="0">
                <a:latin typeface="Arial"/>
                <a:cs typeface="Arial"/>
              </a:rPr>
              <a:t>would </a:t>
            </a:r>
            <a:r>
              <a:rPr sz="1400" spc="-5" dirty="0">
                <a:latin typeface="Arial"/>
                <a:cs typeface="Arial"/>
              </a:rPr>
              <a:t>take place high on the mountain, </a:t>
            </a:r>
            <a:r>
              <a:rPr sz="1400" dirty="0">
                <a:latin typeface="Arial"/>
                <a:cs typeface="Arial"/>
              </a:rPr>
              <a:t>on </a:t>
            </a:r>
            <a:r>
              <a:rPr sz="1400" spc="-5" dirty="0">
                <a:latin typeface="Arial"/>
                <a:cs typeface="Arial"/>
              </a:rPr>
              <a:t>the grounds of the </a:t>
            </a:r>
            <a:r>
              <a:rPr sz="1400" spc="-10" dirty="0">
                <a:latin typeface="Arial"/>
                <a:cs typeface="Arial"/>
              </a:rPr>
              <a:t>owl-  </a:t>
            </a:r>
            <a:r>
              <a:rPr sz="1400" spc="-5" dirty="0">
                <a:latin typeface="Arial"/>
                <a:cs typeface="Arial"/>
              </a:rPr>
              <a:t>magician, Boran. Bubu </a:t>
            </a:r>
            <a:r>
              <a:rPr sz="1400" spc="-10" dirty="0">
                <a:latin typeface="Arial"/>
                <a:cs typeface="Arial"/>
              </a:rPr>
              <a:t>was </a:t>
            </a:r>
            <a:r>
              <a:rPr sz="1400" spc="-5" dirty="0">
                <a:latin typeface="Arial"/>
                <a:cs typeface="Arial"/>
              </a:rPr>
              <a:t>going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have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long trip the next </a:t>
            </a:r>
            <a:r>
              <a:rPr sz="1400" dirty="0">
                <a:latin typeface="Arial"/>
                <a:cs typeface="Arial"/>
              </a:rPr>
              <a:t>day . .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304" y="146304"/>
            <a:ext cx="7644384" cy="5779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855970"/>
            <a:ext cx="7226934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That evening, Bubu could not fall asleep till late at night. He was looking at the distant </a:t>
            </a:r>
            <a:r>
              <a:rPr sz="1400" spc="-10" dirty="0">
                <a:latin typeface="Arial"/>
                <a:cs typeface="Arial"/>
              </a:rPr>
              <a:t>peak,  </a:t>
            </a:r>
            <a:r>
              <a:rPr sz="1400" spc="-5" dirty="0">
                <a:latin typeface="Arial"/>
                <a:cs typeface="Arial"/>
              </a:rPr>
              <a:t>dreaming about the contest. He was eager for the </a:t>
            </a:r>
            <a:r>
              <a:rPr sz="1400" spc="-10" dirty="0">
                <a:latin typeface="Arial"/>
                <a:cs typeface="Arial"/>
              </a:rPr>
              <a:t>morning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come.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52" y="516636"/>
            <a:ext cx="8156448" cy="5225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582920"/>
            <a:ext cx="7479030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dirty="0">
                <a:latin typeface="Arial"/>
                <a:cs typeface="Arial"/>
              </a:rPr>
              <a:t>In </a:t>
            </a:r>
            <a:r>
              <a:rPr sz="1400" spc="-5" dirty="0">
                <a:latin typeface="Arial"/>
                <a:cs typeface="Arial"/>
              </a:rPr>
              <a:t>the morning he </a:t>
            </a:r>
            <a:r>
              <a:rPr sz="1400" spc="-10" dirty="0">
                <a:latin typeface="Arial"/>
                <a:cs typeface="Arial"/>
              </a:rPr>
              <a:t>woke </a:t>
            </a:r>
            <a:r>
              <a:rPr sz="1400" spc="-5" dirty="0">
                <a:latin typeface="Arial"/>
                <a:cs typeface="Arial"/>
              </a:rPr>
              <a:t>up </a:t>
            </a:r>
            <a:r>
              <a:rPr sz="1400" spc="-25" dirty="0">
                <a:latin typeface="Arial"/>
                <a:cs typeface="Arial"/>
              </a:rPr>
              <a:t>early, </a:t>
            </a:r>
            <a:r>
              <a:rPr sz="1400" spc="-5" dirty="0">
                <a:latin typeface="Arial"/>
                <a:cs typeface="Arial"/>
              </a:rPr>
              <a:t>brushed his teeth and ate his breakfast </a:t>
            </a:r>
            <a:r>
              <a:rPr sz="1400" spc="-20" dirty="0">
                <a:latin typeface="Arial"/>
                <a:cs typeface="Arial"/>
              </a:rPr>
              <a:t>quickly. </a:t>
            </a:r>
            <a:r>
              <a:rPr sz="1400" spc="-5" dirty="0">
                <a:latin typeface="Arial"/>
                <a:cs typeface="Arial"/>
              </a:rPr>
              <a:t>He had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long  way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go, </a:t>
            </a:r>
            <a:r>
              <a:rPr sz="1400" dirty="0">
                <a:latin typeface="Arial"/>
                <a:cs typeface="Arial"/>
              </a:rPr>
              <a:t>so </a:t>
            </a:r>
            <a:r>
              <a:rPr sz="1400" spc="-5" dirty="0">
                <a:latin typeface="Arial"/>
                <a:cs typeface="Arial"/>
              </a:rPr>
              <a:t>he had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good </a:t>
            </a:r>
            <a:r>
              <a:rPr sz="1400" dirty="0">
                <a:latin typeface="Arial"/>
                <a:cs typeface="Arial"/>
              </a:rPr>
              <a:t>meal. </a:t>
            </a:r>
            <a:r>
              <a:rPr sz="1400" spc="-5" dirty="0">
                <a:latin typeface="Arial"/>
                <a:cs typeface="Arial"/>
              </a:rPr>
              <a:t>The breakfast, prepared </a:t>
            </a:r>
            <a:r>
              <a:rPr sz="1400" dirty="0">
                <a:latin typeface="Arial"/>
                <a:cs typeface="Arial"/>
              </a:rPr>
              <a:t>by </a:t>
            </a:r>
            <a:r>
              <a:rPr sz="1400" spc="-5" dirty="0">
                <a:latin typeface="Arial"/>
                <a:cs typeface="Arial"/>
              </a:rPr>
              <a:t>his mom, </a:t>
            </a:r>
            <a:r>
              <a:rPr sz="1400" spc="-10" dirty="0">
                <a:latin typeface="Arial"/>
                <a:cs typeface="Arial"/>
              </a:rPr>
              <a:t>was </a:t>
            </a:r>
            <a:r>
              <a:rPr sz="1400" dirty="0">
                <a:latin typeface="Arial"/>
                <a:cs typeface="Arial"/>
              </a:rPr>
              <a:t>very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delicious.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29600" cy="6108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582920"/>
            <a:ext cx="7573009" cy="64770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Bubu promised his mom he </a:t>
            </a:r>
            <a:r>
              <a:rPr sz="1400" spc="-10" dirty="0">
                <a:latin typeface="Arial"/>
                <a:cs typeface="Arial"/>
              </a:rPr>
              <a:t>would </a:t>
            </a:r>
            <a:r>
              <a:rPr sz="1400" spc="-5" dirty="0">
                <a:latin typeface="Arial"/>
                <a:cs typeface="Arial"/>
              </a:rPr>
              <a:t>be careful and come back before </a:t>
            </a:r>
            <a:r>
              <a:rPr sz="1400" dirty="0">
                <a:latin typeface="Arial"/>
                <a:cs typeface="Arial"/>
              </a:rPr>
              <a:t>dark, </a:t>
            </a:r>
            <a:r>
              <a:rPr sz="1400" spc="-5" dirty="0">
                <a:latin typeface="Arial"/>
                <a:cs typeface="Arial"/>
              </a:rPr>
              <a:t>and then he hurried </a:t>
            </a:r>
            <a:r>
              <a:rPr sz="1400" dirty="0">
                <a:latin typeface="Arial"/>
                <a:cs typeface="Arial"/>
              </a:rPr>
              <a:t>to  </a:t>
            </a:r>
            <a:r>
              <a:rPr sz="1400" spc="-5" dirty="0">
                <a:latin typeface="Arial"/>
                <a:cs typeface="Arial"/>
              </a:rPr>
              <a:t>the mountain. He passed the </a:t>
            </a:r>
            <a:r>
              <a:rPr sz="1400" spc="-10" dirty="0">
                <a:latin typeface="Arial"/>
                <a:cs typeface="Arial"/>
              </a:rPr>
              <a:t>meadows, </a:t>
            </a:r>
            <a:r>
              <a:rPr sz="1400" spc="-5" dirty="0">
                <a:latin typeface="Arial"/>
                <a:cs typeface="Arial"/>
              </a:rPr>
              <a:t>walked around the rocky </a:t>
            </a:r>
            <a:r>
              <a:rPr sz="1400" spc="0" dirty="0">
                <a:latin typeface="Arial"/>
                <a:cs typeface="Arial"/>
              </a:rPr>
              <a:t>hills, </a:t>
            </a:r>
            <a:r>
              <a:rPr sz="1400" spc="-5" dirty="0">
                <a:latin typeface="Arial"/>
                <a:cs typeface="Arial"/>
              </a:rPr>
              <a:t>and </a:t>
            </a:r>
            <a:r>
              <a:rPr sz="1400" spc="-20" dirty="0">
                <a:latin typeface="Arial"/>
                <a:cs typeface="Arial"/>
              </a:rPr>
              <a:t>suddenly, </a:t>
            </a:r>
            <a:r>
              <a:rPr sz="1400" spc="-10" dirty="0">
                <a:latin typeface="Arial"/>
                <a:cs typeface="Arial"/>
              </a:rPr>
              <a:t>while  </a:t>
            </a:r>
            <a:r>
              <a:rPr sz="1400" spc="-5" dirty="0">
                <a:latin typeface="Arial"/>
                <a:cs typeface="Arial"/>
              </a:rPr>
              <a:t>crossing the </a:t>
            </a:r>
            <a:r>
              <a:rPr sz="1400" spc="-20" dirty="0">
                <a:latin typeface="Arial"/>
                <a:cs typeface="Arial"/>
              </a:rPr>
              <a:t>river, </a:t>
            </a:r>
            <a:r>
              <a:rPr sz="1400" spc="-5" dirty="0">
                <a:latin typeface="Arial"/>
                <a:cs typeface="Arial"/>
              </a:rPr>
              <a:t>he heard someone screaming for </a:t>
            </a:r>
            <a:r>
              <a:rPr sz="1400" spc="-10" dirty="0">
                <a:latin typeface="Arial"/>
                <a:cs typeface="Arial"/>
              </a:rPr>
              <a:t>help </a:t>
            </a:r>
            <a:r>
              <a:rPr sz="1400" dirty="0">
                <a:latin typeface="Arial"/>
                <a:cs typeface="Arial"/>
              </a:rPr>
              <a:t>. .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546100"/>
            <a:ext cx="3556000" cy="119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8364" y="736917"/>
            <a:ext cx="28473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Homework: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615690" y="2700020"/>
            <a:ext cx="7202170" cy="17348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60"/>
              </a:spcBef>
              <a:tabLst>
                <a:tab pos="1587500" algn="l"/>
              </a:tabLst>
            </a:pPr>
            <a:r>
              <a:rPr sz="2800" spc="-15" dirty="0">
                <a:latin typeface="Century Gothic"/>
                <a:cs typeface="Century Gothic"/>
              </a:rPr>
              <a:t>Write about your </a:t>
            </a:r>
            <a:r>
              <a:rPr sz="2800" spc="-10" dirty="0">
                <a:latin typeface="Century Gothic"/>
                <a:cs typeface="Century Gothic"/>
              </a:rPr>
              <a:t>favourite </a:t>
            </a:r>
            <a:r>
              <a:rPr sz="2800" spc="-30" dirty="0">
                <a:latin typeface="Century Gothic"/>
                <a:cs typeface="Century Gothic"/>
              </a:rPr>
              <a:t>memory </a:t>
            </a:r>
            <a:r>
              <a:rPr sz="2800" spc="-15" dirty="0">
                <a:latin typeface="Century Gothic"/>
                <a:cs typeface="Century Gothic"/>
              </a:rPr>
              <a:t>with </a:t>
            </a:r>
            <a:r>
              <a:rPr sz="2800" dirty="0">
                <a:latin typeface="Century Gothic"/>
                <a:cs typeface="Century Gothic"/>
              </a:rPr>
              <a:t>a  </a:t>
            </a:r>
            <a:r>
              <a:rPr sz="2800" spc="-5" dirty="0">
                <a:latin typeface="Century Gothic"/>
                <a:cs typeface="Century Gothic"/>
              </a:rPr>
              <a:t>relative.	What </a:t>
            </a:r>
            <a:r>
              <a:rPr sz="2800" spc="0" dirty="0">
                <a:latin typeface="Century Gothic"/>
                <a:cs typeface="Century Gothic"/>
              </a:rPr>
              <a:t>did </a:t>
            </a:r>
            <a:r>
              <a:rPr sz="2800" spc="-15" dirty="0">
                <a:latin typeface="Century Gothic"/>
                <a:cs typeface="Century Gothic"/>
              </a:rPr>
              <a:t>you </a:t>
            </a:r>
            <a:r>
              <a:rPr sz="2800" spc="-10" dirty="0">
                <a:latin typeface="Century Gothic"/>
                <a:cs typeface="Century Gothic"/>
              </a:rPr>
              <a:t>do </a:t>
            </a:r>
            <a:r>
              <a:rPr sz="2800" spc="-35" dirty="0">
                <a:latin typeface="Century Gothic"/>
                <a:cs typeface="Century Gothic"/>
              </a:rPr>
              <a:t>together?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15" dirty="0">
                <a:latin typeface="Century Gothic"/>
                <a:cs typeface="Century Gothic"/>
              </a:rPr>
              <a:t>Write </a:t>
            </a:r>
            <a:r>
              <a:rPr sz="2800" dirty="0">
                <a:latin typeface="Century Gothic"/>
                <a:cs typeface="Century Gothic"/>
              </a:rPr>
              <a:t>5</a:t>
            </a:r>
            <a:r>
              <a:rPr sz="2800" spc="80" dirty="0">
                <a:latin typeface="Century Gothic"/>
                <a:cs typeface="Century Gothic"/>
              </a:rPr>
              <a:t> </a:t>
            </a:r>
            <a:r>
              <a:rPr sz="2800" spc="-15" dirty="0">
                <a:latin typeface="Century Gothic"/>
                <a:cs typeface="Century Gothic"/>
              </a:rPr>
              <a:t>sentences.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371600"/>
            <a:ext cx="4152900" cy="5486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11311" cy="5925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764529"/>
            <a:ext cx="7739380" cy="64770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Bubu looked around and saw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beetle, who had fallen into the </a:t>
            </a:r>
            <a:r>
              <a:rPr sz="1400" spc="-20" dirty="0">
                <a:latin typeface="Arial"/>
                <a:cs typeface="Arial"/>
              </a:rPr>
              <a:t>river. </a:t>
            </a:r>
            <a:r>
              <a:rPr sz="1400" spc="-5" dirty="0">
                <a:latin typeface="Arial"/>
                <a:cs typeface="Arial"/>
              </a:rPr>
              <a:t>The slope of the bank </a:t>
            </a:r>
            <a:r>
              <a:rPr sz="1400" spc="-10" dirty="0">
                <a:latin typeface="Arial"/>
                <a:cs typeface="Arial"/>
              </a:rPr>
              <a:t>was too  </a:t>
            </a:r>
            <a:r>
              <a:rPr sz="1400" spc="-5" dirty="0">
                <a:latin typeface="Arial"/>
                <a:cs typeface="Arial"/>
              </a:rPr>
              <a:t>steep for the little beetle—he couldn’t get out of the river!—and he </a:t>
            </a:r>
            <a:r>
              <a:rPr sz="1400" spc="-10" dirty="0">
                <a:latin typeface="Arial"/>
                <a:cs typeface="Arial"/>
              </a:rPr>
              <a:t>was waving </a:t>
            </a:r>
            <a:r>
              <a:rPr sz="1400" spc="-5" dirty="0">
                <a:latin typeface="Arial"/>
                <a:cs typeface="Arial"/>
              </a:rPr>
              <a:t>its legs </a:t>
            </a:r>
            <a:r>
              <a:rPr sz="1400" spc="-10" dirty="0">
                <a:latin typeface="Arial"/>
                <a:cs typeface="Arial"/>
              </a:rPr>
              <a:t>and  </a:t>
            </a:r>
            <a:r>
              <a:rPr sz="1400" spc="-5" dirty="0">
                <a:latin typeface="Arial"/>
                <a:cs typeface="Arial"/>
              </a:rPr>
              <a:t>antennae in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panic.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" y="0"/>
            <a:ext cx="8220456" cy="5925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787390"/>
            <a:ext cx="7149465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Bubu looked around for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float or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stick, but he could not find anything useful. As time </a:t>
            </a:r>
            <a:r>
              <a:rPr sz="1400" spc="-10" dirty="0">
                <a:latin typeface="Arial"/>
                <a:cs typeface="Arial"/>
              </a:rPr>
              <a:t>was  </a:t>
            </a:r>
            <a:r>
              <a:rPr sz="1400" spc="-5" dirty="0">
                <a:latin typeface="Arial"/>
                <a:cs typeface="Arial"/>
              </a:rPr>
              <a:t>pressing, Bubu </a:t>
            </a:r>
            <a:r>
              <a:rPr sz="1400" dirty="0">
                <a:latin typeface="Arial"/>
                <a:cs typeface="Arial"/>
              </a:rPr>
              <a:t>sank </a:t>
            </a:r>
            <a:r>
              <a:rPr sz="1400" spc="-5" dirty="0">
                <a:latin typeface="Arial"/>
                <a:cs typeface="Arial"/>
              </a:rPr>
              <a:t>his tail into the </a:t>
            </a:r>
            <a:r>
              <a:rPr sz="1400" dirty="0">
                <a:latin typeface="Arial"/>
                <a:cs typeface="Arial"/>
              </a:rPr>
              <a:t>icy </a:t>
            </a:r>
            <a:r>
              <a:rPr sz="1400" spc="-5" dirty="0">
                <a:latin typeface="Arial"/>
                <a:cs typeface="Arial"/>
              </a:rPr>
              <a:t>water and cried out to the beetle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grab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it.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29600" cy="6085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764529"/>
            <a:ext cx="7682230" cy="64770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algn="just">
              <a:lnSpc>
                <a:spcPts val="1610"/>
              </a:lnSpc>
              <a:spcBef>
                <a:spcPts val="210"/>
              </a:spcBef>
            </a:pPr>
            <a:r>
              <a:rPr sz="1400" dirty="0">
                <a:latin typeface="Arial"/>
                <a:cs typeface="Arial"/>
              </a:rPr>
              <a:t>In a </a:t>
            </a:r>
            <a:r>
              <a:rPr sz="1400" spc="-5" dirty="0">
                <a:latin typeface="Arial"/>
                <a:cs typeface="Arial"/>
              </a:rPr>
              <a:t>little </a:t>
            </a:r>
            <a:r>
              <a:rPr sz="1400" spc="-10" dirty="0">
                <a:latin typeface="Arial"/>
                <a:cs typeface="Arial"/>
              </a:rPr>
              <a:t>while </a:t>
            </a:r>
            <a:r>
              <a:rPr sz="1400" spc="-5" dirty="0">
                <a:latin typeface="Arial"/>
                <a:cs typeface="Arial"/>
              </a:rPr>
              <a:t>the beetle was </a:t>
            </a:r>
            <a:r>
              <a:rPr sz="1400" spc="-10" dirty="0">
                <a:latin typeface="Arial"/>
                <a:cs typeface="Arial"/>
              </a:rPr>
              <a:t>lying </a:t>
            </a:r>
            <a:r>
              <a:rPr sz="1400" spc="-5" dirty="0">
                <a:latin typeface="Arial"/>
                <a:cs typeface="Arial"/>
              </a:rPr>
              <a:t>on the grass, </a:t>
            </a:r>
            <a:r>
              <a:rPr sz="1400" dirty="0">
                <a:latin typeface="Arial"/>
                <a:cs typeface="Arial"/>
              </a:rPr>
              <a:t>drying </a:t>
            </a:r>
            <a:r>
              <a:rPr sz="1400" spc="-15" dirty="0">
                <a:latin typeface="Arial"/>
                <a:cs typeface="Arial"/>
              </a:rPr>
              <a:t>off </a:t>
            </a:r>
            <a:r>
              <a:rPr sz="1400" spc="-5" dirty="0">
                <a:latin typeface="Arial"/>
                <a:cs typeface="Arial"/>
              </a:rPr>
              <a:t>in the sun—exhausted but </a:t>
            </a:r>
            <a:r>
              <a:rPr sz="1400" dirty="0">
                <a:latin typeface="Arial"/>
                <a:cs typeface="Arial"/>
              </a:rPr>
              <a:t>very </a:t>
            </a:r>
            <a:r>
              <a:rPr sz="1400" spc="-5" dirty="0">
                <a:latin typeface="Arial"/>
                <a:cs typeface="Arial"/>
              </a:rPr>
              <a:t>happy  for being rescued. Bubu was tired as well, but he had no time for rest. He squeezed his tail, which  had become heavy with </a:t>
            </a:r>
            <a:r>
              <a:rPr sz="1400" spc="-15" dirty="0">
                <a:latin typeface="Arial"/>
                <a:cs typeface="Arial"/>
              </a:rPr>
              <a:t>water, </a:t>
            </a:r>
            <a:r>
              <a:rPr sz="1400" spc="-5" dirty="0">
                <a:latin typeface="Arial"/>
                <a:cs typeface="Arial"/>
              </a:rPr>
              <a:t>and hurried on to the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contest.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29600" cy="5998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787390"/>
            <a:ext cx="7618095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Soon he </a:t>
            </a:r>
            <a:r>
              <a:rPr sz="1400" dirty="0">
                <a:latin typeface="Arial"/>
                <a:cs typeface="Arial"/>
              </a:rPr>
              <a:t>saw </a:t>
            </a:r>
            <a:r>
              <a:rPr sz="1400" spc="-5" dirty="0">
                <a:latin typeface="Arial"/>
                <a:cs typeface="Arial"/>
              </a:rPr>
              <a:t>ahead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little </a:t>
            </a:r>
            <a:r>
              <a:rPr sz="1400" spc="-25" dirty="0">
                <a:latin typeface="Arial"/>
                <a:cs typeface="Arial"/>
              </a:rPr>
              <a:t>bunny, </a:t>
            </a:r>
            <a:r>
              <a:rPr sz="1400" spc="-5" dirty="0">
                <a:latin typeface="Arial"/>
                <a:cs typeface="Arial"/>
              </a:rPr>
              <a:t>crying </a:t>
            </a:r>
            <a:r>
              <a:rPr sz="1400" spc="-25" dirty="0">
                <a:latin typeface="Arial"/>
                <a:cs typeface="Arial"/>
              </a:rPr>
              <a:t>sadly. </a:t>
            </a:r>
            <a:r>
              <a:rPr sz="1400" dirty="0">
                <a:latin typeface="Arial"/>
                <a:cs typeface="Arial"/>
              </a:rPr>
              <a:t>It </a:t>
            </a:r>
            <a:r>
              <a:rPr sz="1400" spc="-5" dirty="0">
                <a:latin typeface="Arial"/>
                <a:cs typeface="Arial"/>
              </a:rPr>
              <a:t>had </a:t>
            </a:r>
            <a:r>
              <a:rPr sz="1400" spc="-10" dirty="0">
                <a:latin typeface="Arial"/>
                <a:cs typeface="Arial"/>
              </a:rPr>
              <a:t>lost </a:t>
            </a:r>
            <a:r>
              <a:rPr sz="1400" spc="-5" dirty="0">
                <a:latin typeface="Arial"/>
                <a:cs typeface="Arial"/>
              </a:rPr>
              <a:t>one of its gloves and did not </a:t>
            </a:r>
            <a:r>
              <a:rPr sz="1400" dirty="0">
                <a:latin typeface="Arial"/>
                <a:cs typeface="Arial"/>
              </a:rPr>
              <a:t>know </a:t>
            </a:r>
            <a:r>
              <a:rPr sz="1400" spc="-5" dirty="0">
                <a:latin typeface="Arial"/>
                <a:cs typeface="Arial"/>
              </a:rPr>
              <a:t>how 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find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it.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29600" cy="597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764529"/>
            <a:ext cx="7422515" cy="64770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Bubu was in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hurry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get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the contest, but he </a:t>
            </a:r>
            <a:r>
              <a:rPr sz="1400" spc="-10" dirty="0">
                <a:latin typeface="Arial"/>
                <a:cs typeface="Arial"/>
              </a:rPr>
              <a:t>decided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help the </a:t>
            </a:r>
            <a:r>
              <a:rPr sz="1400" spc="-25" dirty="0">
                <a:latin typeface="Arial"/>
                <a:cs typeface="Arial"/>
              </a:rPr>
              <a:t>bunny. </a:t>
            </a:r>
            <a:r>
              <a:rPr sz="1400" spc="-5" dirty="0">
                <a:latin typeface="Arial"/>
                <a:cs typeface="Arial"/>
              </a:rPr>
              <a:t>He lowered his big  sensitive nose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the ground and began </a:t>
            </a:r>
            <a:r>
              <a:rPr sz="1400" spc="-10" dirty="0">
                <a:latin typeface="Arial"/>
                <a:cs typeface="Arial"/>
              </a:rPr>
              <a:t>sniffing, </a:t>
            </a:r>
            <a:r>
              <a:rPr sz="1400" spc="-5" dirty="0">
                <a:latin typeface="Arial"/>
                <a:cs typeface="Arial"/>
              </a:rPr>
              <a:t>searching for the </a:t>
            </a:r>
            <a:r>
              <a:rPr sz="1400" spc="-10" dirty="0">
                <a:latin typeface="Arial"/>
                <a:cs typeface="Arial"/>
              </a:rPr>
              <a:t>bunny’s </a:t>
            </a:r>
            <a:r>
              <a:rPr sz="1400" spc="-5" dirty="0">
                <a:latin typeface="Arial"/>
                <a:cs typeface="Arial"/>
              </a:rPr>
              <a:t>glove. The bunny  </a:t>
            </a:r>
            <a:r>
              <a:rPr sz="1400" spc="-10" dirty="0">
                <a:latin typeface="Arial"/>
                <a:cs typeface="Arial"/>
              </a:rPr>
              <a:t>followed him </a:t>
            </a:r>
            <a:r>
              <a:rPr sz="1400" spc="-5" dirty="0">
                <a:latin typeface="Arial"/>
                <a:cs typeface="Arial"/>
              </a:rPr>
              <a:t>with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hope.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29600" cy="5852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582920"/>
            <a:ext cx="7658734" cy="64770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dirty="0">
                <a:latin typeface="Arial"/>
                <a:cs typeface="Arial"/>
              </a:rPr>
              <a:t>In a </a:t>
            </a:r>
            <a:r>
              <a:rPr sz="1400" spc="-5" dirty="0">
                <a:latin typeface="Arial"/>
                <a:cs typeface="Arial"/>
              </a:rPr>
              <a:t>little </a:t>
            </a:r>
            <a:r>
              <a:rPr sz="1400" spc="-10" dirty="0">
                <a:latin typeface="Arial"/>
                <a:cs typeface="Arial"/>
              </a:rPr>
              <a:t>while </a:t>
            </a:r>
            <a:r>
              <a:rPr sz="1400" spc="-5" dirty="0">
                <a:latin typeface="Arial"/>
                <a:cs typeface="Arial"/>
              </a:rPr>
              <a:t>Bubu found the glove, fallen aside the path. Nothing </a:t>
            </a:r>
            <a:r>
              <a:rPr sz="1400" dirty="0">
                <a:latin typeface="Arial"/>
                <a:cs typeface="Arial"/>
              </a:rPr>
              <a:t>can </a:t>
            </a:r>
            <a:r>
              <a:rPr sz="1400" spc="-5" dirty="0">
                <a:latin typeface="Arial"/>
                <a:cs typeface="Arial"/>
              </a:rPr>
              <a:t>hide from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10" dirty="0">
                <a:latin typeface="Arial"/>
                <a:cs typeface="Arial"/>
              </a:rPr>
              <a:t>fox’s </a:t>
            </a:r>
            <a:r>
              <a:rPr sz="1400" spc="-5" dirty="0">
                <a:latin typeface="Arial"/>
                <a:cs typeface="Arial"/>
              </a:rPr>
              <a:t>nose.  The bunny </a:t>
            </a:r>
            <a:r>
              <a:rPr sz="1400" spc="-10" dirty="0">
                <a:latin typeface="Arial"/>
                <a:cs typeface="Arial"/>
              </a:rPr>
              <a:t>was </a:t>
            </a:r>
            <a:r>
              <a:rPr sz="1400" spc="-5" dirty="0">
                <a:latin typeface="Arial"/>
                <a:cs typeface="Arial"/>
              </a:rPr>
              <a:t>very happy </a:t>
            </a:r>
            <a:r>
              <a:rPr sz="1400" dirty="0">
                <a:latin typeface="Arial"/>
                <a:cs typeface="Arial"/>
              </a:rPr>
              <a:t>and, </a:t>
            </a:r>
            <a:r>
              <a:rPr sz="1400" spc="-5" dirty="0">
                <a:latin typeface="Arial"/>
                <a:cs typeface="Arial"/>
              </a:rPr>
              <a:t>grinning </a:t>
            </a:r>
            <a:r>
              <a:rPr sz="1400" spc="-25" dirty="0">
                <a:latin typeface="Arial"/>
                <a:cs typeface="Arial"/>
              </a:rPr>
              <a:t>widely, </a:t>
            </a:r>
            <a:r>
              <a:rPr sz="1400" spc="-5" dirty="0">
                <a:latin typeface="Arial"/>
                <a:cs typeface="Arial"/>
              </a:rPr>
              <a:t>hopped home with its gloves </a:t>
            </a:r>
            <a:r>
              <a:rPr sz="1400" dirty="0">
                <a:latin typeface="Arial"/>
                <a:cs typeface="Arial"/>
              </a:rPr>
              <a:t>on. </a:t>
            </a:r>
            <a:r>
              <a:rPr sz="1400" spc="-5" dirty="0">
                <a:latin typeface="Arial"/>
                <a:cs typeface="Arial"/>
              </a:rPr>
              <a:t>Bubu hurried </a:t>
            </a:r>
            <a:r>
              <a:rPr sz="1400" dirty="0">
                <a:latin typeface="Arial"/>
                <a:cs typeface="Arial"/>
              </a:rPr>
              <a:t>to  </a:t>
            </a:r>
            <a:r>
              <a:rPr sz="1400" spc="-5" dirty="0">
                <a:latin typeface="Arial"/>
                <a:cs typeface="Arial"/>
              </a:rPr>
              <a:t>the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mountain.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29600" cy="617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764529"/>
            <a:ext cx="7639050" cy="64770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While climbing the steep mountain </a:t>
            </a:r>
            <a:r>
              <a:rPr sz="1400" dirty="0">
                <a:latin typeface="Arial"/>
                <a:cs typeface="Arial"/>
              </a:rPr>
              <a:t>path, </a:t>
            </a:r>
            <a:r>
              <a:rPr sz="1400" spc="-5" dirty="0">
                <a:latin typeface="Arial"/>
                <a:cs typeface="Arial"/>
              </a:rPr>
              <a:t>Bubu met three firemen-ants carrying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new door for the  ants’ </a:t>
            </a:r>
            <a:r>
              <a:rPr sz="1400" spc="-10" dirty="0">
                <a:latin typeface="Arial"/>
                <a:cs typeface="Arial"/>
              </a:rPr>
              <a:t>observation </a:t>
            </a:r>
            <a:r>
              <a:rPr sz="1400" spc="-5" dirty="0">
                <a:latin typeface="Arial"/>
                <a:cs typeface="Arial"/>
              </a:rPr>
              <a:t>post located high on the mountain—the ants looked for forest fires from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there.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70"/>
              </a:lnSpc>
            </a:pPr>
            <a:r>
              <a:rPr sz="1400" spc="-5" dirty="0">
                <a:latin typeface="Arial"/>
                <a:cs typeface="Arial"/>
              </a:rPr>
              <a:t>The door was too heavy and the three ants gasped for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breath.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29600" cy="5792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787390"/>
            <a:ext cx="7464425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Bubu decided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help them, though he </a:t>
            </a:r>
            <a:r>
              <a:rPr sz="1400" spc="-10" dirty="0">
                <a:latin typeface="Arial"/>
                <a:cs typeface="Arial"/>
              </a:rPr>
              <a:t>was </a:t>
            </a:r>
            <a:r>
              <a:rPr sz="1400" spc="-5" dirty="0">
                <a:latin typeface="Arial"/>
                <a:cs typeface="Arial"/>
              </a:rPr>
              <a:t>already late for the contest. He took the heavy </a:t>
            </a:r>
            <a:r>
              <a:rPr sz="1400" spc="-10" dirty="0">
                <a:latin typeface="Arial"/>
                <a:cs typeface="Arial"/>
              </a:rPr>
              <a:t>door  </a:t>
            </a:r>
            <a:r>
              <a:rPr sz="1400" spc="-5" dirty="0">
                <a:latin typeface="Arial"/>
                <a:cs typeface="Arial"/>
              </a:rPr>
              <a:t>and, together with the </a:t>
            </a:r>
            <a:r>
              <a:rPr sz="1400" dirty="0">
                <a:latin typeface="Arial"/>
                <a:cs typeface="Arial"/>
              </a:rPr>
              <a:t>ants, </a:t>
            </a:r>
            <a:r>
              <a:rPr sz="1400" spc="-5" dirty="0">
                <a:latin typeface="Arial"/>
                <a:cs typeface="Arial"/>
              </a:rPr>
              <a:t>carried it up the</a:t>
            </a:r>
            <a:r>
              <a:rPr sz="1400" spc="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mountain.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29600" cy="5852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582920"/>
            <a:ext cx="7446645" cy="64770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Finally they reached the observation post of the firemen-ants and </a:t>
            </a:r>
            <a:r>
              <a:rPr sz="1400" dirty="0">
                <a:latin typeface="Arial"/>
                <a:cs typeface="Arial"/>
              </a:rPr>
              <a:t>managed, </a:t>
            </a:r>
            <a:r>
              <a:rPr sz="1400" spc="-15" dirty="0">
                <a:latin typeface="Arial"/>
                <a:cs typeface="Arial"/>
              </a:rPr>
              <a:t>together,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fix the  door in its right place. The ants sat on the </a:t>
            </a:r>
            <a:r>
              <a:rPr sz="1400" dirty="0">
                <a:latin typeface="Arial"/>
                <a:cs typeface="Arial"/>
              </a:rPr>
              <a:t>ground, </a:t>
            </a:r>
            <a:r>
              <a:rPr sz="1400" spc="-5" dirty="0">
                <a:latin typeface="Arial"/>
                <a:cs typeface="Arial"/>
              </a:rPr>
              <a:t>tired and satisfied. Bubu </a:t>
            </a:r>
            <a:r>
              <a:rPr sz="1400" spc="-10" dirty="0">
                <a:latin typeface="Arial"/>
                <a:cs typeface="Arial"/>
              </a:rPr>
              <a:t>was </a:t>
            </a:r>
            <a:r>
              <a:rPr sz="1400" spc="-5" dirty="0">
                <a:latin typeface="Arial"/>
                <a:cs typeface="Arial"/>
              </a:rPr>
              <a:t>also tired, </a:t>
            </a:r>
            <a:r>
              <a:rPr sz="1400" spc="-10" dirty="0">
                <a:latin typeface="Arial"/>
                <a:cs typeface="Arial"/>
              </a:rPr>
              <a:t>but  </a:t>
            </a:r>
            <a:r>
              <a:rPr sz="1400" spc="-5" dirty="0">
                <a:latin typeface="Arial"/>
                <a:cs typeface="Arial"/>
              </a:rPr>
              <a:t>there was no time for rest; he continued up the path, climbing the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peak.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" y="0"/>
            <a:ext cx="8193024" cy="5852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582920"/>
            <a:ext cx="7699375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When he climbed the peak at last, the contest </a:t>
            </a:r>
            <a:r>
              <a:rPr sz="1400" spc="-10" dirty="0">
                <a:latin typeface="Arial"/>
                <a:cs typeface="Arial"/>
              </a:rPr>
              <a:t>was </a:t>
            </a:r>
            <a:r>
              <a:rPr sz="1400" spc="-20" dirty="0">
                <a:latin typeface="Arial"/>
                <a:cs typeface="Arial"/>
              </a:rPr>
              <a:t>over. </a:t>
            </a:r>
            <a:r>
              <a:rPr sz="1400" spc="-5" dirty="0">
                <a:latin typeface="Arial"/>
                <a:cs typeface="Arial"/>
              </a:rPr>
              <a:t>Broken arrows, </a:t>
            </a:r>
            <a:r>
              <a:rPr sz="1400" spc="0" dirty="0">
                <a:latin typeface="Arial"/>
                <a:cs typeface="Arial"/>
              </a:rPr>
              <a:t>targets, </a:t>
            </a:r>
            <a:r>
              <a:rPr sz="1400" spc="-5" dirty="0">
                <a:latin typeface="Arial"/>
                <a:cs typeface="Arial"/>
              </a:rPr>
              <a:t>and </a:t>
            </a:r>
            <a:r>
              <a:rPr sz="1400" spc="-10" dirty="0">
                <a:latin typeface="Arial"/>
                <a:cs typeface="Arial"/>
              </a:rPr>
              <a:t>swords </a:t>
            </a:r>
            <a:r>
              <a:rPr sz="1400" spc="-5" dirty="0">
                <a:latin typeface="Arial"/>
                <a:cs typeface="Arial"/>
              </a:rPr>
              <a:t>were  spread all over the peak meadow </a:t>
            </a:r>
            <a:r>
              <a:rPr sz="1400" dirty="0">
                <a:latin typeface="Arial"/>
                <a:cs typeface="Arial"/>
              </a:rPr>
              <a:t>. . . </a:t>
            </a:r>
            <a:r>
              <a:rPr sz="1400" spc="-5" dirty="0">
                <a:latin typeface="Arial"/>
                <a:cs typeface="Arial"/>
              </a:rPr>
              <a:t>but all the heroes had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gone.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71650" y="1340827"/>
            <a:ext cx="1249680" cy="487045"/>
          </a:xfrm>
          <a:custGeom>
            <a:avLst/>
            <a:gdLst/>
            <a:ahLst/>
            <a:cxnLst/>
            <a:rect l="l" t="t" r="r" b="b"/>
            <a:pathLst>
              <a:path w="1249679" h="487044">
                <a:moveTo>
                  <a:pt x="1037431" y="111125"/>
                </a:moveTo>
                <a:lnTo>
                  <a:pt x="970210" y="111125"/>
                </a:lnTo>
                <a:lnTo>
                  <a:pt x="970210" y="479723"/>
                </a:lnTo>
                <a:lnTo>
                  <a:pt x="1037431" y="479723"/>
                </a:lnTo>
                <a:lnTo>
                  <a:pt x="1037431" y="352474"/>
                </a:lnTo>
                <a:lnTo>
                  <a:pt x="1205584" y="352474"/>
                </a:lnTo>
                <a:lnTo>
                  <a:pt x="1211312" y="347389"/>
                </a:lnTo>
                <a:lnTo>
                  <a:pt x="1227981" y="325934"/>
                </a:lnTo>
                <a:lnTo>
                  <a:pt x="1108621" y="325934"/>
                </a:lnTo>
                <a:lnTo>
                  <a:pt x="1093303" y="324546"/>
                </a:lnTo>
                <a:lnTo>
                  <a:pt x="1055538" y="303733"/>
                </a:lnTo>
                <a:lnTo>
                  <a:pt x="1035772" y="262690"/>
                </a:lnTo>
                <a:lnTo>
                  <a:pt x="1034454" y="245567"/>
                </a:lnTo>
                <a:lnTo>
                  <a:pt x="1035772" y="228792"/>
                </a:lnTo>
                <a:lnTo>
                  <a:pt x="1055538" y="188516"/>
                </a:lnTo>
                <a:lnTo>
                  <a:pt x="1093303" y="168051"/>
                </a:lnTo>
                <a:lnTo>
                  <a:pt x="1108621" y="166687"/>
                </a:lnTo>
                <a:lnTo>
                  <a:pt x="1229291" y="166687"/>
                </a:lnTo>
                <a:lnTo>
                  <a:pt x="1228721" y="165493"/>
                </a:lnTo>
                <a:lnTo>
                  <a:pt x="1212551" y="144115"/>
                </a:lnTo>
                <a:lnTo>
                  <a:pt x="1208957" y="140891"/>
                </a:lnTo>
                <a:lnTo>
                  <a:pt x="1037431" y="140891"/>
                </a:lnTo>
                <a:lnTo>
                  <a:pt x="1037431" y="111125"/>
                </a:lnTo>
                <a:close/>
              </a:path>
              <a:path w="1249679" h="487044">
                <a:moveTo>
                  <a:pt x="1205584" y="352474"/>
                </a:moveTo>
                <a:lnTo>
                  <a:pt x="1037431" y="352474"/>
                </a:lnTo>
                <a:lnTo>
                  <a:pt x="1047368" y="361241"/>
                </a:lnTo>
                <a:lnTo>
                  <a:pt x="1087613" y="383271"/>
                </a:lnTo>
                <a:lnTo>
                  <a:pt x="1120775" y="387945"/>
                </a:lnTo>
                <a:lnTo>
                  <a:pt x="1146060" y="385410"/>
                </a:lnTo>
                <a:lnTo>
                  <a:pt x="1169578" y="377806"/>
                </a:lnTo>
                <a:lnTo>
                  <a:pt x="1191328" y="365132"/>
                </a:lnTo>
                <a:lnTo>
                  <a:pt x="1205584" y="352474"/>
                </a:lnTo>
                <a:close/>
              </a:path>
              <a:path w="1249679" h="487044">
                <a:moveTo>
                  <a:pt x="1229291" y="166687"/>
                </a:moveTo>
                <a:lnTo>
                  <a:pt x="1108621" y="166687"/>
                </a:lnTo>
                <a:lnTo>
                  <a:pt x="1123813" y="168075"/>
                </a:lnTo>
                <a:lnTo>
                  <a:pt x="1137641" y="172237"/>
                </a:lnTo>
                <a:lnTo>
                  <a:pt x="1170322" y="200771"/>
                </a:lnTo>
                <a:lnTo>
                  <a:pt x="1182022" y="245567"/>
                </a:lnTo>
                <a:lnTo>
                  <a:pt x="1181983" y="246559"/>
                </a:lnTo>
                <a:lnTo>
                  <a:pt x="1170113" y="291299"/>
                </a:lnTo>
                <a:lnTo>
                  <a:pt x="1137177" y="320291"/>
                </a:lnTo>
                <a:lnTo>
                  <a:pt x="1108621" y="325934"/>
                </a:lnTo>
                <a:lnTo>
                  <a:pt x="1227981" y="325934"/>
                </a:lnTo>
                <a:lnTo>
                  <a:pt x="1239961" y="301904"/>
                </a:lnTo>
                <a:lnTo>
                  <a:pt x="1247123" y="275464"/>
                </a:lnTo>
                <a:lnTo>
                  <a:pt x="1249511" y="246559"/>
                </a:lnTo>
                <a:lnTo>
                  <a:pt x="1247201" y="216715"/>
                </a:lnTo>
                <a:lnTo>
                  <a:pt x="1240271" y="189693"/>
                </a:lnTo>
                <a:lnTo>
                  <a:pt x="1229291" y="166687"/>
                </a:lnTo>
                <a:close/>
              </a:path>
              <a:path w="1249679" h="487044">
                <a:moveTo>
                  <a:pt x="1122758" y="104180"/>
                </a:moveTo>
                <a:lnTo>
                  <a:pt x="1077118" y="113357"/>
                </a:lnTo>
                <a:lnTo>
                  <a:pt x="1037431" y="140891"/>
                </a:lnTo>
                <a:lnTo>
                  <a:pt x="1208957" y="140891"/>
                </a:lnTo>
                <a:lnTo>
                  <a:pt x="1193080" y="126643"/>
                </a:lnTo>
                <a:lnTo>
                  <a:pt x="1171624" y="114164"/>
                </a:lnTo>
                <a:lnTo>
                  <a:pt x="1148183" y="106676"/>
                </a:lnTo>
                <a:lnTo>
                  <a:pt x="1122758" y="104180"/>
                </a:lnTo>
                <a:close/>
              </a:path>
              <a:path w="1249679" h="487044">
                <a:moveTo>
                  <a:pt x="251023" y="111125"/>
                </a:moveTo>
                <a:lnTo>
                  <a:pt x="182562" y="111125"/>
                </a:lnTo>
                <a:lnTo>
                  <a:pt x="182595" y="225474"/>
                </a:lnTo>
                <a:lnTo>
                  <a:pt x="184546" y="278184"/>
                </a:lnTo>
                <a:lnTo>
                  <a:pt x="197096" y="329545"/>
                </a:lnTo>
                <a:lnTo>
                  <a:pt x="229071" y="368101"/>
                </a:lnTo>
                <a:lnTo>
                  <a:pt x="279742" y="386705"/>
                </a:lnTo>
                <a:lnTo>
                  <a:pt x="300880" y="387945"/>
                </a:lnTo>
                <a:lnTo>
                  <a:pt x="320445" y="386883"/>
                </a:lnTo>
                <a:lnTo>
                  <a:pt x="368349" y="370954"/>
                </a:lnTo>
                <a:lnTo>
                  <a:pt x="400905" y="337165"/>
                </a:lnTo>
                <a:lnTo>
                  <a:pt x="407141" y="324942"/>
                </a:lnTo>
                <a:lnTo>
                  <a:pt x="301377" y="324942"/>
                </a:lnTo>
                <a:lnTo>
                  <a:pt x="293276" y="324430"/>
                </a:lnTo>
                <a:lnTo>
                  <a:pt x="259232" y="300780"/>
                </a:lnTo>
                <a:lnTo>
                  <a:pt x="251348" y="258627"/>
                </a:lnTo>
                <a:lnTo>
                  <a:pt x="251064" y="243334"/>
                </a:lnTo>
                <a:lnTo>
                  <a:pt x="251023" y="111125"/>
                </a:lnTo>
                <a:close/>
              </a:path>
              <a:path w="1249679" h="487044">
                <a:moveTo>
                  <a:pt x="419695" y="111125"/>
                </a:moveTo>
                <a:lnTo>
                  <a:pt x="351730" y="111125"/>
                </a:lnTo>
                <a:lnTo>
                  <a:pt x="351730" y="243334"/>
                </a:lnTo>
                <a:lnTo>
                  <a:pt x="351466" y="260775"/>
                </a:lnTo>
                <a:lnTo>
                  <a:pt x="344281" y="300532"/>
                </a:lnTo>
                <a:lnTo>
                  <a:pt x="309492" y="324438"/>
                </a:lnTo>
                <a:lnTo>
                  <a:pt x="301377" y="324942"/>
                </a:lnTo>
                <a:lnTo>
                  <a:pt x="407141" y="324942"/>
                </a:lnTo>
                <a:lnTo>
                  <a:pt x="416906" y="284982"/>
                </a:lnTo>
                <a:lnTo>
                  <a:pt x="419695" y="225474"/>
                </a:lnTo>
                <a:lnTo>
                  <a:pt x="419695" y="111125"/>
                </a:lnTo>
                <a:close/>
              </a:path>
              <a:path w="1249679" h="487044">
                <a:moveTo>
                  <a:pt x="0" y="423167"/>
                </a:moveTo>
                <a:lnTo>
                  <a:pt x="0" y="476498"/>
                </a:lnTo>
                <a:lnTo>
                  <a:pt x="14510" y="480947"/>
                </a:lnTo>
                <a:lnTo>
                  <a:pt x="27781" y="484125"/>
                </a:lnTo>
                <a:lnTo>
                  <a:pt x="39811" y="486032"/>
                </a:lnTo>
                <a:lnTo>
                  <a:pt x="50601" y="486667"/>
                </a:lnTo>
                <a:lnTo>
                  <a:pt x="61717" y="486032"/>
                </a:lnTo>
                <a:lnTo>
                  <a:pt x="97675" y="470863"/>
                </a:lnTo>
                <a:lnTo>
                  <a:pt x="117287" y="436647"/>
                </a:lnTo>
                <a:lnTo>
                  <a:pt x="118329" y="430857"/>
                </a:lnTo>
                <a:lnTo>
                  <a:pt x="28028" y="430857"/>
                </a:lnTo>
                <a:lnTo>
                  <a:pt x="21719" y="430377"/>
                </a:lnTo>
                <a:lnTo>
                  <a:pt x="14944" y="428935"/>
                </a:lnTo>
                <a:lnTo>
                  <a:pt x="7704" y="426532"/>
                </a:lnTo>
                <a:lnTo>
                  <a:pt x="0" y="423167"/>
                </a:lnTo>
                <a:close/>
              </a:path>
              <a:path w="1249679" h="487044">
                <a:moveTo>
                  <a:pt x="121542" y="111125"/>
                </a:moveTo>
                <a:lnTo>
                  <a:pt x="53826" y="111125"/>
                </a:lnTo>
                <a:lnTo>
                  <a:pt x="53826" y="394891"/>
                </a:lnTo>
                <a:lnTo>
                  <a:pt x="53423" y="404378"/>
                </a:lnTo>
                <a:lnTo>
                  <a:pt x="36628" y="430857"/>
                </a:lnTo>
                <a:lnTo>
                  <a:pt x="118329" y="430857"/>
                </a:lnTo>
                <a:lnTo>
                  <a:pt x="119651" y="423509"/>
                </a:lnTo>
                <a:lnTo>
                  <a:pt x="121070" y="407936"/>
                </a:lnTo>
                <a:lnTo>
                  <a:pt x="121542" y="389930"/>
                </a:lnTo>
                <a:lnTo>
                  <a:pt x="121542" y="111125"/>
                </a:lnTo>
                <a:close/>
              </a:path>
              <a:path w="1249679" h="487044">
                <a:moveTo>
                  <a:pt x="555078" y="111125"/>
                </a:moveTo>
                <a:lnTo>
                  <a:pt x="487114" y="111125"/>
                </a:lnTo>
                <a:lnTo>
                  <a:pt x="487114" y="381000"/>
                </a:lnTo>
                <a:lnTo>
                  <a:pt x="555078" y="381000"/>
                </a:lnTo>
                <a:lnTo>
                  <a:pt x="555119" y="259209"/>
                </a:lnTo>
                <a:lnTo>
                  <a:pt x="555505" y="242775"/>
                </a:lnTo>
                <a:lnTo>
                  <a:pt x="561900" y="203894"/>
                </a:lnTo>
                <a:lnTo>
                  <a:pt x="589565" y="171346"/>
                </a:lnTo>
                <a:lnTo>
                  <a:pt x="613121" y="165695"/>
                </a:lnTo>
                <a:lnTo>
                  <a:pt x="895362" y="165695"/>
                </a:lnTo>
                <a:lnTo>
                  <a:pt x="895236" y="165028"/>
                </a:lnTo>
                <a:lnTo>
                  <a:pt x="891141" y="152797"/>
                </a:lnTo>
                <a:lnTo>
                  <a:pt x="718294" y="152797"/>
                </a:lnTo>
                <a:lnTo>
                  <a:pt x="711911" y="142130"/>
                </a:lnTo>
                <a:lnTo>
                  <a:pt x="555078" y="142130"/>
                </a:lnTo>
                <a:lnTo>
                  <a:pt x="555078" y="111125"/>
                </a:lnTo>
                <a:close/>
              </a:path>
              <a:path w="1249679" h="487044">
                <a:moveTo>
                  <a:pt x="786754" y="165695"/>
                </a:moveTo>
                <a:lnTo>
                  <a:pt x="613121" y="165695"/>
                </a:lnTo>
                <a:lnTo>
                  <a:pt x="620408" y="166191"/>
                </a:lnTo>
                <a:lnTo>
                  <a:pt x="627136" y="167679"/>
                </a:lnTo>
                <a:lnTo>
                  <a:pt x="654917" y="197817"/>
                </a:lnTo>
                <a:lnTo>
                  <a:pt x="660128" y="244078"/>
                </a:lnTo>
                <a:lnTo>
                  <a:pt x="660251" y="381000"/>
                </a:lnTo>
                <a:lnTo>
                  <a:pt x="728464" y="381000"/>
                </a:lnTo>
                <a:lnTo>
                  <a:pt x="728464" y="259209"/>
                </a:lnTo>
                <a:lnTo>
                  <a:pt x="728882" y="241187"/>
                </a:lnTo>
                <a:lnTo>
                  <a:pt x="735161" y="203027"/>
                </a:lnTo>
                <a:lnTo>
                  <a:pt x="762733" y="171276"/>
                </a:lnTo>
                <a:lnTo>
                  <a:pt x="778298" y="166315"/>
                </a:lnTo>
                <a:lnTo>
                  <a:pt x="786754" y="165695"/>
                </a:lnTo>
                <a:close/>
              </a:path>
              <a:path w="1249679" h="487044">
                <a:moveTo>
                  <a:pt x="895362" y="165695"/>
                </a:moveTo>
                <a:lnTo>
                  <a:pt x="786754" y="165695"/>
                </a:lnTo>
                <a:lnTo>
                  <a:pt x="797451" y="166711"/>
                </a:lnTo>
                <a:lnTo>
                  <a:pt x="806722" y="169757"/>
                </a:lnTo>
                <a:lnTo>
                  <a:pt x="829543" y="205600"/>
                </a:lnTo>
                <a:lnTo>
                  <a:pt x="832396" y="381000"/>
                </a:lnTo>
                <a:lnTo>
                  <a:pt x="900607" y="381000"/>
                </a:lnTo>
                <a:lnTo>
                  <a:pt x="900510" y="219056"/>
                </a:lnTo>
                <a:lnTo>
                  <a:pt x="900011" y="200127"/>
                </a:lnTo>
                <a:lnTo>
                  <a:pt x="898220" y="180888"/>
                </a:lnTo>
                <a:lnTo>
                  <a:pt x="895362" y="165695"/>
                </a:lnTo>
                <a:close/>
              </a:path>
              <a:path w="1249679" h="487044">
                <a:moveTo>
                  <a:pt x="809078" y="104180"/>
                </a:moveTo>
                <a:lnTo>
                  <a:pt x="769848" y="111156"/>
                </a:lnTo>
                <a:lnTo>
                  <a:pt x="736246" y="131837"/>
                </a:lnTo>
                <a:lnTo>
                  <a:pt x="718294" y="152797"/>
                </a:lnTo>
                <a:lnTo>
                  <a:pt x="891141" y="152797"/>
                </a:lnTo>
                <a:lnTo>
                  <a:pt x="859680" y="117574"/>
                </a:lnTo>
                <a:lnTo>
                  <a:pt x="823032" y="105017"/>
                </a:lnTo>
                <a:lnTo>
                  <a:pt x="809078" y="104180"/>
                </a:lnTo>
                <a:close/>
              </a:path>
              <a:path w="1249679" h="487044">
                <a:moveTo>
                  <a:pt x="639911" y="104180"/>
                </a:moveTo>
                <a:lnTo>
                  <a:pt x="593650" y="113605"/>
                </a:lnTo>
                <a:lnTo>
                  <a:pt x="555078" y="142130"/>
                </a:lnTo>
                <a:lnTo>
                  <a:pt x="711911" y="142130"/>
                </a:lnTo>
                <a:lnTo>
                  <a:pt x="675072" y="111156"/>
                </a:lnTo>
                <a:lnTo>
                  <a:pt x="639911" y="104180"/>
                </a:lnTo>
                <a:close/>
              </a:path>
              <a:path w="1249679" h="487044">
                <a:moveTo>
                  <a:pt x="87560" y="0"/>
                </a:moveTo>
                <a:lnTo>
                  <a:pt x="51694" y="19301"/>
                </a:lnTo>
                <a:lnTo>
                  <a:pt x="44648" y="43160"/>
                </a:lnTo>
                <a:lnTo>
                  <a:pt x="45446" y="52121"/>
                </a:lnTo>
                <a:lnTo>
                  <a:pt x="71530" y="84770"/>
                </a:lnTo>
                <a:lnTo>
                  <a:pt x="88304" y="88056"/>
                </a:lnTo>
                <a:lnTo>
                  <a:pt x="96850" y="87235"/>
                </a:lnTo>
                <a:lnTo>
                  <a:pt x="128053" y="60957"/>
                </a:lnTo>
                <a:lnTo>
                  <a:pt x="131216" y="44152"/>
                </a:lnTo>
                <a:lnTo>
                  <a:pt x="130418" y="35316"/>
                </a:lnTo>
                <a:lnTo>
                  <a:pt x="104334" y="3225"/>
                </a:lnTo>
                <a:lnTo>
                  <a:pt x="87560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93404" y="1494815"/>
            <a:ext cx="172987" cy="184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54212" y="1451952"/>
            <a:ext cx="237490" cy="276860"/>
          </a:xfrm>
          <a:custGeom>
            <a:avLst/>
            <a:gdLst/>
            <a:ahLst/>
            <a:cxnLst/>
            <a:rect l="l" t="t" r="r" b="b"/>
            <a:pathLst>
              <a:path w="237490" h="276860">
                <a:moveTo>
                  <a:pt x="0" y="0"/>
                </a:moveTo>
                <a:lnTo>
                  <a:pt x="68461" y="0"/>
                </a:lnTo>
                <a:lnTo>
                  <a:pt x="68461" y="129976"/>
                </a:lnTo>
                <a:lnTo>
                  <a:pt x="68786" y="147502"/>
                </a:lnTo>
                <a:lnTo>
                  <a:pt x="76669" y="189655"/>
                </a:lnTo>
                <a:lnTo>
                  <a:pt x="110714" y="213304"/>
                </a:lnTo>
                <a:lnTo>
                  <a:pt x="118814" y="213816"/>
                </a:lnTo>
                <a:lnTo>
                  <a:pt x="126930" y="213312"/>
                </a:lnTo>
                <a:lnTo>
                  <a:pt x="161718" y="189407"/>
                </a:lnTo>
                <a:lnTo>
                  <a:pt x="168904" y="149649"/>
                </a:lnTo>
                <a:lnTo>
                  <a:pt x="169167" y="132209"/>
                </a:lnTo>
                <a:lnTo>
                  <a:pt x="169167" y="0"/>
                </a:lnTo>
                <a:lnTo>
                  <a:pt x="237132" y="0"/>
                </a:lnTo>
                <a:lnTo>
                  <a:pt x="237132" y="114349"/>
                </a:lnTo>
                <a:lnTo>
                  <a:pt x="236435" y="146905"/>
                </a:lnTo>
                <a:lnTo>
                  <a:pt x="230854" y="195274"/>
                </a:lnTo>
                <a:lnTo>
                  <a:pt x="209103" y="239148"/>
                </a:lnTo>
                <a:lnTo>
                  <a:pt x="171617" y="267262"/>
                </a:lnTo>
                <a:lnTo>
                  <a:pt x="118318" y="276820"/>
                </a:lnTo>
                <a:lnTo>
                  <a:pt x="97180" y="275580"/>
                </a:lnTo>
                <a:lnTo>
                  <a:pt x="46508" y="256976"/>
                </a:lnTo>
                <a:lnTo>
                  <a:pt x="14534" y="218420"/>
                </a:lnTo>
                <a:lnTo>
                  <a:pt x="1984" y="167059"/>
                </a:lnTo>
                <a:lnTo>
                  <a:pt x="0" y="11236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71650" y="1451952"/>
            <a:ext cx="121920" cy="375920"/>
          </a:xfrm>
          <a:custGeom>
            <a:avLst/>
            <a:gdLst/>
            <a:ahLst/>
            <a:cxnLst/>
            <a:rect l="l" t="t" r="r" b="b"/>
            <a:pathLst>
              <a:path w="121920" h="375919">
                <a:moveTo>
                  <a:pt x="53826" y="0"/>
                </a:moveTo>
                <a:lnTo>
                  <a:pt x="121542" y="0"/>
                </a:lnTo>
                <a:lnTo>
                  <a:pt x="121542" y="278804"/>
                </a:lnTo>
                <a:lnTo>
                  <a:pt x="117287" y="325522"/>
                </a:lnTo>
                <a:lnTo>
                  <a:pt x="97676" y="359737"/>
                </a:lnTo>
                <a:lnTo>
                  <a:pt x="61717" y="374907"/>
                </a:lnTo>
                <a:lnTo>
                  <a:pt x="50601" y="375542"/>
                </a:lnTo>
                <a:lnTo>
                  <a:pt x="39811" y="374907"/>
                </a:lnTo>
                <a:lnTo>
                  <a:pt x="27781" y="373000"/>
                </a:lnTo>
                <a:lnTo>
                  <a:pt x="14510" y="369822"/>
                </a:lnTo>
                <a:lnTo>
                  <a:pt x="0" y="365373"/>
                </a:lnTo>
                <a:lnTo>
                  <a:pt x="0" y="312042"/>
                </a:lnTo>
                <a:lnTo>
                  <a:pt x="7704" y="315407"/>
                </a:lnTo>
                <a:lnTo>
                  <a:pt x="14944" y="317810"/>
                </a:lnTo>
                <a:lnTo>
                  <a:pt x="21719" y="319251"/>
                </a:lnTo>
                <a:lnTo>
                  <a:pt x="28029" y="319732"/>
                </a:lnTo>
                <a:lnTo>
                  <a:pt x="36627" y="319732"/>
                </a:lnTo>
                <a:lnTo>
                  <a:pt x="53826" y="283765"/>
                </a:lnTo>
                <a:lnTo>
                  <a:pt x="5382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41860" y="1445007"/>
            <a:ext cx="279400" cy="375920"/>
          </a:xfrm>
          <a:custGeom>
            <a:avLst/>
            <a:gdLst/>
            <a:ahLst/>
            <a:cxnLst/>
            <a:rect l="l" t="t" r="r" b="b"/>
            <a:pathLst>
              <a:path w="279400" h="375919">
                <a:moveTo>
                  <a:pt x="152548" y="0"/>
                </a:moveTo>
                <a:lnTo>
                  <a:pt x="201413" y="9983"/>
                </a:lnTo>
                <a:lnTo>
                  <a:pt x="242341" y="39935"/>
                </a:lnTo>
                <a:lnTo>
                  <a:pt x="270061" y="85514"/>
                </a:lnTo>
                <a:lnTo>
                  <a:pt x="279300" y="142378"/>
                </a:lnTo>
                <a:lnTo>
                  <a:pt x="276913" y="171284"/>
                </a:lnTo>
                <a:lnTo>
                  <a:pt x="257813" y="221699"/>
                </a:lnTo>
                <a:lnTo>
                  <a:pt x="221118" y="260953"/>
                </a:lnTo>
                <a:lnTo>
                  <a:pt x="175849" y="281230"/>
                </a:lnTo>
                <a:lnTo>
                  <a:pt x="150564" y="283765"/>
                </a:lnTo>
                <a:lnTo>
                  <a:pt x="139107" y="283246"/>
                </a:lnTo>
                <a:lnTo>
                  <a:pt x="97125" y="270642"/>
                </a:lnTo>
                <a:lnTo>
                  <a:pt x="67220" y="248294"/>
                </a:lnTo>
                <a:lnTo>
                  <a:pt x="67220" y="375543"/>
                </a:lnTo>
                <a:lnTo>
                  <a:pt x="0" y="375543"/>
                </a:lnTo>
                <a:lnTo>
                  <a:pt x="0" y="6945"/>
                </a:lnTo>
                <a:lnTo>
                  <a:pt x="67220" y="6945"/>
                </a:lnTo>
                <a:lnTo>
                  <a:pt x="67220" y="36711"/>
                </a:lnTo>
                <a:lnTo>
                  <a:pt x="76584" y="28106"/>
                </a:lnTo>
                <a:lnTo>
                  <a:pt x="117760" y="5162"/>
                </a:lnTo>
                <a:lnTo>
                  <a:pt x="140580" y="573"/>
                </a:lnTo>
                <a:lnTo>
                  <a:pt x="152548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03598" y="1328127"/>
            <a:ext cx="111968" cy="113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452885" y="2054608"/>
            <a:ext cx="725170" cy="283845"/>
          </a:xfrm>
          <a:custGeom>
            <a:avLst/>
            <a:gdLst/>
            <a:ahLst/>
            <a:cxnLst/>
            <a:rect l="l" t="t" r="r" b="b"/>
            <a:pathLst>
              <a:path w="725170" h="283844">
                <a:moveTo>
                  <a:pt x="249187" y="6944"/>
                </a:moveTo>
                <a:lnTo>
                  <a:pt x="180727" y="6944"/>
                </a:lnTo>
                <a:lnTo>
                  <a:pt x="180760" y="121293"/>
                </a:lnTo>
                <a:lnTo>
                  <a:pt x="182711" y="174004"/>
                </a:lnTo>
                <a:lnTo>
                  <a:pt x="195261" y="225365"/>
                </a:lnTo>
                <a:lnTo>
                  <a:pt x="227236" y="263921"/>
                </a:lnTo>
                <a:lnTo>
                  <a:pt x="277906" y="282524"/>
                </a:lnTo>
                <a:lnTo>
                  <a:pt x="299045" y="283764"/>
                </a:lnTo>
                <a:lnTo>
                  <a:pt x="318609" y="282702"/>
                </a:lnTo>
                <a:lnTo>
                  <a:pt x="366514" y="266773"/>
                </a:lnTo>
                <a:lnTo>
                  <a:pt x="399070" y="232985"/>
                </a:lnTo>
                <a:lnTo>
                  <a:pt x="405306" y="220761"/>
                </a:lnTo>
                <a:lnTo>
                  <a:pt x="299542" y="220761"/>
                </a:lnTo>
                <a:lnTo>
                  <a:pt x="291441" y="220249"/>
                </a:lnTo>
                <a:lnTo>
                  <a:pt x="257397" y="196599"/>
                </a:lnTo>
                <a:lnTo>
                  <a:pt x="249513" y="154447"/>
                </a:lnTo>
                <a:lnTo>
                  <a:pt x="249229" y="139153"/>
                </a:lnTo>
                <a:lnTo>
                  <a:pt x="249187" y="6944"/>
                </a:lnTo>
                <a:close/>
              </a:path>
              <a:path w="725170" h="283844">
                <a:moveTo>
                  <a:pt x="417860" y="6944"/>
                </a:moveTo>
                <a:lnTo>
                  <a:pt x="349895" y="6944"/>
                </a:lnTo>
                <a:lnTo>
                  <a:pt x="349895" y="139153"/>
                </a:lnTo>
                <a:lnTo>
                  <a:pt x="349631" y="156594"/>
                </a:lnTo>
                <a:lnTo>
                  <a:pt x="342446" y="196352"/>
                </a:lnTo>
                <a:lnTo>
                  <a:pt x="307657" y="220257"/>
                </a:lnTo>
                <a:lnTo>
                  <a:pt x="299542" y="220761"/>
                </a:lnTo>
                <a:lnTo>
                  <a:pt x="405306" y="220761"/>
                </a:lnTo>
                <a:lnTo>
                  <a:pt x="415071" y="180802"/>
                </a:lnTo>
                <a:lnTo>
                  <a:pt x="417860" y="121293"/>
                </a:lnTo>
                <a:lnTo>
                  <a:pt x="417860" y="6944"/>
                </a:lnTo>
                <a:close/>
              </a:path>
              <a:path w="725170" h="283844">
                <a:moveTo>
                  <a:pt x="553243" y="6944"/>
                </a:moveTo>
                <a:lnTo>
                  <a:pt x="485775" y="6944"/>
                </a:lnTo>
                <a:lnTo>
                  <a:pt x="485775" y="276819"/>
                </a:lnTo>
                <a:lnTo>
                  <a:pt x="553243" y="276819"/>
                </a:lnTo>
                <a:lnTo>
                  <a:pt x="553339" y="158501"/>
                </a:lnTo>
                <a:lnTo>
                  <a:pt x="553429" y="149184"/>
                </a:lnTo>
                <a:lnTo>
                  <a:pt x="559639" y="102109"/>
                </a:lnTo>
                <a:lnTo>
                  <a:pt x="584427" y="69506"/>
                </a:lnTo>
                <a:lnTo>
                  <a:pt x="612030" y="61762"/>
                </a:lnTo>
                <a:lnTo>
                  <a:pt x="720228" y="61762"/>
                </a:lnTo>
                <a:lnTo>
                  <a:pt x="719249" y="57546"/>
                </a:lnTo>
                <a:lnTo>
                  <a:pt x="711885" y="41361"/>
                </a:lnTo>
                <a:lnTo>
                  <a:pt x="706562" y="34477"/>
                </a:lnTo>
                <a:lnTo>
                  <a:pt x="553243" y="34477"/>
                </a:lnTo>
                <a:lnTo>
                  <a:pt x="553243" y="6944"/>
                </a:lnTo>
                <a:close/>
              </a:path>
              <a:path w="725170" h="283844">
                <a:moveTo>
                  <a:pt x="720228" y="61762"/>
                </a:moveTo>
                <a:lnTo>
                  <a:pt x="612030" y="61762"/>
                </a:lnTo>
                <a:lnTo>
                  <a:pt x="619650" y="62281"/>
                </a:lnTo>
                <a:lnTo>
                  <a:pt x="626634" y="63840"/>
                </a:lnTo>
                <a:lnTo>
                  <a:pt x="653826" y="94256"/>
                </a:lnTo>
                <a:lnTo>
                  <a:pt x="657896" y="136347"/>
                </a:lnTo>
                <a:lnTo>
                  <a:pt x="658167" y="276819"/>
                </a:lnTo>
                <a:lnTo>
                  <a:pt x="725140" y="276819"/>
                </a:lnTo>
                <a:lnTo>
                  <a:pt x="725140" y="98474"/>
                </a:lnTo>
                <a:lnTo>
                  <a:pt x="723667" y="76584"/>
                </a:lnTo>
                <a:lnTo>
                  <a:pt x="720228" y="61762"/>
                </a:lnTo>
                <a:close/>
              </a:path>
              <a:path w="725170" h="283844">
                <a:moveTo>
                  <a:pt x="633362" y="0"/>
                </a:moveTo>
                <a:lnTo>
                  <a:pt x="595039" y="7565"/>
                </a:lnTo>
                <a:lnTo>
                  <a:pt x="553243" y="34477"/>
                </a:lnTo>
                <a:lnTo>
                  <a:pt x="706562" y="34477"/>
                </a:lnTo>
                <a:lnTo>
                  <a:pt x="670507" y="7006"/>
                </a:lnTo>
                <a:lnTo>
                  <a:pt x="633362" y="0"/>
                </a:lnTo>
                <a:close/>
              </a:path>
              <a:path w="725170" h="283844">
                <a:moveTo>
                  <a:pt x="58042" y="6944"/>
                </a:moveTo>
                <a:lnTo>
                  <a:pt x="0" y="6944"/>
                </a:lnTo>
                <a:lnTo>
                  <a:pt x="0" y="276819"/>
                </a:lnTo>
                <a:lnTo>
                  <a:pt x="67221" y="276819"/>
                </a:lnTo>
                <a:lnTo>
                  <a:pt x="67221" y="167679"/>
                </a:lnTo>
                <a:lnTo>
                  <a:pt x="66973" y="154532"/>
                </a:lnTo>
                <a:lnTo>
                  <a:pt x="67647" y="128580"/>
                </a:lnTo>
                <a:lnTo>
                  <a:pt x="73042" y="90629"/>
                </a:lnTo>
                <a:lnTo>
                  <a:pt x="96668" y="60491"/>
                </a:lnTo>
                <a:lnTo>
                  <a:pt x="104179" y="59282"/>
                </a:lnTo>
                <a:lnTo>
                  <a:pt x="125928" y="59282"/>
                </a:lnTo>
                <a:lnTo>
                  <a:pt x="132568" y="40927"/>
                </a:lnTo>
                <a:lnTo>
                  <a:pt x="58042" y="40927"/>
                </a:lnTo>
                <a:lnTo>
                  <a:pt x="58042" y="6944"/>
                </a:lnTo>
                <a:close/>
              </a:path>
              <a:path w="725170" h="283844">
                <a:moveTo>
                  <a:pt x="125928" y="59282"/>
                </a:moveTo>
                <a:lnTo>
                  <a:pt x="109306" y="59282"/>
                </a:lnTo>
                <a:lnTo>
                  <a:pt x="115837" y="61267"/>
                </a:lnTo>
                <a:lnTo>
                  <a:pt x="123775" y="65236"/>
                </a:lnTo>
                <a:lnTo>
                  <a:pt x="125928" y="59282"/>
                </a:lnTo>
                <a:close/>
              </a:path>
              <a:path w="725170" h="283844">
                <a:moveTo>
                  <a:pt x="117326" y="0"/>
                </a:moveTo>
                <a:lnTo>
                  <a:pt x="75670" y="16230"/>
                </a:lnTo>
                <a:lnTo>
                  <a:pt x="58042" y="40927"/>
                </a:lnTo>
                <a:lnTo>
                  <a:pt x="132568" y="40927"/>
                </a:lnTo>
                <a:lnTo>
                  <a:pt x="144860" y="6944"/>
                </a:lnTo>
                <a:lnTo>
                  <a:pt x="137744" y="3905"/>
                </a:lnTo>
                <a:lnTo>
                  <a:pt x="130783" y="1735"/>
                </a:lnTo>
                <a:lnTo>
                  <a:pt x="123977" y="433"/>
                </a:lnTo>
                <a:lnTo>
                  <a:pt x="117326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33612" y="2061552"/>
            <a:ext cx="237490" cy="276860"/>
          </a:xfrm>
          <a:custGeom>
            <a:avLst/>
            <a:gdLst/>
            <a:ahLst/>
            <a:cxnLst/>
            <a:rect l="l" t="t" r="r" b="b"/>
            <a:pathLst>
              <a:path w="237490" h="276860">
                <a:moveTo>
                  <a:pt x="0" y="0"/>
                </a:moveTo>
                <a:lnTo>
                  <a:pt x="68461" y="0"/>
                </a:lnTo>
                <a:lnTo>
                  <a:pt x="68461" y="129976"/>
                </a:lnTo>
                <a:lnTo>
                  <a:pt x="68786" y="147502"/>
                </a:lnTo>
                <a:lnTo>
                  <a:pt x="76669" y="189655"/>
                </a:lnTo>
                <a:lnTo>
                  <a:pt x="110714" y="213304"/>
                </a:lnTo>
                <a:lnTo>
                  <a:pt x="118814" y="213816"/>
                </a:lnTo>
                <a:lnTo>
                  <a:pt x="126930" y="213312"/>
                </a:lnTo>
                <a:lnTo>
                  <a:pt x="161718" y="189407"/>
                </a:lnTo>
                <a:lnTo>
                  <a:pt x="168904" y="149649"/>
                </a:lnTo>
                <a:lnTo>
                  <a:pt x="169167" y="132209"/>
                </a:lnTo>
                <a:lnTo>
                  <a:pt x="169167" y="0"/>
                </a:lnTo>
                <a:lnTo>
                  <a:pt x="237132" y="0"/>
                </a:lnTo>
                <a:lnTo>
                  <a:pt x="237132" y="114349"/>
                </a:lnTo>
                <a:lnTo>
                  <a:pt x="236435" y="146905"/>
                </a:lnTo>
                <a:lnTo>
                  <a:pt x="230854" y="195274"/>
                </a:lnTo>
                <a:lnTo>
                  <a:pt x="209103" y="239148"/>
                </a:lnTo>
                <a:lnTo>
                  <a:pt x="171617" y="267262"/>
                </a:lnTo>
                <a:lnTo>
                  <a:pt x="118318" y="276820"/>
                </a:lnTo>
                <a:lnTo>
                  <a:pt x="97180" y="275580"/>
                </a:lnTo>
                <a:lnTo>
                  <a:pt x="46508" y="256976"/>
                </a:lnTo>
                <a:lnTo>
                  <a:pt x="14534" y="218420"/>
                </a:lnTo>
                <a:lnTo>
                  <a:pt x="1984" y="167059"/>
                </a:lnTo>
                <a:lnTo>
                  <a:pt x="0" y="11236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38660" y="2054607"/>
            <a:ext cx="239395" cy="276860"/>
          </a:xfrm>
          <a:custGeom>
            <a:avLst/>
            <a:gdLst/>
            <a:ahLst/>
            <a:cxnLst/>
            <a:rect l="l" t="t" r="r" b="b"/>
            <a:pathLst>
              <a:path w="239395" h="276860">
                <a:moveTo>
                  <a:pt x="147587" y="0"/>
                </a:moveTo>
                <a:lnTo>
                  <a:pt x="201026" y="15766"/>
                </a:lnTo>
                <a:lnTo>
                  <a:pt x="233474" y="57546"/>
                </a:lnTo>
                <a:lnTo>
                  <a:pt x="239365" y="98474"/>
                </a:lnTo>
                <a:lnTo>
                  <a:pt x="239365" y="276820"/>
                </a:lnTo>
                <a:lnTo>
                  <a:pt x="172392" y="276820"/>
                </a:lnTo>
                <a:lnTo>
                  <a:pt x="172392" y="158502"/>
                </a:lnTo>
                <a:lnTo>
                  <a:pt x="172121" y="136348"/>
                </a:lnTo>
                <a:lnTo>
                  <a:pt x="168051" y="94257"/>
                </a:lnTo>
                <a:lnTo>
                  <a:pt x="140859" y="63841"/>
                </a:lnTo>
                <a:lnTo>
                  <a:pt x="126255" y="61763"/>
                </a:lnTo>
                <a:lnTo>
                  <a:pt x="116326" y="62624"/>
                </a:lnTo>
                <a:lnTo>
                  <a:pt x="84095" y="83072"/>
                </a:lnTo>
                <a:lnTo>
                  <a:pt x="69143" y="121775"/>
                </a:lnTo>
                <a:lnTo>
                  <a:pt x="67468" y="168423"/>
                </a:lnTo>
                <a:lnTo>
                  <a:pt x="67468" y="276820"/>
                </a:lnTo>
                <a:lnTo>
                  <a:pt x="0" y="276820"/>
                </a:lnTo>
                <a:lnTo>
                  <a:pt x="0" y="6945"/>
                </a:lnTo>
                <a:lnTo>
                  <a:pt x="67468" y="6945"/>
                </a:lnTo>
                <a:lnTo>
                  <a:pt x="67468" y="34478"/>
                </a:lnTo>
                <a:lnTo>
                  <a:pt x="78731" y="25541"/>
                </a:lnTo>
                <a:lnTo>
                  <a:pt x="118682" y="4255"/>
                </a:lnTo>
                <a:lnTo>
                  <a:pt x="137844" y="472"/>
                </a:lnTo>
                <a:lnTo>
                  <a:pt x="147587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52885" y="2054607"/>
            <a:ext cx="145415" cy="276860"/>
          </a:xfrm>
          <a:custGeom>
            <a:avLst/>
            <a:gdLst/>
            <a:ahLst/>
            <a:cxnLst/>
            <a:rect l="l" t="t" r="r" b="b"/>
            <a:pathLst>
              <a:path w="145415" h="276860">
                <a:moveTo>
                  <a:pt x="117326" y="0"/>
                </a:moveTo>
                <a:lnTo>
                  <a:pt x="123977" y="434"/>
                </a:lnTo>
                <a:lnTo>
                  <a:pt x="130782" y="1736"/>
                </a:lnTo>
                <a:lnTo>
                  <a:pt x="137743" y="3906"/>
                </a:lnTo>
                <a:lnTo>
                  <a:pt x="144859" y="6945"/>
                </a:lnTo>
                <a:lnTo>
                  <a:pt x="123775" y="65236"/>
                </a:lnTo>
                <a:lnTo>
                  <a:pt x="115837" y="61267"/>
                </a:lnTo>
                <a:lnTo>
                  <a:pt x="109305" y="59283"/>
                </a:lnTo>
                <a:lnTo>
                  <a:pt x="104179" y="59283"/>
                </a:lnTo>
                <a:lnTo>
                  <a:pt x="96668" y="60492"/>
                </a:lnTo>
                <a:lnTo>
                  <a:pt x="73042" y="90630"/>
                </a:lnTo>
                <a:lnTo>
                  <a:pt x="67647" y="128581"/>
                </a:lnTo>
                <a:lnTo>
                  <a:pt x="66972" y="154533"/>
                </a:lnTo>
                <a:lnTo>
                  <a:pt x="67220" y="167679"/>
                </a:lnTo>
                <a:lnTo>
                  <a:pt x="67220" y="276820"/>
                </a:lnTo>
                <a:lnTo>
                  <a:pt x="0" y="276820"/>
                </a:lnTo>
                <a:lnTo>
                  <a:pt x="0" y="6945"/>
                </a:lnTo>
                <a:lnTo>
                  <a:pt x="58042" y="6945"/>
                </a:lnTo>
                <a:lnTo>
                  <a:pt x="58042" y="40927"/>
                </a:lnTo>
                <a:lnTo>
                  <a:pt x="63143" y="31486"/>
                </a:lnTo>
                <a:lnTo>
                  <a:pt x="99466" y="2604"/>
                </a:lnTo>
                <a:lnTo>
                  <a:pt x="108210" y="651"/>
                </a:lnTo>
                <a:lnTo>
                  <a:pt x="11732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538115" y="2560027"/>
            <a:ext cx="555625" cy="480059"/>
          </a:xfrm>
          <a:custGeom>
            <a:avLst/>
            <a:gdLst/>
            <a:ahLst/>
            <a:cxnLst/>
            <a:rect l="l" t="t" r="r" b="b"/>
            <a:pathLst>
              <a:path w="555625" h="480060">
                <a:moveTo>
                  <a:pt x="338137" y="111125"/>
                </a:moveTo>
                <a:lnTo>
                  <a:pt x="268931" y="111125"/>
                </a:lnTo>
                <a:lnTo>
                  <a:pt x="371623" y="360908"/>
                </a:lnTo>
                <a:lnTo>
                  <a:pt x="316061" y="479723"/>
                </a:lnTo>
                <a:lnTo>
                  <a:pt x="386010" y="479723"/>
                </a:lnTo>
                <a:lnTo>
                  <a:pt x="477424" y="280541"/>
                </a:lnTo>
                <a:lnTo>
                  <a:pt x="408334" y="280541"/>
                </a:lnTo>
                <a:lnTo>
                  <a:pt x="338137" y="111125"/>
                </a:lnTo>
                <a:close/>
              </a:path>
              <a:path w="555625" h="480060">
                <a:moveTo>
                  <a:pt x="555177" y="111125"/>
                </a:moveTo>
                <a:lnTo>
                  <a:pt x="485724" y="111125"/>
                </a:lnTo>
                <a:lnTo>
                  <a:pt x="408334" y="280541"/>
                </a:lnTo>
                <a:lnTo>
                  <a:pt x="477424" y="280541"/>
                </a:lnTo>
                <a:lnTo>
                  <a:pt x="555177" y="111125"/>
                </a:lnTo>
                <a:close/>
              </a:path>
              <a:path w="555625" h="480060">
                <a:moveTo>
                  <a:pt x="232468" y="6945"/>
                </a:moveTo>
                <a:lnTo>
                  <a:pt x="164752" y="6945"/>
                </a:lnTo>
                <a:lnTo>
                  <a:pt x="164752" y="381000"/>
                </a:lnTo>
                <a:lnTo>
                  <a:pt x="232468" y="381000"/>
                </a:lnTo>
                <a:lnTo>
                  <a:pt x="232468" y="6945"/>
                </a:lnTo>
                <a:close/>
              </a:path>
              <a:path w="555625" h="480060">
                <a:moveTo>
                  <a:pt x="91776" y="168672"/>
                </a:moveTo>
                <a:lnTo>
                  <a:pt x="24060" y="168672"/>
                </a:lnTo>
                <a:lnTo>
                  <a:pt x="24060" y="381000"/>
                </a:lnTo>
                <a:lnTo>
                  <a:pt x="91776" y="381000"/>
                </a:lnTo>
                <a:lnTo>
                  <a:pt x="91776" y="168672"/>
                </a:lnTo>
                <a:close/>
              </a:path>
              <a:path w="555625" h="480060">
                <a:moveTo>
                  <a:pt x="134688" y="111125"/>
                </a:moveTo>
                <a:lnTo>
                  <a:pt x="0" y="111125"/>
                </a:lnTo>
                <a:lnTo>
                  <a:pt x="0" y="168672"/>
                </a:lnTo>
                <a:lnTo>
                  <a:pt x="134688" y="168672"/>
                </a:lnTo>
                <a:lnTo>
                  <a:pt x="134688" y="111125"/>
                </a:lnTo>
                <a:close/>
              </a:path>
              <a:path w="555625" h="480060">
                <a:moveTo>
                  <a:pt x="89792" y="0"/>
                </a:moveTo>
                <a:lnTo>
                  <a:pt x="44523" y="13022"/>
                </a:lnTo>
                <a:lnTo>
                  <a:pt x="25796" y="48369"/>
                </a:lnTo>
                <a:lnTo>
                  <a:pt x="24261" y="87297"/>
                </a:lnTo>
                <a:lnTo>
                  <a:pt x="24060" y="111125"/>
                </a:lnTo>
                <a:lnTo>
                  <a:pt x="91776" y="111125"/>
                </a:lnTo>
                <a:lnTo>
                  <a:pt x="91951" y="87297"/>
                </a:lnTo>
                <a:lnTo>
                  <a:pt x="92024" y="69618"/>
                </a:lnTo>
                <a:lnTo>
                  <a:pt x="93347" y="64493"/>
                </a:lnTo>
                <a:lnTo>
                  <a:pt x="95992" y="62011"/>
                </a:lnTo>
                <a:lnTo>
                  <a:pt x="99631" y="58704"/>
                </a:lnTo>
                <a:lnTo>
                  <a:pt x="105418" y="57050"/>
                </a:lnTo>
                <a:lnTo>
                  <a:pt x="137417" y="57050"/>
                </a:lnTo>
                <a:lnTo>
                  <a:pt x="137417" y="9673"/>
                </a:lnTo>
                <a:lnTo>
                  <a:pt x="124487" y="5441"/>
                </a:lnTo>
                <a:lnTo>
                  <a:pt x="112240" y="2418"/>
                </a:lnTo>
                <a:lnTo>
                  <a:pt x="100675" y="604"/>
                </a:lnTo>
                <a:lnTo>
                  <a:pt x="89792" y="0"/>
                </a:lnTo>
                <a:close/>
              </a:path>
              <a:path w="555625" h="480060">
                <a:moveTo>
                  <a:pt x="137417" y="57050"/>
                </a:moveTo>
                <a:lnTo>
                  <a:pt x="119640" y="57050"/>
                </a:lnTo>
                <a:lnTo>
                  <a:pt x="127660" y="58456"/>
                </a:lnTo>
                <a:lnTo>
                  <a:pt x="137417" y="61267"/>
                </a:lnTo>
                <a:lnTo>
                  <a:pt x="137417" y="5705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06128" y="3169627"/>
            <a:ext cx="1196340" cy="387985"/>
          </a:xfrm>
          <a:custGeom>
            <a:avLst/>
            <a:gdLst/>
            <a:ahLst/>
            <a:cxnLst/>
            <a:rect l="l" t="t" r="r" b="b"/>
            <a:pathLst>
              <a:path w="1196340" h="387985">
                <a:moveTo>
                  <a:pt x="716855" y="111125"/>
                </a:moveTo>
                <a:lnTo>
                  <a:pt x="648891" y="111125"/>
                </a:lnTo>
                <a:lnTo>
                  <a:pt x="648891" y="381000"/>
                </a:lnTo>
                <a:lnTo>
                  <a:pt x="716855" y="381000"/>
                </a:lnTo>
                <a:lnTo>
                  <a:pt x="716855" y="111125"/>
                </a:lnTo>
                <a:close/>
              </a:path>
              <a:path w="1196340" h="387985">
                <a:moveTo>
                  <a:pt x="286147" y="111125"/>
                </a:moveTo>
                <a:lnTo>
                  <a:pt x="219918" y="111125"/>
                </a:lnTo>
                <a:lnTo>
                  <a:pt x="317153" y="381000"/>
                </a:lnTo>
                <a:lnTo>
                  <a:pt x="359568" y="381000"/>
                </a:lnTo>
                <a:lnTo>
                  <a:pt x="404414" y="264665"/>
                </a:lnTo>
                <a:lnTo>
                  <a:pt x="340469" y="264665"/>
                </a:lnTo>
                <a:lnTo>
                  <a:pt x="286147" y="111125"/>
                </a:lnTo>
                <a:close/>
              </a:path>
              <a:path w="1196340" h="387985">
                <a:moveTo>
                  <a:pt x="483256" y="227210"/>
                </a:moveTo>
                <a:lnTo>
                  <a:pt x="418852" y="227210"/>
                </a:lnTo>
                <a:lnTo>
                  <a:pt x="476398" y="381000"/>
                </a:lnTo>
                <a:lnTo>
                  <a:pt x="519311" y="381000"/>
                </a:lnTo>
                <a:lnTo>
                  <a:pt x="562394" y="262929"/>
                </a:lnTo>
                <a:lnTo>
                  <a:pt x="496738" y="262929"/>
                </a:lnTo>
                <a:lnTo>
                  <a:pt x="483256" y="227210"/>
                </a:lnTo>
                <a:close/>
              </a:path>
              <a:path w="1196340" h="387985">
                <a:moveTo>
                  <a:pt x="439440" y="111125"/>
                </a:moveTo>
                <a:lnTo>
                  <a:pt x="399008" y="111125"/>
                </a:lnTo>
                <a:lnTo>
                  <a:pt x="340469" y="264665"/>
                </a:lnTo>
                <a:lnTo>
                  <a:pt x="404414" y="264665"/>
                </a:lnTo>
                <a:lnTo>
                  <a:pt x="418852" y="227210"/>
                </a:lnTo>
                <a:lnTo>
                  <a:pt x="483256" y="227210"/>
                </a:lnTo>
                <a:lnTo>
                  <a:pt x="439440" y="111125"/>
                </a:lnTo>
                <a:close/>
              </a:path>
              <a:path w="1196340" h="387985">
                <a:moveTo>
                  <a:pt x="617786" y="111125"/>
                </a:moveTo>
                <a:lnTo>
                  <a:pt x="551061" y="111125"/>
                </a:lnTo>
                <a:lnTo>
                  <a:pt x="496738" y="262929"/>
                </a:lnTo>
                <a:lnTo>
                  <a:pt x="562394" y="262929"/>
                </a:lnTo>
                <a:lnTo>
                  <a:pt x="617786" y="111125"/>
                </a:lnTo>
                <a:close/>
              </a:path>
              <a:path w="1196340" h="387985">
                <a:moveTo>
                  <a:pt x="850800" y="111125"/>
                </a:moveTo>
                <a:lnTo>
                  <a:pt x="782836" y="111125"/>
                </a:lnTo>
                <a:lnTo>
                  <a:pt x="782836" y="381000"/>
                </a:lnTo>
                <a:lnTo>
                  <a:pt x="850800" y="381000"/>
                </a:lnTo>
                <a:lnTo>
                  <a:pt x="850841" y="259209"/>
                </a:lnTo>
                <a:lnTo>
                  <a:pt x="851227" y="242775"/>
                </a:lnTo>
                <a:lnTo>
                  <a:pt x="857622" y="203894"/>
                </a:lnTo>
                <a:lnTo>
                  <a:pt x="885287" y="171345"/>
                </a:lnTo>
                <a:lnTo>
                  <a:pt x="908843" y="165695"/>
                </a:lnTo>
                <a:lnTo>
                  <a:pt x="1191084" y="165695"/>
                </a:lnTo>
                <a:lnTo>
                  <a:pt x="1190958" y="165028"/>
                </a:lnTo>
                <a:lnTo>
                  <a:pt x="1186863" y="152796"/>
                </a:lnTo>
                <a:lnTo>
                  <a:pt x="1014016" y="152796"/>
                </a:lnTo>
                <a:lnTo>
                  <a:pt x="1007634" y="142130"/>
                </a:lnTo>
                <a:lnTo>
                  <a:pt x="850800" y="142130"/>
                </a:lnTo>
                <a:lnTo>
                  <a:pt x="850800" y="111125"/>
                </a:lnTo>
                <a:close/>
              </a:path>
              <a:path w="1196340" h="387985">
                <a:moveTo>
                  <a:pt x="1082476" y="165695"/>
                </a:moveTo>
                <a:lnTo>
                  <a:pt x="908843" y="165695"/>
                </a:lnTo>
                <a:lnTo>
                  <a:pt x="916130" y="166191"/>
                </a:lnTo>
                <a:lnTo>
                  <a:pt x="922858" y="167679"/>
                </a:lnTo>
                <a:lnTo>
                  <a:pt x="950639" y="197817"/>
                </a:lnTo>
                <a:lnTo>
                  <a:pt x="955850" y="244077"/>
                </a:lnTo>
                <a:lnTo>
                  <a:pt x="955973" y="381000"/>
                </a:lnTo>
                <a:lnTo>
                  <a:pt x="1024186" y="381000"/>
                </a:lnTo>
                <a:lnTo>
                  <a:pt x="1024186" y="259209"/>
                </a:lnTo>
                <a:lnTo>
                  <a:pt x="1024604" y="241187"/>
                </a:lnTo>
                <a:lnTo>
                  <a:pt x="1030883" y="203026"/>
                </a:lnTo>
                <a:lnTo>
                  <a:pt x="1058455" y="171276"/>
                </a:lnTo>
                <a:lnTo>
                  <a:pt x="1074020" y="166315"/>
                </a:lnTo>
                <a:lnTo>
                  <a:pt x="1082476" y="165695"/>
                </a:lnTo>
                <a:close/>
              </a:path>
              <a:path w="1196340" h="387985">
                <a:moveTo>
                  <a:pt x="1191084" y="165695"/>
                </a:moveTo>
                <a:lnTo>
                  <a:pt x="1082476" y="165695"/>
                </a:lnTo>
                <a:lnTo>
                  <a:pt x="1093173" y="166711"/>
                </a:lnTo>
                <a:lnTo>
                  <a:pt x="1102444" y="169757"/>
                </a:lnTo>
                <a:lnTo>
                  <a:pt x="1125265" y="205599"/>
                </a:lnTo>
                <a:lnTo>
                  <a:pt x="1128118" y="381000"/>
                </a:lnTo>
                <a:lnTo>
                  <a:pt x="1196329" y="381000"/>
                </a:lnTo>
                <a:lnTo>
                  <a:pt x="1196232" y="219056"/>
                </a:lnTo>
                <a:lnTo>
                  <a:pt x="1195733" y="200127"/>
                </a:lnTo>
                <a:lnTo>
                  <a:pt x="1193942" y="180888"/>
                </a:lnTo>
                <a:lnTo>
                  <a:pt x="1191084" y="165695"/>
                </a:lnTo>
                <a:close/>
              </a:path>
              <a:path w="1196340" h="387985">
                <a:moveTo>
                  <a:pt x="1104800" y="104179"/>
                </a:moveTo>
                <a:lnTo>
                  <a:pt x="1065571" y="111156"/>
                </a:lnTo>
                <a:lnTo>
                  <a:pt x="1031968" y="131836"/>
                </a:lnTo>
                <a:lnTo>
                  <a:pt x="1014016" y="152796"/>
                </a:lnTo>
                <a:lnTo>
                  <a:pt x="1186863" y="152796"/>
                </a:lnTo>
                <a:lnTo>
                  <a:pt x="1155402" y="117574"/>
                </a:lnTo>
                <a:lnTo>
                  <a:pt x="1118754" y="105016"/>
                </a:lnTo>
                <a:lnTo>
                  <a:pt x="1104800" y="104179"/>
                </a:lnTo>
                <a:close/>
              </a:path>
              <a:path w="1196340" h="387985">
                <a:moveTo>
                  <a:pt x="935633" y="104179"/>
                </a:moveTo>
                <a:lnTo>
                  <a:pt x="889372" y="113605"/>
                </a:lnTo>
                <a:lnTo>
                  <a:pt x="850800" y="142130"/>
                </a:lnTo>
                <a:lnTo>
                  <a:pt x="1007634" y="142130"/>
                </a:lnTo>
                <a:lnTo>
                  <a:pt x="970794" y="111156"/>
                </a:lnTo>
                <a:lnTo>
                  <a:pt x="935633" y="104179"/>
                </a:lnTo>
                <a:close/>
              </a:path>
              <a:path w="1196340" h="387985">
                <a:moveTo>
                  <a:pt x="41672" y="296415"/>
                </a:moveTo>
                <a:lnTo>
                  <a:pt x="0" y="341809"/>
                </a:lnTo>
                <a:lnTo>
                  <a:pt x="19099" y="361993"/>
                </a:lnTo>
                <a:lnTo>
                  <a:pt x="41176" y="376411"/>
                </a:lnTo>
                <a:lnTo>
                  <a:pt x="66229" y="385061"/>
                </a:lnTo>
                <a:lnTo>
                  <a:pt x="94258" y="387945"/>
                </a:lnTo>
                <a:lnTo>
                  <a:pt x="115334" y="386441"/>
                </a:lnTo>
                <a:lnTo>
                  <a:pt x="165075" y="363884"/>
                </a:lnTo>
                <a:lnTo>
                  <a:pt x="187853" y="327421"/>
                </a:lnTo>
                <a:lnTo>
                  <a:pt x="97979" y="327421"/>
                </a:lnTo>
                <a:lnTo>
                  <a:pt x="91552" y="326886"/>
                </a:lnTo>
                <a:lnTo>
                  <a:pt x="54601" y="308973"/>
                </a:lnTo>
                <a:lnTo>
                  <a:pt x="47881" y="303027"/>
                </a:lnTo>
                <a:lnTo>
                  <a:pt x="41672" y="296415"/>
                </a:lnTo>
                <a:close/>
              </a:path>
              <a:path w="1196340" h="387985">
                <a:moveTo>
                  <a:pt x="97730" y="104179"/>
                </a:moveTo>
                <a:lnTo>
                  <a:pt x="47803" y="116945"/>
                </a:lnTo>
                <a:lnTo>
                  <a:pt x="16092" y="151897"/>
                </a:lnTo>
                <a:lnTo>
                  <a:pt x="9922" y="181570"/>
                </a:lnTo>
                <a:lnTo>
                  <a:pt x="14015" y="205336"/>
                </a:lnTo>
                <a:lnTo>
                  <a:pt x="26293" y="227024"/>
                </a:lnTo>
                <a:lnTo>
                  <a:pt x="46756" y="246636"/>
                </a:lnTo>
                <a:lnTo>
                  <a:pt x="75406" y="264170"/>
                </a:lnTo>
                <a:lnTo>
                  <a:pt x="98226" y="275579"/>
                </a:lnTo>
                <a:lnTo>
                  <a:pt x="111140" y="283067"/>
                </a:lnTo>
                <a:lnTo>
                  <a:pt x="120365" y="290648"/>
                </a:lnTo>
                <a:lnTo>
                  <a:pt x="125899" y="298322"/>
                </a:lnTo>
                <a:lnTo>
                  <a:pt x="127744" y="306090"/>
                </a:lnTo>
                <a:lnTo>
                  <a:pt x="127744" y="311712"/>
                </a:lnTo>
                <a:lnTo>
                  <a:pt x="125016" y="316673"/>
                </a:lnTo>
                <a:lnTo>
                  <a:pt x="114069" y="325281"/>
                </a:lnTo>
                <a:lnTo>
                  <a:pt x="106908" y="327421"/>
                </a:lnTo>
                <a:lnTo>
                  <a:pt x="187853" y="327421"/>
                </a:lnTo>
                <a:lnTo>
                  <a:pt x="189842" y="321096"/>
                </a:lnTo>
                <a:lnTo>
                  <a:pt x="191493" y="303857"/>
                </a:lnTo>
                <a:lnTo>
                  <a:pt x="190578" y="290772"/>
                </a:lnTo>
                <a:lnTo>
                  <a:pt x="168005" y="246729"/>
                </a:lnTo>
                <a:lnTo>
                  <a:pt x="123031" y="217289"/>
                </a:lnTo>
                <a:lnTo>
                  <a:pt x="87477" y="199595"/>
                </a:lnTo>
                <a:lnTo>
                  <a:pt x="80740" y="195419"/>
                </a:lnTo>
                <a:lnTo>
                  <a:pt x="75283" y="189301"/>
                </a:lnTo>
                <a:lnTo>
                  <a:pt x="73917" y="185952"/>
                </a:lnTo>
                <a:lnTo>
                  <a:pt x="73917" y="177519"/>
                </a:lnTo>
                <a:lnTo>
                  <a:pt x="76067" y="173508"/>
                </a:lnTo>
                <a:lnTo>
                  <a:pt x="84667" y="167059"/>
                </a:lnTo>
                <a:lnTo>
                  <a:pt x="90620" y="165446"/>
                </a:lnTo>
                <a:lnTo>
                  <a:pt x="169912" y="165446"/>
                </a:lnTo>
                <a:lnTo>
                  <a:pt x="186531" y="148827"/>
                </a:lnTo>
                <a:lnTo>
                  <a:pt x="158370" y="122108"/>
                </a:lnTo>
                <a:lnTo>
                  <a:pt x="123248" y="107063"/>
                </a:lnTo>
                <a:lnTo>
                  <a:pt x="110683" y="104900"/>
                </a:lnTo>
                <a:lnTo>
                  <a:pt x="97730" y="104179"/>
                </a:lnTo>
                <a:close/>
              </a:path>
              <a:path w="1196340" h="387985">
                <a:moveTo>
                  <a:pt x="169912" y="165446"/>
                </a:moveTo>
                <a:lnTo>
                  <a:pt x="98226" y="165446"/>
                </a:lnTo>
                <a:lnTo>
                  <a:pt x="108939" y="167028"/>
                </a:lnTo>
                <a:lnTo>
                  <a:pt x="120241" y="171772"/>
                </a:lnTo>
                <a:lnTo>
                  <a:pt x="132131" y="179678"/>
                </a:lnTo>
                <a:lnTo>
                  <a:pt x="144611" y="190747"/>
                </a:lnTo>
                <a:lnTo>
                  <a:pt x="169912" y="165446"/>
                </a:lnTo>
                <a:close/>
              </a:path>
              <a:path w="1196340" h="387985">
                <a:moveTo>
                  <a:pt x="682873" y="0"/>
                </a:moveTo>
                <a:lnTo>
                  <a:pt x="646829" y="19301"/>
                </a:lnTo>
                <a:lnTo>
                  <a:pt x="639712" y="43159"/>
                </a:lnTo>
                <a:lnTo>
                  <a:pt x="640511" y="52112"/>
                </a:lnTo>
                <a:lnTo>
                  <a:pt x="666595" y="84553"/>
                </a:lnTo>
                <a:lnTo>
                  <a:pt x="683369" y="87809"/>
                </a:lnTo>
                <a:lnTo>
                  <a:pt x="691915" y="86995"/>
                </a:lnTo>
                <a:lnTo>
                  <a:pt x="723118" y="60926"/>
                </a:lnTo>
                <a:lnTo>
                  <a:pt x="726281" y="44152"/>
                </a:lnTo>
                <a:lnTo>
                  <a:pt x="725483" y="35315"/>
                </a:lnTo>
                <a:lnTo>
                  <a:pt x="699461" y="3224"/>
                </a:lnTo>
                <a:lnTo>
                  <a:pt x="682873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55019" y="3280752"/>
            <a:ext cx="68580" cy="269875"/>
          </a:xfrm>
          <a:custGeom>
            <a:avLst/>
            <a:gdLst/>
            <a:ahLst/>
            <a:cxnLst/>
            <a:rect l="l" t="t" r="r" b="b"/>
            <a:pathLst>
              <a:path w="68579" h="269875">
                <a:moveTo>
                  <a:pt x="0" y="0"/>
                </a:moveTo>
                <a:lnTo>
                  <a:pt x="67964" y="0"/>
                </a:lnTo>
                <a:lnTo>
                  <a:pt x="67964" y="269875"/>
                </a:lnTo>
                <a:lnTo>
                  <a:pt x="0" y="26987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06128" y="3273807"/>
            <a:ext cx="191770" cy="283845"/>
          </a:xfrm>
          <a:custGeom>
            <a:avLst/>
            <a:gdLst/>
            <a:ahLst/>
            <a:cxnLst/>
            <a:rect l="l" t="t" r="r" b="b"/>
            <a:pathLst>
              <a:path w="191770" h="283845">
                <a:moveTo>
                  <a:pt x="97730" y="0"/>
                </a:moveTo>
                <a:lnTo>
                  <a:pt x="135425" y="6488"/>
                </a:lnTo>
                <a:lnTo>
                  <a:pt x="168640" y="25579"/>
                </a:lnTo>
                <a:lnTo>
                  <a:pt x="186531" y="44648"/>
                </a:lnTo>
                <a:lnTo>
                  <a:pt x="144611" y="86568"/>
                </a:lnTo>
                <a:lnTo>
                  <a:pt x="132131" y="75499"/>
                </a:lnTo>
                <a:lnTo>
                  <a:pt x="120240" y="67592"/>
                </a:lnTo>
                <a:lnTo>
                  <a:pt x="108939" y="62848"/>
                </a:lnTo>
                <a:lnTo>
                  <a:pt x="98226" y="61267"/>
                </a:lnTo>
                <a:lnTo>
                  <a:pt x="90620" y="61267"/>
                </a:lnTo>
                <a:lnTo>
                  <a:pt x="84666" y="62879"/>
                </a:lnTo>
                <a:lnTo>
                  <a:pt x="80367" y="66104"/>
                </a:lnTo>
                <a:lnTo>
                  <a:pt x="76067" y="69329"/>
                </a:lnTo>
                <a:lnTo>
                  <a:pt x="73917" y="73339"/>
                </a:lnTo>
                <a:lnTo>
                  <a:pt x="73917" y="78134"/>
                </a:lnTo>
                <a:lnTo>
                  <a:pt x="73917" y="81773"/>
                </a:lnTo>
                <a:lnTo>
                  <a:pt x="75282" y="85121"/>
                </a:lnTo>
                <a:lnTo>
                  <a:pt x="78010" y="88180"/>
                </a:lnTo>
                <a:lnTo>
                  <a:pt x="80739" y="91239"/>
                </a:lnTo>
                <a:lnTo>
                  <a:pt x="87477" y="95415"/>
                </a:lnTo>
                <a:lnTo>
                  <a:pt x="98226" y="100707"/>
                </a:lnTo>
                <a:lnTo>
                  <a:pt x="123031" y="113109"/>
                </a:lnTo>
                <a:lnTo>
                  <a:pt x="156083" y="132643"/>
                </a:lnTo>
                <a:lnTo>
                  <a:pt x="183260" y="163028"/>
                </a:lnTo>
                <a:lnTo>
                  <a:pt x="191492" y="199677"/>
                </a:lnTo>
                <a:lnTo>
                  <a:pt x="189841" y="216917"/>
                </a:lnTo>
                <a:lnTo>
                  <a:pt x="165075" y="259705"/>
                </a:lnTo>
                <a:lnTo>
                  <a:pt x="115334" y="282261"/>
                </a:lnTo>
                <a:lnTo>
                  <a:pt x="94257" y="283765"/>
                </a:lnTo>
                <a:lnTo>
                  <a:pt x="66228" y="280882"/>
                </a:lnTo>
                <a:lnTo>
                  <a:pt x="41175" y="272231"/>
                </a:lnTo>
                <a:lnTo>
                  <a:pt x="19099" y="257813"/>
                </a:lnTo>
                <a:lnTo>
                  <a:pt x="0" y="237628"/>
                </a:lnTo>
                <a:lnTo>
                  <a:pt x="41671" y="192236"/>
                </a:lnTo>
                <a:lnTo>
                  <a:pt x="47880" y="198848"/>
                </a:lnTo>
                <a:lnTo>
                  <a:pt x="54601" y="204793"/>
                </a:lnTo>
                <a:lnTo>
                  <a:pt x="91552" y="222707"/>
                </a:lnTo>
                <a:lnTo>
                  <a:pt x="97978" y="223242"/>
                </a:lnTo>
                <a:lnTo>
                  <a:pt x="106908" y="223242"/>
                </a:lnTo>
                <a:lnTo>
                  <a:pt x="114101" y="221092"/>
                </a:lnTo>
                <a:lnTo>
                  <a:pt x="119558" y="216793"/>
                </a:lnTo>
                <a:lnTo>
                  <a:pt x="125015" y="212493"/>
                </a:lnTo>
                <a:lnTo>
                  <a:pt x="127744" y="207532"/>
                </a:lnTo>
                <a:lnTo>
                  <a:pt x="127744" y="201910"/>
                </a:lnTo>
                <a:lnTo>
                  <a:pt x="98226" y="171400"/>
                </a:lnTo>
                <a:lnTo>
                  <a:pt x="75406" y="159990"/>
                </a:lnTo>
                <a:lnTo>
                  <a:pt x="46756" y="142456"/>
                </a:lnTo>
                <a:lnTo>
                  <a:pt x="26292" y="122845"/>
                </a:lnTo>
                <a:lnTo>
                  <a:pt x="14014" y="101156"/>
                </a:lnTo>
                <a:lnTo>
                  <a:pt x="9921" y="77390"/>
                </a:lnTo>
                <a:lnTo>
                  <a:pt x="11464" y="61973"/>
                </a:lnTo>
                <a:lnTo>
                  <a:pt x="34602" y="22696"/>
                </a:lnTo>
                <a:lnTo>
                  <a:pt x="79367" y="1418"/>
                </a:lnTo>
                <a:lnTo>
                  <a:pt x="9773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833141" y="3156927"/>
            <a:ext cx="111968" cy="113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86519" y="3766527"/>
            <a:ext cx="3040360" cy="4133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63515" y="4395773"/>
            <a:ext cx="1306195" cy="381000"/>
          </a:xfrm>
          <a:custGeom>
            <a:avLst/>
            <a:gdLst/>
            <a:ahLst/>
            <a:cxnLst/>
            <a:rect l="l" t="t" r="r" b="b"/>
            <a:pathLst>
              <a:path w="1306195" h="381000">
                <a:moveTo>
                  <a:pt x="622795" y="97233"/>
                </a:moveTo>
                <a:lnTo>
                  <a:pt x="573930" y="107217"/>
                </a:lnTo>
                <a:lnTo>
                  <a:pt x="533002" y="137170"/>
                </a:lnTo>
                <a:lnTo>
                  <a:pt x="505283" y="182748"/>
                </a:lnTo>
                <a:lnTo>
                  <a:pt x="496044" y="239613"/>
                </a:lnTo>
                <a:lnTo>
                  <a:pt x="498431" y="268518"/>
                </a:lnTo>
                <a:lnTo>
                  <a:pt x="517531" y="318933"/>
                </a:lnTo>
                <a:lnTo>
                  <a:pt x="554226" y="358186"/>
                </a:lnTo>
                <a:lnTo>
                  <a:pt x="599495" y="378465"/>
                </a:lnTo>
                <a:lnTo>
                  <a:pt x="624780" y="381000"/>
                </a:lnTo>
                <a:lnTo>
                  <a:pt x="636228" y="380480"/>
                </a:lnTo>
                <a:lnTo>
                  <a:pt x="678040" y="367876"/>
                </a:lnTo>
                <a:lnTo>
                  <a:pt x="707875" y="345528"/>
                </a:lnTo>
                <a:lnTo>
                  <a:pt x="775343" y="345528"/>
                </a:lnTo>
                <a:lnTo>
                  <a:pt x="775343" y="318988"/>
                </a:lnTo>
                <a:lnTo>
                  <a:pt x="636934" y="318988"/>
                </a:lnTo>
                <a:lnTo>
                  <a:pt x="622043" y="317577"/>
                </a:lnTo>
                <a:lnTo>
                  <a:pt x="584720" y="296415"/>
                </a:lnTo>
                <a:lnTo>
                  <a:pt x="564838" y="255581"/>
                </a:lnTo>
                <a:lnTo>
                  <a:pt x="563532" y="238620"/>
                </a:lnTo>
                <a:lnTo>
                  <a:pt x="564815" y="222288"/>
                </a:lnTo>
                <a:lnTo>
                  <a:pt x="584348" y="181941"/>
                </a:lnTo>
                <a:lnTo>
                  <a:pt x="621601" y="161129"/>
                </a:lnTo>
                <a:lnTo>
                  <a:pt x="636686" y="159741"/>
                </a:lnTo>
                <a:lnTo>
                  <a:pt x="775343" y="159741"/>
                </a:lnTo>
                <a:lnTo>
                  <a:pt x="775343" y="133944"/>
                </a:lnTo>
                <a:lnTo>
                  <a:pt x="707875" y="133944"/>
                </a:lnTo>
                <a:lnTo>
                  <a:pt x="698620" y="125340"/>
                </a:lnTo>
                <a:lnTo>
                  <a:pt x="688962" y="117883"/>
                </a:lnTo>
                <a:lnTo>
                  <a:pt x="646360" y="99528"/>
                </a:lnTo>
                <a:lnTo>
                  <a:pt x="634763" y="97807"/>
                </a:lnTo>
                <a:lnTo>
                  <a:pt x="622795" y="97233"/>
                </a:lnTo>
                <a:close/>
              </a:path>
              <a:path w="1306195" h="381000">
                <a:moveTo>
                  <a:pt x="775343" y="345528"/>
                </a:moveTo>
                <a:lnTo>
                  <a:pt x="707875" y="345528"/>
                </a:lnTo>
                <a:lnTo>
                  <a:pt x="707875" y="374054"/>
                </a:lnTo>
                <a:lnTo>
                  <a:pt x="775343" y="374054"/>
                </a:lnTo>
                <a:lnTo>
                  <a:pt x="775343" y="345528"/>
                </a:lnTo>
                <a:close/>
              </a:path>
              <a:path w="1306195" h="381000">
                <a:moveTo>
                  <a:pt x="775343" y="159741"/>
                </a:moveTo>
                <a:lnTo>
                  <a:pt x="636686" y="159741"/>
                </a:lnTo>
                <a:lnTo>
                  <a:pt x="652111" y="161106"/>
                </a:lnTo>
                <a:lnTo>
                  <a:pt x="666141" y="165198"/>
                </a:lnTo>
                <a:lnTo>
                  <a:pt x="699240" y="193321"/>
                </a:lnTo>
                <a:lnTo>
                  <a:pt x="711099" y="238620"/>
                </a:lnTo>
                <a:lnTo>
                  <a:pt x="709781" y="255743"/>
                </a:lnTo>
                <a:lnTo>
                  <a:pt x="690016" y="296787"/>
                </a:lnTo>
                <a:lnTo>
                  <a:pt x="652251" y="317600"/>
                </a:lnTo>
                <a:lnTo>
                  <a:pt x="636934" y="318988"/>
                </a:lnTo>
                <a:lnTo>
                  <a:pt x="775343" y="318988"/>
                </a:lnTo>
                <a:lnTo>
                  <a:pt x="775343" y="159741"/>
                </a:lnTo>
                <a:close/>
              </a:path>
              <a:path w="1306195" h="381000">
                <a:moveTo>
                  <a:pt x="775343" y="104179"/>
                </a:moveTo>
                <a:lnTo>
                  <a:pt x="707875" y="104179"/>
                </a:lnTo>
                <a:lnTo>
                  <a:pt x="707875" y="133944"/>
                </a:lnTo>
                <a:lnTo>
                  <a:pt x="775343" y="133944"/>
                </a:lnTo>
                <a:lnTo>
                  <a:pt x="775343" y="104179"/>
                </a:lnTo>
                <a:close/>
              </a:path>
              <a:path w="1306195" h="381000">
                <a:moveTo>
                  <a:pt x="874861" y="104179"/>
                </a:moveTo>
                <a:lnTo>
                  <a:pt x="808631" y="104179"/>
                </a:lnTo>
                <a:lnTo>
                  <a:pt x="905866" y="374054"/>
                </a:lnTo>
                <a:lnTo>
                  <a:pt x="948282" y="374054"/>
                </a:lnTo>
                <a:lnTo>
                  <a:pt x="993127" y="257719"/>
                </a:lnTo>
                <a:lnTo>
                  <a:pt x="929182" y="257719"/>
                </a:lnTo>
                <a:lnTo>
                  <a:pt x="874861" y="104179"/>
                </a:lnTo>
                <a:close/>
              </a:path>
              <a:path w="1306195" h="381000">
                <a:moveTo>
                  <a:pt x="1071970" y="220264"/>
                </a:moveTo>
                <a:lnTo>
                  <a:pt x="1007565" y="220264"/>
                </a:lnTo>
                <a:lnTo>
                  <a:pt x="1065112" y="374054"/>
                </a:lnTo>
                <a:lnTo>
                  <a:pt x="1108025" y="374054"/>
                </a:lnTo>
                <a:lnTo>
                  <a:pt x="1151108" y="255983"/>
                </a:lnTo>
                <a:lnTo>
                  <a:pt x="1085452" y="255983"/>
                </a:lnTo>
                <a:lnTo>
                  <a:pt x="1071970" y="220264"/>
                </a:lnTo>
                <a:close/>
              </a:path>
              <a:path w="1306195" h="381000">
                <a:moveTo>
                  <a:pt x="1028153" y="104179"/>
                </a:moveTo>
                <a:lnTo>
                  <a:pt x="987722" y="104179"/>
                </a:lnTo>
                <a:lnTo>
                  <a:pt x="929182" y="257719"/>
                </a:lnTo>
                <a:lnTo>
                  <a:pt x="993127" y="257719"/>
                </a:lnTo>
                <a:lnTo>
                  <a:pt x="1007565" y="220264"/>
                </a:lnTo>
                <a:lnTo>
                  <a:pt x="1071970" y="220264"/>
                </a:lnTo>
                <a:lnTo>
                  <a:pt x="1028153" y="104179"/>
                </a:lnTo>
                <a:close/>
              </a:path>
              <a:path w="1306195" h="381000">
                <a:moveTo>
                  <a:pt x="1206500" y="104179"/>
                </a:moveTo>
                <a:lnTo>
                  <a:pt x="1139775" y="104179"/>
                </a:lnTo>
                <a:lnTo>
                  <a:pt x="1085452" y="255983"/>
                </a:lnTo>
                <a:lnTo>
                  <a:pt x="1151108" y="255983"/>
                </a:lnTo>
                <a:lnTo>
                  <a:pt x="1206500" y="104179"/>
                </a:lnTo>
                <a:close/>
              </a:path>
              <a:path w="1306195" h="381000">
                <a:moveTo>
                  <a:pt x="385513" y="104179"/>
                </a:moveTo>
                <a:lnTo>
                  <a:pt x="327470" y="104179"/>
                </a:lnTo>
                <a:lnTo>
                  <a:pt x="327470" y="374054"/>
                </a:lnTo>
                <a:lnTo>
                  <a:pt x="394691" y="374054"/>
                </a:lnTo>
                <a:lnTo>
                  <a:pt x="394691" y="264913"/>
                </a:lnTo>
                <a:lnTo>
                  <a:pt x="394444" y="251767"/>
                </a:lnTo>
                <a:lnTo>
                  <a:pt x="395118" y="225815"/>
                </a:lnTo>
                <a:lnTo>
                  <a:pt x="400513" y="187864"/>
                </a:lnTo>
                <a:lnTo>
                  <a:pt x="424139" y="157726"/>
                </a:lnTo>
                <a:lnTo>
                  <a:pt x="431650" y="156517"/>
                </a:lnTo>
                <a:lnTo>
                  <a:pt x="453399" y="156517"/>
                </a:lnTo>
                <a:lnTo>
                  <a:pt x="460038" y="138162"/>
                </a:lnTo>
                <a:lnTo>
                  <a:pt x="385513" y="138162"/>
                </a:lnTo>
                <a:lnTo>
                  <a:pt x="385513" y="104179"/>
                </a:lnTo>
                <a:close/>
              </a:path>
              <a:path w="1306195" h="381000">
                <a:moveTo>
                  <a:pt x="453399" y="156517"/>
                </a:moveTo>
                <a:lnTo>
                  <a:pt x="436777" y="156517"/>
                </a:lnTo>
                <a:lnTo>
                  <a:pt x="443308" y="158501"/>
                </a:lnTo>
                <a:lnTo>
                  <a:pt x="451246" y="162469"/>
                </a:lnTo>
                <a:lnTo>
                  <a:pt x="453399" y="156517"/>
                </a:lnTo>
                <a:close/>
              </a:path>
              <a:path w="1306195" h="381000">
                <a:moveTo>
                  <a:pt x="444797" y="97233"/>
                </a:moveTo>
                <a:lnTo>
                  <a:pt x="403140" y="113465"/>
                </a:lnTo>
                <a:lnTo>
                  <a:pt x="385513" y="138162"/>
                </a:lnTo>
                <a:lnTo>
                  <a:pt x="460038" y="138162"/>
                </a:lnTo>
                <a:lnTo>
                  <a:pt x="472330" y="104179"/>
                </a:lnTo>
                <a:lnTo>
                  <a:pt x="465214" y="101140"/>
                </a:lnTo>
                <a:lnTo>
                  <a:pt x="458253" y="98970"/>
                </a:lnTo>
                <a:lnTo>
                  <a:pt x="451447" y="97667"/>
                </a:lnTo>
                <a:lnTo>
                  <a:pt x="444797" y="97233"/>
                </a:lnTo>
                <a:close/>
              </a:path>
              <a:path w="1306195" h="381000">
                <a:moveTo>
                  <a:pt x="152796" y="97233"/>
                </a:moveTo>
                <a:lnTo>
                  <a:pt x="111465" y="101946"/>
                </a:lnTo>
                <a:lnTo>
                  <a:pt x="74289" y="116085"/>
                </a:lnTo>
                <a:lnTo>
                  <a:pt x="43066" y="138472"/>
                </a:lnTo>
                <a:lnTo>
                  <a:pt x="11022" y="184809"/>
                </a:lnTo>
                <a:lnTo>
                  <a:pt x="0" y="240108"/>
                </a:lnTo>
                <a:lnTo>
                  <a:pt x="2519" y="267487"/>
                </a:lnTo>
                <a:lnTo>
                  <a:pt x="22672" y="316848"/>
                </a:lnTo>
                <a:lnTo>
                  <a:pt x="62391" y="357280"/>
                </a:lnTo>
                <a:lnTo>
                  <a:pt x="118139" y="378364"/>
                </a:lnTo>
                <a:lnTo>
                  <a:pt x="151804" y="381000"/>
                </a:lnTo>
                <a:lnTo>
                  <a:pt x="189135" y="377480"/>
                </a:lnTo>
                <a:lnTo>
                  <a:pt x="222001" y="366923"/>
                </a:lnTo>
                <a:lnTo>
                  <a:pt x="250402" y="349327"/>
                </a:lnTo>
                <a:lnTo>
                  <a:pt x="274339" y="324693"/>
                </a:lnTo>
                <a:lnTo>
                  <a:pt x="266357" y="319236"/>
                </a:lnTo>
                <a:lnTo>
                  <a:pt x="150315" y="319236"/>
                </a:lnTo>
                <a:lnTo>
                  <a:pt x="132843" y="317871"/>
                </a:lnTo>
                <a:lnTo>
                  <a:pt x="91032" y="297407"/>
                </a:lnTo>
                <a:lnTo>
                  <a:pt x="69871" y="257549"/>
                </a:lnTo>
                <a:lnTo>
                  <a:pt x="68460" y="241100"/>
                </a:lnTo>
                <a:lnTo>
                  <a:pt x="69925" y="224164"/>
                </a:lnTo>
                <a:lnTo>
                  <a:pt x="91901" y="182934"/>
                </a:lnTo>
                <a:lnTo>
                  <a:pt x="135224" y="161656"/>
                </a:lnTo>
                <a:lnTo>
                  <a:pt x="153292" y="160238"/>
                </a:lnTo>
                <a:lnTo>
                  <a:pt x="274612" y="160238"/>
                </a:lnTo>
                <a:lnTo>
                  <a:pt x="277315" y="158750"/>
                </a:lnTo>
                <a:lnTo>
                  <a:pt x="240248" y="122077"/>
                </a:lnTo>
                <a:lnTo>
                  <a:pt x="190933" y="101233"/>
                </a:lnTo>
                <a:lnTo>
                  <a:pt x="172376" y="98233"/>
                </a:lnTo>
                <a:lnTo>
                  <a:pt x="152796" y="97233"/>
                </a:lnTo>
                <a:close/>
              </a:path>
              <a:path w="1306195" h="381000">
                <a:moveTo>
                  <a:pt x="221009" y="288230"/>
                </a:moveTo>
                <a:lnTo>
                  <a:pt x="207103" y="301795"/>
                </a:lnTo>
                <a:lnTo>
                  <a:pt x="190685" y="311484"/>
                </a:lnTo>
                <a:lnTo>
                  <a:pt x="171756" y="317298"/>
                </a:lnTo>
                <a:lnTo>
                  <a:pt x="150315" y="319236"/>
                </a:lnTo>
                <a:lnTo>
                  <a:pt x="266357" y="319236"/>
                </a:lnTo>
                <a:lnTo>
                  <a:pt x="221009" y="288230"/>
                </a:lnTo>
                <a:close/>
              </a:path>
              <a:path w="1306195" h="381000">
                <a:moveTo>
                  <a:pt x="274612" y="160238"/>
                </a:moveTo>
                <a:lnTo>
                  <a:pt x="153292" y="160238"/>
                </a:lnTo>
                <a:lnTo>
                  <a:pt x="163377" y="160641"/>
                </a:lnTo>
                <a:lnTo>
                  <a:pt x="172795" y="161850"/>
                </a:lnTo>
                <a:lnTo>
                  <a:pt x="213095" y="182081"/>
                </a:lnTo>
                <a:lnTo>
                  <a:pt x="221009" y="189755"/>
                </a:lnTo>
                <a:lnTo>
                  <a:pt x="274612" y="160238"/>
                </a:lnTo>
                <a:close/>
              </a:path>
              <a:path w="1306195" h="381000">
                <a:moveTo>
                  <a:pt x="1305568" y="0"/>
                </a:moveTo>
                <a:lnTo>
                  <a:pt x="1237852" y="0"/>
                </a:lnTo>
                <a:lnTo>
                  <a:pt x="1237852" y="374054"/>
                </a:lnTo>
                <a:lnTo>
                  <a:pt x="1305568" y="374054"/>
                </a:lnTo>
                <a:lnTo>
                  <a:pt x="1305568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14327" y="4542815"/>
            <a:ext cx="172987" cy="1846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59558" y="4493007"/>
            <a:ext cx="279400" cy="283845"/>
          </a:xfrm>
          <a:custGeom>
            <a:avLst/>
            <a:gdLst/>
            <a:ahLst/>
            <a:cxnLst/>
            <a:rect l="l" t="t" r="r" b="b"/>
            <a:pathLst>
              <a:path w="279400" h="283845">
                <a:moveTo>
                  <a:pt x="126751" y="0"/>
                </a:moveTo>
                <a:lnTo>
                  <a:pt x="172392" y="9177"/>
                </a:lnTo>
                <a:lnTo>
                  <a:pt x="211832" y="36711"/>
                </a:lnTo>
                <a:lnTo>
                  <a:pt x="211832" y="6945"/>
                </a:lnTo>
                <a:lnTo>
                  <a:pt x="279300" y="6945"/>
                </a:lnTo>
                <a:lnTo>
                  <a:pt x="279300" y="276820"/>
                </a:lnTo>
                <a:lnTo>
                  <a:pt x="211832" y="276820"/>
                </a:lnTo>
                <a:lnTo>
                  <a:pt x="211832" y="248294"/>
                </a:lnTo>
                <a:lnTo>
                  <a:pt x="201902" y="257061"/>
                </a:lnTo>
                <a:lnTo>
                  <a:pt x="161827" y="279091"/>
                </a:lnTo>
                <a:lnTo>
                  <a:pt x="128736" y="283765"/>
                </a:lnTo>
                <a:lnTo>
                  <a:pt x="103451" y="281230"/>
                </a:lnTo>
                <a:lnTo>
                  <a:pt x="58182" y="260953"/>
                </a:lnTo>
                <a:lnTo>
                  <a:pt x="21487" y="221699"/>
                </a:lnTo>
                <a:lnTo>
                  <a:pt x="2387" y="171284"/>
                </a:lnTo>
                <a:lnTo>
                  <a:pt x="0" y="142378"/>
                </a:lnTo>
                <a:lnTo>
                  <a:pt x="2309" y="112535"/>
                </a:lnTo>
                <a:lnTo>
                  <a:pt x="20789" y="61314"/>
                </a:lnTo>
                <a:lnTo>
                  <a:pt x="56430" y="22463"/>
                </a:lnTo>
                <a:lnTo>
                  <a:pt x="101327" y="2495"/>
                </a:lnTo>
                <a:lnTo>
                  <a:pt x="126751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490985" y="4493007"/>
            <a:ext cx="145415" cy="276860"/>
          </a:xfrm>
          <a:custGeom>
            <a:avLst/>
            <a:gdLst/>
            <a:ahLst/>
            <a:cxnLst/>
            <a:rect l="l" t="t" r="r" b="b"/>
            <a:pathLst>
              <a:path w="145415" h="276860">
                <a:moveTo>
                  <a:pt x="117326" y="0"/>
                </a:moveTo>
                <a:lnTo>
                  <a:pt x="123977" y="434"/>
                </a:lnTo>
                <a:lnTo>
                  <a:pt x="130782" y="1736"/>
                </a:lnTo>
                <a:lnTo>
                  <a:pt x="137743" y="3906"/>
                </a:lnTo>
                <a:lnTo>
                  <a:pt x="144859" y="6945"/>
                </a:lnTo>
                <a:lnTo>
                  <a:pt x="123775" y="65236"/>
                </a:lnTo>
                <a:lnTo>
                  <a:pt x="115837" y="61267"/>
                </a:lnTo>
                <a:lnTo>
                  <a:pt x="109305" y="59283"/>
                </a:lnTo>
                <a:lnTo>
                  <a:pt x="104179" y="59283"/>
                </a:lnTo>
                <a:lnTo>
                  <a:pt x="96668" y="60492"/>
                </a:lnTo>
                <a:lnTo>
                  <a:pt x="73042" y="90630"/>
                </a:lnTo>
                <a:lnTo>
                  <a:pt x="67647" y="128581"/>
                </a:lnTo>
                <a:lnTo>
                  <a:pt x="66972" y="154533"/>
                </a:lnTo>
                <a:lnTo>
                  <a:pt x="67220" y="167679"/>
                </a:lnTo>
                <a:lnTo>
                  <a:pt x="67220" y="276820"/>
                </a:lnTo>
                <a:lnTo>
                  <a:pt x="0" y="276820"/>
                </a:lnTo>
                <a:lnTo>
                  <a:pt x="0" y="6945"/>
                </a:lnTo>
                <a:lnTo>
                  <a:pt x="58042" y="6945"/>
                </a:lnTo>
                <a:lnTo>
                  <a:pt x="58042" y="40927"/>
                </a:lnTo>
                <a:lnTo>
                  <a:pt x="63143" y="31486"/>
                </a:lnTo>
                <a:lnTo>
                  <a:pt x="99466" y="2604"/>
                </a:lnTo>
                <a:lnTo>
                  <a:pt x="108210" y="651"/>
                </a:lnTo>
                <a:lnTo>
                  <a:pt x="117326" y="0"/>
                </a:lnTo>
                <a:close/>
              </a:path>
            </a:pathLst>
          </a:custGeom>
          <a:ln w="25399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63514" y="4493007"/>
            <a:ext cx="277495" cy="283845"/>
          </a:xfrm>
          <a:custGeom>
            <a:avLst/>
            <a:gdLst/>
            <a:ahLst/>
            <a:cxnLst/>
            <a:rect l="l" t="t" r="r" b="b"/>
            <a:pathLst>
              <a:path w="277495" h="283845">
                <a:moveTo>
                  <a:pt x="152796" y="0"/>
                </a:moveTo>
                <a:lnTo>
                  <a:pt x="190934" y="3999"/>
                </a:lnTo>
                <a:lnTo>
                  <a:pt x="240248" y="24843"/>
                </a:lnTo>
                <a:lnTo>
                  <a:pt x="277316" y="61515"/>
                </a:lnTo>
                <a:lnTo>
                  <a:pt x="221009" y="92521"/>
                </a:lnTo>
                <a:lnTo>
                  <a:pt x="213095" y="84847"/>
                </a:lnTo>
                <a:lnTo>
                  <a:pt x="205227" y="78444"/>
                </a:lnTo>
                <a:lnTo>
                  <a:pt x="163377" y="63407"/>
                </a:lnTo>
                <a:lnTo>
                  <a:pt x="153292" y="63003"/>
                </a:lnTo>
                <a:lnTo>
                  <a:pt x="135224" y="64422"/>
                </a:lnTo>
                <a:lnTo>
                  <a:pt x="91901" y="85700"/>
                </a:lnTo>
                <a:lnTo>
                  <a:pt x="69925" y="126930"/>
                </a:lnTo>
                <a:lnTo>
                  <a:pt x="68460" y="143867"/>
                </a:lnTo>
                <a:lnTo>
                  <a:pt x="69871" y="160315"/>
                </a:lnTo>
                <a:lnTo>
                  <a:pt x="91033" y="200173"/>
                </a:lnTo>
                <a:lnTo>
                  <a:pt x="132844" y="220637"/>
                </a:lnTo>
                <a:lnTo>
                  <a:pt x="150316" y="222002"/>
                </a:lnTo>
                <a:lnTo>
                  <a:pt x="171756" y="220064"/>
                </a:lnTo>
                <a:lnTo>
                  <a:pt x="190686" y="214250"/>
                </a:lnTo>
                <a:lnTo>
                  <a:pt x="207103" y="204561"/>
                </a:lnTo>
                <a:lnTo>
                  <a:pt x="221009" y="190996"/>
                </a:lnTo>
                <a:lnTo>
                  <a:pt x="274339" y="227459"/>
                </a:lnTo>
                <a:lnTo>
                  <a:pt x="250403" y="252093"/>
                </a:lnTo>
                <a:lnTo>
                  <a:pt x="222001" y="269689"/>
                </a:lnTo>
                <a:lnTo>
                  <a:pt x="189135" y="280246"/>
                </a:lnTo>
                <a:lnTo>
                  <a:pt x="151804" y="283765"/>
                </a:lnTo>
                <a:lnTo>
                  <a:pt x="118140" y="281130"/>
                </a:lnTo>
                <a:lnTo>
                  <a:pt x="62391" y="260046"/>
                </a:lnTo>
                <a:lnTo>
                  <a:pt x="22672" y="219614"/>
                </a:lnTo>
                <a:lnTo>
                  <a:pt x="2519" y="170253"/>
                </a:lnTo>
                <a:lnTo>
                  <a:pt x="0" y="142874"/>
                </a:lnTo>
                <a:lnTo>
                  <a:pt x="1224" y="123666"/>
                </a:lnTo>
                <a:lnTo>
                  <a:pt x="19595" y="70693"/>
                </a:lnTo>
                <a:lnTo>
                  <a:pt x="57709" y="29161"/>
                </a:lnTo>
                <a:lnTo>
                  <a:pt x="92358" y="10604"/>
                </a:lnTo>
                <a:lnTo>
                  <a:pt x="131612" y="1178"/>
                </a:lnTo>
                <a:lnTo>
                  <a:pt x="15279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401367" y="4395773"/>
            <a:ext cx="67945" cy="374650"/>
          </a:xfrm>
          <a:custGeom>
            <a:avLst/>
            <a:gdLst/>
            <a:ahLst/>
            <a:cxnLst/>
            <a:rect l="l" t="t" r="r" b="b"/>
            <a:pathLst>
              <a:path w="67945" h="374650">
                <a:moveTo>
                  <a:pt x="0" y="0"/>
                </a:moveTo>
                <a:lnTo>
                  <a:pt x="67716" y="0"/>
                </a:lnTo>
                <a:lnTo>
                  <a:pt x="67716" y="374054"/>
                </a:lnTo>
                <a:lnTo>
                  <a:pt x="0" y="37405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38014" y="4992673"/>
            <a:ext cx="2950765" cy="4924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38858" y="5595327"/>
            <a:ext cx="1832421" cy="4133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4B209F-12C3-4B18-91C1-C26D45907082}"/>
              </a:ext>
            </a:extLst>
          </p:cNvPr>
          <p:cNvSpPr txBox="1"/>
          <p:nvPr/>
        </p:nvSpPr>
        <p:spPr>
          <a:xfrm>
            <a:off x="835044" y="851431"/>
            <a:ext cx="6175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Century Gothic" panose="020B0502020202020204" pitchFamily="34" charset="0"/>
              </a:rPr>
              <a:t>What do superheroes like to do?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29600" cy="5815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584190"/>
            <a:ext cx="7652384" cy="35433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270"/>
              </a:lnSpc>
              <a:spcBef>
                <a:spcPts val="185"/>
              </a:spcBef>
            </a:pPr>
            <a:r>
              <a:rPr sz="1100" spc="-5" dirty="0">
                <a:latin typeface="Arial"/>
                <a:cs typeface="Arial"/>
              </a:rPr>
              <a:t>Bubu sat sadly on the ground. </a:t>
            </a:r>
            <a:r>
              <a:rPr sz="1100" dirty="0">
                <a:latin typeface="Arial"/>
                <a:cs typeface="Arial"/>
              </a:rPr>
              <a:t>He so </a:t>
            </a:r>
            <a:r>
              <a:rPr sz="1100" spc="-5" dirty="0">
                <a:latin typeface="Arial"/>
                <a:cs typeface="Arial"/>
              </a:rPr>
              <a:t>much wanted </a:t>
            </a:r>
            <a:r>
              <a:rPr sz="1100" dirty="0">
                <a:latin typeface="Arial"/>
                <a:cs typeface="Arial"/>
              </a:rPr>
              <a:t>to </a:t>
            </a:r>
            <a:r>
              <a:rPr sz="1100" spc="-5" dirty="0">
                <a:latin typeface="Arial"/>
                <a:cs typeface="Arial"/>
              </a:rPr>
              <a:t>see the contest and meet the greatest heroes in the world, but he had  missed everything.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29600" cy="4768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4500879"/>
            <a:ext cx="7724775" cy="187452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139065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Suddenly he heard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flap of wings. He </a:t>
            </a:r>
            <a:r>
              <a:rPr sz="1400" spc="-10" dirty="0">
                <a:latin typeface="Arial"/>
                <a:cs typeface="Arial"/>
              </a:rPr>
              <a:t>looked </a:t>
            </a:r>
            <a:r>
              <a:rPr sz="1400" spc="-5" dirty="0">
                <a:latin typeface="Arial"/>
                <a:cs typeface="Arial"/>
              </a:rPr>
              <a:t>up and </a:t>
            </a:r>
            <a:r>
              <a:rPr sz="1400" dirty="0">
                <a:latin typeface="Arial"/>
                <a:cs typeface="Arial"/>
              </a:rPr>
              <a:t>saw </a:t>
            </a:r>
            <a:r>
              <a:rPr sz="1400" spc="-5" dirty="0">
                <a:latin typeface="Arial"/>
                <a:cs typeface="Arial"/>
              </a:rPr>
              <a:t>the owl-magician, Boran, alight before  him.</a:t>
            </a:r>
            <a:endParaRPr sz="1400">
              <a:latin typeface="Arial"/>
              <a:cs typeface="Arial"/>
            </a:endParaRPr>
          </a:p>
          <a:p>
            <a:pPr marL="12700" marR="266700">
              <a:lnSpc>
                <a:spcPts val="1610"/>
              </a:lnSpc>
            </a:pPr>
            <a:r>
              <a:rPr sz="1400" spc="-5" dirty="0">
                <a:latin typeface="Arial"/>
                <a:cs typeface="Arial"/>
              </a:rPr>
              <a:t>“Don’t be </a:t>
            </a:r>
            <a:r>
              <a:rPr sz="1400" dirty="0">
                <a:latin typeface="Arial"/>
                <a:cs typeface="Arial"/>
              </a:rPr>
              <a:t>sad, </a:t>
            </a:r>
            <a:r>
              <a:rPr sz="1400" spc="-5" dirty="0">
                <a:latin typeface="Arial"/>
                <a:cs typeface="Arial"/>
              </a:rPr>
              <a:t>Bubu. </a:t>
            </a:r>
            <a:r>
              <a:rPr sz="1400" spc="-50" dirty="0">
                <a:latin typeface="Arial"/>
                <a:cs typeface="Arial"/>
              </a:rPr>
              <a:t>You </a:t>
            </a:r>
            <a:r>
              <a:rPr sz="1400" spc="-5" dirty="0">
                <a:latin typeface="Arial"/>
                <a:cs typeface="Arial"/>
              </a:rPr>
              <a:t>did not miss anything </a:t>
            </a:r>
            <a:r>
              <a:rPr sz="1400" dirty="0">
                <a:latin typeface="Arial"/>
                <a:cs typeface="Arial"/>
              </a:rPr>
              <a:t>so </a:t>
            </a:r>
            <a:r>
              <a:rPr sz="1400" spc="-5" dirty="0">
                <a:latin typeface="Arial"/>
                <a:cs typeface="Arial"/>
              </a:rPr>
              <a:t>interesting </a:t>
            </a:r>
            <a:r>
              <a:rPr sz="1400" spc="-20" dirty="0">
                <a:latin typeface="Arial"/>
                <a:cs typeface="Arial"/>
              </a:rPr>
              <a:t>actually. </a:t>
            </a:r>
            <a:r>
              <a:rPr sz="1400" spc="-5" dirty="0">
                <a:latin typeface="Arial"/>
                <a:cs typeface="Arial"/>
              </a:rPr>
              <a:t>Look, </a:t>
            </a:r>
            <a:r>
              <a:rPr sz="1400" dirty="0">
                <a:latin typeface="Arial"/>
                <a:cs typeface="Arial"/>
              </a:rPr>
              <a:t>I </a:t>
            </a:r>
            <a:r>
              <a:rPr sz="1400" spc="-5" dirty="0">
                <a:latin typeface="Arial"/>
                <a:cs typeface="Arial"/>
              </a:rPr>
              <a:t>have something  special for </a:t>
            </a:r>
            <a:r>
              <a:rPr sz="1400" spc="-10" dirty="0">
                <a:latin typeface="Arial"/>
                <a:cs typeface="Arial"/>
              </a:rPr>
              <a:t>you” </a:t>
            </a:r>
            <a:r>
              <a:rPr sz="1400" spc="-5" dirty="0">
                <a:latin typeface="Arial"/>
                <a:cs typeface="Arial"/>
              </a:rPr>
              <a:t>and the owl gave Bubu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crystal. On it was inscribed: </a:t>
            </a:r>
            <a:r>
              <a:rPr sz="1400" spc="0" dirty="0">
                <a:latin typeface="Arial"/>
                <a:cs typeface="Arial"/>
              </a:rPr>
              <a:t>H</a:t>
            </a:r>
            <a:r>
              <a:rPr sz="900" spc="0" dirty="0">
                <a:latin typeface="Arial"/>
                <a:cs typeface="Arial"/>
              </a:rPr>
              <a:t>ERO </a:t>
            </a:r>
            <a:r>
              <a:rPr sz="900" spc="5" dirty="0">
                <a:latin typeface="Arial"/>
                <a:cs typeface="Arial"/>
              </a:rPr>
              <a:t>OF THE </a:t>
            </a:r>
            <a:r>
              <a:rPr sz="1400" spc="-5" dirty="0">
                <a:latin typeface="Arial"/>
                <a:cs typeface="Arial"/>
              </a:rPr>
              <a:t>M</a:t>
            </a:r>
            <a:r>
              <a:rPr sz="900" spc="-5" dirty="0">
                <a:latin typeface="Arial"/>
                <a:cs typeface="Arial"/>
              </a:rPr>
              <a:t>OUNTAIN</a:t>
            </a:r>
            <a:r>
              <a:rPr sz="1400" spc="-5" dirty="0">
                <a:latin typeface="Arial"/>
                <a:cs typeface="Arial"/>
              </a:rPr>
              <a:t>”—it  was the highest-honor award one could </a:t>
            </a:r>
            <a:r>
              <a:rPr sz="1400" spc="-10" dirty="0">
                <a:latin typeface="Arial"/>
                <a:cs typeface="Arial"/>
              </a:rPr>
              <a:t>receive </a:t>
            </a:r>
            <a:r>
              <a:rPr sz="1400" spc="-5" dirty="0">
                <a:latin typeface="Arial"/>
                <a:cs typeface="Arial"/>
              </a:rPr>
              <a:t>for the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contest!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535"/>
              </a:lnSpc>
            </a:pPr>
            <a:r>
              <a:rPr sz="1400" spc="-5" dirty="0">
                <a:latin typeface="Arial"/>
                <a:cs typeface="Arial"/>
              </a:rPr>
              <a:t>“But </a:t>
            </a:r>
            <a:r>
              <a:rPr sz="1400" dirty="0">
                <a:latin typeface="Arial"/>
                <a:cs typeface="Arial"/>
              </a:rPr>
              <a:t>. . . </a:t>
            </a:r>
            <a:r>
              <a:rPr sz="1400" spc="-5" dirty="0">
                <a:latin typeface="Arial"/>
                <a:cs typeface="Arial"/>
              </a:rPr>
              <a:t>why?” asked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very surprised Bubu. “I have not done </a:t>
            </a:r>
            <a:r>
              <a:rPr sz="1400" dirty="0">
                <a:latin typeface="Arial"/>
                <a:cs typeface="Arial"/>
              </a:rPr>
              <a:t>any </a:t>
            </a:r>
            <a:r>
              <a:rPr sz="1400" spc="-5" dirty="0">
                <a:latin typeface="Arial"/>
                <a:cs typeface="Arial"/>
              </a:rPr>
              <a:t>great heroic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deed.”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10"/>
              </a:lnSpc>
              <a:spcBef>
                <a:spcPts val="80"/>
              </a:spcBef>
            </a:pPr>
            <a:r>
              <a:rPr sz="1400" dirty="0">
                <a:latin typeface="Arial"/>
                <a:cs typeface="Arial"/>
              </a:rPr>
              <a:t>“Is </a:t>
            </a:r>
            <a:r>
              <a:rPr sz="1400" spc="-5" dirty="0">
                <a:latin typeface="Arial"/>
                <a:cs typeface="Arial"/>
              </a:rPr>
              <a:t>there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greater heroic deed than all the small deeds </a:t>
            </a:r>
            <a:r>
              <a:rPr sz="1400" spc="-10" dirty="0">
                <a:latin typeface="Arial"/>
                <a:cs typeface="Arial"/>
              </a:rPr>
              <a:t>you </a:t>
            </a:r>
            <a:r>
              <a:rPr sz="1400" spc="-5" dirty="0">
                <a:latin typeface="Arial"/>
                <a:cs typeface="Arial"/>
              </a:rPr>
              <a:t>have done </a:t>
            </a:r>
            <a:r>
              <a:rPr sz="1400" spc="-10" dirty="0">
                <a:latin typeface="Arial"/>
                <a:cs typeface="Arial"/>
              </a:rPr>
              <a:t>today?” </a:t>
            </a:r>
            <a:r>
              <a:rPr sz="1400" spc="-5" dirty="0">
                <a:latin typeface="Arial"/>
                <a:cs typeface="Arial"/>
              </a:rPr>
              <a:t>smiled Boran. </a:t>
            </a:r>
            <a:r>
              <a:rPr sz="1400" spc="-40" dirty="0">
                <a:latin typeface="Arial"/>
                <a:cs typeface="Arial"/>
              </a:rPr>
              <a:t>“You  </a:t>
            </a:r>
            <a:r>
              <a:rPr sz="1400" spc="-5" dirty="0">
                <a:latin typeface="Arial"/>
                <a:cs typeface="Arial"/>
              </a:rPr>
              <a:t>missed the contest you </a:t>
            </a:r>
            <a:r>
              <a:rPr sz="1400" dirty="0">
                <a:latin typeface="Arial"/>
                <a:cs typeface="Arial"/>
              </a:rPr>
              <a:t>so </a:t>
            </a:r>
            <a:r>
              <a:rPr sz="1400" spc="-5" dirty="0">
                <a:latin typeface="Arial"/>
                <a:cs typeface="Arial"/>
              </a:rPr>
              <a:t>much wanted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see,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10" dirty="0">
                <a:latin typeface="Arial"/>
                <a:cs typeface="Arial"/>
              </a:rPr>
              <a:t>help </a:t>
            </a:r>
            <a:r>
              <a:rPr sz="1400" spc="-5" dirty="0">
                <a:latin typeface="Arial"/>
                <a:cs typeface="Arial"/>
              </a:rPr>
              <a:t>the beetle, the </a:t>
            </a:r>
            <a:r>
              <a:rPr sz="1400" spc="-15" dirty="0">
                <a:latin typeface="Arial"/>
                <a:cs typeface="Arial"/>
              </a:rPr>
              <a:t>bunny, </a:t>
            </a:r>
            <a:r>
              <a:rPr sz="1400" spc="-5" dirty="0">
                <a:latin typeface="Arial"/>
                <a:cs typeface="Arial"/>
              </a:rPr>
              <a:t>and the ants. </a:t>
            </a:r>
            <a:r>
              <a:rPr sz="1400" spc="-50" dirty="0">
                <a:latin typeface="Arial"/>
                <a:cs typeface="Arial"/>
              </a:rPr>
              <a:t>You  </a:t>
            </a:r>
            <a:r>
              <a:rPr sz="1400" spc="-5" dirty="0">
                <a:latin typeface="Arial"/>
                <a:cs typeface="Arial"/>
              </a:rPr>
              <a:t>are the real hero of the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mountain.”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29600" cy="6071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270" y="5560059"/>
            <a:ext cx="7581265" cy="85216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spc="-5" dirty="0">
                <a:latin typeface="Arial"/>
                <a:cs typeface="Arial"/>
              </a:rPr>
              <a:t>Bubu managed to make it back home before dinner and told his parents </a:t>
            </a:r>
            <a:r>
              <a:rPr sz="1400" spc="-10" dirty="0">
                <a:latin typeface="Arial"/>
                <a:cs typeface="Arial"/>
              </a:rPr>
              <a:t>what </a:t>
            </a:r>
            <a:r>
              <a:rPr sz="1400" spc="-5" dirty="0">
                <a:latin typeface="Arial"/>
                <a:cs typeface="Arial"/>
              </a:rPr>
              <a:t>had </a:t>
            </a:r>
            <a:r>
              <a:rPr sz="1400" spc="-10" dirty="0">
                <a:latin typeface="Arial"/>
                <a:cs typeface="Arial"/>
              </a:rPr>
              <a:t>happened.  </a:t>
            </a:r>
            <a:r>
              <a:rPr sz="1400" spc="-5" dirty="0">
                <a:latin typeface="Arial"/>
                <a:cs typeface="Arial"/>
              </a:rPr>
              <a:t>Everybody at home was </a:t>
            </a:r>
            <a:r>
              <a:rPr sz="1400" spc="-10" dirty="0">
                <a:latin typeface="Arial"/>
                <a:cs typeface="Arial"/>
              </a:rPr>
              <a:t>pleased </a:t>
            </a:r>
            <a:r>
              <a:rPr sz="1400" spc="-5" dirty="0">
                <a:latin typeface="Arial"/>
                <a:cs typeface="Arial"/>
              </a:rPr>
              <a:t>and </a:t>
            </a:r>
            <a:r>
              <a:rPr sz="1400" dirty="0">
                <a:latin typeface="Arial"/>
                <a:cs typeface="Arial"/>
              </a:rPr>
              <a:t>very </a:t>
            </a:r>
            <a:r>
              <a:rPr sz="1400" spc="-5" dirty="0">
                <a:latin typeface="Arial"/>
                <a:cs typeface="Arial"/>
              </a:rPr>
              <a:t>proud of him. After </a:t>
            </a:r>
            <a:r>
              <a:rPr sz="1400" spc="-10" dirty="0">
                <a:latin typeface="Arial"/>
                <a:cs typeface="Arial"/>
              </a:rPr>
              <a:t>dinner, </a:t>
            </a:r>
            <a:r>
              <a:rPr sz="1400" spc="-5" dirty="0">
                <a:latin typeface="Arial"/>
                <a:cs typeface="Arial"/>
              </a:rPr>
              <a:t>Bubu </a:t>
            </a:r>
            <a:r>
              <a:rPr sz="1400" spc="-10" dirty="0">
                <a:latin typeface="Arial"/>
                <a:cs typeface="Arial"/>
              </a:rPr>
              <a:t>went </a:t>
            </a:r>
            <a:r>
              <a:rPr sz="1400" dirty="0">
                <a:latin typeface="Arial"/>
                <a:cs typeface="Arial"/>
              </a:rPr>
              <a:t>to </a:t>
            </a:r>
            <a:r>
              <a:rPr sz="1400" spc="-5" dirty="0">
                <a:latin typeface="Arial"/>
                <a:cs typeface="Arial"/>
              </a:rPr>
              <a:t>bed tired and  satisfied. He needed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5" dirty="0">
                <a:latin typeface="Arial"/>
                <a:cs typeface="Arial"/>
              </a:rPr>
              <a:t>good </a:t>
            </a:r>
            <a:r>
              <a:rPr sz="1400" spc="-10" dirty="0">
                <a:latin typeface="Arial"/>
                <a:cs typeface="Arial"/>
              </a:rPr>
              <a:t>night’s </a:t>
            </a:r>
            <a:r>
              <a:rPr sz="1400" spc="-5" dirty="0">
                <a:latin typeface="Arial"/>
                <a:cs typeface="Arial"/>
              </a:rPr>
              <a:t>sleep—may be tomorrow new great deeds and adventures  were </a:t>
            </a:r>
            <a:r>
              <a:rPr sz="1400" spc="-10" dirty="0">
                <a:latin typeface="Arial"/>
                <a:cs typeface="Arial"/>
              </a:rPr>
              <a:t>waiting </a:t>
            </a:r>
            <a:r>
              <a:rPr sz="1400" spc="-5" dirty="0">
                <a:latin typeface="Arial"/>
                <a:cs typeface="Arial"/>
              </a:rPr>
              <a:t>for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him.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29600" cy="617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69210" y="982979"/>
            <a:ext cx="23717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0" spc="-13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6000" b="0" spc="-1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0" spc="-1270" dirty="0">
                <a:solidFill>
                  <a:srgbClr val="FFFFFF"/>
                </a:solidFill>
                <a:latin typeface="Arial"/>
                <a:cs typeface="Arial"/>
              </a:rPr>
              <a:t>END</a:t>
            </a:r>
            <a:endParaRPr sz="6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5360" y="4919979"/>
            <a:ext cx="5730875" cy="800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0">
              <a:lnSpc>
                <a:spcPct val="100000"/>
              </a:lnSpc>
              <a:spcBef>
                <a:spcPts val="100"/>
              </a:spcBef>
            </a:pPr>
            <a:r>
              <a:rPr sz="1800" spc="-315" dirty="0">
                <a:solidFill>
                  <a:srgbClr val="FFFFFF"/>
                </a:solidFill>
                <a:latin typeface="Arial"/>
                <a:cs typeface="Arial"/>
              </a:rPr>
              <a:t>Check 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-340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800" spc="-175" dirty="0">
                <a:solidFill>
                  <a:srgbClr val="FFFFFF"/>
                </a:solidFill>
                <a:latin typeface="Arial"/>
                <a:cs typeface="Arial"/>
              </a:rPr>
              <a:t>illustrated </a:t>
            </a:r>
            <a:r>
              <a:rPr sz="1800" spc="-195" dirty="0">
                <a:solidFill>
                  <a:srgbClr val="FFFFFF"/>
                </a:solidFill>
                <a:latin typeface="Arial"/>
                <a:cs typeface="Arial"/>
              </a:rPr>
              <a:t>stories </a:t>
            </a:r>
            <a:r>
              <a:rPr sz="1800" spc="-14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u="sng" spc="-310" dirty="0">
                <a:solidFill>
                  <a:srgbClr val="82C9FF"/>
                </a:solidFill>
                <a:uFill>
                  <a:solidFill>
                    <a:srgbClr val="82C9FF"/>
                  </a:solidFill>
                </a:uFill>
                <a:latin typeface="Arial"/>
                <a:cs typeface="Arial"/>
                <a:hlinkClick r:id="rId3"/>
              </a:rPr>
              <a:t>www.BubuTales.com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10" dirty="0">
                <a:solidFill>
                  <a:srgbClr val="FFFFFF"/>
                </a:solidFill>
                <a:latin typeface="Arial"/>
                <a:cs typeface="Arial"/>
              </a:rPr>
              <a:t>Don't </a:t>
            </a:r>
            <a:r>
              <a:rPr sz="1800" spc="-325" dirty="0">
                <a:solidFill>
                  <a:srgbClr val="FFFFFF"/>
                </a:solidFill>
                <a:latin typeface="Arial"/>
                <a:cs typeface="Arial"/>
              </a:rPr>
              <a:t>miss </a:t>
            </a:r>
            <a:r>
              <a:rPr sz="1800" spc="-260" dirty="0">
                <a:solidFill>
                  <a:srgbClr val="FFFFFF"/>
                </a:solidFill>
                <a:latin typeface="Arial"/>
                <a:cs typeface="Arial"/>
              </a:rPr>
              <a:t>Bubu </a:t>
            </a:r>
            <a:r>
              <a:rPr sz="1800" spc="-3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-280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800" spc="-215" dirty="0">
                <a:solidFill>
                  <a:srgbClr val="FFFFFF"/>
                </a:solidFill>
                <a:latin typeface="Arial"/>
                <a:cs typeface="Arial"/>
              </a:rPr>
              <a:t>nighttime </a:t>
            </a:r>
            <a:r>
              <a:rPr sz="1800" spc="-254" dirty="0">
                <a:solidFill>
                  <a:srgbClr val="FFFFFF"/>
                </a:solidFill>
                <a:latin typeface="Arial"/>
                <a:cs typeface="Arial"/>
              </a:rPr>
              <a:t>adventures </a:t>
            </a:r>
            <a:r>
              <a:rPr sz="1800" spc="-24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800" spc="-260" dirty="0">
                <a:solidFill>
                  <a:srgbClr val="FFFFFF"/>
                </a:solidFill>
                <a:latin typeface="Arial"/>
                <a:cs typeface="Arial"/>
              </a:rPr>
              <a:t>“The </a:t>
            </a:r>
            <a:r>
              <a:rPr sz="1800" spc="-155" dirty="0">
                <a:solidFill>
                  <a:srgbClr val="FFFFFF"/>
                </a:solidFill>
                <a:latin typeface="Arial"/>
                <a:cs typeface="Arial"/>
              </a:rPr>
              <a:t>Best </a:t>
            </a:r>
            <a:r>
              <a:rPr sz="1800" spc="-265" dirty="0">
                <a:solidFill>
                  <a:srgbClr val="FFFFFF"/>
                </a:solidFill>
                <a:latin typeface="Arial"/>
                <a:cs typeface="Arial"/>
              </a:rPr>
              <a:t>Christmas</a:t>
            </a:r>
            <a:r>
              <a:rPr sz="18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Gift”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546100"/>
            <a:ext cx="6959600" cy="119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8364" y="736917"/>
            <a:ext cx="62439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This </a:t>
            </a:r>
            <a:r>
              <a:rPr dirty="0"/>
              <a:t>/ </a:t>
            </a:r>
            <a:r>
              <a:rPr spc="-10" dirty="0"/>
              <a:t>That </a:t>
            </a:r>
            <a:r>
              <a:rPr dirty="0"/>
              <a:t>/ </a:t>
            </a:r>
            <a:r>
              <a:rPr spc="10" dirty="0"/>
              <a:t>These </a:t>
            </a:r>
            <a:r>
              <a:rPr dirty="0"/>
              <a:t>/</a:t>
            </a:r>
            <a:r>
              <a:rPr spc="-225" dirty="0"/>
              <a:t> </a:t>
            </a:r>
            <a:r>
              <a:rPr spc="10" dirty="0"/>
              <a:t>Those</a:t>
            </a:r>
          </a:p>
        </p:txBody>
      </p:sp>
      <p:sp>
        <p:nvSpPr>
          <p:cNvPr id="4" name="object 4"/>
          <p:cNvSpPr/>
          <p:nvPr/>
        </p:nvSpPr>
        <p:spPr>
          <a:xfrm>
            <a:off x="1219200" y="2032000"/>
            <a:ext cx="10058400" cy="271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76220" y="5321300"/>
            <a:ext cx="73393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79265" algn="l"/>
              </a:tabLst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	</a:t>
            </a:r>
            <a:r>
              <a:rPr sz="3200" spc="5" dirty="0">
                <a:latin typeface="Century Gothic"/>
                <a:cs typeface="Century Gothic"/>
              </a:rPr>
              <a:t> are</a:t>
            </a:r>
            <a:r>
              <a:rPr sz="3200" spc="-125" dirty="0">
                <a:latin typeface="Century Gothic"/>
                <a:cs typeface="Century Gothic"/>
              </a:rPr>
              <a:t> </a:t>
            </a:r>
            <a:r>
              <a:rPr sz="3200" spc="-5" dirty="0">
                <a:latin typeface="Century Gothic"/>
                <a:cs typeface="Century Gothic"/>
              </a:rPr>
              <a:t>mountains.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8364" y="736917"/>
            <a:ext cx="62439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5" dirty="0">
                <a:solidFill>
                  <a:srgbClr val="FEFEFE"/>
                </a:solidFill>
                <a:latin typeface="Century Gothic"/>
                <a:cs typeface="Century Gothic"/>
              </a:rPr>
              <a:t>This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 </a:t>
            </a:r>
            <a:r>
              <a:rPr sz="4000" b="1" spc="-10" dirty="0">
                <a:solidFill>
                  <a:srgbClr val="FEFEFE"/>
                </a:solidFill>
                <a:latin typeface="Century Gothic"/>
                <a:cs typeface="Century Gothic"/>
              </a:rPr>
              <a:t>That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These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</a:t>
            </a:r>
            <a:r>
              <a:rPr sz="4000" b="1" spc="-22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Those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2800" y="2286000"/>
            <a:ext cx="3606800" cy="4102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46034" y="3856474"/>
            <a:ext cx="61963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79265" algn="l"/>
              </a:tabLst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	</a:t>
            </a:r>
            <a:r>
              <a:rPr sz="3200" spc="5" dirty="0">
                <a:latin typeface="Century Gothic"/>
                <a:cs typeface="Century Gothic"/>
              </a:rPr>
              <a:t> </a:t>
            </a:r>
            <a:r>
              <a:rPr sz="3200" spc="-25" dirty="0">
                <a:latin typeface="Century Gothic"/>
                <a:cs typeface="Century Gothic"/>
              </a:rPr>
              <a:t>is </a:t>
            </a:r>
            <a:r>
              <a:rPr sz="3200" dirty="0">
                <a:latin typeface="Century Gothic"/>
                <a:cs typeface="Century Gothic"/>
              </a:rPr>
              <a:t>an</a:t>
            </a:r>
            <a:r>
              <a:rPr sz="3200" spc="-15" dirty="0">
                <a:latin typeface="Century Gothic"/>
                <a:cs typeface="Century Gothic"/>
              </a:rPr>
              <a:t> </a:t>
            </a:r>
            <a:r>
              <a:rPr sz="3200" spc="-5" dirty="0">
                <a:latin typeface="Century Gothic"/>
                <a:cs typeface="Century Gothic"/>
              </a:rPr>
              <a:t>owl.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8364" y="736917"/>
            <a:ext cx="62439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5" dirty="0">
                <a:solidFill>
                  <a:srgbClr val="FEFEFE"/>
                </a:solidFill>
                <a:latin typeface="Century Gothic"/>
                <a:cs typeface="Century Gothic"/>
              </a:rPr>
              <a:t>This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 </a:t>
            </a:r>
            <a:r>
              <a:rPr sz="4000" b="1" spc="-10" dirty="0">
                <a:solidFill>
                  <a:srgbClr val="FEFEFE"/>
                </a:solidFill>
                <a:latin typeface="Century Gothic"/>
                <a:cs typeface="Century Gothic"/>
              </a:rPr>
              <a:t>That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These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</a:t>
            </a:r>
            <a:r>
              <a:rPr sz="4000" b="1" spc="-22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Those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400" y="2400300"/>
            <a:ext cx="5168900" cy="3784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46140" y="4324567"/>
            <a:ext cx="59537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45865" algn="l"/>
              </a:tabLst>
            </a:pPr>
            <a:r>
              <a:rPr sz="28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	</a:t>
            </a:r>
            <a:r>
              <a:rPr sz="2800" spc="15" dirty="0">
                <a:latin typeface="Century Gothic"/>
                <a:cs typeface="Century Gothic"/>
              </a:rPr>
              <a:t> </a:t>
            </a:r>
            <a:r>
              <a:rPr sz="2800" spc="-20" dirty="0">
                <a:latin typeface="Century Gothic"/>
                <a:cs typeface="Century Gothic"/>
              </a:rPr>
              <a:t>are</a:t>
            </a:r>
            <a:r>
              <a:rPr sz="2800" spc="-4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animals.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8364" y="736917"/>
            <a:ext cx="62439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5" dirty="0">
                <a:solidFill>
                  <a:srgbClr val="FEFEFE"/>
                </a:solidFill>
                <a:latin typeface="Century Gothic"/>
                <a:cs typeface="Century Gothic"/>
              </a:rPr>
              <a:t>This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 </a:t>
            </a:r>
            <a:r>
              <a:rPr sz="4000" b="1" spc="-10" dirty="0">
                <a:solidFill>
                  <a:srgbClr val="FEFEFE"/>
                </a:solidFill>
                <a:latin typeface="Century Gothic"/>
                <a:cs typeface="Century Gothic"/>
              </a:rPr>
              <a:t>That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These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</a:t>
            </a:r>
            <a:r>
              <a:rPr sz="4000" b="1" spc="-22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Those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2800" y="2578100"/>
            <a:ext cx="3568700" cy="3644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83195" y="3850064"/>
            <a:ext cx="58407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79265" algn="l"/>
              </a:tabLst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	</a:t>
            </a:r>
            <a:r>
              <a:rPr sz="3200" spc="5" dirty="0">
                <a:latin typeface="Century Gothic"/>
                <a:cs typeface="Century Gothic"/>
              </a:rPr>
              <a:t> </a:t>
            </a:r>
            <a:r>
              <a:rPr sz="3200" spc="-25" dirty="0">
                <a:latin typeface="Century Gothic"/>
                <a:cs typeface="Century Gothic"/>
              </a:rPr>
              <a:t>is </a:t>
            </a:r>
            <a:r>
              <a:rPr sz="3200" dirty="0">
                <a:latin typeface="Century Gothic"/>
                <a:cs typeface="Century Gothic"/>
              </a:rPr>
              <a:t>a</a:t>
            </a:r>
            <a:r>
              <a:rPr sz="3200" spc="-55" dirty="0">
                <a:latin typeface="Century Gothic"/>
                <a:cs typeface="Century Gothic"/>
              </a:rPr>
              <a:t> </a:t>
            </a:r>
            <a:r>
              <a:rPr sz="3200" spc="-15" dirty="0">
                <a:latin typeface="Century Gothic"/>
                <a:cs typeface="Century Gothic"/>
              </a:rPr>
              <a:t>fox.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8364" y="736917"/>
            <a:ext cx="62439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5" dirty="0">
                <a:solidFill>
                  <a:srgbClr val="FEFEFE"/>
                </a:solidFill>
                <a:latin typeface="Century Gothic"/>
                <a:cs typeface="Century Gothic"/>
              </a:rPr>
              <a:t>This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 </a:t>
            </a:r>
            <a:r>
              <a:rPr sz="4000" b="1" spc="-10" dirty="0">
                <a:solidFill>
                  <a:srgbClr val="FEFEFE"/>
                </a:solidFill>
                <a:latin typeface="Century Gothic"/>
                <a:cs typeface="Century Gothic"/>
              </a:rPr>
              <a:t>That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These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/</a:t>
            </a:r>
            <a:r>
              <a:rPr sz="4000" b="1" spc="-22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Those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69411" y="3444239"/>
            <a:ext cx="8128000" cy="0"/>
          </a:xfrm>
          <a:custGeom>
            <a:avLst/>
            <a:gdLst/>
            <a:ahLst/>
            <a:cxnLst/>
            <a:rect l="l" t="t" r="r" b="b"/>
            <a:pathLst>
              <a:path w="8128000">
                <a:moveTo>
                  <a:pt x="0" y="0"/>
                </a:moveTo>
                <a:lnTo>
                  <a:pt x="8128000" y="0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69411" y="4179145"/>
            <a:ext cx="8128000" cy="0"/>
          </a:xfrm>
          <a:custGeom>
            <a:avLst/>
            <a:gdLst/>
            <a:ahLst/>
            <a:cxnLst/>
            <a:rect l="l" t="t" r="r" b="b"/>
            <a:pathLst>
              <a:path w="8128000">
                <a:moveTo>
                  <a:pt x="0" y="0"/>
                </a:moveTo>
                <a:lnTo>
                  <a:pt x="8128000" y="0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49751" y="3477259"/>
            <a:ext cx="37376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latin typeface="Century Gothic"/>
                <a:cs typeface="Century Gothic"/>
              </a:rPr>
              <a:t>Let’s </a:t>
            </a:r>
            <a:r>
              <a:rPr sz="2800" spc="-10" dirty="0">
                <a:latin typeface="Century Gothic"/>
                <a:cs typeface="Century Gothic"/>
              </a:rPr>
              <a:t>do </a:t>
            </a:r>
            <a:r>
              <a:rPr sz="2800" spc="-15" dirty="0">
                <a:latin typeface="Century Gothic"/>
                <a:cs typeface="Century Gothic"/>
              </a:rPr>
              <a:t>some</a:t>
            </a:r>
            <a:r>
              <a:rPr sz="2800" spc="11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writing!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350" y="2292350"/>
            <a:ext cx="4889500" cy="2501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9350" y="2292350"/>
            <a:ext cx="4889500" cy="2501900"/>
          </a:xfrm>
          <a:custGeom>
            <a:avLst/>
            <a:gdLst/>
            <a:ahLst/>
            <a:cxnLst/>
            <a:rect l="l" t="t" r="r" b="b"/>
            <a:pathLst>
              <a:path w="4889500" h="2501900">
                <a:moveTo>
                  <a:pt x="4825925" y="0"/>
                </a:moveTo>
                <a:lnTo>
                  <a:pt x="63575" y="0"/>
                </a:lnTo>
                <a:lnTo>
                  <a:pt x="49126" y="0"/>
                </a:lnTo>
                <a:lnTo>
                  <a:pt x="37567" y="4336"/>
                </a:lnTo>
                <a:lnTo>
                  <a:pt x="28897" y="8671"/>
                </a:lnTo>
                <a:lnTo>
                  <a:pt x="17338" y="13008"/>
                </a:lnTo>
                <a:lnTo>
                  <a:pt x="11559" y="21680"/>
                </a:lnTo>
                <a:lnTo>
                  <a:pt x="5779" y="28184"/>
                </a:lnTo>
                <a:lnTo>
                  <a:pt x="0" y="36856"/>
                </a:lnTo>
                <a:lnTo>
                  <a:pt x="0" y="47696"/>
                </a:lnTo>
                <a:lnTo>
                  <a:pt x="0" y="2250409"/>
                </a:lnTo>
                <a:lnTo>
                  <a:pt x="0" y="2261250"/>
                </a:lnTo>
                <a:lnTo>
                  <a:pt x="5779" y="2269922"/>
                </a:lnTo>
                <a:lnTo>
                  <a:pt x="11559" y="2276426"/>
                </a:lnTo>
                <a:lnTo>
                  <a:pt x="17338" y="2285098"/>
                </a:lnTo>
                <a:lnTo>
                  <a:pt x="28897" y="2289434"/>
                </a:lnTo>
                <a:lnTo>
                  <a:pt x="37567" y="2293770"/>
                </a:lnTo>
                <a:lnTo>
                  <a:pt x="49126" y="2298106"/>
                </a:lnTo>
                <a:lnTo>
                  <a:pt x="63575" y="2298106"/>
                </a:lnTo>
                <a:lnTo>
                  <a:pt x="684876" y="2298106"/>
                </a:lnTo>
                <a:lnTo>
                  <a:pt x="939177" y="2488892"/>
                </a:lnTo>
                <a:lnTo>
                  <a:pt x="947846" y="2493228"/>
                </a:lnTo>
                <a:lnTo>
                  <a:pt x="959405" y="2497564"/>
                </a:lnTo>
                <a:lnTo>
                  <a:pt x="970964" y="2501900"/>
                </a:lnTo>
                <a:lnTo>
                  <a:pt x="982523" y="2501900"/>
                </a:lnTo>
                <a:lnTo>
                  <a:pt x="994082" y="2501900"/>
                </a:lnTo>
                <a:lnTo>
                  <a:pt x="1005642" y="2497564"/>
                </a:lnTo>
                <a:lnTo>
                  <a:pt x="1017201" y="2493228"/>
                </a:lnTo>
                <a:lnTo>
                  <a:pt x="1025870" y="2488892"/>
                </a:lnTo>
                <a:lnTo>
                  <a:pt x="1280170" y="2298106"/>
                </a:lnTo>
                <a:lnTo>
                  <a:pt x="4825925" y="2298106"/>
                </a:lnTo>
                <a:lnTo>
                  <a:pt x="4840374" y="2298106"/>
                </a:lnTo>
                <a:lnTo>
                  <a:pt x="4851933" y="2293770"/>
                </a:lnTo>
                <a:lnTo>
                  <a:pt x="4860602" y="2289434"/>
                </a:lnTo>
                <a:lnTo>
                  <a:pt x="4872162" y="2285098"/>
                </a:lnTo>
                <a:lnTo>
                  <a:pt x="4877941" y="2276426"/>
                </a:lnTo>
                <a:lnTo>
                  <a:pt x="4883720" y="2269922"/>
                </a:lnTo>
                <a:lnTo>
                  <a:pt x="4889500" y="2261250"/>
                </a:lnTo>
                <a:lnTo>
                  <a:pt x="4889500" y="2250409"/>
                </a:lnTo>
                <a:lnTo>
                  <a:pt x="4889500" y="47696"/>
                </a:lnTo>
                <a:lnTo>
                  <a:pt x="4889500" y="36856"/>
                </a:lnTo>
                <a:lnTo>
                  <a:pt x="4883720" y="28184"/>
                </a:lnTo>
                <a:lnTo>
                  <a:pt x="4877941" y="21680"/>
                </a:lnTo>
                <a:lnTo>
                  <a:pt x="4872162" y="13008"/>
                </a:lnTo>
                <a:lnTo>
                  <a:pt x="4860602" y="8671"/>
                </a:lnTo>
                <a:lnTo>
                  <a:pt x="4851933" y="4336"/>
                </a:lnTo>
                <a:lnTo>
                  <a:pt x="4840374" y="0"/>
                </a:lnTo>
                <a:lnTo>
                  <a:pt x="4825925" y="0"/>
                </a:lnTo>
                <a:close/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8700" y="3251200"/>
            <a:ext cx="4445000" cy="144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23339" y="3409632"/>
            <a:ext cx="3866515" cy="9956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260"/>
              </a:spcBef>
            </a:pPr>
            <a:r>
              <a:rPr sz="3200" b="1" spc="-5" dirty="0">
                <a:solidFill>
                  <a:srgbClr val="FEFEFE"/>
                </a:solidFill>
                <a:latin typeface="Century Gothic"/>
                <a:cs typeface="Century Gothic"/>
              </a:rPr>
              <a:t>Let’s </a:t>
            </a:r>
            <a:r>
              <a:rPr sz="3200" b="1" spc="-25" dirty="0">
                <a:solidFill>
                  <a:srgbClr val="FEFEFE"/>
                </a:solidFill>
                <a:latin typeface="Century Gothic"/>
                <a:cs typeface="Century Gothic"/>
              </a:rPr>
              <a:t>look </a:t>
            </a:r>
            <a:r>
              <a:rPr sz="3200" b="1" spc="-10" dirty="0">
                <a:solidFill>
                  <a:srgbClr val="FEFEFE"/>
                </a:solidFill>
                <a:latin typeface="Century Gothic"/>
                <a:cs typeface="Century Gothic"/>
              </a:rPr>
              <a:t>at  </a:t>
            </a:r>
            <a:r>
              <a:rPr sz="3200" b="1" spc="-15" dirty="0">
                <a:solidFill>
                  <a:srgbClr val="FEFEFE"/>
                </a:solidFill>
                <a:latin typeface="Century Gothic"/>
                <a:cs typeface="Century Gothic"/>
              </a:rPr>
              <a:t>prepositions </a:t>
            </a:r>
            <a:r>
              <a:rPr sz="3200" b="1" spc="-25" dirty="0">
                <a:solidFill>
                  <a:srgbClr val="FEFEFE"/>
                </a:solidFill>
                <a:latin typeface="Century Gothic"/>
                <a:cs typeface="Century Gothic"/>
              </a:rPr>
              <a:t>of</a:t>
            </a:r>
            <a:r>
              <a:rPr sz="3200" b="1" spc="150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3200" b="1" spc="5" dirty="0">
                <a:solidFill>
                  <a:srgbClr val="FEFEFE"/>
                </a:solidFill>
                <a:latin typeface="Century Gothic"/>
                <a:cs typeface="Century Gothic"/>
              </a:rPr>
              <a:t>time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14900" y="127000"/>
            <a:ext cx="6604000" cy="6603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71650" y="1340827"/>
            <a:ext cx="1249680" cy="487045"/>
          </a:xfrm>
          <a:custGeom>
            <a:avLst/>
            <a:gdLst/>
            <a:ahLst/>
            <a:cxnLst/>
            <a:rect l="l" t="t" r="r" b="b"/>
            <a:pathLst>
              <a:path w="1249679" h="487044">
                <a:moveTo>
                  <a:pt x="1037431" y="111125"/>
                </a:moveTo>
                <a:lnTo>
                  <a:pt x="970210" y="111125"/>
                </a:lnTo>
                <a:lnTo>
                  <a:pt x="970210" y="479723"/>
                </a:lnTo>
                <a:lnTo>
                  <a:pt x="1037431" y="479723"/>
                </a:lnTo>
                <a:lnTo>
                  <a:pt x="1037431" y="352474"/>
                </a:lnTo>
                <a:lnTo>
                  <a:pt x="1205584" y="352474"/>
                </a:lnTo>
                <a:lnTo>
                  <a:pt x="1211312" y="347389"/>
                </a:lnTo>
                <a:lnTo>
                  <a:pt x="1227981" y="325934"/>
                </a:lnTo>
                <a:lnTo>
                  <a:pt x="1108621" y="325934"/>
                </a:lnTo>
                <a:lnTo>
                  <a:pt x="1093303" y="324546"/>
                </a:lnTo>
                <a:lnTo>
                  <a:pt x="1055538" y="303733"/>
                </a:lnTo>
                <a:lnTo>
                  <a:pt x="1035772" y="262690"/>
                </a:lnTo>
                <a:lnTo>
                  <a:pt x="1034454" y="245567"/>
                </a:lnTo>
                <a:lnTo>
                  <a:pt x="1035772" y="228792"/>
                </a:lnTo>
                <a:lnTo>
                  <a:pt x="1055538" y="188516"/>
                </a:lnTo>
                <a:lnTo>
                  <a:pt x="1093303" y="168051"/>
                </a:lnTo>
                <a:lnTo>
                  <a:pt x="1108621" y="166687"/>
                </a:lnTo>
                <a:lnTo>
                  <a:pt x="1229291" y="166687"/>
                </a:lnTo>
                <a:lnTo>
                  <a:pt x="1228721" y="165493"/>
                </a:lnTo>
                <a:lnTo>
                  <a:pt x="1212551" y="144115"/>
                </a:lnTo>
                <a:lnTo>
                  <a:pt x="1208957" y="140891"/>
                </a:lnTo>
                <a:lnTo>
                  <a:pt x="1037431" y="140891"/>
                </a:lnTo>
                <a:lnTo>
                  <a:pt x="1037431" y="111125"/>
                </a:lnTo>
                <a:close/>
              </a:path>
              <a:path w="1249679" h="487044">
                <a:moveTo>
                  <a:pt x="1205584" y="352474"/>
                </a:moveTo>
                <a:lnTo>
                  <a:pt x="1037431" y="352474"/>
                </a:lnTo>
                <a:lnTo>
                  <a:pt x="1047368" y="361241"/>
                </a:lnTo>
                <a:lnTo>
                  <a:pt x="1087613" y="383271"/>
                </a:lnTo>
                <a:lnTo>
                  <a:pt x="1120775" y="387945"/>
                </a:lnTo>
                <a:lnTo>
                  <a:pt x="1146060" y="385410"/>
                </a:lnTo>
                <a:lnTo>
                  <a:pt x="1169578" y="377806"/>
                </a:lnTo>
                <a:lnTo>
                  <a:pt x="1191328" y="365132"/>
                </a:lnTo>
                <a:lnTo>
                  <a:pt x="1205584" y="352474"/>
                </a:lnTo>
                <a:close/>
              </a:path>
              <a:path w="1249679" h="487044">
                <a:moveTo>
                  <a:pt x="1229291" y="166687"/>
                </a:moveTo>
                <a:lnTo>
                  <a:pt x="1108621" y="166687"/>
                </a:lnTo>
                <a:lnTo>
                  <a:pt x="1123813" y="168075"/>
                </a:lnTo>
                <a:lnTo>
                  <a:pt x="1137641" y="172237"/>
                </a:lnTo>
                <a:lnTo>
                  <a:pt x="1170322" y="200771"/>
                </a:lnTo>
                <a:lnTo>
                  <a:pt x="1182022" y="245567"/>
                </a:lnTo>
                <a:lnTo>
                  <a:pt x="1181983" y="246559"/>
                </a:lnTo>
                <a:lnTo>
                  <a:pt x="1170113" y="291299"/>
                </a:lnTo>
                <a:lnTo>
                  <a:pt x="1137177" y="320291"/>
                </a:lnTo>
                <a:lnTo>
                  <a:pt x="1108621" y="325934"/>
                </a:lnTo>
                <a:lnTo>
                  <a:pt x="1227981" y="325934"/>
                </a:lnTo>
                <a:lnTo>
                  <a:pt x="1239961" y="301904"/>
                </a:lnTo>
                <a:lnTo>
                  <a:pt x="1247123" y="275464"/>
                </a:lnTo>
                <a:lnTo>
                  <a:pt x="1249511" y="246559"/>
                </a:lnTo>
                <a:lnTo>
                  <a:pt x="1247201" y="216715"/>
                </a:lnTo>
                <a:lnTo>
                  <a:pt x="1240271" y="189693"/>
                </a:lnTo>
                <a:lnTo>
                  <a:pt x="1229291" y="166687"/>
                </a:lnTo>
                <a:close/>
              </a:path>
              <a:path w="1249679" h="487044">
                <a:moveTo>
                  <a:pt x="1122758" y="104180"/>
                </a:moveTo>
                <a:lnTo>
                  <a:pt x="1077118" y="113357"/>
                </a:lnTo>
                <a:lnTo>
                  <a:pt x="1037431" y="140891"/>
                </a:lnTo>
                <a:lnTo>
                  <a:pt x="1208957" y="140891"/>
                </a:lnTo>
                <a:lnTo>
                  <a:pt x="1193080" y="126643"/>
                </a:lnTo>
                <a:lnTo>
                  <a:pt x="1171624" y="114164"/>
                </a:lnTo>
                <a:lnTo>
                  <a:pt x="1148183" y="106676"/>
                </a:lnTo>
                <a:lnTo>
                  <a:pt x="1122758" y="104180"/>
                </a:lnTo>
                <a:close/>
              </a:path>
              <a:path w="1249679" h="487044">
                <a:moveTo>
                  <a:pt x="251023" y="111125"/>
                </a:moveTo>
                <a:lnTo>
                  <a:pt x="182562" y="111125"/>
                </a:lnTo>
                <a:lnTo>
                  <a:pt x="182595" y="225474"/>
                </a:lnTo>
                <a:lnTo>
                  <a:pt x="184546" y="278184"/>
                </a:lnTo>
                <a:lnTo>
                  <a:pt x="197096" y="329545"/>
                </a:lnTo>
                <a:lnTo>
                  <a:pt x="229071" y="368101"/>
                </a:lnTo>
                <a:lnTo>
                  <a:pt x="279742" y="386705"/>
                </a:lnTo>
                <a:lnTo>
                  <a:pt x="300880" y="387945"/>
                </a:lnTo>
                <a:lnTo>
                  <a:pt x="320445" y="386883"/>
                </a:lnTo>
                <a:lnTo>
                  <a:pt x="368349" y="370954"/>
                </a:lnTo>
                <a:lnTo>
                  <a:pt x="400905" y="337165"/>
                </a:lnTo>
                <a:lnTo>
                  <a:pt x="407141" y="324942"/>
                </a:lnTo>
                <a:lnTo>
                  <a:pt x="301377" y="324942"/>
                </a:lnTo>
                <a:lnTo>
                  <a:pt x="293276" y="324430"/>
                </a:lnTo>
                <a:lnTo>
                  <a:pt x="259232" y="300780"/>
                </a:lnTo>
                <a:lnTo>
                  <a:pt x="251348" y="258627"/>
                </a:lnTo>
                <a:lnTo>
                  <a:pt x="251064" y="243334"/>
                </a:lnTo>
                <a:lnTo>
                  <a:pt x="251023" y="111125"/>
                </a:lnTo>
                <a:close/>
              </a:path>
              <a:path w="1249679" h="487044">
                <a:moveTo>
                  <a:pt x="419695" y="111125"/>
                </a:moveTo>
                <a:lnTo>
                  <a:pt x="351730" y="111125"/>
                </a:lnTo>
                <a:lnTo>
                  <a:pt x="351730" y="243334"/>
                </a:lnTo>
                <a:lnTo>
                  <a:pt x="351466" y="260775"/>
                </a:lnTo>
                <a:lnTo>
                  <a:pt x="344281" y="300532"/>
                </a:lnTo>
                <a:lnTo>
                  <a:pt x="309492" y="324438"/>
                </a:lnTo>
                <a:lnTo>
                  <a:pt x="301377" y="324942"/>
                </a:lnTo>
                <a:lnTo>
                  <a:pt x="407141" y="324942"/>
                </a:lnTo>
                <a:lnTo>
                  <a:pt x="416906" y="284982"/>
                </a:lnTo>
                <a:lnTo>
                  <a:pt x="419695" y="225474"/>
                </a:lnTo>
                <a:lnTo>
                  <a:pt x="419695" y="111125"/>
                </a:lnTo>
                <a:close/>
              </a:path>
              <a:path w="1249679" h="487044">
                <a:moveTo>
                  <a:pt x="0" y="423167"/>
                </a:moveTo>
                <a:lnTo>
                  <a:pt x="0" y="476498"/>
                </a:lnTo>
                <a:lnTo>
                  <a:pt x="14510" y="480947"/>
                </a:lnTo>
                <a:lnTo>
                  <a:pt x="27781" y="484125"/>
                </a:lnTo>
                <a:lnTo>
                  <a:pt x="39811" y="486032"/>
                </a:lnTo>
                <a:lnTo>
                  <a:pt x="50601" y="486667"/>
                </a:lnTo>
                <a:lnTo>
                  <a:pt x="61717" y="486032"/>
                </a:lnTo>
                <a:lnTo>
                  <a:pt x="97675" y="470863"/>
                </a:lnTo>
                <a:lnTo>
                  <a:pt x="117287" y="436647"/>
                </a:lnTo>
                <a:lnTo>
                  <a:pt x="118329" y="430857"/>
                </a:lnTo>
                <a:lnTo>
                  <a:pt x="28028" y="430857"/>
                </a:lnTo>
                <a:lnTo>
                  <a:pt x="21719" y="430377"/>
                </a:lnTo>
                <a:lnTo>
                  <a:pt x="14944" y="428935"/>
                </a:lnTo>
                <a:lnTo>
                  <a:pt x="7704" y="426532"/>
                </a:lnTo>
                <a:lnTo>
                  <a:pt x="0" y="423167"/>
                </a:lnTo>
                <a:close/>
              </a:path>
              <a:path w="1249679" h="487044">
                <a:moveTo>
                  <a:pt x="121542" y="111125"/>
                </a:moveTo>
                <a:lnTo>
                  <a:pt x="53826" y="111125"/>
                </a:lnTo>
                <a:lnTo>
                  <a:pt x="53826" y="394891"/>
                </a:lnTo>
                <a:lnTo>
                  <a:pt x="53423" y="404378"/>
                </a:lnTo>
                <a:lnTo>
                  <a:pt x="36628" y="430857"/>
                </a:lnTo>
                <a:lnTo>
                  <a:pt x="118329" y="430857"/>
                </a:lnTo>
                <a:lnTo>
                  <a:pt x="119651" y="423509"/>
                </a:lnTo>
                <a:lnTo>
                  <a:pt x="121070" y="407936"/>
                </a:lnTo>
                <a:lnTo>
                  <a:pt x="121542" y="389930"/>
                </a:lnTo>
                <a:lnTo>
                  <a:pt x="121542" y="111125"/>
                </a:lnTo>
                <a:close/>
              </a:path>
              <a:path w="1249679" h="487044">
                <a:moveTo>
                  <a:pt x="555078" y="111125"/>
                </a:moveTo>
                <a:lnTo>
                  <a:pt x="487114" y="111125"/>
                </a:lnTo>
                <a:lnTo>
                  <a:pt x="487114" y="381000"/>
                </a:lnTo>
                <a:lnTo>
                  <a:pt x="555078" y="381000"/>
                </a:lnTo>
                <a:lnTo>
                  <a:pt x="555119" y="259209"/>
                </a:lnTo>
                <a:lnTo>
                  <a:pt x="555505" y="242775"/>
                </a:lnTo>
                <a:lnTo>
                  <a:pt x="561900" y="203894"/>
                </a:lnTo>
                <a:lnTo>
                  <a:pt x="589565" y="171346"/>
                </a:lnTo>
                <a:lnTo>
                  <a:pt x="613121" y="165695"/>
                </a:lnTo>
                <a:lnTo>
                  <a:pt x="895362" y="165695"/>
                </a:lnTo>
                <a:lnTo>
                  <a:pt x="895236" y="165028"/>
                </a:lnTo>
                <a:lnTo>
                  <a:pt x="891141" y="152797"/>
                </a:lnTo>
                <a:lnTo>
                  <a:pt x="718294" y="152797"/>
                </a:lnTo>
                <a:lnTo>
                  <a:pt x="711911" y="142130"/>
                </a:lnTo>
                <a:lnTo>
                  <a:pt x="555078" y="142130"/>
                </a:lnTo>
                <a:lnTo>
                  <a:pt x="555078" y="111125"/>
                </a:lnTo>
                <a:close/>
              </a:path>
              <a:path w="1249679" h="487044">
                <a:moveTo>
                  <a:pt x="786754" y="165695"/>
                </a:moveTo>
                <a:lnTo>
                  <a:pt x="613121" y="165695"/>
                </a:lnTo>
                <a:lnTo>
                  <a:pt x="620408" y="166191"/>
                </a:lnTo>
                <a:lnTo>
                  <a:pt x="627136" y="167679"/>
                </a:lnTo>
                <a:lnTo>
                  <a:pt x="654917" y="197817"/>
                </a:lnTo>
                <a:lnTo>
                  <a:pt x="660128" y="244078"/>
                </a:lnTo>
                <a:lnTo>
                  <a:pt x="660251" y="381000"/>
                </a:lnTo>
                <a:lnTo>
                  <a:pt x="728464" y="381000"/>
                </a:lnTo>
                <a:lnTo>
                  <a:pt x="728464" y="259209"/>
                </a:lnTo>
                <a:lnTo>
                  <a:pt x="728882" y="241187"/>
                </a:lnTo>
                <a:lnTo>
                  <a:pt x="735161" y="203027"/>
                </a:lnTo>
                <a:lnTo>
                  <a:pt x="762733" y="171276"/>
                </a:lnTo>
                <a:lnTo>
                  <a:pt x="778298" y="166315"/>
                </a:lnTo>
                <a:lnTo>
                  <a:pt x="786754" y="165695"/>
                </a:lnTo>
                <a:close/>
              </a:path>
              <a:path w="1249679" h="487044">
                <a:moveTo>
                  <a:pt x="895362" y="165695"/>
                </a:moveTo>
                <a:lnTo>
                  <a:pt x="786754" y="165695"/>
                </a:lnTo>
                <a:lnTo>
                  <a:pt x="797451" y="166711"/>
                </a:lnTo>
                <a:lnTo>
                  <a:pt x="806722" y="169757"/>
                </a:lnTo>
                <a:lnTo>
                  <a:pt x="829543" y="205600"/>
                </a:lnTo>
                <a:lnTo>
                  <a:pt x="832396" y="381000"/>
                </a:lnTo>
                <a:lnTo>
                  <a:pt x="900607" y="381000"/>
                </a:lnTo>
                <a:lnTo>
                  <a:pt x="900510" y="219056"/>
                </a:lnTo>
                <a:lnTo>
                  <a:pt x="900011" y="200127"/>
                </a:lnTo>
                <a:lnTo>
                  <a:pt x="898220" y="180888"/>
                </a:lnTo>
                <a:lnTo>
                  <a:pt x="895362" y="165695"/>
                </a:lnTo>
                <a:close/>
              </a:path>
              <a:path w="1249679" h="487044">
                <a:moveTo>
                  <a:pt x="809078" y="104180"/>
                </a:moveTo>
                <a:lnTo>
                  <a:pt x="769848" y="111156"/>
                </a:lnTo>
                <a:lnTo>
                  <a:pt x="736246" y="131837"/>
                </a:lnTo>
                <a:lnTo>
                  <a:pt x="718294" y="152797"/>
                </a:lnTo>
                <a:lnTo>
                  <a:pt x="891141" y="152797"/>
                </a:lnTo>
                <a:lnTo>
                  <a:pt x="859680" y="117574"/>
                </a:lnTo>
                <a:lnTo>
                  <a:pt x="823032" y="105017"/>
                </a:lnTo>
                <a:lnTo>
                  <a:pt x="809078" y="104180"/>
                </a:lnTo>
                <a:close/>
              </a:path>
              <a:path w="1249679" h="487044">
                <a:moveTo>
                  <a:pt x="639911" y="104180"/>
                </a:moveTo>
                <a:lnTo>
                  <a:pt x="593650" y="113605"/>
                </a:lnTo>
                <a:lnTo>
                  <a:pt x="555078" y="142130"/>
                </a:lnTo>
                <a:lnTo>
                  <a:pt x="711911" y="142130"/>
                </a:lnTo>
                <a:lnTo>
                  <a:pt x="675072" y="111156"/>
                </a:lnTo>
                <a:lnTo>
                  <a:pt x="639911" y="104180"/>
                </a:lnTo>
                <a:close/>
              </a:path>
              <a:path w="1249679" h="487044">
                <a:moveTo>
                  <a:pt x="87560" y="0"/>
                </a:moveTo>
                <a:lnTo>
                  <a:pt x="51694" y="19301"/>
                </a:lnTo>
                <a:lnTo>
                  <a:pt x="44648" y="43160"/>
                </a:lnTo>
                <a:lnTo>
                  <a:pt x="45446" y="52121"/>
                </a:lnTo>
                <a:lnTo>
                  <a:pt x="71530" y="84770"/>
                </a:lnTo>
                <a:lnTo>
                  <a:pt x="88304" y="88056"/>
                </a:lnTo>
                <a:lnTo>
                  <a:pt x="96850" y="87235"/>
                </a:lnTo>
                <a:lnTo>
                  <a:pt x="128053" y="60957"/>
                </a:lnTo>
                <a:lnTo>
                  <a:pt x="131216" y="44152"/>
                </a:lnTo>
                <a:lnTo>
                  <a:pt x="130418" y="35316"/>
                </a:lnTo>
                <a:lnTo>
                  <a:pt x="104334" y="3225"/>
                </a:lnTo>
                <a:lnTo>
                  <a:pt x="87560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93404" y="1494815"/>
            <a:ext cx="172987" cy="184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54212" y="1451952"/>
            <a:ext cx="237490" cy="276860"/>
          </a:xfrm>
          <a:custGeom>
            <a:avLst/>
            <a:gdLst/>
            <a:ahLst/>
            <a:cxnLst/>
            <a:rect l="l" t="t" r="r" b="b"/>
            <a:pathLst>
              <a:path w="237490" h="276860">
                <a:moveTo>
                  <a:pt x="0" y="0"/>
                </a:moveTo>
                <a:lnTo>
                  <a:pt x="68461" y="0"/>
                </a:lnTo>
                <a:lnTo>
                  <a:pt x="68461" y="129976"/>
                </a:lnTo>
                <a:lnTo>
                  <a:pt x="68786" y="147502"/>
                </a:lnTo>
                <a:lnTo>
                  <a:pt x="76669" y="189655"/>
                </a:lnTo>
                <a:lnTo>
                  <a:pt x="110714" y="213304"/>
                </a:lnTo>
                <a:lnTo>
                  <a:pt x="118814" y="213816"/>
                </a:lnTo>
                <a:lnTo>
                  <a:pt x="126930" y="213312"/>
                </a:lnTo>
                <a:lnTo>
                  <a:pt x="161718" y="189407"/>
                </a:lnTo>
                <a:lnTo>
                  <a:pt x="168904" y="149649"/>
                </a:lnTo>
                <a:lnTo>
                  <a:pt x="169167" y="132209"/>
                </a:lnTo>
                <a:lnTo>
                  <a:pt x="169167" y="0"/>
                </a:lnTo>
                <a:lnTo>
                  <a:pt x="237132" y="0"/>
                </a:lnTo>
                <a:lnTo>
                  <a:pt x="237132" y="114349"/>
                </a:lnTo>
                <a:lnTo>
                  <a:pt x="236435" y="146905"/>
                </a:lnTo>
                <a:lnTo>
                  <a:pt x="230854" y="195274"/>
                </a:lnTo>
                <a:lnTo>
                  <a:pt x="209103" y="239148"/>
                </a:lnTo>
                <a:lnTo>
                  <a:pt x="171617" y="267262"/>
                </a:lnTo>
                <a:lnTo>
                  <a:pt x="118318" y="276820"/>
                </a:lnTo>
                <a:lnTo>
                  <a:pt x="97180" y="275580"/>
                </a:lnTo>
                <a:lnTo>
                  <a:pt x="46508" y="256976"/>
                </a:lnTo>
                <a:lnTo>
                  <a:pt x="14534" y="218420"/>
                </a:lnTo>
                <a:lnTo>
                  <a:pt x="1984" y="167059"/>
                </a:lnTo>
                <a:lnTo>
                  <a:pt x="0" y="11236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71650" y="1451952"/>
            <a:ext cx="121920" cy="375920"/>
          </a:xfrm>
          <a:custGeom>
            <a:avLst/>
            <a:gdLst/>
            <a:ahLst/>
            <a:cxnLst/>
            <a:rect l="l" t="t" r="r" b="b"/>
            <a:pathLst>
              <a:path w="121920" h="375919">
                <a:moveTo>
                  <a:pt x="53826" y="0"/>
                </a:moveTo>
                <a:lnTo>
                  <a:pt x="121542" y="0"/>
                </a:lnTo>
                <a:lnTo>
                  <a:pt x="121542" y="278804"/>
                </a:lnTo>
                <a:lnTo>
                  <a:pt x="117287" y="325522"/>
                </a:lnTo>
                <a:lnTo>
                  <a:pt x="97676" y="359737"/>
                </a:lnTo>
                <a:lnTo>
                  <a:pt x="61717" y="374907"/>
                </a:lnTo>
                <a:lnTo>
                  <a:pt x="50601" y="375542"/>
                </a:lnTo>
                <a:lnTo>
                  <a:pt x="39811" y="374907"/>
                </a:lnTo>
                <a:lnTo>
                  <a:pt x="27781" y="373000"/>
                </a:lnTo>
                <a:lnTo>
                  <a:pt x="14510" y="369822"/>
                </a:lnTo>
                <a:lnTo>
                  <a:pt x="0" y="365373"/>
                </a:lnTo>
                <a:lnTo>
                  <a:pt x="0" y="312042"/>
                </a:lnTo>
                <a:lnTo>
                  <a:pt x="7704" y="315407"/>
                </a:lnTo>
                <a:lnTo>
                  <a:pt x="14944" y="317810"/>
                </a:lnTo>
                <a:lnTo>
                  <a:pt x="21719" y="319251"/>
                </a:lnTo>
                <a:lnTo>
                  <a:pt x="28029" y="319732"/>
                </a:lnTo>
                <a:lnTo>
                  <a:pt x="36627" y="319732"/>
                </a:lnTo>
                <a:lnTo>
                  <a:pt x="53826" y="283765"/>
                </a:lnTo>
                <a:lnTo>
                  <a:pt x="5382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41860" y="1445007"/>
            <a:ext cx="279400" cy="375920"/>
          </a:xfrm>
          <a:custGeom>
            <a:avLst/>
            <a:gdLst/>
            <a:ahLst/>
            <a:cxnLst/>
            <a:rect l="l" t="t" r="r" b="b"/>
            <a:pathLst>
              <a:path w="279400" h="375919">
                <a:moveTo>
                  <a:pt x="152548" y="0"/>
                </a:moveTo>
                <a:lnTo>
                  <a:pt x="201413" y="9983"/>
                </a:lnTo>
                <a:lnTo>
                  <a:pt x="242341" y="39935"/>
                </a:lnTo>
                <a:lnTo>
                  <a:pt x="270061" y="85514"/>
                </a:lnTo>
                <a:lnTo>
                  <a:pt x="279300" y="142378"/>
                </a:lnTo>
                <a:lnTo>
                  <a:pt x="276913" y="171284"/>
                </a:lnTo>
                <a:lnTo>
                  <a:pt x="257813" y="221699"/>
                </a:lnTo>
                <a:lnTo>
                  <a:pt x="221118" y="260953"/>
                </a:lnTo>
                <a:lnTo>
                  <a:pt x="175849" y="281230"/>
                </a:lnTo>
                <a:lnTo>
                  <a:pt x="150564" y="283765"/>
                </a:lnTo>
                <a:lnTo>
                  <a:pt x="139107" y="283246"/>
                </a:lnTo>
                <a:lnTo>
                  <a:pt x="97125" y="270642"/>
                </a:lnTo>
                <a:lnTo>
                  <a:pt x="67220" y="248294"/>
                </a:lnTo>
                <a:lnTo>
                  <a:pt x="67220" y="375543"/>
                </a:lnTo>
                <a:lnTo>
                  <a:pt x="0" y="375543"/>
                </a:lnTo>
                <a:lnTo>
                  <a:pt x="0" y="6945"/>
                </a:lnTo>
                <a:lnTo>
                  <a:pt x="67220" y="6945"/>
                </a:lnTo>
                <a:lnTo>
                  <a:pt x="67220" y="36711"/>
                </a:lnTo>
                <a:lnTo>
                  <a:pt x="76584" y="28106"/>
                </a:lnTo>
                <a:lnTo>
                  <a:pt x="117760" y="5162"/>
                </a:lnTo>
                <a:lnTo>
                  <a:pt x="140580" y="573"/>
                </a:lnTo>
                <a:lnTo>
                  <a:pt x="152548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03598" y="1328127"/>
            <a:ext cx="111968" cy="113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452885" y="2054608"/>
            <a:ext cx="725170" cy="283845"/>
          </a:xfrm>
          <a:custGeom>
            <a:avLst/>
            <a:gdLst/>
            <a:ahLst/>
            <a:cxnLst/>
            <a:rect l="l" t="t" r="r" b="b"/>
            <a:pathLst>
              <a:path w="725170" h="283844">
                <a:moveTo>
                  <a:pt x="249187" y="6944"/>
                </a:moveTo>
                <a:lnTo>
                  <a:pt x="180727" y="6944"/>
                </a:lnTo>
                <a:lnTo>
                  <a:pt x="180760" y="121293"/>
                </a:lnTo>
                <a:lnTo>
                  <a:pt x="182711" y="174004"/>
                </a:lnTo>
                <a:lnTo>
                  <a:pt x="195261" y="225365"/>
                </a:lnTo>
                <a:lnTo>
                  <a:pt x="227236" y="263921"/>
                </a:lnTo>
                <a:lnTo>
                  <a:pt x="277906" y="282524"/>
                </a:lnTo>
                <a:lnTo>
                  <a:pt x="299045" y="283764"/>
                </a:lnTo>
                <a:lnTo>
                  <a:pt x="318609" y="282702"/>
                </a:lnTo>
                <a:lnTo>
                  <a:pt x="366514" y="266773"/>
                </a:lnTo>
                <a:lnTo>
                  <a:pt x="399070" y="232985"/>
                </a:lnTo>
                <a:lnTo>
                  <a:pt x="405306" y="220761"/>
                </a:lnTo>
                <a:lnTo>
                  <a:pt x="299542" y="220761"/>
                </a:lnTo>
                <a:lnTo>
                  <a:pt x="291441" y="220249"/>
                </a:lnTo>
                <a:lnTo>
                  <a:pt x="257397" y="196599"/>
                </a:lnTo>
                <a:lnTo>
                  <a:pt x="249513" y="154447"/>
                </a:lnTo>
                <a:lnTo>
                  <a:pt x="249229" y="139153"/>
                </a:lnTo>
                <a:lnTo>
                  <a:pt x="249187" y="6944"/>
                </a:lnTo>
                <a:close/>
              </a:path>
              <a:path w="725170" h="283844">
                <a:moveTo>
                  <a:pt x="417860" y="6944"/>
                </a:moveTo>
                <a:lnTo>
                  <a:pt x="349895" y="6944"/>
                </a:lnTo>
                <a:lnTo>
                  <a:pt x="349895" y="139153"/>
                </a:lnTo>
                <a:lnTo>
                  <a:pt x="349631" y="156594"/>
                </a:lnTo>
                <a:lnTo>
                  <a:pt x="342446" y="196352"/>
                </a:lnTo>
                <a:lnTo>
                  <a:pt x="307657" y="220257"/>
                </a:lnTo>
                <a:lnTo>
                  <a:pt x="299542" y="220761"/>
                </a:lnTo>
                <a:lnTo>
                  <a:pt x="405306" y="220761"/>
                </a:lnTo>
                <a:lnTo>
                  <a:pt x="415071" y="180802"/>
                </a:lnTo>
                <a:lnTo>
                  <a:pt x="417860" y="121293"/>
                </a:lnTo>
                <a:lnTo>
                  <a:pt x="417860" y="6944"/>
                </a:lnTo>
                <a:close/>
              </a:path>
              <a:path w="725170" h="283844">
                <a:moveTo>
                  <a:pt x="553243" y="6944"/>
                </a:moveTo>
                <a:lnTo>
                  <a:pt x="485775" y="6944"/>
                </a:lnTo>
                <a:lnTo>
                  <a:pt x="485775" y="276819"/>
                </a:lnTo>
                <a:lnTo>
                  <a:pt x="553243" y="276819"/>
                </a:lnTo>
                <a:lnTo>
                  <a:pt x="553339" y="158501"/>
                </a:lnTo>
                <a:lnTo>
                  <a:pt x="553429" y="149184"/>
                </a:lnTo>
                <a:lnTo>
                  <a:pt x="559639" y="102109"/>
                </a:lnTo>
                <a:lnTo>
                  <a:pt x="584427" y="69506"/>
                </a:lnTo>
                <a:lnTo>
                  <a:pt x="612030" y="61762"/>
                </a:lnTo>
                <a:lnTo>
                  <a:pt x="720228" y="61762"/>
                </a:lnTo>
                <a:lnTo>
                  <a:pt x="719249" y="57546"/>
                </a:lnTo>
                <a:lnTo>
                  <a:pt x="711885" y="41361"/>
                </a:lnTo>
                <a:lnTo>
                  <a:pt x="706562" y="34477"/>
                </a:lnTo>
                <a:lnTo>
                  <a:pt x="553243" y="34477"/>
                </a:lnTo>
                <a:lnTo>
                  <a:pt x="553243" y="6944"/>
                </a:lnTo>
                <a:close/>
              </a:path>
              <a:path w="725170" h="283844">
                <a:moveTo>
                  <a:pt x="720228" y="61762"/>
                </a:moveTo>
                <a:lnTo>
                  <a:pt x="612030" y="61762"/>
                </a:lnTo>
                <a:lnTo>
                  <a:pt x="619650" y="62281"/>
                </a:lnTo>
                <a:lnTo>
                  <a:pt x="626634" y="63840"/>
                </a:lnTo>
                <a:lnTo>
                  <a:pt x="653826" y="94256"/>
                </a:lnTo>
                <a:lnTo>
                  <a:pt x="657896" y="136347"/>
                </a:lnTo>
                <a:lnTo>
                  <a:pt x="658167" y="276819"/>
                </a:lnTo>
                <a:lnTo>
                  <a:pt x="725140" y="276819"/>
                </a:lnTo>
                <a:lnTo>
                  <a:pt x="725140" y="98474"/>
                </a:lnTo>
                <a:lnTo>
                  <a:pt x="723667" y="76584"/>
                </a:lnTo>
                <a:lnTo>
                  <a:pt x="720228" y="61762"/>
                </a:lnTo>
                <a:close/>
              </a:path>
              <a:path w="725170" h="283844">
                <a:moveTo>
                  <a:pt x="633362" y="0"/>
                </a:moveTo>
                <a:lnTo>
                  <a:pt x="595039" y="7565"/>
                </a:lnTo>
                <a:lnTo>
                  <a:pt x="553243" y="34477"/>
                </a:lnTo>
                <a:lnTo>
                  <a:pt x="706562" y="34477"/>
                </a:lnTo>
                <a:lnTo>
                  <a:pt x="670507" y="7006"/>
                </a:lnTo>
                <a:lnTo>
                  <a:pt x="633362" y="0"/>
                </a:lnTo>
                <a:close/>
              </a:path>
              <a:path w="725170" h="283844">
                <a:moveTo>
                  <a:pt x="58042" y="6944"/>
                </a:moveTo>
                <a:lnTo>
                  <a:pt x="0" y="6944"/>
                </a:lnTo>
                <a:lnTo>
                  <a:pt x="0" y="276819"/>
                </a:lnTo>
                <a:lnTo>
                  <a:pt x="67221" y="276819"/>
                </a:lnTo>
                <a:lnTo>
                  <a:pt x="67221" y="167679"/>
                </a:lnTo>
                <a:lnTo>
                  <a:pt x="66973" y="154532"/>
                </a:lnTo>
                <a:lnTo>
                  <a:pt x="67647" y="128580"/>
                </a:lnTo>
                <a:lnTo>
                  <a:pt x="73042" y="90629"/>
                </a:lnTo>
                <a:lnTo>
                  <a:pt x="96668" y="60491"/>
                </a:lnTo>
                <a:lnTo>
                  <a:pt x="104179" y="59282"/>
                </a:lnTo>
                <a:lnTo>
                  <a:pt x="125928" y="59282"/>
                </a:lnTo>
                <a:lnTo>
                  <a:pt x="132568" y="40927"/>
                </a:lnTo>
                <a:lnTo>
                  <a:pt x="58042" y="40927"/>
                </a:lnTo>
                <a:lnTo>
                  <a:pt x="58042" y="6944"/>
                </a:lnTo>
                <a:close/>
              </a:path>
              <a:path w="725170" h="283844">
                <a:moveTo>
                  <a:pt x="125928" y="59282"/>
                </a:moveTo>
                <a:lnTo>
                  <a:pt x="109306" y="59282"/>
                </a:lnTo>
                <a:lnTo>
                  <a:pt x="115837" y="61267"/>
                </a:lnTo>
                <a:lnTo>
                  <a:pt x="123775" y="65236"/>
                </a:lnTo>
                <a:lnTo>
                  <a:pt x="125928" y="59282"/>
                </a:lnTo>
                <a:close/>
              </a:path>
              <a:path w="725170" h="283844">
                <a:moveTo>
                  <a:pt x="117326" y="0"/>
                </a:moveTo>
                <a:lnTo>
                  <a:pt x="75670" y="16230"/>
                </a:lnTo>
                <a:lnTo>
                  <a:pt x="58042" y="40927"/>
                </a:lnTo>
                <a:lnTo>
                  <a:pt x="132568" y="40927"/>
                </a:lnTo>
                <a:lnTo>
                  <a:pt x="144860" y="6944"/>
                </a:lnTo>
                <a:lnTo>
                  <a:pt x="137744" y="3905"/>
                </a:lnTo>
                <a:lnTo>
                  <a:pt x="130783" y="1735"/>
                </a:lnTo>
                <a:lnTo>
                  <a:pt x="123977" y="433"/>
                </a:lnTo>
                <a:lnTo>
                  <a:pt x="117326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33612" y="2061552"/>
            <a:ext cx="237490" cy="276860"/>
          </a:xfrm>
          <a:custGeom>
            <a:avLst/>
            <a:gdLst/>
            <a:ahLst/>
            <a:cxnLst/>
            <a:rect l="l" t="t" r="r" b="b"/>
            <a:pathLst>
              <a:path w="237490" h="276860">
                <a:moveTo>
                  <a:pt x="0" y="0"/>
                </a:moveTo>
                <a:lnTo>
                  <a:pt x="68461" y="0"/>
                </a:lnTo>
                <a:lnTo>
                  <a:pt x="68461" y="129976"/>
                </a:lnTo>
                <a:lnTo>
                  <a:pt x="68786" y="147502"/>
                </a:lnTo>
                <a:lnTo>
                  <a:pt x="76669" y="189655"/>
                </a:lnTo>
                <a:lnTo>
                  <a:pt x="110714" y="213304"/>
                </a:lnTo>
                <a:lnTo>
                  <a:pt x="118814" y="213816"/>
                </a:lnTo>
                <a:lnTo>
                  <a:pt x="126930" y="213312"/>
                </a:lnTo>
                <a:lnTo>
                  <a:pt x="161718" y="189407"/>
                </a:lnTo>
                <a:lnTo>
                  <a:pt x="168904" y="149649"/>
                </a:lnTo>
                <a:lnTo>
                  <a:pt x="169167" y="132209"/>
                </a:lnTo>
                <a:lnTo>
                  <a:pt x="169167" y="0"/>
                </a:lnTo>
                <a:lnTo>
                  <a:pt x="237132" y="0"/>
                </a:lnTo>
                <a:lnTo>
                  <a:pt x="237132" y="114349"/>
                </a:lnTo>
                <a:lnTo>
                  <a:pt x="236435" y="146905"/>
                </a:lnTo>
                <a:lnTo>
                  <a:pt x="230854" y="195274"/>
                </a:lnTo>
                <a:lnTo>
                  <a:pt x="209103" y="239148"/>
                </a:lnTo>
                <a:lnTo>
                  <a:pt x="171617" y="267262"/>
                </a:lnTo>
                <a:lnTo>
                  <a:pt x="118318" y="276820"/>
                </a:lnTo>
                <a:lnTo>
                  <a:pt x="97180" y="275580"/>
                </a:lnTo>
                <a:lnTo>
                  <a:pt x="46508" y="256976"/>
                </a:lnTo>
                <a:lnTo>
                  <a:pt x="14534" y="218420"/>
                </a:lnTo>
                <a:lnTo>
                  <a:pt x="1984" y="167059"/>
                </a:lnTo>
                <a:lnTo>
                  <a:pt x="0" y="11236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38660" y="2054607"/>
            <a:ext cx="239395" cy="276860"/>
          </a:xfrm>
          <a:custGeom>
            <a:avLst/>
            <a:gdLst/>
            <a:ahLst/>
            <a:cxnLst/>
            <a:rect l="l" t="t" r="r" b="b"/>
            <a:pathLst>
              <a:path w="239395" h="276860">
                <a:moveTo>
                  <a:pt x="147587" y="0"/>
                </a:moveTo>
                <a:lnTo>
                  <a:pt x="201026" y="15766"/>
                </a:lnTo>
                <a:lnTo>
                  <a:pt x="233474" y="57546"/>
                </a:lnTo>
                <a:lnTo>
                  <a:pt x="239365" y="98474"/>
                </a:lnTo>
                <a:lnTo>
                  <a:pt x="239365" y="276820"/>
                </a:lnTo>
                <a:lnTo>
                  <a:pt x="172392" y="276820"/>
                </a:lnTo>
                <a:lnTo>
                  <a:pt x="172392" y="158502"/>
                </a:lnTo>
                <a:lnTo>
                  <a:pt x="172121" y="136348"/>
                </a:lnTo>
                <a:lnTo>
                  <a:pt x="168051" y="94257"/>
                </a:lnTo>
                <a:lnTo>
                  <a:pt x="140859" y="63841"/>
                </a:lnTo>
                <a:lnTo>
                  <a:pt x="126255" y="61763"/>
                </a:lnTo>
                <a:lnTo>
                  <a:pt x="116326" y="62624"/>
                </a:lnTo>
                <a:lnTo>
                  <a:pt x="84095" y="83072"/>
                </a:lnTo>
                <a:lnTo>
                  <a:pt x="69143" y="121775"/>
                </a:lnTo>
                <a:lnTo>
                  <a:pt x="67468" y="168423"/>
                </a:lnTo>
                <a:lnTo>
                  <a:pt x="67468" y="276820"/>
                </a:lnTo>
                <a:lnTo>
                  <a:pt x="0" y="276820"/>
                </a:lnTo>
                <a:lnTo>
                  <a:pt x="0" y="6945"/>
                </a:lnTo>
                <a:lnTo>
                  <a:pt x="67468" y="6945"/>
                </a:lnTo>
                <a:lnTo>
                  <a:pt x="67468" y="34478"/>
                </a:lnTo>
                <a:lnTo>
                  <a:pt x="78731" y="25541"/>
                </a:lnTo>
                <a:lnTo>
                  <a:pt x="118682" y="4255"/>
                </a:lnTo>
                <a:lnTo>
                  <a:pt x="137844" y="472"/>
                </a:lnTo>
                <a:lnTo>
                  <a:pt x="147587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52885" y="2054607"/>
            <a:ext cx="145415" cy="276860"/>
          </a:xfrm>
          <a:custGeom>
            <a:avLst/>
            <a:gdLst/>
            <a:ahLst/>
            <a:cxnLst/>
            <a:rect l="l" t="t" r="r" b="b"/>
            <a:pathLst>
              <a:path w="145415" h="276860">
                <a:moveTo>
                  <a:pt x="117326" y="0"/>
                </a:moveTo>
                <a:lnTo>
                  <a:pt x="123977" y="434"/>
                </a:lnTo>
                <a:lnTo>
                  <a:pt x="130782" y="1736"/>
                </a:lnTo>
                <a:lnTo>
                  <a:pt x="137743" y="3906"/>
                </a:lnTo>
                <a:lnTo>
                  <a:pt x="144859" y="6945"/>
                </a:lnTo>
                <a:lnTo>
                  <a:pt x="123775" y="65236"/>
                </a:lnTo>
                <a:lnTo>
                  <a:pt x="115837" y="61267"/>
                </a:lnTo>
                <a:lnTo>
                  <a:pt x="109305" y="59283"/>
                </a:lnTo>
                <a:lnTo>
                  <a:pt x="104179" y="59283"/>
                </a:lnTo>
                <a:lnTo>
                  <a:pt x="96668" y="60492"/>
                </a:lnTo>
                <a:lnTo>
                  <a:pt x="73042" y="90630"/>
                </a:lnTo>
                <a:lnTo>
                  <a:pt x="67647" y="128581"/>
                </a:lnTo>
                <a:lnTo>
                  <a:pt x="66972" y="154533"/>
                </a:lnTo>
                <a:lnTo>
                  <a:pt x="67220" y="167679"/>
                </a:lnTo>
                <a:lnTo>
                  <a:pt x="67220" y="276820"/>
                </a:lnTo>
                <a:lnTo>
                  <a:pt x="0" y="276820"/>
                </a:lnTo>
                <a:lnTo>
                  <a:pt x="0" y="6945"/>
                </a:lnTo>
                <a:lnTo>
                  <a:pt x="58042" y="6945"/>
                </a:lnTo>
                <a:lnTo>
                  <a:pt x="58042" y="40927"/>
                </a:lnTo>
                <a:lnTo>
                  <a:pt x="63143" y="31486"/>
                </a:lnTo>
                <a:lnTo>
                  <a:pt x="99466" y="2604"/>
                </a:lnTo>
                <a:lnTo>
                  <a:pt x="108210" y="651"/>
                </a:lnTo>
                <a:lnTo>
                  <a:pt x="11732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538115" y="2560027"/>
            <a:ext cx="555625" cy="480059"/>
          </a:xfrm>
          <a:custGeom>
            <a:avLst/>
            <a:gdLst/>
            <a:ahLst/>
            <a:cxnLst/>
            <a:rect l="l" t="t" r="r" b="b"/>
            <a:pathLst>
              <a:path w="555625" h="480060">
                <a:moveTo>
                  <a:pt x="338137" y="111125"/>
                </a:moveTo>
                <a:lnTo>
                  <a:pt x="268931" y="111125"/>
                </a:lnTo>
                <a:lnTo>
                  <a:pt x="371623" y="360908"/>
                </a:lnTo>
                <a:lnTo>
                  <a:pt x="316061" y="479723"/>
                </a:lnTo>
                <a:lnTo>
                  <a:pt x="386010" y="479723"/>
                </a:lnTo>
                <a:lnTo>
                  <a:pt x="477424" y="280541"/>
                </a:lnTo>
                <a:lnTo>
                  <a:pt x="408334" y="280541"/>
                </a:lnTo>
                <a:lnTo>
                  <a:pt x="338137" y="111125"/>
                </a:lnTo>
                <a:close/>
              </a:path>
              <a:path w="555625" h="480060">
                <a:moveTo>
                  <a:pt x="555177" y="111125"/>
                </a:moveTo>
                <a:lnTo>
                  <a:pt x="485724" y="111125"/>
                </a:lnTo>
                <a:lnTo>
                  <a:pt x="408334" y="280541"/>
                </a:lnTo>
                <a:lnTo>
                  <a:pt x="477424" y="280541"/>
                </a:lnTo>
                <a:lnTo>
                  <a:pt x="555177" y="111125"/>
                </a:lnTo>
                <a:close/>
              </a:path>
              <a:path w="555625" h="480060">
                <a:moveTo>
                  <a:pt x="232468" y="6945"/>
                </a:moveTo>
                <a:lnTo>
                  <a:pt x="164752" y="6945"/>
                </a:lnTo>
                <a:lnTo>
                  <a:pt x="164752" y="381000"/>
                </a:lnTo>
                <a:lnTo>
                  <a:pt x="232468" y="381000"/>
                </a:lnTo>
                <a:lnTo>
                  <a:pt x="232468" y="6945"/>
                </a:lnTo>
                <a:close/>
              </a:path>
              <a:path w="555625" h="480060">
                <a:moveTo>
                  <a:pt x="91776" y="168672"/>
                </a:moveTo>
                <a:lnTo>
                  <a:pt x="24060" y="168672"/>
                </a:lnTo>
                <a:lnTo>
                  <a:pt x="24060" y="381000"/>
                </a:lnTo>
                <a:lnTo>
                  <a:pt x="91776" y="381000"/>
                </a:lnTo>
                <a:lnTo>
                  <a:pt x="91776" y="168672"/>
                </a:lnTo>
                <a:close/>
              </a:path>
              <a:path w="555625" h="480060">
                <a:moveTo>
                  <a:pt x="134688" y="111125"/>
                </a:moveTo>
                <a:lnTo>
                  <a:pt x="0" y="111125"/>
                </a:lnTo>
                <a:lnTo>
                  <a:pt x="0" y="168672"/>
                </a:lnTo>
                <a:lnTo>
                  <a:pt x="134688" y="168672"/>
                </a:lnTo>
                <a:lnTo>
                  <a:pt x="134688" y="111125"/>
                </a:lnTo>
                <a:close/>
              </a:path>
              <a:path w="555625" h="480060">
                <a:moveTo>
                  <a:pt x="89792" y="0"/>
                </a:moveTo>
                <a:lnTo>
                  <a:pt x="44523" y="13022"/>
                </a:lnTo>
                <a:lnTo>
                  <a:pt x="25796" y="48369"/>
                </a:lnTo>
                <a:lnTo>
                  <a:pt x="24261" y="87297"/>
                </a:lnTo>
                <a:lnTo>
                  <a:pt x="24060" y="111125"/>
                </a:lnTo>
                <a:lnTo>
                  <a:pt x="91776" y="111125"/>
                </a:lnTo>
                <a:lnTo>
                  <a:pt x="91951" y="87297"/>
                </a:lnTo>
                <a:lnTo>
                  <a:pt x="92024" y="69618"/>
                </a:lnTo>
                <a:lnTo>
                  <a:pt x="93347" y="64493"/>
                </a:lnTo>
                <a:lnTo>
                  <a:pt x="95992" y="62011"/>
                </a:lnTo>
                <a:lnTo>
                  <a:pt x="99631" y="58704"/>
                </a:lnTo>
                <a:lnTo>
                  <a:pt x="105418" y="57050"/>
                </a:lnTo>
                <a:lnTo>
                  <a:pt x="137417" y="57050"/>
                </a:lnTo>
                <a:lnTo>
                  <a:pt x="137417" y="9673"/>
                </a:lnTo>
                <a:lnTo>
                  <a:pt x="124487" y="5441"/>
                </a:lnTo>
                <a:lnTo>
                  <a:pt x="112240" y="2418"/>
                </a:lnTo>
                <a:lnTo>
                  <a:pt x="100675" y="604"/>
                </a:lnTo>
                <a:lnTo>
                  <a:pt x="89792" y="0"/>
                </a:lnTo>
                <a:close/>
              </a:path>
              <a:path w="555625" h="480060">
                <a:moveTo>
                  <a:pt x="137417" y="57050"/>
                </a:moveTo>
                <a:lnTo>
                  <a:pt x="119640" y="57050"/>
                </a:lnTo>
                <a:lnTo>
                  <a:pt x="127660" y="58456"/>
                </a:lnTo>
                <a:lnTo>
                  <a:pt x="137417" y="61267"/>
                </a:lnTo>
                <a:lnTo>
                  <a:pt x="137417" y="5705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06128" y="3169627"/>
            <a:ext cx="1196340" cy="387985"/>
          </a:xfrm>
          <a:custGeom>
            <a:avLst/>
            <a:gdLst/>
            <a:ahLst/>
            <a:cxnLst/>
            <a:rect l="l" t="t" r="r" b="b"/>
            <a:pathLst>
              <a:path w="1196340" h="387985">
                <a:moveTo>
                  <a:pt x="716855" y="111125"/>
                </a:moveTo>
                <a:lnTo>
                  <a:pt x="648891" y="111125"/>
                </a:lnTo>
                <a:lnTo>
                  <a:pt x="648891" y="381000"/>
                </a:lnTo>
                <a:lnTo>
                  <a:pt x="716855" y="381000"/>
                </a:lnTo>
                <a:lnTo>
                  <a:pt x="716855" y="111125"/>
                </a:lnTo>
                <a:close/>
              </a:path>
              <a:path w="1196340" h="387985">
                <a:moveTo>
                  <a:pt x="286147" y="111125"/>
                </a:moveTo>
                <a:lnTo>
                  <a:pt x="219918" y="111125"/>
                </a:lnTo>
                <a:lnTo>
                  <a:pt x="317153" y="381000"/>
                </a:lnTo>
                <a:lnTo>
                  <a:pt x="359568" y="381000"/>
                </a:lnTo>
                <a:lnTo>
                  <a:pt x="404414" y="264665"/>
                </a:lnTo>
                <a:lnTo>
                  <a:pt x="340469" y="264665"/>
                </a:lnTo>
                <a:lnTo>
                  <a:pt x="286147" y="111125"/>
                </a:lnTo>
                <a:close/>
              </a:path>
              <a:path w="1196340" h="387985">
                <a:moveTo>
                  <a:pt x="483256" y="227210"/>
                </a:moveTo>
                <a:lnTo>
                  <a:pt x="418852" y="227210"/>
                </a:lnTo>
                <a:lnTo>
                  <a:pt x="476398" y="381000"/>
                </a:lnTo>
                <a:lnTo>
                  <a:pt x="519311" y="381000"/>
                </a:lnTo>
                <a:lnTo>
                  <a:pt x="562394" y="262929"/>
                </a:lnTo>
                <a:lnTo>
                  <a:pt x="496738" y="262929"/>
                </a:lnTo>
                <a:lnTo>
                  <a:pt x="483256" y="227210"/>
                </a:lnTo>
                <a:close/>
              </a:path>
              <a:path w="1196340" h="387985">
                <a:moveTo>
                  <a:pt x="439440" y="111125"/>
                </a:moveTo>
                <a:lnTo>
                  <a:pt x="399008" y="111125"/>
                </a:lnTo>
                <a:lnTo>
                  <a:pt x="340469" y="264665"/>
                </a:lnTo>
                <a:lnTo>
                  <a:pt x="404414" y="264665"/>
                </a:lnTo>
                <a:lnTo>
                  <a:pt x="418852" y="227210"/>
                </a:lnTo>
                <a:lnTo>
                  <a:pt x="483256" y="227210"/>
                </a:lnTo>
                <a:lnTo>
                  <a:pt x="439440" y="111125"/>
                </a:lnTo>
                <a:close/>
              </a:path>
              <a:path w="1196340" h="387985">
                <a:moveTo>
                  <a:pt x="617786" y="111125"/>
                </a:moveTo>
                <a:lnTo>
                  <a:pt x="551061" y="111125"/>
                </a:lnTo>
                <a:lnTo>
                  <a:pt x="496738" y="262929"/>
                </a:lnTo>
                <a:lnTo>
                  <a:pt x="562394" y="262929"/>
                </a:lnTo>
                <a:lnTo>
                  <a:pt x="617786" y="111125"/>
                </a:lnTo>
                <a:close/>
              </a:path>
              <a:path w="1196340" h="387985">
                <a:moveTo>
                  <a:pt x="850800" y="111125"/>
                </a:moveTo>
                <a:lnTo>
                  <a:pt x="782836" y="111125"/>
                </a:lnTo>
                <a:lnTo>
                  <a:pt x="782836" y="381000"/>
                </a:lnTo>
                <a:lnTo>
                  <a:pt x="850800" y="381000"/>
                </a:lnTo>
                <a:lnTo>
                  <a:pt x="850841" y="259209"/>
                </a:lnTo>
                <a:lnTo>
                  <a:pt x="851227" y="242775"/>
                </a:lnTo>
                <a:lnTo>
                  <a:pt x="857622" y="203894"/>
                </a:lnTo>
                <a:lnTo>
                  <a:pt x="885287" y="171345"/>
                </a:lnTo>
                <a:lnTo>
                  <a:pt x="908843" y="165695"/>
                </a:lnTo>
                <a:lnTo>
                  <a:pt x="1191084" y="165695"/>
                </a:lnTo>
                <a:lnTo>
                  <a:pt x="1190958" y="165028"/>
                </a:lnTo>
                <a:lnTo>
                  <a:pt x="1186863" y="152796"/>
                </a:lnTo>
                <a:lnTo>
                  <a:pt x="1014016" y="152796"/>
                </a:lnTo>
                <a:lnTo>
                  <a:pt x="1007634" y="142130"/>
                </a:lnTo>
                <a:lnTo>
                  <a:pt x="850800" y="142130"/>
                </a:lnTo>
                <a:lnTo>
                  <a:pt x="850800" y="111125"/>
                </a:lnTo>
                <a:close/>
              </a:path>
              <a:path w="1196340" h="387985">
                <a:moveTo>
                  <a:pt x="1082476" y="165695"/>
                </a:moveTo>
                <a:lnTo>
                  <a:pt x="908843" y="165695"/>
                </a:lnTo>
                <a:lnTo>
                  <a:pt x="916130" y="166191"/>
                </a:lnTo>
                <a:lnTo>
                  <a:pt x="922858" y="167679"/>
                </a:lnTo>
                <a:lnTo>
                  <a:pt x="950639" y="197817"/>
                </a:lnTo>
                <a:lnTo>
                  <a:pt x="955850" y="244077"/>
                </a:lnTo>
                <a:lnTo>
                  <a:pt x="955973" y="381000"/>
                </a:lnTo>
                <a:lnTo>
                  <a:pt x="1024186" y="381000"/>
                </a:lnTo>
                <a:lnTo>
                  <a:pt x="1024186" y="259209"/>
                </a:lnTo>
                <a:lnTo>
                  <a:pt x="1024604" y="241187"/>
                </a:lnTo>
                <a:lnTo>
                  <a:pt x="1030883" y="203026"/>
                </a:lnTo>
                <a:lnTo>
                  <a:pt x="1058455" y="171276"/>
                </a:lnTo>
                <a:lnTo>
                  <a:pt x="1074020" y="166315"/>
                </a:lnTo>
                <a:lnTo>
                  <a:pt x="1082476" y="165695"/>
                </a:lnTo>
                <a:close/>
              </a:path>
              <a:path w="1196340" h="387985">
                <a:moveTo>
                  <a:pt x="1191084" y="165695"/>
                </a:moveTo>
                <a:lnTo>
                  <a:pt x="1082476" y="165695"/>
                </a:lnTo>
                <a:lnTo>
                  <a:pt x="1093173" y="166711"/>
                </a:lnTo>
                <a:lnTo>
                  <a:pt x="1102444" y="169757"/>
                </a:lnTo>
                <a:lnTo>
                  <a:pt x="1125265" y="205599"/>
                </a:lnTo>
                <a:lnTo>
                  <a:pt x="1128118" y="381000"/>
                </a:lnTo>
                <a:lnTo>
                  <a:pt x="1196329" y="381000"/>
                </a:lnTo>
                <a:lnTo>
                  <a:pt x="1196232" y="219056"/>
                </a:lnTo>
                <a:lnTo>
                  <a:pt x="1195733" y="200127"/>
                </a:lnTo>
                <a:lnTo>
                  <a:pt x="1193942" y="180888"/>
                </a:lnTo>
                <a:lnTo>
                  <a:pt x="1191084" y="165695"/>
                </a:lnTo>
                <a:close/>
              </a:path>
              <a:path w="1196340" h="387985">
                <a:moveTo>
                  <a:pt x="1104800" y="104179"/>
                </a:moveTo>
                <a:lnTo>
                  <a:pt x="1065571" y="111156"/>
                </a:lnTo>
                <a:lnTo>
                  <a:pt x="1031968" y="131836"/>
                </a:lnTo>
                <a:lnTo>
                  <a:pt x="1014016" y="152796"/>
                </a:lnTo>
                <a:lnTo>
                  <a:pt x="1186863" y="152796"/>
                </a:lnTo>
                <a:lnTo>
                  <a:pt x="1155402" y="117574"/>
                </a:lnTo>
                <a:lnTo>
                  <a:pt x="1118754" y="105016"/>
                </a:lnTo>
                <a:lnTo>
                  <a:pt x="1104800" y="104179"/>
                </a:lnTo>
                <a:close/>
              </a:path>
              <a:path w="1196340" h="387985">
                <a:moveTo>
                  <a:pt x="935633" y="104179"/>
                </a:moveTo>
                <a:lnTo>
                  <a:pt x="889372" y="113605"/>
                </a:lnTo>
                <a:lnTo>
                  <a:pt x="850800" y="142130"/>
                </a:lnTo>
                <a:lnTo>
                  <a:pt x="1007634" y="142130"/>
                </a:lnTo>
                <a:lnTo>
                  <a:pt x="970794" y="111156"/>
                </a:lnTo>
                <a:lnTo>
                  <a:pt x="935633" y="104179"/>
                </a:lnTo>
                <a:close/>
              </a:path>
              <a:path w="1196340" h="387985">
                <a:moveTo>
                  <a:pt x="41672" y="296415"/>
                </a:moveTo>
                <a:lnTo>
                  <a:pt x="0" y="341809"/>
                </a:lnTo>
                <a:lnTo>
                  <a:pt x="19099" y="361993"/>
                </a:lnTo>
                <a:lnTo>
                  <a:pt x="41176" y="376411"/>
                </a:lnTo>
                <a:lnTo>
                  <a:pt x="66229" y="385061"/>
                </a:lnTo>
                <a:lnTo>
                  <a:pt x="94258" y="387945"/>
                </a:lnTo>
                <a:lnTo>
                  <a:pt x="115334" y="386441"/>
                </a:lnTo>
                <a:lnTo>
                  <a:pt x="165075" y="363884"/>
                </a:lnTo>
                <a:lnTo>
                  <a:pt x="187853" y="327421"/>
                </a:lnTo>
                <a:lnTo>
                  <a:pt x="97979" y="327421"/>
                </a:lnTo>
                <a:lnTo>
                  <a:pt x="91552" y="326886"/>
                </a:lnTo>
                <a:lnTo>
                  <a:pt x="54601" y="308973"/>
                </a:lnTo>
                <a:lnTo>
                  <a:pt x="47881" y="303027"/>
                </a:lnTo>
                <a:lnTo>
                  <a:pt x="41672" y="296415"/>
                </a:lnTo>
                <a:close/>
              </a:path>
              <a:path w="1196340" h="387985">
                <a:moveTo>
                  <a:pt x="97730" y="104179"/>
                </a:moveTo>
                <a:lnTo>
                  <a:pt x="47803" y="116945"/>
                </a:lnTo>
                <a:lnTo>
                  <a:pt x="16092" y="151897"/>
                </a:lnTo>
                <a:lnTo>
                  <a:pt x="9922" y="181570"/>
                </a:lnTo>
                <a:lnTo>
                  <a:pt x="14015" y="205336"/>
                </a:lnTo>
                <a:lnTo>
                  <a:pt x="26293" y="227024"/>
                </a:lnTo>
                <a:lnTo>
                  <a:pt x="46756" y="246636"/>
                </a:lnTo>
                <a:lnTo>
                  <a:pt x="75406" y="264170"/>
                </a:lnTo>
                <a:lnTo>
                  <a:pt x="98226" y="275579"/>
                </a:lnTo>
                <a:lnTo>
                  <a:pt x="111140" y="283067"/>
                </a:lnTo>
                <a:lnTo>
                  <a:pt x="120365" y="290648"/>
                </a:lnTo>
                <a:lnTo>
                  <a:pt x="125899" y="298322"/>
                </a:lnTo>
                <a:lnTo>
                  <a:pt x="127744" y="306090"/>
                </a:lnTo>
                <a:lnTo>
                  <a:pt x="127744" y="311712"/>
                </a:lnTo>
                <a:lnTo>
                  <a:pt x="125016" y="316673"/>
                </a:lnTo>
                <a:lnTo>
                  <a:pt x="114069" y="325281"/>
                </a:lnTo>
                <a:lnTo>
                  <a:pt x="106908" y="327421"/>
                </a:lnTo>
                <a:lnTo>
                  <a:pt x="187853" y="327421"/>
                </a:lnTo>
                <a:lnTo>
                  <a:pt x="189842" y="321096"/>
                </a:lnTo>
                <a:lnTo>
                  <a:pt x="191493" y="303857"/>
                </a:lnTo>
                <a:lnTo>
                  <a:pt x="190578" y="290772"/>
                </a:lnTo>
                <a:lnTo>
                  <a:pt x="168005" y="246729"/>
                </a:lnTo>
                <a:lnTo>
                  <a:pt x="123031" y="217289"/>
                </a:lnTo>
                <a:lnTo>
                  <a:pt x="87477" y="199595"/>
                </a:lnTo>
                <a:lnTo>
                  <a:pt x="80740" y="195419"/>
                </a:lnTo>
                <a:lnTo>
                  <a:pt x="75283" y="189301"/>
                </a:lnTo>
                <a:lnTo>
                  <a:pt x="73917" y="185952"/>
                </a:lnTo>
                <a:lnTo>
                  <a:pt x="73917" y="177519"/>
                </a:lnTo>
                <a:lnTo>
                  <a:pt x="76067" y="173508"/>
                </a:lnTo>
                <a:lnTo>
                  <a:pt x="84667" y="167059"/>
                </a:lnTo>
                <a:lnTo>
                  <a:pt x="90620" y="165446"/>
                </a:lnTo>
                <a:lnTo>
                  <a:pt x="169912" y="165446"/>
                </a:lnTo>
                <a:lnTo>
                  <a:pt x="186531" y="148827"/>
                </a:lnTo>
                <a:lnTo>
                  <a:pt x="158370" y="122108"/>
                </a:lnTo>
                <a:lnTo>
                  <a:pt x="123248" y="107063"/>
                </a:lnTo>
                <a:lnTo>
                  <a:pt x="110683" y="104900"/>
                </a:lnTo>
                <a:lnTo>
                  <a:pt x="97730" y="104179"/>
                </a:lnTo>
                <a:close/>
              </a:path>
              <a:path w="1196340" h="387985">
                <a:moveTo>
                  <a:pt x="169912" y="165446"/>
                </a:moveTo>
                <a:lnTo>
                  <a:pt x="98226" y="165446"/>
                </a:lnTo>
                <a:lnTo>
                  <a:pt x="108939" y="167028"/>
                </a:lnTo>
                <a:lnTo>
                  <a:pt x="120241" y="171772"/>
                </a:lnTo>
                <a:lnTo>
                  <a:pt x="132131" y="179678"/>
                </a:lnTo>
                <a:lnTo>
                  <a:pt x="144611" y="190747"/>
                </a:lnTo>
                <a:lnTo>
                  <a:pt x="169912" y="165446"/>
                </a:lnTo>
                <a:close/>
              </a:path>
              <a:path w="1196340" h="387985">
                <a:moveTo>
                  <a:pt x="682873" y="0"/>
                </a:moveTo>
                <a:lnTo>
                  <a:pt x="646829" y="19301"/>
                </a:lnTo>
                <a:lnTo>
                  <a:pt x="639712" y="43159"/>
                </a:lnTo>
                <a:lnTo>
                  <a:pt x="640511" y="52112"/>
                </a:lnTo>
                <a:lnTo>
                  <a:pt x="666595" y="84553"/>
                </a:lnTo>
                <a:lnTo>
                  <a:pt x="683369" y="87809"/>
                </a:lnTo>
                <a:lnTo>
                  <a:pt x="691915" y="86995"/>
                </a:lnTo>
                <a:lnTo>
                  <a:pt x="723118" y="60926"/>
                </a:lnTo>
                <a:lnTo>
                  <a:pt x="726281" y="44152"/>
                </a:lnTo>
                <a:lnTo>
                  <a:pt x="725483" y="35315"/>
                </a:lnTo>
                <a:lnTo>
                  <a:pt x="699461" y="3224"/>
                </a:lnTo>
                <a:lnTo>
                  <a:pt x="682873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55019" y="3280752"/>
            <a:ext cx="68580" cy="269875"/>
          </a:xfrm>
          <a:custGeom>
            <a:avLst/>
            <a:gdLst/>
            <a:ahLst/>
            <a:cxnLst/>
            <a:rect l="l" t="t" r="r" b="b"/>
            <a:pathLst>
              <a:path w="68579" h="269875">
                <a:moveTo>
                  <a:pt x="0" y="0"/>
                </a:moveTo>
                <a:lnTo>
                  <a:pt x="67964" y="0"/>
                </a:lnTo>
                <a:lnTo>
                  <a:pt x="67964" y="269875"/>
                </a:lnTo>
                <a:lnTo>
                  <a:pt x="0" y="26987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06128" y="3273807"/>
            <a:ext cx="191770" cy="283845"/>
          </a:xfrm>
          <a:custGeom>
            <a:avLst/>
            <a:gdLst/>
            <a:ahLst/>
            <a:cxnLst/>
            <a:rect l="l" t="t" r="r" b="b"/>
            <a:pathLst>
              <a:path w="191770" h="283845">
                <a:moveTo>
                  <a:pt x="97730" y="0"/>
                </a:moveTo>
                <a:lnTo>
                  <a:pt x="135425" y="6488"/>
                </a:lnTo>
                <a:lnTo>
                  <a:pt x="168640" y="25579"/>
                </a:lnTo>
                <a:lnTo>
                  <a:pt x="186531" y="44648"/>
                </a:lnTo>
                <a:lnTo>
                  <a:pt x="144611" y="86568"/>
                </a:lnTo>
                <a:lnTo>
                  <a:pt x="132131" y="75499"/>
                </a:lnTo>
                <a:lnTo>
                  <a:pt x="120240" y="67592"/>
                </a:lnTo>
                <a:lnTo>
                  <a:pt x="108939" y="62848"/>
                </a:lnTo>
                <a:lnTo>
                  <a:pt x="98226" y="61267"/>
                </a:lnTo>
                <a:lnTo>
                  <a:pt x="90620" y="61267"/>
                </a:lnTo>
                <a:lnTo>
                  <a:pt x="84666" y="62879"/>
                </a:lnTo>
                <a:lnTo>
                  <a:pt x="80367" y="66104"/>
                </a:lnTo>
                <a:lnTo>
                  <a:pt x="76067" y="69329"/>
                </a:lnTo>
                <a:lnTo>
                  <a:pt x="73917" y="73339"/>
                </a:lnTo>
                <a:lnTo>
                  <a:pt x="73917" y="78134"/>
                </a:lnTo>
                <a:lnTo>
                  <a:pt x="73917" y="81773"/>
                </a:lnTo>
                <a:lnTo>
                  <a:pt x="75282" y="85121"/>
                </a:lnTo>
                <a:lnTo>
                  <a:pt x="78010" y="88180"/>
                </a:lnTo>
                <a:lnTo>
                  <a:pt x="80739" y="91239"/>
                </a:lnTo>
                <a:lnTo>
                  <a:pt x="87477" y="95415"/>
                </a:lnTo>
                <a:lnTo>
                  <a:pt x="98226" y="100707"/>
                </a:lnTo>
                <a:lnTo>
                  <a:pt x="123031" y="113109"/>
                </a:lnTo>
                <a:lnTo>
                  <a:pt x="156083" y="132643"/>
                </a:lnTo>
                <a:lnTo>
                  <a:pt x="183260" y="163028"/>
                </a:lnTo>
                <a:lnTo>
                  <a:pt x="191492" y="199677"/>
                </a:lnTo>
                <a:lnTo>
                  <a:pt x="189841" y="216917"/>
                </a:lnTo>
                <a:lnTo>
                  <a:pt x="165075" y="259705"/>
                </a:lnTo>
                <a:lnTo>
                  <a:pt x="115334" y="282261"/>
                </a:lnTo>
                <a:lnTo>
                  <a:pt x="94257" y="283765"/>
                </a:lnTo>
                <a:lnTo>
                  <a:pt x="66228" y="280882"/>
                </a:lnTo>
                <a:lnTo>
                  <a:pt x="41175" y="272231"/>
                </a:lnTo>
                <a:lnTo>
                  <a:pt x="19099" y="257813"/>
                </a:lnTo>
                <a:lnTo>
                  <a:pt x="0" y="237628"/>
                </a:lnTo>
                <a:lnTo>
                  <a:pt x="41671" y="192236"/>
                </a:lnTo>
                <a:lnTo>
                  <a:pt x="47880" y="198848"/>
                </a:lnTo>
                <a:lnTo>
                  <a:pt x="54601" y="204793"/>
                </a:lnTo>
                <a:lnTo>
                  <a:pt x="91552" y="222707"/>
                </a:lnTo>
                <a:lnTo>
                  <a:pt x="97978" y="223242"/>
                </a:lnTo>
                <a:lnTo>
                  <a:pt x="106908" y="223242"/>
                </a:lnTo>
                <a:lnTo>
                  <a:pt x="114101" y="221092"/>
                </a:lnTo>
                <a:lnTo>
                  <a:pt x="119558" y="216793"/>
                </a:lnTo>
                <a:lnTo>
                  <a:pt x="125015" y="212493"/>
                </a:lnTo>
                <a:lnTo>
                  <a:pt x="127744" y="207532"/>
                </a:lnTo>
                <a:lnTo>
                  <a:pt x="127744" y="201910"/>
                </a:lnTo>
                <a:lnTo>
                  <a:pt x="98226" y="171400"/>
                </a:lnTo>
                <a:lnTo>
                  <a:pt x="75406" y="159990"/>
                </a:lnTo>
                <a:lnTo>
                  <a:pt x="46756" y="142456"/>
                </a:lnTo>
                <a:lnTo>
                  <a:pt x="26292" y="122845"/>
                </a:lnTo>
                <a:lnTo>
                  <a:pt x="14014" y="101156"/>
                </a:lnTo>
                <a:lnTo>
                  <a:pt x="9921" y="77390"/>
                </a:lnTo>
                <a:lnTo>
                  <a:pt x="11464" y="61973"/>
                </a:lnTo>
                <a:lnTo>
                  <a:pt x="34602" y="22696"/>
                </a:lnTo>
                <a:lnTo>
                  <a:pt x="79367" y="1418"/>
                </a:lnTo>
                <a:lnTo>
                  <a:pt x="9773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833141" y="3156927"/>
            <a:ext cx="111968" cy="113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86519" y="3766527"/>
            <a:ext cx="3040360" cy="4133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63515" y="4395773"/>
            <a:ext cx="1306195" cy="381000"/>
          </a:xfrm>
          <a:custGeom>
            <a:avLst/>
            <a:gdLst/>
            <a:ahLst/>
            <a:cxnLst/>
            <a:rect l="l" t="t" r="r" b="b"/>
            <a:pathLst>
              <a:path w="1306195" h="381000">
                <a:moveTo>
                  <a:pt x="622795" y="97233"/>
                </a:moveTo>
                <a:lnTo>
                  <a:pt x="573930" y="107217"/>
                </a:lnTo>
                <a:lnTo>
                  <a:pt x="533002" y="137170"/>
                </a:lnTo>
                <a:lnTo>
                  <a:pt x="505283" y="182748"/>
                </a:lnTo>
                <a:lnTo>
                  <a:pt x="496044" y="239613"/>
                </a:lnTo>
                <a:lnTo>
                  <a:pt x="498431" y="268518"/>
                </a:lnTo>
                <a:lnTo>
                  <a:pt x="517531" y="318933"/>
                </a:lnTo>
                <a:lnTo>
                  <a:pt x="554226" y="358186"/>
                </a:lnTo>
                <a:lnTo>
                  <a:pt x="599495" y="378465"/>
                </a:lnTo>
                <a:lnTo>
                  <a:pt x="624780" y="381000"/>
                </a:lnTo>
                <a:lnTo>
                  <a:pt x="636228" y="380480"/>
                </a:lnTo>
                <a:lnTo>
                  <a:pt x="678040" y="367876"/>
                </a:lnTo>
                <a:lnTo>
                  <a:pt x="707875" y="345528"/>
                </a:lnTo>
                <a:lnTo>
                  <a:pt x="775343" y="345528"/>
                </a:lnTo>
                <a:lnTo>
                  <a:pt x="775343" y="318988"/>
                </a:lnTo>
                <a:lnTo>
                  <a:pt x="636934" y="318988"/>
                </a:lnTo>
                <a:lnTo>
                  <a:pt x="622043" y="317577"/>
                </a:lnTo>
                <a:lnTo>
                  <a:pt x="584720" y="296415"/>
                </a:lnTo>
                <a:lnTo>
                  <a:pt x="564838" y="255581"/>
                </a:lnTo>
                <a:lnTo>
                  <a:pt x="563532" y="238620"/>
                </a:lnTo>
                <a:lnTo>
                  <a:pt x="564815" y="222288"/>
                </a:lnTo>
                <a:lnTo>
                  <a:pt x="584348" y="181941"/>
                </a:lnTo>
                <a:lnTo>
                  <a:pt x="621601" y="161129"/>
                </a:lnTo>
                <a:lnTo>
                  <a:pt x="636686" y="159741"/>
                </a:lnTo>
                <a:lnTo>
                  <a:pt x="775343" y="159741"/>
                </a:lnTo>
                <a:lnTo>
                  <a:pt x="775343" y="133944"/>
                </a:lnTo>
                <a:lnTo>
                  <a:pt x="707875" y="133944"/>
                </a:lnTo>
                <a:lnTo>
                  <a:pt x="698620" y="125340"/>
                </a:lnTo>
                <a:lnTo>
                  <a:pt x="688962" y="117883"/>
                </a:lnTo>
                <a:lnTo>
                  <a:pt x="646360" y="99528"/>
                </a:lnTo>
                <a:lnTo>
                  <a:pt x="634763" y="97807"/>
                </a:lnTo>
                <a:lnTo>
                  <a:pt x="622795" y="97233"/>
                </a:lnTo>
                <a:close/>
              </a:path>
              <a:path w="1306195" h="381000">
                <a:moveTo>
                  <a:pt x="775343" y="345528"/>
                </a:moveTo>
                <a:lnTo>
                  <a:pt x="707875" y="345528"/>
                </a:lnTo>
                <a:lnTo>
                  <a:pt x="707875" y="374054"/>
                </a:lnTo>
                <a:lnTo>
                  <a:pt x="775343" y="374054"/>
                </a:lnTo>
                <a:lnTo>
                  <a:pt x="775343" y="345528"/>
                </a:lnTo>
                <a:close/>
              </a:path>
              <a:path w="1306195" h="381000">
                <a:moveTo>
                  <a:pt x="775343" y="159741"/>
                </a:moveTo>
                <a:lnTo>
                  <a:pt x="636686" y="159741"/>
                </a:lnTo>
                <a:lnTo>
                  <a:pt x="652111" y="161106"/>
                </a:lnTo>
                <a:lnTo>
                  <a:pt x="666141" y="165198"/>
                </a:lnTo>
                <a:lnTo>
                  <a:pt x="699240" y="193321"/>
                </a:lnTo>
                <a:lnTo>
                  <a:pt x="711099" y="238620"/>
                </a:lnTo>
                <a:lnTo>
                  <a:pt x="709781" y="255743"/>
                </a:lnTo>
                <a:lnTo>
                  <a:pt x="690016" y="296787"/>
                </a:lnTo>
                <a:lnTo>
                  <a:pt x="652251" y="317600"/>
                </a:lnTo>
                <a:lnTo>
                  <a:pt x="636934" y="318988"/>
                </a:lnTo>
                <a:lnTo>
                  <a:pt x="775343" y="318988"/>
                </a:lnTo>
                <a:lnTo>
                  <a:pt x="775343" y="159741"/>
                </a:lnTo>
                <a:close/>
              </a:path>
              <a:path w="1306195" h="381000">
                <a:moveTo>
                  <a:pt x="775343" y="104179"/>
                </a:moveTo>
                <a:lnTo>
                  <a:pt x="707875" y="104179"/>
                </a:lnTo>
                <a:lnTo>
                  <a:pt x="707875" y="133944"/>
                </a:lnTo>
                <a:lnTo>
                  <a:pt x="775343" y="133944"/>
                </a:lnTo>
                <a:lnTo>
                  <a:pt x="775343" y="104179"/>
                </a:lnTo>
                <a:close/>
              </a:path>
              <a:path w="1306195" h="381000">
                <a:moveTo>
                  <a:pt x="874861" y="104179"/>
                </a:moveTo>
                <a:lnTo>
                  <a:pt x="808631" y="104179"/>
                </a:lnTo>
                <a:lnTo>
                  <a:pt x="905866" y="374054"/>
                </a:lnTo>
                <a:lnTo>
                  <a:pt x="948282" y="374054"/>
                </a:lnTo>
                <a:lnTo>
                  <a:pt x="993127" y="257719"/>
                </a:lnTo>
                <a:lnTo>
                  <a:pt x="929182" y="257719"/>
                </a:lnTo>
                <a:lnTo>
                  <a:pt x="874861" y="104179"/>
                </a:lnTo>
                <a:close/>
              </a:path>
              <a:path w="1306195" h="381000">
                <a:moveTo>
                  <a:pt x="1071970" y="220264"/>
                </a:moveTo>
                <a:lnTo>
                  <a:pt x="1007565" y="220264"/>
                </a:lnTo>
                <a:lnTo>
                  <a:pt x="1065112" y="374054"/>
                </a:lnTo>
                <a:lnTo>
                  <a:pt x="1108025" y="374054"/>
                </a:lnTo>
                <a:lnTo>
                  <a:pt x="1151108" y="255983"/>
                </a:lnTo>
                <a:lnTo>
                  <a:pt x="1085452" y="255983"/>
                </a:lnTo>
                <a:lnTo>
                  <a:pt x="1071970" y="220264"/>
                </a:lnTo>
                <a:close/>
              </a:path>
              <a:path w="1306195" h="381000">
                <a:moveTo>
                  <a:pt x="1028153" y="104179"/>
                </a:moveTo>
                <a:lnTo>
                  <a:pt x="987722" y="104179"/>
                </a:lnTo>
                <a:lnTo>
                  <a:pt x="929182" y="257719"/>
                </a:lnTo>
                <a:lnTo>
                  <a:pt x="993127" y="257719"/>
                </a:lnTo>
                <a:lnTo>
                  <a:pt x="1007565" y="220264"/>
                </a:lnTo>
                <a:lnTo>
                  <a:pt x="1071970" y="220264"/>
                </a:lnTo>
                <a:lnTo>
                  <a:pt x="1028153" y="104179"/>
                </a:lnTo>
                <a:close/>
              </a:path>
              <a:path w="1306195" h="381000">
                <a:moveTo>
                  <a:pt x="1206500" y="104179"/>
                </a:moveTo>
                <a:lnTo>
                  <a:pt x="1139775" y="104179"/>
                </a:lnTo>
                <a:lnTo>
                  <a:pt x="1085452" y="255983"/>
                </a:lnTo>
                <a:lnTo>
                  <a:pt x="1151108" y="255983"/>
                </a:lnTo>
                <a:lnTo>
                  <a:pt x="1206500" y="104179"/>
                </a:lnTo>
                <a:close/>
              </a:path>
              <a:path w="1306195" h="381000">
                <a:moveTo>
                  <a:pt x="385513" y="104179"/>
                </a:moveTo>
                <a:lnTo>
                  <a:pt x="327470" y="104179"/>
                </a:lnTo>
                <a:lnTo>
                  <a:pt x="327470" y="374054"/>
                </a:lnTo>
                <a:lnTo>
                  <a:pt x="394691" y="374054"/>
                </a:lnTo>
                <a:lnTo>
                  <a:pt x="394691" y="264913"/>
                </a:lnTo>
                <a:lnTo>
                  <a:pt x="394444" y="251767"/>
                </a:lnTo>
                <a:lnTo>
                  <a:pt x="395118" y="225815"/>
                </a:lnTo>
                <a:lnTo>
                  <a:pt x="400513" y="187864"/>
                </a:lnTo>
                <a:lnTo>
                  <a:pt x="424139" y="157726"/>
                </a:lnTo>
                <a:lnTo>
                  <a:pt x="431650" y="156517"/>
                </a:lnTo>
                <a:lnTo>
                  <a:pt x="453399" y="156517"/>
                </a:lnTo>
                <a:lnTo>
                  <a:pt x="460038" y="138162"/>
                </a:lnTo>
                <a:lnTo>
                  <a:pt x="385513" y="138162"/>
                </a:lnTo>
                <a:lnTo>
                  <a:pt x="385513" y="104179"/>
                </a:lnTo>
                <a:close/>
              </a:path>
              <a:path w="1306195" h="381000">
                <a:moveTo>
                  <a:pt x="453399" y="156517"/>
                </a:moveTo>
                <a:lnTo>
                  <a:pt x="436777" y="156517"/>
                </a:lnTo>
                <a:lnTo>
                  <a:pt x="443308" y="158501"/>
                </a:lnTo>
                <a:lnTo>
                  <a:pt x="451246" y="162469"/>
                </a:lnTo>
                <a:lnTo>
                  <a:pt x="453399" y="156517"/>
                </a:lnTo>
                <a:close/>
              </a:path>
              <a:path w="1306195" h="381000">
                <a:moveTo>
                  <a:pt x="444797" y="97233"/>
                </a:moveTo>
                <a:lnTo>
                  <a:pt x="403140" y="113465"/>
                </a:lnTo>
                <a:lnTo>
                  <a:pt x="385513" y="138162"/>
                </a:lnTo>
                <a:lnTo>
                  <a:pt x="460038" y="138162"/>
                </a:lnTo>
                <a:lnTo>
                  <a:pt x="472330" y="104179"/>
                </a:lnTo>
                <a:lnTo>
                  <a:pt x="465214" y="101140"/>
                </a:lnTo>
                <a:lnTo>
                  <a:pt x="458253" y="98970"/>
                </a:lnTo>
                <a:lnTo>
                  <a:pt x="451447" y="97667"/>
                </a:lnTo>
                <a:lnTo>
                  <a:pt x="444797" y="97233"/>
                </a:lnTo>
                <a:close/>
              </a:path>
              <a:path w="1306195" h="381000">
                <a:moveTo>
                  <a:pt x="152796" y="97233"/>
                </a:moveTo>
                <a:lnTo>
                  <a:pt x="111465" y="101946"/>
                </a:lnTo>
                <a:lnTo>
                  <a:pt x="74289" y="116085"/>
                </a:lnTo>
                <a:lnTo>
                  <a:pt x="43066" y="138472"/>
                </a:lnTo>
                <a:lnTo>
                  <a:pt x="11022" y="184809"/>
                </a:lnTo>
                <a:lnTo>
                  <a:pt x="0" y="240108"/>
                </a:lnTo>
                <a:lnTo>
                  <a:pt x="2519" y="267487"/>
                </a:lnTo>
                <a:lnTo>
                  <a:pt x="22672" y="316848"/>
                </a:lnTo>
                <a:lnTo>
                  <a:pt x="62391" y="357280"/>
                </a:lnTo>
                <a:lnTo>
                  <a:pt x="118139" y="378364"/>
                </a:lnTo>
                <a:lnTo>
                  <a:pt x="151804" y="381000"/>
                </a:lnTo>
                <a:lnTo>
                  <a:pt x="189135" y="377480"/>
                </a:lnTo>
                <a:lnTo>
                  <a:pt x="222001" y="366923"/>
                </a:lnTo>
                <a:lnTo>
                  <a:pt x="250402" y="349327"/>
                </a:lnTo>
                <a:lnTo>
                  <a:pt x="274339" y="324693"/>
                </a:lnTo>
                <a:lnTo>
                  <a:pt x="266357" y="319236"/>
                </a:lnTo>
                <a:lnTo>
                  <a:pt x="150315" y="319236"/>
                </a:lnTo>
                <a:lnTo>
                  <a:pt x="132843" y="317871"/>
                </a:lnTo>
                <a:lnTo>
                  <a:pt x="91032" y="297407"/>
                </a:lnTo>
                <a:lnTo>
                  <a:pt x="69871" y="257549"/>
                </a:lnTo>
                <a:lnTo>
                  <a:pt x="68460" y="241100"/>
                </a:lnTo>
                <a:lnTo>
                  <a:pt x="69925" y="224164"/>
                </a:lnTo>
                <a:lnTo>
                  <a:pt x="91901" y="182934"/>
                </a:lnTo>
                <a:lnTo>
                  <a:pt x="135224" y="161656"/>
                </a:lnTo>
                <a:lnTo>
                  <a:pt x="153292" y="160238"/>
                </a:lnTo>
                <a:lnTo>
                  <a:pt x="274612" y="160238"/>
                </a:lnTo>
                <a:lnTo>
                  <a:pt x="277315" y="158750"/>
                </a:lnTo>
                <a:lnTo>
                  <a:pt x="240248" y="122077"/>
                </a:lnTo>
                <a:lnTo>
                  <a:pt x="190933" y="101233"/>
                </a:lnTo>
                <a:lnTo>
                  <a:pt x="172376" y="98233"/>
                </a:lnTo>
                <a:lnTo>
                  <a:pt x="152796" y="97233"/>
                </a:lnTo>
                <a:close/>
              </a:path>
              <a:path w="1306195" h="381000">
                <a:moveTo>
                  <a:pt x="221009" y="288230"/>
                </a:moveTo>
                <a:lnTo>
                  <a:pt x="207103" y="301795"/>
                </a:lnTo>
                <a:lnTo>
                  <a:pt x="190685" y="311484"/>
                </a:lnTo>
                <a:lnTo>
                  <a:pt x="171756" y="317298"/>
                </a:lnTo>
                <a:lnTo>
                  <a:pt x="150315" y="319236"/>
                </a:lnTo>
                <a:lnTo>
                  <a:pt x="266357" y="319236"/>
                </a:lnTo>
                <a:lnTo>
                  <a:pt x="221009" y="288230"/>
                </a:lnTo>
                <a:close/>
              </a:path>
              <a:path w="1306195" h="381000">
                <a:moveTo>
                  <a:pt x="274612" y="160238"/>
                </a:moveTo>
                <a:lnTo>
                  <a:pt x="153292" y="160238"/>
                </a:lnTo>
                <a:lnTo>
                  <a:pt x="163377" y="160641"/>
                </a:lnTo>
                <a:lnTo>
                  <a:pt x="172795" y="161850"/>
                </a:lnTo>
                <a:lnTo>
                  <a:pt x="213095" y="182081"/>
                </a:lnTo>
                <a:lnTo>
                  <a:pt x="221009" y="189755"/>
                </a:lnTo>
                <a:lnTo>
                  <a:pt x="274612" y="160238"/>
                </a:lnTo>
                <a:close/>
              </a:path>
              <a:path w="1306195" h="381000">
                <a:moveTo>
                  <a:pt x="1305568" y="0"/>
                </a:moveTo>
                <a:lnTo>
                  <a:pt x="1237852" y="0"/>
                </a:lnTo>
                <a:lnTo>
                  <a:pt x="1237852" y="374054"/>
                </a:lnTo>
                <a:lnTo>
                  <a:pt x="1305568" y="374054"/>
                </a:lnTo>
                <a:lnTo>
                  <a:pt x="1305568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14327" y="4542815"/>
            <a:ext cx="172987" cy="1846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59558" y="4493007"/>
            <a:ext cx="279400" cy="283845"/>
          </a:xfrm>
          <a:custGeom>
            <a:avLst/>
            <a:gdLst/>
            <a:ahLst/>
            <a:cxnLst/>
            <a:rect l="l" t="t" r="r" b="b"/>
            <a:pathLst>
              <a:path w="279400" h="283845">
                <a:moveTo>
                  <a:pt x="126751" y="0"/>
                </a:moveTo>
                <a:lnTo>
                  <a:pt x="172392" y="9177"/>
                </a:lnTo>
                <a:lnTo>
                  <a:pt x="211832" y="36711"/>
                </a:lnTo>
                <a:lnTo>
                  <a:pt x="211832" y="6945"/>
                </a:lnTo>
                <a:lnTo>
                  <a:pt x="279300" y="6945"/>
                </a:lnTo>
                <a:lnTo>
                  <a:pt x="279300" y="276820"/>
                </a:lnTo>
                <a:lnTo>
                  <a:pt x="211832" y="276820"/>
                </a:lnTo>
                <a:lnTo>
                  <a:pt x="211832" y="248294"/>
                </a:lnTo>
                <a:lnTo>
                  <a:pt x="201902" y="257061"/>
                </a:lnTo>
                <a:lnTo>
                  <a:pt x="161827" y="279091"/>
                </a:lnTo>
                <a:lnTo>
                  <a:pt x="128736" y="283765"/>
                </a:lnTo>
                <a:lnTo>
                  <a:pt x="103451" y="281230"/>
                </a:lnTo>
                <a:lnTo>
                  <a:pt x="58182" y="260953"/>
                </a:lnTo>
                <a:lnTo>
                  <a:pt x="21487" y="221699"/>
                </a:lnTo>
                <a:lnTo>
                  <a:pt x="2387" y="171284"/>
                </a:lnTo>
                <a:lnTo>
                  <a:pt x="0" y="142378"/>
                </a:lnTo>
                <a:lnTo>
                  <a:pt x="2309" y="112535"/>
                </a:lnTo>
                <a:lnTo>
                  <a:pt x="20789" y="61314"/>
                </a:lnTo>
                <a:lnTo>
                  <a:pt x="56430" y="22463"/>
                </a:lnTo>
                <a:lnTo>
                  <a:pt x="101327" y="2495"/>
                </a:lnTo>
                <a:lnTo>
                  <a:pt x="126751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490985" y="4493007"/>
            <a:ext cx="145415" cy="276860"/>
          </a:xfrm>
          <a:custGeom>
            <a:avLst/>
            <a:gdLst/>
            <a:ahLst/>
            <a:cxnLst/>
            <a:rect l="l" t="t" r="r" b="b"/>
            <a:pathLst>
              <a:path w="145415" h="276860">
                <a:moveTo>
                  <a:pt x="117326" y="0"/>
                </a:moveTo>
                <a:lnTo>
                  <a:pt x="123977" y="434"/>
                </a:lnTo>
                <a:lnTo>
                  <a:pt x="130782" y="1736"/>
                </a:lnTo>
                <a:lnTo>
                  <a:pt x="137743" y="3906"/>
                </a:lnTo>
                <a:lnTo>
                  <a:pt x="144859" y="6945"/>
                </a:lnTo>
                <a:lnTo>
                  <a:pt x="123775" y="65236"/>
                </a:lnTo>
                <a:lnTo>
                  <a:pt x="115837" y="61267"/>
                </a:lnTo>
                <a:lnTo>
                  <a:pt x="109305" y="59283"/>
                </a:lnTo>
                <a:lnTo>
                  <a:pt x="104179" y="59283"/>
                </a:lnTo>
                <a:lnTo>
                  <a:pt x="96668" y="60492"/>
                </a:lnTo>
                <a:lnTo>
                  <a:pt x="73042" y="90630"/>
                </a:lnTo>
                <a:lnTo>
                  <a:pt x="67647" y="128581"/>
                </a:lnTo>
                <a:lnTo>
                  <a:pt x="66972" y="154533"/>
                </a:lnTo>
                <a:lnTo>
                  <a:pt x="67220" y="167679"/>
                </a:lnTo>
                <a:lnTo>
                  <a:pt x="67220" y="276820"/>
                </a:lnTo>
                <a:lnTo>
                  <a:pt x="0" y="276820"/>
                </a:lnTo>
                <a:lnTo>
                  <a:pt x="0" y="6945"/>
                </a:lnTo>
                <a:lnTo>
                  <a:pt x="58042" y="6945"/>
                </a:lnTo>
                <a:lnTo>
                  <a:pt x="58042" y="40927"/>
                </a:lnTo>
                <a:lnTo>
                  <a:pt x="63143" y="31486"/>
                </a:lnTo>
                <a:lnTo>
                  <a:pt x="99466" y="2604"/>
                </a:lnTo>
                <a:lnTo>
                  <a:pt x="108210" y="651"/>
                </a:lnTo>
                <a:lnTo>
                  <a:pt x="117326" y="0"/>
                </a:lnTo>
                <a:close/>
              </a:path>
            </a:pathLst>
          </a:custGeom>
          <a:ln w="25399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63514" y="4493007"/>
            <a:ext cx="277495" cy="283845"/>
          </a:xfrm>
          <a:custGeom>
            <a:avLst/>
            <a:gdLst/>
            <a:ahLst/>
            <a:cxnLst/>
            <a:rect l="l" t="t" r="r" b="b"/>
            <a:pathLst>
              <a:path w="277495" h="283845">
                <a:moveTo>
                  <a:pt x="152796" y="0"/>
                </a:moveTo>
                <a:lnTo>
                  <a:pt x="190934" y="3999"/>
                </a:lnTo>
                <a:lnTo>
                  <a:pt x="240248" y="24843"/>
                </a:lnTo>
                <a:lnTo>
                  <a:pt x="277316" y="61515"/>
                </a:lnTo>
                <a:lnTo>
                  <a:pt x="221009" y="92521"/>
                </a:lnTo>
                <a:lnTo>
                  <a:pt x="213095" y="84847"/>
                </a:lnTo>
                <a:lnTo>
                  <a:pt x="205227" y="78444"/>
                </a:lnTo>
                <a:lnTo>
                  <a:pt x="163377" y="63407"/>
                </a:lnTo>
                <a:lnTo>
                  <a:pt x="153292" y="63003"/>
                </a:lnTo>
                <a:lnTo>
                  <a:pt x="135224" y="64422"/>
                </a:lnTo>
                <a:lnTo>
                  <a:pt x="91901" y="85700"/>
                </a:lnTo>
                <a:lnTo>
                  <a:pt x="69925" y="126930"/>
                </a:lnTo>
                <a:lnTo>
                  <a:pt x="68460" y="143867"/>
                </a:lnTo>
                <a:lnTo>
                  <a:pt x="69871" y="160315"/>
                </a:lnTo>
                <a:lnTo>
                  <a:pt x="91033" y="200173"/>
                </a:lnTo>
                <a:lnTo>
                  <a:pt x="132844" y="220637"/>
                </a:lnTo>
                <a:lnTo>
                  <a:pt x="150316" y="222002"/>
                </a:lnTo>
                <a:lnTo>
                  <a:pt x="171756" y="220064"/>
                </a:lnTo>
                <a:lnTo>
                  <a:pt x="190686" y="214250"/>
                </a:lnTo>
                <a:lnTo>
                  <a:pt x="207103" y="204561"/>
                </a:lnTo>
                <a:lnTo>
                  <a:pt x="221009" y="190996"/>
                </a:lnTo>
                <a:lnTo>
                  <a:pt x="274339" y="227459"/>
                </a:lnTo>
                <a:lnTo>
                  <a:pt x="250403" y="252093"/>
                </a:lnTo>
                <a:lnTo>
                  <a:pt x="222001" y="269689"/>
                </a:lnTo>
                <a:lnTo>
                  <a:pt x="189135" y="280246"/>
                </a:lnTo>
                <a:lnTo>
                  <a:pt x="151804" y="283765"/>
                </a:lnTo>
                <a:lnTo>
                  <a:pt x="118140" y="281130"/>
                </a:lnTo>
                <a:lnTo>
                  <a:pt x="62391" y="260046"/>
                </a:lnTo>
                <a:lnTo>
                  <a:pt x="22672" y="219614"/>
                </a:lnTo>
                <a:lnTo>
                  <a:pt x="2519" y="170253"/>
                </a:lnTo>
                <a:lnTo>
                  <a:pt x="0" y="142874"/>
                </a:lnTo>
                <a:lnTo>
                  <a:pt x="1224" y="123666"/>
                </a:lnTo>
                <a:lnTo>
                  <a:pt x="19595" y="70693"/>
                </a:lnTo>
                <a:lnTo>
                  <a:pt x="57709" y="29161"/>
                </a:lnTo>
                <a:lnTo>
                  <a:pt x="92358" y="10604"/>
                </a:lnTo>
                <a:lnTo>
                  <a:pt x="131612" y="1178"/>
                </a:lnTo>
                <a:lnTo>
                  <a:pt x="15279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401367" y="4395773"/>
            <a:ext cx="67945" cy="374650"/>
          </a:xfrm>
          <a:custGeom>
            <a:avLst/>
            <a:gdLst/>
            <a:ahLst/>
            <a:cxnLst/>
            <a:rect l="l" t="t" r="r" b="b"/>
            <a:pathLst>
              <a:path w="67945" h="374650">
                <a:moveTo>
                  <a:pt x="0" y="0"/>
                </a:moveTo>
                <a:lnTo>
                  <a:pt x="67716" y="0"/>
                </a:lnTo>
                <a:lnTo>
                  <a:pt x="67716" y="374054"/>
                </a:lnTo>
                <a:lnTo>
                  <a:pt x="0" y="37405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38014" y="4992673"/>
            <a:ext cx="2950765" cy="4924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80865" y="5595327"/>
            <a:ext cx="2290414" cy="4133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B4677C-F160-4D3A-8A0F-11DFADB9A935}"/>
              </a:ext>
            </a:extLst>
          </p:cNvPr>
          <p:cNvSpPr txBox="1"/>
          <p:nvPr/>
        </p:nvSpPr>
        <p:spPr>
          <a:xfrm>
            <a:off x="835044" y="851431"/>
            <a:ext cx="6175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Century Gothic" panose="020B0502020202020204" pitchFamily="34" charset="0"/>
              </a:rPr>
              <a:t>Can you show these actions?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8364" y="736917"/>
            <a:ext cx="48336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0" dirty="0"/>
              <a:t>Prepositions </a:t>
            </a:r>
            <a:r>
              <a:rPr spc="10" dirty="0"/>
              <a:t>of</a:t>
            </a:r>
            <a:r>
              <a:rPr spc="-215" dirty="0"/>
              <a:t> </a:t>
            </a:r>
            <a:r>
              <a:rPr spc="15" dirty="0"/>
              <a:t>Time</a:t>
            </a:r>
          </a:p>
        </p:txBody>
      </p:sp>
      <p:sp>
        <p:nvSpPr>
          <p:cNvPr id="3" name="object 3"/>
          <p:cNvSpPr/>
          <p:nvPr/>
        </p:nvSpPr>
        <p:spPr>
          <a:xfrm>
            <a:off x="202563" y="4133425"/>
            <a:ext cx="1918970" cy="1005840"/>
          </a:xfrm>
          <a:custGeom>
            <a:avLst/>
            <a:gdLst/>
            <a:ahLst/>
            <a:cxnLst/>
            <a:rect l="l" t="t" r="r" b="b"/>
            <a:pathLst>
              <a:path w="1918970" h="1005839">
                <a:moveTo>
                  <a:pt x="0" y="1005840"/>
                </a:moveTo>
                <a:lnTo>
                  <a:pt x="1918793" y="1005840"/>
                </a:lnTo>
                <a:lnTo>
                  <a:pt x="1918793" y="0"/>
                </a:lnTo>
                <a:lnTo>
                  <a:pt x="0" y="0"/>
                </a:lnTo>
                <a:lnTo>
                  <a:pt x="0" y="1005840"/>
                </a:lnTo>
                <a:close/>
              </a:path>
            </a:pathLst>
          </a:custGeom>
          <a:solidFill>
            <a:srgbClr val="0F6FC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21357" y="4133425"/>
            <a:ext cx="4591050" cy="1005840"/>
          </a:xfrm>
          <a:custGeom>
            <a:avLst/>
            <a:gdLst/>
            <a:ahLst/>
            <a:cxnLst/>
            <a:rect l="l" t="t" r="r" b="b"/>
            <a:pathLst>
              <a:path w="4591050" h="1005839">
                <a:moveTo>
                  <a:pt x="0" y="1005840"/>
                </a:moveTo>
                <a:lnTo>
                  <a:pt x="4590547" y="1005840"/>
                </a:lnTo>
                <a:lnTo>
                  <a:pt x="4590547" y="0"/>
                </a:lnTo>
                <a:lnTo>
                  <a:pt x="0" y="0"/>
                </a:lnTo>
                <a:lnTo>
                  <a:pt x="0" y="1005840"/>
                </a:lnTo>
                <a:close/>
              </a:path>
            </a:pathLst>
          </a:custGeom>
          <a:solidFill>
            <a:srgbClr val="0F6FC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11904" y="4133425"/>
            <a:ext cx="5278120" cy="1005840"/>
          </a:xfrm>
          <a:custGeom>
            <a:avLst/>
            <a:gdLst/>
            <a:ahLst/>
            <a:cxnLst/>
            <a:rect l="l" t="t" r="r" b="b"/>
            <a:pathLst>
              <a:path w="5278120" h="1005839">
                <a:moveTo>
                  <a:pt x="0" y="1005840"/>
                </a:moveTo>
                <a:lnTo>
                  <a:pt x="5277530" y="1005840"/>
                </a:lnTo>
                <a:lnTo>
                  <a:pt x="5277530" y="0"/>
                </a:lnTo>
                <a:lnTo>
                  <a:pt x="0" y="0"/>
                </a:lnTo>
                <a:lnTo>
                  <a:pt x="0" y="1005840"/>
                </a:lnTo>
                <a:close/>
              </a:path>
            </a:pathLst>
          </a:custGeom>
          <a:solidFill>
            <a:srgbClr val="0F6FC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2563" y="4133425"/>
            <a:ext cx="11786870" cy="0"/>
          </a:xfrm>
          <a:custGeom>
            <a:avLst/>
            <a:gdLst/>
            <a:ahLst/>
            <a:cxnLst/>
            <a:rect l="l" t="t" r="r" b="b"/>
            <a:pathLst>
              <a:path w="11786870">
                <a:moveTo>
                  <a:pt x="0" y="0"/>
                </a:moveTo>
                <a:lnTo>
                  <a:pt x="11786871" y="0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2563" y="2213185"/>
            <a:ext cx="11786870" cy="0"/>
          </a:xfrm>
          <a:custGeom>
            <a:avLst/>
            <a:gdLst/>
            <a:ahLst/>
            <a:cxnLst/>
            <a:rect l="l" t="t" r="r" b="b"/>
            <a:pathLst>
              <a:path w="11786870">
                <a:moveTo>
                  <a:pt x="0" y="0"/>
                </a:moveTo>
                <a:lnTo>
                  <a:pt x="11786871" y="0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2563" y="6602305"/>
            <a:ext cx="11786870" cy="0"/>
          </a:xfrm>
          <a:custGeom>
            <a:avLst/>
            <a:gdLst/>
            <a:ahLst/>
            <a:cxnLst/>
            <a:rect l="l" t="t" r="r" b="b"/>
            <a:pathLst>
              <a:path w="11786870">
                <a:moveTo>
                  <a:pt x="0" y="0"/>
                </a:moveTo>
                <a:lnTo>
                  <a:pt x="11786871" y="0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43722" y="2246205"/>
            <a:ext cx="2444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5" dirty="0">
                <a:latin typeface="Century Gothic"/>
                <a:cs typeface="Century Gothic"/>
              </a:rPr>
              <a:t>in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83112" y="2182705"/>
            <a:ext cx="347281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3965" marR="1257935" indent="12065" algn="ctr">
              <a:lnSpc>
                <a:spcPct val="150000"/>
              </a:lnSpc>
              <a:spcBef>
                <a:spcPts val="100"/>
              </a:spcBef>
            </a:pPr>
            <a:r>
              <a:rPr sz="2000" spc="-5" dirty="0">
                <a:latin typeface="Century Gothic"/>
                <a:cs typeface="Century Gothic"/>
              </a:rPr>
              <a:t>months  </a:t>
            </a:r>
            <a:r>
              <a:rPr sz="2000" spc="15" dirty="0">
                <a:latin typeface="Century Gothic"/>
                <a:cs typeface="Century Gothic"/>
              </a:rPr>
              <a:t>s</a:t>
            </a:r>
            <a:r>
              <a:rPr sz="2000" dirty="0">
                <a:latin typeface="Century Gothic"/>
                <a:cs typeface="Century Gothic"/>
              </a:rPr>
              <a:t>e</a:t>
            </a:r>
            <a:r>
              <a:rPr sz="2000" spc="25" dirty="0">
                <a:latin typeface="Century Gothic"/>
                <a:cs typeface="Century Gothic"/>
              </a:rPr>
              <a:t>a</a:t>
            </a:r>
            <a:r>
              <a:rPr sz="2000" spc="15" dirty="0">
                <a:latin typeface="Century Gothic"/>
                <a:cs typeface="Century Gothic"/>
              </a:rPr>
              <a:t>s</a:t>
            </a:r>
            <a:r>
              <a:rPr sz="2000" spc="-10" dirty="0">
                <a:latin typeface="Century Gothic"/>
                <a:cs typeface="Century Gothic"/>
              </a:rPr>
              <a:t>o</a:t>
            </a:r>
            <a:r>
              <a:rPr sz="2000" spc="-20" dirty="0">
                <a:latin typeface="Century Gothic"/>
                <a:cs typeface="Century Gothic"/>
              </a:rPr>
              <a:t>n</a:t>
            </a:r>
            <a:r>
              <a:rPr sz="2000" dirty="0">
                <a:latin typeface="Century Gothic"/>
                <a:cs typeface="Century Gothic"/>
              </a:rPr>
              <a:t>s  </a:t>
            </a:r>
            <a:r>
              <a:rPr sz="2000" spc="5" dirty="0">
                <a:latin typeface="Century Gothic"/>
                <a:cs typeface="Century Gothic"/>
              </a:rPr>
              <a:t>year</a:t>
            </a:r>
            <a:endParaRPr sz="20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sz="2000" spc="-10" dirty="0">
                <a:latin typeface="Century Gothic"/>
                <a:cs typeface="Century Gothic"/>
              </a:rPr>
              <a:t>morning/afternoon/evening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3722" y="4166445"/>
            <a:ext cx="251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latin typeface="Century Gothic"/>
                <a:cs typeface="Century Gothic"/>
              </a:rPr>
              <a:t>at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05479" y="4102945"/>
            <a:ext cx="6197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5080" indent="-38100">
              <a:lnSpc>
                <a:spcPct val="150000"/>
              </a:lnSpc>
              <a:spcBef>
                <a:spcPts val="100"/>
              </a:spcBef>
            </a:pPr>
            <a:r>
              <a:rPr sz="2000" spc="-20" dirty="0">
                <a:latin typeface="Century Gothic"/>
                <a:cs typeface="Century Gothic"/>
              </a:rPr>
              <a:t>n</a:t>
            </a:r>
            <a:r>
              <a:rPr sz="2000" spc="-5" dirty="0">
                <a:latin typeface="Century Gothic"/>
                <a:cs typeface="Century Gothic"/>
              </a:rPr>
              <a:t>i</a:t>
            </a:r>
            <a:r>
              <a:rPr sz="2000" spc="-50" dirty="0">
                <a:latin typeface="Century Gothic"/>
                <a:cs typeface="Century Gothic"/>
              </a:rPr>
              <a:t>g</a:t>
            </a:r>
            <a:r>
              <a:rPr sz="2000" spc="-20" dirty="0">
                <a:latin typeface="Century Gothic"/>
                <a:cs typeface="Century Gothic"/>
              </a:rPr>
              <a:t>h</a:t>
            </a:r>
            <a:r>
              <a:rPr sz="2000" dirty="0">
                <a:latin typeface="Century Gothic"/>
                <a:cs typeface="Century Gothic"/>
              </a:rPr>
              <a:t>t  </a:t>
            </a:r>
            <a:r>
              <a:rPr sz="2000" spc="0" dirty="0">
                <a:latin typeface="Century Gothic"/>
                <a:cs typeface="Century Gothic"/>
              </a:rPr>
              <a:t>time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2922" y="5172285"/>
            <a:ext cx="3454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0" dirty="0">
                <a:latin typeface="Century Gothic"/>
                <a:cs typeface="Century Gothic"/>
              </a:rPr>
              <a:t>on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43511" y="5108785"/>
            <a:ext cx="21469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0">
              <a:lnSpc>
                <a:spcPct val="150000"/>
              </a:lnSpc>
              <a:spcBef>
                <a:spcPts val="100"/>
              </a:spcBef>
            </a:pPr>
            <a:r>
              <a:rPr sz="2000" spc="-5" dirty="0">
                <a:latin typeface="Century Gothic"/>
                <a:cs typeface="Century Gothic"/>
              </a:rPr>
              <a:t>the </a:t>
            </a:r>
            <a:r>
              <a:rPr sz="2000" dirty="0">
                <a:latin typeface="Century Gothic"/>
                <a:cs typeface="Century Gothic"/>
              </a:rPr>
              <a:t>weekend  </a:t>
            </a:r>
            <a:r>
              <a:rPr sz="2000" spc="10" dirty="0">
                <a:latin typeface="Century Gothic"/>
                <a:cs typeface="Century Gothic"/>
              </a:rPr>
              <a:t>days </a:t>
            </a:r>
            <a:r>
              <a:rPr sz="2000" spc="-5" dirty="0">
                <a:latin typeface="Century Gothic"/>
                <a:cs typeface="Century Gothic"/>
              </a:rPr>
              <a:t>of the</a:t>
            </a:r>
            <a:r>
              <a:rPr sz="2000" spc="-135" dirty="0">
                <a:latin typeface="Century Gothic"/>
                <a:cs typeface="Century Gothic"/>
              </a:rPr>
              <a:t> </a:t>
            </a:r>
            <a:r>
              <a:rPr sz="2000" spc="0" dirty="0">
                <a:latin typeface="Century Gothic"/>
                <a:cs typeface="Century Gothic"/>
              </a:rPr>
              <a:t>week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300"/>
              </a:spcBef>
            </a:pPr>
            <a:r>
              <a:rPr spc="-5" dirty="0"/>
              <a:t>Let’s visit </a:t>
            </a:r>
            <a:r>
              <a:rPr spc="0" dirty="0"/>
              <a:t>New </a:t>
            </a:r>
            <a:r>
              <a:rPr spc="-5" dirty="0"/>
              <a:t>York in</a:t>
            </a:r>
            <a:r>
              <a:rPr spc="-25" dirty="0"/>
              <a:t> </a:t>
            </a:r>
            <a:r>
              <a:rPr spc="0" dirty="0"/>
              <a:t>July.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dirty="0"/>
              <a:t>I </a:t>
            </a:r>
            <a:r>
              <a:rPr spc="-5" dirty="0"/>
              <a:t>like seeing the snow in </a:t>
            </a:r>
            <a:r>
              <a:rPr dirty="0"/>
              <a:t>winter.</a:t>
            </a:r>
          </a:p>
          <a:p>
            <a:pPr marR="5080" algn="ctr">
              <a:lnSpc>
                <a:spcPct val="100000"/>
              </a:lnSpc>
              <a:spcBef>
                <a:spcPts val="1200"/>
              </a:spcBef>
            </a:pPr>
            <a:r>
              <a:rPr dirty="0"/>
              <a:t>I </a:t>
            </a:r>
            <a:r>
              <a:rPr spc="10" dirty="0"/>
              <a:t>was </a:t>
            </a:r>
            <a:r>
              <a:rPr dirty="0"/>
              <a:t>born </a:t>
            </a:r>
            <a:r>
              <a:rPr spc="-5" dirty="0"/>
              <a:t>in</a:t>
            </a:r>
            <a:r>
              <a:rPr spc="-120" dirty="0"/>
              <a:t> </a:t>
            </a:r>
            <a:r>
              <a:rPr spc="-10" dirty="0"/>
              <a:t>2012.</a:t>
            </a:r>
          </a:p>
          <a:p>
            <a:pPr marR="5080" algn="ctr">
              <a:lnSpc>
                <a:spcPct val="100000"/>
              </a:lnSpc>
              <a:spcBef>
                <a:spcPts val="1200"/>
              </a:spcBef>
            </a:pPr>
            <a:r>
              <a:rPr spc="0" dirty="0"/>
              <a:t>The birthday </a:t>
            </a:r>
            <a:r>
              <a:rPr spc="5" dirty="0"/>
              <a:t>party </a:t>
            </a:r>
            <a:r>
              <a:rPr spc="-5" dirty="0"/>
              <a:t>is in the</a:t>
            </a:r>
            <a:r>
              <a:rPr spc="-250" dirty="0"/>
              <a:t> </a:t>
            </a:r>
            <a:r>
              <a:rPr spc="-10" dirty="0"/>
              <a:t>afternoon.</a:t>
            </a:r>
          </a:p>
          <a:p>
            <a:pPr algn="ctr">
              <a:lnSpc>
                <a:spcPct val="100000"/>
              </a:lnSpc>
              <a:spcBef>
                <a:spcPts val="1920"/>
              </a:spcBef>
            </a:pPr>
            <a:r>
              <a:rPr dirty="0"/>
              <a:t>I </a:t>
            </a:r>
            <a:r>
              <a:rPr spc="-5" dirty="0"/>
              <a:t>have </a:t>
            </a:r>
            <a:r>
              <a:rPr spc="0" dirty="0"/>
              <a:t>to study </a:t>
            </a:r>
            <a:r>
              <a:rPr spc="5" dirty="0"/>
              <a:t>at</a:t>
            </a:r>
            <a:r>
              <a:rPr spc="-210" dirty="0"/>
              <a:t> </a:t>
            </a:r>
            <a:r>
              <a:rPr spc="-15" dirty="0"/>
              <a:t>night.</a:t>
            </a:r>
          </a:p>
          <a:p>
            <a:pPr marR="5080" algn="ctr">
              <a:lnSpc>
                <a:spcPct val="100000"/>
              </a:lnSpc>
              <a:spcBef>
                <a:spcPts val="1200"/>
              </a:spcBef>
            </a:pPr>
            <a:r>
              <a:rPr spc="-15" dirty="0"/>
              <a:t>Lunch </a:t>
            </a:r>
            <a:r>
              <a:rPr spc="-5" dirty="0"/>
              <a:t>is </a:t>
            </a:r>
            <a:r>
              <a:rPr spc="5" dirty="0"/>
              <a:t>at</a:t>
            </a:r>
            <a:r>
              <a:rPr spc="60" dirty="0"/>
              <a:t> </a:t>
            </a:r>
            <a:r>
              <a:rPr spc="0" dirty="0"/>
              <a:t>1:00pm.</a:t>
            </a:r>
          </a:p>
          <a:p>
            <a:pPr marL="546100" marR="544830" algn="ctr">
              <a:lnSpc>
                <a:spcPct val="150000"/>
              </a:lnSpc>
              <a:spcBef>
                <a:spcPts val="720"/>
              </a:spcBef>
            </a:pPr>
            <a:r>
              <a:rPr dirty="0"/>
              <a:t>Do </a:t>
            </a:r>
            <a:r>
              <a:rPr spc="0" dirty="0"/>
              <a:t>you want to </a:t>
            </a:r>
            <a:r>
              <a:rPr spc="-5" dirty="0"/>
              <a:t>visit </a:t>
            </a:r>
            <a:r>
              <a:rPr spc="0" dirty="0"/>
              <a:t>me </a:t>
            </a:r>
            <a:r>
              <a:rPr spc="-5" dirty="0"/>
              <a:t>on</a:t>
            </a:r>
            <a:r>
              <a:rPr spc="-220" dirty="0"/>
              <a:t> </a:t>
            </a:r>
            <a:r>
              <a:rPr spc="-5" dirty="0"/>
              <a:t>the  </a:t>
            </a:r>
            <a:r>
              <a:rPr dirty="0"/>
              <a:t>weekend?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dirty="0"/>
              <a:t>I </a:t>
            </a:r>
            <a:r>
              <a:rPr spc="-5" dirty="0"/>
              <a:t>have </a:t>
            </a:r>
            <a:r>
              <a:rPr spc="0" dirty="0"/>
              <a:t>to </a:t>
            </a:r>
            <a:r>
              <a:rPr spc="-25" dirty="0"/>
              <a:t>go </a:t>
            </a:r>
            <a:r>
              <a:rPr spc="0" dirty="0"/>
              <a:t>to </a:t>
            </a:r>
            <a:r>
              <a:rPr spc="-5" dirty="0"/>
              <a:t>the </a:t>
            </a:r>
            <a:r>
              <a:rPr dirty="0"/>
              <a:t>dentist </a:t>
            </a:r>
            <a:r>
              <a:rPr spc="-5" dirty="0"/>
              <a:t>on</a:t>
            </a:r>
            <a:r>
              <a:rPr spc="40" dirty="0"/>
              <a:t> </a:t>
            </a:r>
            <a:r>
              <a:rPr spc="0" dirty="0"/>
              <a:t>Thursday.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546100"/>
            <a:ext cx="5549900" cy="119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8364" y="736917"/>
            <a:ext cx="48336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0" dirty="0"/>
              <a:t>Prepositions </a:t>
            </a:r>
            <a:r>
              <a:rPr spc="10" dirty="0"/>
              <a:t>of</a:t>
            </a:r>
            <a:r>
              <a:rPr spc="-215" dirty="0"/>
              <a:t> </a:t>
            </a:r>
            <a:r>
              <a:rPr spc="15" dirty="0"/>
              <a:t>Time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025650" y="2465915"/>
          <a:ext cx="8128634" cy="70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9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4000" b="1" spc="-4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at</a:t>
                      </a:r>
                      <a:endParaRPr sz="4000">
                        <a:latin typeface="Century Gothic"/>
                        <a:cs typeface="Century Gothic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BD0D9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4000" b="1" spc="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on</a:t>
                      </a:r>
                      <a:endParaRPr sz="4000">
                        <a:latin typeface="Century Gothic"/>
                        <a:cs typeface="Century Gothic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BD0D9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4000" b="1" spc="3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in</a:t>
                      </a:r>
                      <a:endParaRPr sz="4000">
                        <a:latin typeface="Century Gothic"/>
                        <a:cs typeface="Century Gothic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BD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42619" y="3782059"/>
            <a:ext cx="13112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40" dirty="0">
                <a:latin typeface="Century Gothic"/>
                <a:cs typeface="Century Gothic"/>
              </a:rPr>
              <a:t>2</a:t>
            </a:r>
            <a:r>
              <a:rPr sz="2800" spc="15" dirty="0">
                <a:latin typeface="Century Gothic"/>
                <a:cs typeface="Century Gothic"/>
              </a:rPr>
              <a:t>:</a:t>
            </a:r>
            <a:r>
              <a:rPr sz="2800" spc="40" dirty="0">
                <a:latin typeface="Century Gothic"/>
                <a:cs typeface="Century Gothic"/>
              </a:rPr>
              <a:t>00</a:t>
            </a:r>
            <a:r>
              <a:rPr sz="2800" spc="-15" dirty="0">
                <a:latin typeface="Century Gothic"/>
                <a:cs typeface="Century Gothic"/>
              </a:rPr>
              <a:t>p</a:t>
            </a:r>
            <a:r>
              <a:rPr sz="2800" dirty="0">
                <a:latin typeface="Century Gothic"/>
                <a:cs typeface="Century Gothic"/>
              </a:rPr>
              <a:t>m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16300" y="5092700"/>
            <a:ext cx="16154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Century Gothic"/>
                <a:cs typeface="Century Gothic"/>
              </a:rPr>
              <a:t>January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27979" y="3656382"/>
            <a:ext cx="8382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40" dirty="0">
                <a:latin typeface="Century Gothic"/>
                <a:cs typeface="Century Gothic"/>
              </a:rPr>
              <a:t>2017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98740" y="4544059"/>
            <a:ext cx="8947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Century Gothic"/>
                <a:cs typeface="Century Gothic"/>
              </a:rPr>
              <a:t>n</a:t>
            </a:r>
            <a:r>
              <a:rPr sz="2800" spc="30" dirty="0">
                <a:latin typeface="Century Gothic"/>
                <a:cs typeface="Century Gothic"/>
              </a:rPr>
              <a:t>i</a:t>
            </a:r>
            <a:r>
              <a:rPr sz="2800" spc="10" dirty="0">
                <a:latin typeface="Century Gothic"/>
                <a:cs typeface="Century Gothic"/>
              </a:rPr>
              <a:t>g</a:t>
            </a:r>
            <a:r>
              <a:rPr sz="2800" spc="-10" dirty="0">
                <a:latin typeface="Century Gothic"/>
                <a:cs typeface="Century Gothic"/>
              </a:rPr>
              <a:t>ht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4979" y="6081753"/>
            <a:ext cx="14331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0" dirty="0">
                <a:latin typeface="Century Gothic"/>
                <a:cs typeface="Century Gothic"/>
              </a:rPr>
              <a:t>m</a:t>
            </a:r>
            <a:r>
              <a:rPr sz="2800" spc="-35" dirty="0">
                <a:latin typeface="Century Gothic"/>
                <a:cs typeface="Century Gothic"/>
              </a:rPr>
              <a:t>o</a:t>
            </a:r>
            <a:r>
              <a:rPr sz="2800" spc="-45" dirty="0">
                <a:latin typeface="Century Gothic"/>
                <a:cs typeface="Century Gothic"/>
              </a:rPr>
              <a:t>r</a:t>
            </a:r>
            <a:r>
              <a:rPr sz="2800" spc="-10" dirty="0">
                <a:latin typeface="Century Gothic"/>
                <a:cs typeface="Century Gothic"/>
              </a:rPr>
              <a:t>n</a:t>
            </a:r>
            <a:r>
              <a:rPr sz="2800" spc="35" dirty="0">
                <a:latin typeface="Century Gothic"/>
                <a:cs typeface="Century Gothic"/>
              </a:rPr>
              <a:t>i</a:t>
            </a:r>
            <a:r>
              <a:rPr sz="2800" spc="-10" dirty="0">
                <a:latin typeface="Century Gothic"/>
                <a:cs typeface="Century Gothic"/>
              </a:rPr>
              <a:t>n</a:t>
            </a:r>
            <a:r>
              <a:rPr sz="2800" dirty="0">
                <a:latin typeface="Century Gothic"/>
                <a:cs typeface="Century Gothic"/>
              </a:rPr>
              <a:t>g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34759" y="5871614"/>
            <a:ext cx="8382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40" dirty="0">
                <a:latin typeface="Century Gothic"/>
                <a:cs typeface="Century Gothic"/>
              </a:rPr>
              <a:t>1999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13340" y="3520450"/>
            <a:ext cx="14351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0" dirty="0">
                <a:latin typeface="Century Gothic"/>
                <a:cs typeface="Century Gothic"/>
              </a:rPr>
              <a:t>T</a:t>
            </a:r>
            <a:r>
              <a:rPr sz="2800" spc="-5" dirty="0">
                <a:latin typeface="Century Gothic"/>
                <a:cs typeface="Century Gothic"/>
              </a:rPr>
              <a:t>u</a:t>
            </a:r>
            <a:r>
              <a:rPr sz="2800" spc="-25" dirty="0">
                <a:latin typeface="Century Gothic"/>
                <a:cs typeface="Century Gothic"/>
              </a:rPr>
              <a:t>e</a:t>
            </a:r>
            <a:r>
              <a:rPr sz="2800" spc="5" dirty="0">
                <a:latin typeface="Century Gothic"/>
                <a:cs typeface="Century Gothic"/>
              </a:rPr>
              <a:t>s</a:t>
            </a:r>
            <a:r>
              <a:rPr sz="2800" spc="-20" dirty="0">
                <a:latin typeface="Century Gothic"/>
                <a:cs typeface="Century Gothic"/>
              </a:rPr>
              <a:t>d</a:t>
            </a:r>
            <a:r>
              <a:rPr sz="2800" spc="-15" dirty="0">
                <a:latin typeface="Century Gothic"/>
                <a:cs typeface="Century Gothic"/>
              </a:rPr>
              <a:t>a</a:t>
            </a:r>
            <a:r>
              <a:rPr sz="2800" dirty="0">
                <a:latin typeface="Century Gothic"/>
                <a:cs typeface="Century Gothic"/>
              </a:rPr>
              <a:t>y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06559" y="5415865"/>
            <a:ext cx="1641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30" dirty="0">
                <a:latin typeface="Century Gothic"/>
                <a:cs typeface="Century Gothic"/>
              </a:rPr>
              <a:t>w</a:t>
            </a:r>
            <a:r>
              <a:rPr sz="2800" spc="-20" dirty="0">
                <a:latin typeface="Century Gothic"/>
                <a:cs typeface="Century Gothic"/>
              </a:rPr>
              <a:t>ee</a:t>
            </a:r>
            <a:r>
              <a:rPr sz="2800" spc="-5" dirty="0">
                <a:latin typeface="Century Gothic"/>
                <a:cs typeface="Century Gothic"/>
              </a:rPr>
              <a:t>k</a:t>
            </a:r>
            <a:r>
              <a:rPr sz="2800" spc="-20" dirty="0">
                <a:latin typeface="Century Gothic"/>
                <a:cs typeface="Century Gothic"/>
              </a:rPr>
              <a:t>e</a:t>
            </a:r>
            <a:r>
              <a:rPr sz="2800" spc="-10" dirty="0">
                <a:latin typeface="Century Gothic"/>
                <a:cs typeface="Century Gothic"/>
              </a:rPr>
              <a:t>n</a:t>
            </a:r>
            <a:r>
              <a:rPr sz="2800" dirty="0">
                <a:latin typeface="Century Gothic"/>
                <a:cs typeface="Century Gothic"/>
              </a:rPr>
              <a:t>d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546100"/>
            <a:ext cx="5549900" cy="119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8364" y="736917"/>
            <a:ext cx="48336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0" dirty="0"/>
              <a:t>Prepositions </a:t>
            </a:r>
            <a:r>
              <a:rPr spc="10" dirty="0"/>
              <a:t>of</a:t>
            </a:r>
            <a:r>
              <a:rPr spc="-215" dirty="0"/>
              <a:t> </a:t>
            </a:r>
            <a:r>
              <a:rPr spc="15" dirty="0"/>
              <a:t>Time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>
              <a:lnSpc>
                <a:spcPct val="100000"/>
              </a:lnSpc>
              <a:spcBef>
                <a:spcPts val="100"/>
              </a:spcBef>
              <a:tabLst>
                <a:tab pos="4190365" algn="l"/>
                <a:tab pos="4393565" algn="l"/>
              </a:tabLst>
            </a:pPr>
            <a:r>
              <a:rPr dirty="0"/>
              <a:t>I</a:t>
            </a:r>
            <a:r>
              <a:rPr spc="-10" dirty="0"/>
              <a:t> </a:t>
            </a:r>
            <a:r>
              <a:rPr spc="-15" dirty="0"/>
              <a:t>wake</a:t>
            </a:r>
            <a:r>
              <a:rPr spc="100" dirty="0"/>
              <a:t> </a:t>
            </a:r>
            <a:r>
              <a:rPr spc="-5" dirty="0"/>
              <a:t>up</a:t>
            </a:r>
            <a:r>
              <a:rPr u="heavy" spc="-5" dirty="0">
                <a:uFill>
                  <a:solidFill>
                    <a:srgbClr val="000000"/>
                  </a:solidFill>
                </a:uFill>
              </a:rPr>
              <a:t> 	</a:t>
            </a:r>
            <a:r>
              <a:rPr spc="-5" dirty="0"/>
              <a:t>	</a:t>
            </a:r>
            <a:r>
              <a:rPr spc="15" dirty="0"/>
              <a:t>7:00am</a:t>
            </a:r>
          </a:p>
          <a:p>
            <a:pPr marL="279400" marR="5080">
              <a:lnSpc>
                <a:spcPct val="199400"/>
              </a:lnSpc>
              <a:tabLst>
                <a:tab pos="5612765" algn="l"/>
                <a:tab pos="6273165" algn="l"/>
              </a:tabLst>
            </a:pPr>
            <a:r>
              <a:rPr dirty="0"/>
              <a:t>I have </a:t>
            </a:r>
            <a:r>
              <a:rPr spc="-25" dirty="0"/>
              <a:t>to </a:t>
            </a:r>
            <a:r>
              <a:rPr spc="0" dirty="0"/>
              <a:t>go</a:t>
            </a:r>
            <a:r>
              <a:rPr spc="85" dirty="0"/>
              <a:t> </a:t>
            </a:r>
            <a:r>
              <a:rPr spc="-25" dirty="0"/>
              <a:t>to</a:t>
            </a:r>
            <a:r>
              <a:rPr spc="-15" dirty="0"/>
              <a:t> school</a:t>
            </a:r>
            <a:r>
              <a:rPr u="heavy" spc="-15" dirty="0">
                <a:uFill>
                  <a:solidFill>
                    <a:srgbClr val="000000"/>
                  </a:solidFill>
                </a:uFill>
              </a:rPr>
              <a:t>		</a:t>
            </a:r>
            <a:r>
              <a:rPr spc="-10" dirty="0"/>
              <a:t>Monday. </a:t>
            </a:r>
            <a:r>
              <a:rPr dirty="0"/>
              <a:t> </a:t>
            </a:r>
            <a:r>
              <a:rPr spc="5" dirty="0"/>
              <a:t>My </a:t>
            </a:r>
            <a:r>
              <a:rPr spc="-5" dirty="0"/>
              <a:t>sister</a:t>
            </a:r>
            <a:r>
              <a:rPr spc="-15" dirty="0"/>
              <a:t> was</a:t>
            </a:r>
            <a:r>
              <a:rPr spc="25" dirty="0"/>
              <a:t> </a:t>
            </a:r>
            <a:r>
              <a:rPr spc="-25" dirty="0"/>
              <a:t>born</a:t>
            </a:r>
            <a:r>
              <a:rPr u="heavy" spc="-25" dirty="0">
                <a:uFill>
                  <a:solidFill>
                    <a:srgbClr val="000000"/>
                  </a:solidFill>
                </a:uFill>
              </a:rPr>
              <a:t>	</a:t>
            </a:r>
            <a:r>
              <a:rPr spc="25" dirty="0"/>
              <a:t>2012.</a:t>
            </a:r>
          </a:p>
          <a:p>
            <a:pPr marL="266700">
              <a:lnSpc>
                <a:spcPct val="100000"/>
              </a:lnSpc>
              <a:spcBef>
                <a:spcPts val="5"/>
              </a:spcBef>
            </a:pPr>
            <a:endParaRPr sz="2900">
              <a:latin typeface="Times New Roman"/>
              <a:cs typeface="Times New Roman"/>
            </a:endParaRPr>
          </a:p>
          <a:p>
            <a:pPr marL="279400">
              <a:lnSpc>
                <a:spcPct val="100000"/>
              </a:lnSpc>
              <a:tabLst>
                <a:tab pos="5396865" algn="l"/>
              </a:tabLst>
            </a:pPr>
            <a:r>
              <a:rPr dirty="0"/>
              <a:t>I </a:t>
            </a:r>
            <a:r>
              <a:rPr spc="5" dirty="0"/>
              <a:t>like </a:t>
            </a:r>
            <a:r>
              <a:rPr spc="-25" dirty="0"/>
              <a:t>to</a:t>
            </a:r>
            <a:r>
              <a:rPr spc="-30" dirty="0"/>
              <a:t> </a:t>
            </a:r>
            <a:r>
              <a:rPr spc="-25" dirty="0"/>
              <a:t>watch</a:t>
            </a:r>
            <a:r>
              <a:rPr spc="105" dirty="0"/>
              <a:t> </a:t>
            </a:r>
            <a:r>
              <a:rPr dirty="0"/>
              <a:t>TV</a:t>
            </a:r>
            <a:r>
              <a:rPr u="heavy" dirty="0">
                <a:uFill>
                  <a:solidFill>
                    <a:srgbClr val="000000"/>
                  </a:solidFill>
                </a:uFill>
              </a:rPr>
              <a:t>	</a:t>
            </a:r>
            <a:r>
              <a:rPr spc="-5" dirty="0"/>
              <a:t>night.</a:t>
            </a:r>
          </a:p>
          <a:p>
            <a:pPr marL="266700">
              <a:lnSpc>
                <a:spcPct val="100000"/>
              </a:lnSpc>
              <a:spcBef>
                <a:spcPts val="5"/>
              </a:spcBef>
            </a:pPr>
            <a:endParaRPr sz="2900">
              <a:latin typeface="Times New Roman"/>
              <a:cs typeface="Times New Roman"/>
            </a:endParaRPr>
          </a:p>
          <a:p>
            <a:pPr marL="279400">
              <a:lnSpc>
                <a:spcPct val="100000"/>
              </a:lnSpc>
              <a:tabLst>
                <a:tab pos="5447665" algn="l"/>
              </a:tabLst>
            </a:pPr>
            <a:r>
              <a:rPr dirty="0"/>
              <a:t>We </a:t>
            </a:r>
            <a:r>
              <a:rPr spc="-5" dirty="0"/>
              <a:t>walk</a:t>
            </a:r>
            <a:r>
              <a:rPr spc="10" dirty="0"/>
              <a:t> </a:t>
            </a:r>
            <a:r>
              <a:rPr spc="-20" dirty="0"/>
              <a:t>the</a:t>
            </a:r>
            <a:r>
              <a:rPr dirty="0"/>
              <a:t> </a:t>
            </a:r>
            <a:r>
              <a:rPr spc="-20" dirty="0"/>
              <a:t>dog</a:t>
            </a:r>
            <a:r>
              <a:rPr u="heavy" spc="-20" dirty="0">
                <a:uFill>
                  <a:solidFill>
                    <a:srgbClr val="000000"/>
                  </a:solidFill>
                </a:uFill>
              </a:rPr>
              <a:t>	</a:t>
            </a:r>
            <a:r>
              <a:rPr spc="-20" dirty="0"/>
              <a:t>the</a:t>
            </a:r>
            <a:r>
              <a:rPr spc="100" dirty="0"/>
              <a:t> </a:t>
            </a:r>
            <a:r>
              <a:rPr spc="-15" dirty="0"/>
              <a:t>morning.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546100"/>
            <a:ext cx="5549900" cy="119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8364" y="736917"/>
            <a:ext cx="48336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0" dirty="0"/>
              <a:t>Prepositions </a:t>
            </a:r>
            <a:r>
              <a:rPr spc="10" dirty="0"/>
              <a:t>of</a:t>
            </a:r>
            <a:r>
              <a:rPr spc="-215" dirty="0"/>
              <a:t> </a:t>
            </a:r>
            <a:r>
              <a:rPr spc="15" dirty="0"/>
              <a:t>Time</a:t>
            </a:r>
          </a:p>
        </p:txBody>
      </p:sp>
      <p:sp>
        <p:nvSpPr>
          <p:cNvPr id="4" name="object 4"/>
          <p:cNvSpPr/>
          <p:nvPr/>
        </p:nvSpPr>
        <p:spPr>
          <a:xfrm>
            <a:off x="809625" y="4098290"/>
            <a:ext cx="9279255" cy="12700"/>
          </a:xfrm>
          <a:custGeom>
            <a:avLst/>
            <a:gdLst/>
            <a:ahLst/>
            <a:cxnLst/>
            <a:rect l="l" t="t" r="r" b="b"/>
            <a:pathLst>
              <a:path w="9279255" h="12700">
                <a:moveTo>
                  <a:pt x="0" y="0"/>
                </a:moveTo>
                <a:lnTo>
                  <a:pt x="9279255" y="0"/>
                </a:lnTo>
                <a:lnTo>
                  <a:pt x="9279255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F6FC6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9625" y="2184400"/>
            <a:ext cx="9279255" cy="0"/>
          </a:xfrm>
          <a:custGeom>
            <a:avLst/>
            <a:gdLst/>
            <a:ahLst/>
            <a:cxnLst/>
            <a:rect l="l" t="t" r="r" b="b"/>
            <a:pathLst>
              <a:path w="9279255">
                <a:moveTo>
                  <a:pt x="0" y="0"/>
                </a:moveTo>
                <a:lnTo>
                  <a:pt x="9279255" y="0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9625" y="6116320"/>
            <a:ext cx="9279255" cy="0"/>
          </a:xfrm>
          <a:custGeom>
            <a:avLst/>
            <a:gdLst/>
            <a:ahLst/>
            <a:cxnLst/>
            <a:rect l="l" t="t" r="r" b="b"/>
            <a:pathLst>
              <a:path w="9279255">
                <a:moveTo>
                  <a:pt x="0" y="0"/>
                </a:moveTo>
                <a:lnTo>
                  <a:pt x="9279255" y="0"/>
                </a:lnTo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844196" y="2153920"/>
            <a:ext cx="5188585" cy="18542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300"/>
              </a:spcBef>
              <a:tabLst>
                <a:tab pos="3060065" algn="l"/>
                <a:tab pos="3199765" algn="l"/>
              </a:tabLst>
            </a:pPr>
            <a:r>
              <a:rPr sz="20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	</a:t>
            </a:r>
            <a:r>
              <a:rPr sz="2000" dirty="0">
                <a:latin typeface="Century Gothic"/>
                <a:cs typeface="Century Gothic"/>
              </a:rPr>
              <a:t>	</a:t>
            </a:r>
            <a:r>
              <a:rPr sz="2000" spc="-5" dirty="0">
                <a:latin typeface="Century Gothic"/>
                <a:cs typeface="Century Gothic"/>
              </a:rPr>
              <a:t>in</a:t>
            </a:r>
            <a:r>
              <a:rPr sz="2000" spc="10" dirty="0">
                <a:latin typeface="Century Gothic"/>
                <a:cs typeface="Century Gothic"/>
              </a:rPr>
              <a:t> </a:t>
            </a:r>
            <a:r>
              <a:rPr sz="2000" spc="0" dirty="0">
                <a:latin typeface="Century Gothic"/>
                <a:cs typeface="Century Gothic"/>
              </a:rPr>
              <a:t>July.</a:t>
            </a:r>
            <a:endParaRPr sz="2000">
              <a:latin typeface="Century Gothic"/>
              <a:cs typeface="Century Gothic"/>
            </a:endParaRPr>
          </a:p>
          <a:p>
            <a:pPr marL="12065" algn="ctr">
              <a:lnSpc>
                <a:spcPct val="100000"/>
              </a:lnSpc>
              <a:spcBef>
                <a:spcPts val="1200"/>
              </a:spcBef>
              <a:tabLst>
                <a:tab pos="3060065" algn="l"/>
              </a:tabLst>
            </a:pPr>
            <a:r>
              <a:rPr sz="20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	</a:t>
            </a:r>
            <a:r>
              <a:rPr sz="2000" spc="40" dirty="0">
                <a:latin typeface="Century Gothic"/>
                <a:cs typeface="Century Gothic"/>
              </a:rPr>
              <a:t> </a:t>
            </a:r>
            <a:r>
              <a:rPr sz="2000" spc="-5" dirty="0">
                <a:latin typeface="Century Gothic"/>
                <a:cs typeface="Century Gothic"/>
              </a:rPr>
              <a:t>in</a:t>
            </a:r>
            <a:r>
              <a:rPr sz="2000" spc="-8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winter.</a:t>
            </a:r>
            <a:endParaRPr sz="20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  <a:tabLst>
                <a:tab pos="3047365" algn="l"/>
              </a:tabLst>
            </a:pPr>
            <a:r>
              <a:rPr sz="20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	</a:t>
            </a:r>
            <a:r>
              <a:rPr sz="2000" spc="40" dirty="0">
                <a:latin typeface="Century Gothic"/>
                <a:cs typeface="Century Gothic"/>
              </a:rPr>
              <a:t> </a:t>
            </a:r>
            <a:r>
              <a:rPr sz="2000" spc="-5" dirty="0">
                <a:latin typeface="Century Gothic"/>
                <a:cs typeface="Century Gothic"/>
              </a:rPr>
              <a:t>in</a:t>
            </a:r>
            <a:r>
              <a:rPr sz="2000" spc="-85" dirty="0">
                <a:latin typeface="Century Gothic"/>
                <a:cs typeface="Century Gothic"/>
              </a:rPr>
              <a:t> </a:t>
            </a:r>
            <a:r>
              <a:rPr sz="2000" spc="-10" dirty="0">
                <a:latin typeface="Century Gothic"/>
                <a:cs typeface="Century Gothic"/>
              </a:rPr>
              <a:t>2012.</a:t>
            </a:r>
            <a:endParaRPr sz="20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  <a:tabLst>
                <a:tab pos="3047365" algn="l"/>
              </a:tabLst>
            </a:pPr>
            <a:r>
              <a:rPr sz="20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	</a:t>
            </a:r>
            <a:r>
              <a:rPr sz="2000" spc="40" dirty="0">
                <a:latin typeface="Century Gothic"/>
                <a:cs typeface="Century Gothic"/>
              </a:rPr>
              <a:t> </a:t>
            </a:r>
            <a:r>
              <a:rPr sz="2000" spc="-5" dirty="0">
                <a:latin typeface="Century Gothic"/>
                <a:cs typeface="Century Gothic"/>
              </a:rPr>
              <a:t>in the</a:t>
            </a:r>
            <a:r>
              <a:rPr sz="2000" spc="-50" dirty="0">
                <a:latin typeface="Century Gothic"/>
                <a:cs typeface="Century Gothic"/>
              </a:rPr>
              <a:t> </a:t>
            </a:r>
            <a:r>
              <a:rPr sz="2000" spc="-10" dirty="0">
                <a:latin typeface="Century Gothic"/>
                <a:cs typeface="Century Gothic"/>
              </a:rPr>
              <a:t>afternoon.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9625" y="4110990"/>
            <a:ext cx="9279255" cy="999490"/>
          </a:xfrm>
          <a:prstGeom prst="rect">
            <a:avLst/>
          </a:prstGeom>
          <a:solidFill>
            <a:srgbClr val="0F6FC6">
              <a:alpha val="19999"/>
            </a:srgbClr>
          </a:solidFill>
        </p:spPr>
        <p:txBody>
          <a:bodyPr vert="horz" wrap="square" lIns="0" tIns="128270" rIns="0" bIns="0" rtlCol="0">
            <a:spAutoFit/>
          </a:bodyPr>
          <a:lstStyle/>
          <a:p>
            <a:pPr marR="13970" algn="ctr">
              <a:lnSpc>
                <a:spcPct val="100000"/>
              </a:lnSpc>
              <a:spcBef>
                <a:spcPts val="1010"/>
              </a:spcBef>
              <a:tabLst>
                <a:tab pos="3047365" algn="l"/>
              </a:tabLst>
            </a:pPr>
            <a:r>
              <a:rPr sz="20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	</a:t>
            </a:r>
            <a:r>
              <a:rPr sz="2000" spc="40" dirty="0">
                <a:latin typeface="Century Gothic"/>
                <a:cs typeface="Century Gothic"/>
              </a:rPr>
              <a:t> </a:t>
            </a:r>
            <a:r>
              <a:rPr sz="2000" spc="5" dirty="0">
                <a:latin typeface="Century Gothic"/>
                <a:cs typeface="Century Gothic"/>
              </a:rPr>
              <a:t>at</a:t>
            </a:r>
            <a:r>
              <a:rPr sz="2000" spc="-140" dirty="0">
                <a:latin typeface="Century Gothic"/>
                <a:cs typeface="Century Gothic"/>
              </a:rPr>
              <a:t> </a:t>
            </a:r>
            <a:r>
              <a:rPr sz="2000" spc="-15" dirty="0">
                <a:latin typeface="Century Gothic"/>
                <a:cs typeface="Century Gothic"/>
              </a:rPr>
              <a:t>night.</a:t>
            </a:r>
            <a:endParaRPr sz="2000">
              <a:latin typeface="Century Gothic"/>
              <a:cs typeface="Century Gothic"/>
            </a:endParaRPr>
          </a:p>
          <a:p>
            <a:pPr marR="13970" algn="ctr">
              <a:lnSpc>
                <a:spcPct val="100000"/>
              </a:lnSpc>
              <a:spcBef>
                <a:spcPts val="1200"/>
              </a:spcBef>
              <a:tabLst>
                <a:tab pos="3047365" algn="l"/>
              </a:tabLst>
            </a:pPr>
            <a:r>
              <a:rPr sz="20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	</a:t>
            </a:r>
            <a:r>
              <a:rPr sz="2000" spc="40" dirty="0">
                <a:latin typeface="Century Gothic"/>
                <a:cs typeface="Century Gothic"/>
              </a:rPr>
              <a:t> </a:t>
            </a:r>
            <a:r>
              <a:rPr sz="2000" spc="5" dirty="0">
                <a:latin typeface="Century Gothic"/>
                <a:cs typeface="Century Gothic"/>
              </a:rPr>
              <a:t>at</a:t>
            </a:r>
            <a:r>
              <a:rPr sz="2000" spc="-140" dirty="0">
                <a:latin typeface="Century Gothic"/>
                <a:cs typeface="Century Gothic"/>
              </a:rPr>
              <a:t> </a:t>
            </a:r>
            <a:r>
              <a:rPr sz="2000" spc="0" dirty="0">
                <a:latin typeface="Century Gothic"/>
                <a:cs typeface="Century Gothic"/>
              </a:rPr>
              <a:t>1:00pm.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80696" y="5080000"/>
            <a:ext cx="5332095" cy="9398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0"/>
              </a:spcBef>
              <a:tabLst>
                <a:tab pos="3047365" algn="l"/>
              </a:tabLst>
            </a:pPr>
            <a:r>
              <a:rPr sz="20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	</a:t>
            </a:r>
            <a:r>
              <a:rPr sz="2000" spc="40" dirty="0">
                <a:latin typeface="Century Gothic"/>
                <a:cs typeface="Century Gothic"/>
              </a:rPr>
              <a:t> </a:t>
            </a:r>
            <a:r>
              <a:rPr sz="2000" spc="-5" dirty="0">
                <a:latin typeface="Century Gothic"/>
                <a:cs typeface="Century Gothic"/>
              </a:rPr>
              <a:t>on the</a:t>
            </a:r>
            <a:r>
              <a:rPr sz="2000" spc="-7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weekend?</a:t>
            </a:r>
            <a:endParaRPr sz="20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  <a:tabLst>
                <a:tab pos="3047365" algn="l"/>
              </a:tabLst>
            </a:pPr>
            <a:r>
              <a:rPr sz="20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	</a:t>
            </a:r>
            <a:r>
              <a:rPr sz="2000" spc="40" dirty="0">
                <a:latin typeface="Century Gothic"/>
                <a:cs typeface="Century Gothic"/>
              </a:rPr>
              <a:t> </a:t>
            </a:r>
            <a:r>
              <a:rPr sz="2000" spc="-5" dirty="0">
                <a:latin typeface="Century Gothic"/>
                <a:cs typeface="Century Gothic"/>
              </a:rPr>
              <a:t>on</a:t>
            </a:r>
            <a:r>
              <a:rPr sz="2000" spc="-85" dirty="0">
                <a:latin typeface="Century Gothic"/>
                <a:cs typeface="Century Gothic"/>
              </a:rPr>
              <a:t> </a:t>
            </a:r>
            <a:r>
              <a:rPr sz="2000" spc="0" dirty="0">
                <a:latin typeface="Century Gothic"/>
                <a:cs typeface="Century Gothic"/>
              </a:rPr>
              <a:t>Thursday.</a:t>
            </a:r>
            <a:endParaRPr sz="2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33477" y="1645827"/>
            <a:ext cx="282575" cy="297815"/>
          </a:xfrm>
          <a:custGeom>
            <a:avLst/>
            <a:gdLst/>
            <a:ahLst/>
            <a:cxnLst/>
            <a:rect l="l" t="t" r="r" b="b"/>
            <a:pathLst>
              <a:path w="282575" h="297814">
                <a:moveTo>
                  <a:pt x="259424" y="235346"/>
                </a:moveTo>
                <a:lnTo>
                  <a:pt x="242225" y="235346"/>
                </a:lnTo>
                <a:lnTo>
                  <a:pt x="234883" y="238356"/>
                </a:lnTo>
                <a:lnTo>
                  <a:pt x="222713" y="250394"/>
                </a:lnTo>
                <a:lnTo>
                  <a:pt x="219670" y="257703"/>
                </a:lnTo>
                <a:lnTo>
                  <a:pt x="219670" y="274901"/>
                </a:lnTo>
                <a:lnTo>
                  <a:pt x="222713" y="282243"/>
                </a:lnTo>
                <a:lnTo>
                  <a:pt x="234883" y="294413"/>
                </a:lnTo>
                <a:lnTo>
                  <a:pt x="242225" y="297456"/>
                </a:lnTo>
                <a:lnTo>
                  <a:pt x="259424" y="297456"/>
                </a:lnTo>
                <a:lnTo>
                  <a:pt x="266766" y="294413"/>
                </a:lnTo>
                <a:lnTo>
                  <a:pt x="278937" y="282243"/>
                </a:lnTo>
                <a:lnTo>
                  <a:pt x="281979" y="274901"/>
                </a:lnTo>
                <a:lnTo>
                  <a:pt x="281979" y="257703"/>
                </a:lnTo>
                <a:lnTo>
                  <a:pt x="278937" y="250394"/>
                </a:lnTo>
                <a:lnTo>
                  <a:pt x="266766" y="238356"/>
                </a:lnTo>
                <a:lnTo>
                  <a:pt x="259424" y="235346"/>
                </a:lnTo>
                <a:close/>
              </a:path>
              <a:path w="282575" h="297814">
                <a:moveTo>
                  <a:pt x="115291" y="0"/>
                </a:moveTo>
                <a:lnTo>
                  <a:pt x="32147" y="0"/>
                </a:lnTo>
                <a:lnTo>
                  <a:pt x="0" y="52188"/>
                </a:lnTo>
                <a:lnTo>
                  <a:pt x="60126" y="52188"/>
                </a:lnTo>
                <a:lnTo>
                  <a:pt x="60126" y="291900"/>
                </a:lnTo>
                <a:lnTo>
                  <a:pt x="115291" y="291900"/>
                </a:lnTo>
                <a:lnTo>
                  <a:pt x="115291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40447" y="1868473"/>
            <a:ext cx="87709" cy="87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33477" y="1645826"/>
            <a:ext cx="115570" cy="292100"/>
          </a:xfrm>
          <a:custGeom>
            <a:avLst/>
            <a:gdLst/>
            <a:ahLst/>
            <a:cxnLst/>
            <a:rect l="l" t="t" r="r" b="b"/>
            <a:pathLst>
              <a:path w="115570" h="292100">
                <a:moveTo>
                  <a:pt x="32146" y="0"/>
                </a:moveTo>
                <a:lnTo>
                  <a:pt x="115292" y="0"/>
                </a:lnTo>
                <a:lnTo>
                  <a:pt x="115292" y="291901"/>
                </a:lnTo>
                <a:lnTo>
                  <a:pt x="60126" y="291901"/>
                </a:lnTo>
                <a:lnTo>
                  <a:pt x="60126" y="52189"/>
                </a:lnTo>
                <a:lnTo>
                  <a:pt x="0" y="52189"/>
                </a:lnTo>
                <a:lnTo>
                  <a:pt x="3214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65686" y="1625784"/>
            <a:ext cx="1987747" cy="403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67273" y="2102827"/>
            <a:ext cx="1461889" cy="335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7481" y="3098984"/>
            <a:ext cx="307975" cy="304800"/>
          </a:xfrm>
          <a:custGeom>
            <a:avLst/>
            <a:gdLst/>
            <a:ahLst/>
            <a:cxnLst/>
            <a:rect l="l" t="t" r="r" b="b"/>
            <a:pathLst>
              <a:path w="307975" h="304800">
                <a:moveTo>
                  <a:pt x="285419" y="242689"/>
                </a:moveTo>
                <a:lnTo>
                  <a:pt x="268221" y="242689"/>
                </a:lnTo>
                <a:lnTo>
                  <a:pt x="260879" y="245698"/>
                </a:lnTo>
                <a:lnTo>
                  <a:pt x="248709" y="257737"/>
                </a:lnTo>
                <a:lnTo>
                  <a:pt x="245666" y="265046"/>
                </a:lnTo>
                <a:lnTo>
                  <a:pt x="245666" y="282244"/>
                </a:lnTo>
                <a:lnTo>
                  <a:pt x="248709" y="289586"/>
                </a:lnTo>
                <a:lnTo>
                  <a:pt x="260879" y="301757"/>
                </a:lnTo>
                <a:lnTo>
                  <a:pt x="268221" y="304800"/>
                </a:lnTo>
                <a:lnTo>
                  <a:pt x="285419" y="304800"/>
                </a:lnTo>
                <a:lnTo>
                  <a:pt x="292761" y="301757"/>
                </a:lnTo>
                <a:lnTo>
                  <a:pt x="304933" y="289586"/>
                </a:lnTo>
                <a:lnTo>
                  <a:pt x="307975" y="282244"/>
                </a:lnTo>
                <a:lnTo>
                  <a:pt x="307975" y="265046"/>
                </a:lnTo>
                <a:lnTo>
                  <a:pt x="304933" y="257737"/>
                </a:lnTo>
                <a:lnTo>
                  <a:pt x="292761" y="245698"/>
                </a:lnTo>
                <a:lnTo>
                  <a:pt x="285419" y="242689"/>
                </a:lnTo>
                <a:close/>
              </a:path>
              <a:path w="307975" h="304800">
                <a:moveTo>
                  <a:pt x="191866" y="51989"/>
                </a:moveTo>
                <a:lnTo>
                  <a:pt x="104576" y="51989"/>
                </a:lnTo>
                <a:lnTo>
                  <a:pt x="113004" y="52678"/>
                </a:lnTo>
                <a:lnTo>
                  <a:pt x="120625" y="54743"/>
                </a:lnTo>
                <a:lnTo>
                  <a:pt x="144661" y="90883"/>
                </a:lnTo>
                <a:lnTo>
                  <a:pt x="143985" y="99261"/>
                </a:lnTo>
                <a:lnTo>
                  <a:pt x="127068" y="138180"/>
                </a:lnTo>
                <a:lnTo>
                  <a:pt x="90289" y="180577"/>
                </a:lnTo>
                <a:lnTo>
                  <a:pt x="0" y="272652"/>
                </a:lnTo>
                <a:lnTo>
                  <a:pt x="0" y="299243"/>
                </a:lnTo>
                <a:lnTo>
                  <a:pt x="202208" y="299243"/>
                </a:lnTo>
                <a:lnTo>
                  <a:pt x="202208" y="247848"/>
                </a:lnTo>
                <a:lnTo>
                  <a:pt x="98226" y="247848"/>
                </a:lnTo>
                <a:lnTo>
                  <a:pt x="130968" y="213320"/>
                </a:lnTo>
                <a:lnTo>
                  <a:pt x="164132" y="175170"/>
                </a:lnTo>
                <a:lnTo>
                  <a:pt x="185042" y="142477"/>
                </a:lnTo>
                <a:lnTo>
                  <a:pt x="198902" y="99764"/>
                </a:lnTo>
                <a:lnTo>
                  <a:pt x="199826" y="86518"/>
                </a:lnTo>
                <a:lnTo>
                  <a:pt x="199064" y="75648"/>
                </a:lnTo>
                <a:lnTo>
                  <a:pt x="196776" y="64864"/>
                </a:lnTo>
                <a:lnTo>
                  <a:pt x="192962" y="54167"/>
                </a:lnTo>
                <a:lnTo>
                  <a:pt x="191866" y="51989"/>
                </a:lnTo>
                <a:close/>
              </a:path>
              <a:path w="307975" h="304800">
                <a:moveTo>
                  <a:pt x="108149" y="0"/>
                </a:moveTo>
                <a:lnTo>
                  <a:pt x="68982" y="6771"/>
                </a:lnTo>
                <a:lnTo>
                  <a:pt x="25444" y="41888"/>
                </a:lnTo>
                <a:lnTo>
                  <a:pt x="10610" y="79046"/>
                </a:lnTo>
                <a:lnTo>
                  <a:pt x="7937" y="101401"/>
                </a:lnTo>
                <a:lnTo>
                  <a:pt x="62111" y="101401"/>
                </a:lnTo>
                <a:lnTo>
                  <a:pt x="63202" y="90586"/>
                </a:lnTo>
                <a:lnTo>
                  <a:pt x="65683" y="80962"/>
                </a:lnTo>
                <a:lnTo>
                  <a:pt x="96019" y="52821"/>
                </a:lnTo>
                <a:lnTo>
                  <a:pt x="104576" y="51989"/>
                </a:lnTo>
                <a:lnTo>
                  <a:pt x="191866" y="51989"/>
                </a:lnTo>
                <a:lnTo>
                  <a:pt x="187623" y="43557"/>
                </a:lnTo>
                <a:lnTo>
                  <a:pt x="155079" y="11211"/>
                </a:lnTo>
                <a:lnTo>
                  <a:pt x="121053" y="700"/>
                </a:lnTo>
                <a:lnTo>
                  <a:pt x="108149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40447" y="3328973"/>
            <a:ext cx="87709" cy="87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07481" y="3098984"/>
            <a:ext cx="202565" cy="299720"/>
          </a:xfrm>
          <a:custGeom>
            <a:avLst/>
            <a:gdLst/>
            <a:ahLst/>
            <a:cxnLst/>
            <a:rect l="l" t="t" r="r" b="b"/>
            <a:pathLst>
              <a:path w="202565" h="299720">
                <a:moveTo>
                  <a:pt x="108148" y="0"/>
                </a:moveTo>
                <a:lnTo>
                  <a:pt x="155078" y="11211"/>
                </a:lnTo>
                <a:lnTo>
                  <a:pt x="187622" y="43557"/>
                </a:lnTo>
                <a:lnTo>
                  <a:pt x="199826" y="86518"/>
                </a:lnTo>
                <a:lnTo>
                  <a:pt x="198902" y="99764"/>
                </a:lnTo>
                <a:lnTo>
                  <a:pt x="185042" y="142478"/>
                </a:lnTo>
                <a:lnTo>
                  <a:pt x="164132" y="175170"/>
                </a:lnTo>
                <a:lnTo>
                  <a:pt x="130968" y="213320"/>
                </a:lnTo>
                <a:lnTo>
                  <a:pt x="98226" y="247848"/>
                </a:lnTo>
                <a:lnTo>
                  <a:pt x="202207" y="247848"/>
                </a:lnTo>
                <a:lnTo>
                  <a:pt x="202207" y="299243"/>
                </a:lnTo>
                <a:lnTo>
                  <a:pt x="0" y="299243"/>
                </a:lnTo>
                <a:lnTo>
                  <a:pt x="0" y="272653"/>
                </a:lnTo>
                <a:lnTo>
                  <a:pt x="90289" y="180578"/>
                </a:lnTo>
                <a:lnTo>
                  <a:pt x="105289" y="164820"/>
                </a:lnTo>
                <a:lnTo>
                  <a:pt x="133846" y="127297"/>
                </a:lnTo>
                <a:lnTo>
                  <a:pt x="144660" y="90884"/>
                </a:lnTo>
                <a:lnTo>
                  <a:pt x="143960" y="82816"/>
                </a:lnTo>
                <a:lnTo>
                  <a:pt x="113003" y="52678"/>
                </a:lnTo>
                <a:lnTo>
                  <a:pt x="104576" y="51990"/>
                </a:lnTo>
                <a:lnTo>
                  <a:pt x="96018" y="52821"/>
                </a:lnTo>
                <a:lnTo>
                  <a:pt x="65682" y="80962"/>
                </a:lnTo>
                <a:lnTo>
                  <a:pt x="62110" y="101401"/>
                </a:lnTo>
                <a:lnTo>
                  <a:pt x="7937" y="101401"/>
                </a:lnTo>
                <a:lnTo>
                  <a:pt x="16445" y="59208"/>
                </a:lnTo>
                <a:lnTo>
                  <a:pt x="37603" y="27086"/>
                </a:lnTo>
                <a:lnTo>
                  <a:pt x="87591" y="1692"/>
                </a:lnTo>
                <a:lnTo>
                  <a:pt x="108148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65686" y="3086284"/>
            <a:ext cx="1399976" cy="3319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12706" y="3093427"/>
            <a:ext cx="575310" cy="389890"/>
          </a:xfrm>
          <a:custGeom>
            <a:avLst/>
            <a:gdLst/>
            <a:ahLst/>
            <a:cxnLst/>
            <a:rect l="l" t="t" r="r" b="b"/>
            <a:pathLst>
              <a:path w="575309" h="389889">
                <a:moveTo>
                  <a:pt x="312538" y="12898"/>
                </a:moveTo>
                <a:lnTo>
                  <a:pt x="256181" y="12898"/>
                </a:lnTo>
                <a:lnTo>
                  <a:pt x="143668" y="304800"/>
                </a:lnTo>
                <a:lnTo>
                  <a:pt x="201413" y="304800"/>
                </a:lnTo>
                <a:lnTo>
                  <a:pt x="225225" y="244673"/>
                </a:lnTo>
                <a:lnTo>
                  <a:pt x="401719" y="244673"/>
                </a:lnTo>
                <a:lnTo>
                  <a:pt x="380874" y="190500"/>
                </a:lnTo>
                <a:lnTo>
                  <a:pt x="245863" y="190500"/>
                </a:lnTo>
                <a:lnTo>
                  <a:pt x="284756" y="90289"/>
                </a:lnTo>
                <a:lnTo>
                  <a:pt x="342316" y="90289"/>
                </a:lnTo>
                <a:lnTo>
                  <a:pt x="312538" y="12898"/>
                </a:lnTo>
                <a:close/>
              </a:path>
              <a:path w="575309" h="389889">
                <a:moveTo>
                  <a:pt x="401719" y="244673"/>
                </a:moveTo>
                <a:lnTo>
                  <a:pt x="344288" y="244673"/>
                </a:lnTo>
                <a:lnTo>
                  <a:pt x="367108" y="304800"/>
                </a:lnTo>
                <a:lnTo>
                  <a:pt x="424854" y="304800"/>
                </a:lnTo>
                <a:lnTo>
                  <a:pt x="401719" y="244673"/>
                </a:lnTo>
                <a:close/>
              </a:path>
              <a:path w="575309" h="389889">
                <a:moveTo>
                  <a:pt x="342316" y="90289"/>
                </a:moveTo>
                <a:lnTo>
                  <a:pt x="284756" y="90289"/>
                </a:lnTo>
                <a:lnTo>
                  <a:pt x="323452" y="190500"/>
                </a:lnTo>
                <a:lnTo>
                  <a:pt x="380874" y="190500"/>
                </a:lnTo>
                <a:lnTo>
                  <a:pt x="342316" y="90289"/>
                </a:lnTo>
                <a:close/>
              </a:path>
              <a:path w="575309" h="389889">
                <a:moveTo>
                  <a:pt x="517921" y="0"/>
                </a:moveTo>
                <a:lnTo>
                  <a:pt x="449262" y="0"/>
                </a:lnTo>
                <a:lnTo>
                  <a:pt x="465831" y="21815"/>
                </a:lnTo>
                <a:lnTo>
                  <a:pt x="479821" y="42812"/>
                </a:lnTo>
                <a:lnTo>
                  <a:pt x="500062" y="82351"/>
                </a:lnTo>
                <a:lnTo>
                  <a:pt x="514498" y="135334"/>
                </a:lnTo>
                <a:lnTo>
                  <a:pt x="519310" y="196254"/>
                </a:lnTo>
                <a:lnTo>
                  <a:pt x="518225" y="225468"/>
                </a:lnTo>
                <a:lnTo>
                  <a:pt x="509543" y="278798"/>
                </a:lnTo>
                <a:lnTo>
                  <a:pt x="492143" y="325766"/>
                </a:lnTo>
                <a:lnTo>
                  <a:pt x="465800" y="368975"/>
                </a:lnTo>
                <a:lnTo>
                  <a:pt x="449262" y="389333"/>
                </a:lnTo>
                <a:lnTo>
                  <a:pt x="517921" y="389333"/>
                </a:lnTo>
                <a:lnTo>
                  <a:pt x="544016" y="344288"/>
                </a:lnTo>
                <a:lnTo>
                  <a:pt x="561577" y="300037"/>
                </a:lnTo>
                <a:lnTo>
                  <a:pt x="571549" y="252561"/>
                </a:lnTo>
                <a:lnTo>
                  <a:pt x="574873" y="197841"/>
                </a:lnTo>
                <a:lnTo>
                  <a:pt x="574085" y="169049"/>
                </a:lnTo>
                <a:lnTo>
                  <a:pt x="567784" y="117307"/>
                </a:lnTo>
                <a:lnTo>
                  <a:pt x="554775" y="71977"/>
                </a:lnTo>
                <a:lnTo>
                  <a:pt x="532599" y="24798"/>
                </a:lnTo>
                <a:lnTo>
                  <a:pt x="517921" y="0"/>
                </a:lnTo>
                <a:close/>
              </a:path>
              <a:path w="575309" h="389889">
                <a:moveTo>
                  <a:pt x="125610" y="0"/>
                </a:moveTo>
                <a:lnTo>
                  <a:pt x="56950" y="0"/>
                </a:lnTo>
                <a:lnTo>
                  <a:pt x="42837" y="22621"/>
                </a:lnTo>
                <a:lnTo>
                  <a:pt x="21009" y="67270"/>
                </a:lnTo>
                <a:lnTo>
                  <a:pt x="7477" y="112129"/>
                </a:lnTo>
                <a:lnTo>
                  <a:pt x="830" y="163226"/>
                </a:lnTo>
                <a:lnTo>
                  <a:pt x="0" y="191491"/>
                </a:lnTo>
                <a:lnTo>
                  <a:pt x="787" y="220284"/>
                </a:lnTo>
                <a:lnTo>
                  <a:pt x="7087" y="272027"/>
                </a:lnTo>
                <a:lnTo>
                  <a:pt x="20097" y="317357"/>
                </a:lnTo>
                <a:lnTo>
                  <a:pt x="42272" y="364535"/>
                </a:lnTo>
                <a:lnTo>
                  <a:pt x="56950" y="389333"/>
                </a:lnTo>
                <a:lnTo>
                  <a:pt x="125610" y="389333"/>
                </a:lnTo>
                <a:lnTo>
                  <a:pt x="109041" y="367605"/>
                </a:lnTo>
                <a:lnTo>
                  <a:pt x="95051" y="346670"/>
                </a:lnTo>
                <a:lnTo>
                  <a:pt x="74810" y="307181"/>
                </a:lnTo>
                <a:lnTo>
                  <a:pt x="60374" y="254049"/>
                </a:lnTo>
                <a:lnTo>
                  <a:pt x="55562" y="193079"/>
                </a:lnTo>
                <a:lnTo>
                  <a:pt x="56647" y="163946"/>
                </a:lnTo>
                <a:lnTo>
                  <a:pt x="65328" y="110666"/>
                </a:lnTo>
                <a:lnTo>
                  <a:pt x="82729" y="63624"/>
                </a:lnTo>
                <a:lnTo>
                  <a:pt x="109071" y="20364"/>
                </a:lnTo>
                <a:lnTo>
                  <a:pt x="125610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358569" y="3183717"/>
            <a:ext cx="78105" cy="100330"/>
          </a:xfrm>
          <a:custGeom>
            <a:avLst/>
            <a:gdLst/>
            <a:ahLst/>
            <a:cxnLst/>
            <a:rect l="l" t="t" r="r" b="b"/>
            <a:pathLst>
              <a:path w="78104" h="100329">
                <a:moveTo>
                  <a:pt x="38893" y="0"/>
                </a:moveTo>
                <a:lnTo>
                  <a:pt x="0" y="100210"/>
                </a:lnTo>
                <a:lnTo>
                  <a:pt x="77589" y="100210"/>
                </a:lnTo>
                <a:lnTo>
                  <a:pt x="38893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56373" y="3106326"/>
            <a:ext cx="281305" cy="292100"/>
          </a:xfrm>
          <a:custGeom>
            <a:avLst/>
            <a:gdLst/>
            <a:ahLst/>
            <a:cxnLst/>
            <a:rect l="l" t="t" r="r" b="b"/>
            <a:pathLst>
              <a:path w="281304" h="292100">
                <a:moveTo>
                  <a:pt x="112514" y="0"/>
                </a:moveTo>
                <a:lnTo>
                  <a:pt x="168870" y="0"/>
                </a:lnTo>
                <a:lnTo>
                  <a:pt x="281186" y="291901"/>
                </a:lnTo>
                <a:lnTo>
                  <a:pt x="223440" y="291901"/>
                </a:lnTo>
                <a:lnTo>
                  <a:pt x="200620" y="231775"/>
                </a:lnTo>
                <a:lnTo>
                  <a:pt x="81557" y="231775"/>
                </a:lnTo>
                <a:lnTo>
                  <a:pt x="57745" y="291901"/>
                </a:lnTo>
                <a:lnTo>
                  <a:pt x="0" y="291901"/>
                </a:lnTo>
                <a:lnTo>
                  <a:pt x="112514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10856" y="4076884"/>
            <a:ext cx="304800" cy="306705"/>
          </a:xfrm>
          <a:custGeom>
            <a:avLst/>
            <a:gdLst/>
            <a:ahLst/>
            <a:cxnLst/>
            <a:rect l="l" t="t" r="r" b="b"/>
            <a:pathLst>
              <a:path w="304800" h="306704">
                <a:moveTo>
                  <a:pt x="282045" y="242689"/>
                </a:moveTo>
                <a:lnTo>
                  <a:pt x="264847" y="242689"/>
                </a:lnTo>
                <a:lnTo>
                  <a:pt x="257505" y="245699"/>
                </a:lnTo>
                <a:lnTo>
                  <a:pt x="245334" y="257737"/>
                </a:lnTo>
                <a:lnTo>
                  <a:pt x="242291" y="265046"/>
                </a:lnTo>
                <a:lnTo>
                  <a:pt x="242291" y="282243"/>
                </a:lnTo>
                <a:lnTo>
                  <a:pt x="245334" y="289586"/>
                </a:lnTo>
                <a:lnTo>
                  <a:pt x="257505" y="301757"/>
                </a:lnTo>
                <a:lnTo>
                  <a:pt x="264847" y="304800"/>
                </a:lnTo>
                <a:lnTo>
                  <a:pt x="282045" y="304800"/>
                </a:lnTo>
                <a:lnTo>
                  <a:pt x="289387" y="301757"/>
                </a:lnTo>
                <a:lnTo>
                  <a:pt x="301558" y="289586"/>
                </a:lnTo>
                <a:lnTo>
                  <a:pt x="304600" y="282243"/>
                </a:lnTo>
                <a:lnTo>
                  <a:pt x="304600" y="265046"/>
                </a:lnTo>
                <a:lnTo>
                  <a:pt x="301558" y="257737"/>
                </a:lnTo>
                <a:lnTo>
                  <a:pt x="289387" y="245699"/>
                </a:lnTo>
                <a:lnTo>
                  <a:pt x="282045" y="242689"/>
                </a:lnTo>
                <a:close/>
              </a:path>
              <a:path w="304800" h="306704">
                <a:moveTo>
                  <a:pt x="54966" y="210939"/>
                </a:moveTo>
                <a:lnTo>
                  <a:pt x="0" y="210939"/>
                </a:lnTo>
                <a:lnTo>
                  <a:pt x="2802" y="231905"/>
                </a:lnTo>
                <a:lnTo>
                  <a:pt x="29368" y="280888"/>
                </a:lnTo>
                <a:lnTo>
                  <a:pt x="78369" y="304979"/>
                </a:lnTo>
                <a:lnTo>
                  <a:pt x="98623" y="306585"/>
                </a:lnTo>
                <a:lnTo>
                  <a:pt x="120054" y="304880"/>
                </a:lnTo>
                <a:lnTo>
                  <a:pt x="156963" y="291238"/>
                </a:lnTo>
                <a:lnTo>
                  <a:pt x="185116" y="264907"/>
                </a:lnTo>
                <a:lnTo>
                  <a:pt x="190426" y="255587"/>
                </a:lnTo>
                <a:lnTo>
                  <a:pt x="101600" y="255587"/>
                </a:lnTo>
                <a:lnTo>
                  <a:pt x="92676" y="254899"/>
                </a:lnTo>
                <a:lnTo>
                  <a:pt x="60696" y="230658"/>
                </a:lnTo>
                <a:lnTo>
                  <a:pt x="57292" y="221524"/>
                </a:lnTo>
                <a:lnTo>
                  <a:pt x="54966" y="210939"/>
                </a:lnTo>
                <a:close/>
              </a:path>
              <a:path w="304800" h="306704">
                <a:moveTo>
                  <a:pt x="182069" y="53379"/>
                </a:moveTo>
                <a:lnTo>
                  <a:pt x="109007" y="53379"/>
                </a:lnTo>
                <a:lnTo>
                  <a:pt x="116283" y="55993"/>
                </a:lnTo>
                <a:lnTo>
                  <a:pt x="127396" y="66443"/>
                </a:lnTo>
                <a:lnTo>
                  <a:pt x="130175" y="73025"/>
                </a:lnTo>
                <a:lnTo>
                  <a:pt x="130175" y="87048"/>
                </a:lnTo>
                <a:lnTo>
                  <a:pt x="97060" y="114920"/>
                </a:lnTo>
                <a:lnTo>
                  <a:pt x="79573" y="117276"/>
                </a:lnTo>
                <a:lnTo>
                  <a:pt x="79573" y="164901"/>
                </a:lnTo>
                <a:lnTo>
                  <a:pt x="119793" y="172975"/>
                </a:lnTo>
                <a:lnTo>
                  <a:pt x="145565" y="202989"/>
                </a:lnTo>
                <a:lnTo>
                  <a:pt x="146644" y="212526"/>
                </a:lnTo>
                <a:lnTo>
                  <a:pt x="145844" y="221208"/>
                </a:lnTo>
                <a:lnTo>
                  <a:pt x="119384" y="252462"/>
                </a:lnTo>
                <a:lnTo>
                  <a:pt x="101600" y="255587"/>
                </a:lnTo>
                <a:lnTo>
                  <a:pt x="190426" y="255587"/>
                </a:lnTo>
                <a:lnTo>
                  <a:pt x="194170" y="249014"/>
                </a:lnTo>
                <a:lnTo>
                  <a:pt x="199602" y="231619"/>
                </a:lnTo>
                <a:lnTo>
                  <a:pt x="201413" y="212725"/>
                </a:lnTo>
                <a:lnTo>
                  <a:pt x="200476" y="199770"/>
                </a:lnTo>
                <a:lnTo>
                  <a:pt x="178214" y="157056"/>
                </a:lnTo>
                <a:lnTo>
                  <a:pt x="144858" y="138508"/>
                </a:lnTo>
                <a:lnTo>
                  <a:pt x="154377" y="133163"/>
                </a:lnTo>
                <a:lnTo>
                  <a:pt x="180360" y="104266"/>
                </a:lnTo>
                <a:lnTo>
                  <a:pt x="186331" y="76993"/>
                </a:lnTo>
                <a:lnTo>
                  <a:pt x="184812" y="61850"/>
                </a:lnTo>
                <a:lnTo>
                  <a:pt x="182069" y="53379"/>
                </a:lnTo>
                <a:close/>
              </a:path>
              <a:path w="304800" h="306704">
                <a:moveTo>
                  <a:pt x="101798" y="0"/>
                </a:moveTo>
                <a:lnTo>
                  <a:pt x="49075" y="15403"/>
                </a:lnTo>
                <a:lnTo>
                  <a:pt x="19595" y="50204"/>
                </a:lnTo>
                <a:lnTo>
                  <a:pt x="11706" y="79375"/>
                </a:lnTo>
                <a:lnTo>
                  <a:pt x="65087" y="79375"/>
                </a:lnTo>
                <a:lnTo>
                  <a:pt x="67468" y="71701"/>
                </a:lnTo>
                <a:lnTo>
                  <a:pt x="71899" y="65450"/>
                </a:lnTo>
                <a:lnTo>
                  <a:pt x="84865" y="55793"/>
                </a:lnTo>
                <a:lnTo>
                  <a:pt x="92075" y="53379"/>
                </a:lnTo>
                <a:lnTo>
                  <a:pt x="182069" y="53379"/>
                </a:lnTo>
                <a:lnTo>
                  <a:pt x="180254" y="47774"/>
                </a:lnTo>
                <a:lnTo>
                  <a:pt x="149143" y="12836"/>
                </a:lnTo>
                <a:lnTo>
                  <a:pt x="119031" y="1426"/>
                </a:lnTo>
                <a:lnTo>
                  <a:pt x="101798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40447" y="4306873"/>
            <a:ext cx="87709" cy="87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10855" y="4076884"/>
            <a:ext cx="201930" cy="306705"/>
          </a:xfrm>
          <a:custGeom>
            <a:avLst/>
            <a:gdLst/>
            <a:ahLst/>
            <a:cxnLst/>
            <a:rect l="l" t="t" r="r" b="b"/>
            <a:pathLst>
              <a:path w="201929" h="306704">
                <a:moveTo>
                  <a:pt x="101798" y="0"/>
                </a:moveTo>
                <a:lnTo>
                  <a:pt x="149144" y="12836"/>
                </a:lnTo>
                <a:lnTo>
                  <a:pt x="180255" y="47773"/>
                </a:lnTo>
                <a:lnTo>
                  <a:pt x="186332" y="76993"/>
                </a:lnTo>
                <a:lnTo>
                  <a:pt x="185669" y="86506"/>
                </a:lnTo>
                <a:lnTo>
                  <a:pt x="162693" y="127049"/>
                </a:lnTo>
                <a:lnTo>
                  <a:pt x="144859" y="138509"/>
                </a:lnTo>
                <a:lnTo>
                  <a:pt x="157429" y="143216"/>
                </a:lnTo>
                <a:lnTo>
                  <a:pt x="192986" y="176503"/>
                </a:lnTo>
                <a:lnTo>
                  <a:pt x="201414" y="212725"/>
                </a:lnTo>
                <a:lnTo>
                  <a:pt x="199603" y="231619"/>
                </a:lnTo>
                <a:lnTo>
                  <a:pt x="172442" y="279300"/>
                </a:lnTo>
                <a:lnTo>
                  <a:pt x="139501" y="299764"/>
                </a:lnTo>
                <a:lnTo>
                  <a:pt x="98623" y="306585"/>
                </a:lnTo>
                <a:lnTo>
                  <a:pt x="78370" y="304979"/>
                </a:lnTo>
                <a:lnTo>
                  <a:pt x="29368" y="280888"/>
                </a:lnTo>
                <a:lnTo>
                  <a:pt x="2803" y="231905"/>
                </a:lnTo>
                <a:lnTo>
                  <a:pt x="0" y="210939"/>
                </a:lnTo>
                <a:lnTo>
                  <a:pt x="54967" y="210939"/>
                </a:lnTo>
                <a:lnTo>
                  <a:pt x="57292" y="221524"/>
                </a:lnTo>
                <a:lnTo>
                  <a:pt x="60697" y="230658"/>
                </a:lnTo>
                <a:lnTo>
                  <a:pt x="92676" y="254899"/>
                </a:lnTo>
                <a:lnTo>
                  <a:pt x="101600" y="255587"/>
                </a:lnTo>
                <a:lnTo>
                  <a:pt x="110907" y="254806"/>
                </a:lnTo>
                <a:lnTo>
                  <a:pt x="143445" y="229195"/>
                </a:lnTo>
                <a:lnTo>
                  <a:pt x="146645" y="212526"/>
                </a:lnTo>
                <a:lnTo>
                  <a:pt x="145566" y="202989"/>
                </a:lnTo>
                <a:lnTo>
                  <a:pt x="119794" y="172975"/>
                </a:lnTo>
                <a:lnTo>
                  <a:pt x="79573" y="164901"/>
                </a:lnTo>
                <a:lnTo>
                  <a:pt x="79573" y="117276"/>
                </a:lnTo>
                <a:lnTo>
                  <a:pt x="121080" y="103650"/>
                </a:lnTo>
                <a:lnTo>
                  <a:pt x="130174" y="87047"/>
                </a:lnTo>
                <a:lnTo>
                  <a:pt x="130174" y="80962"/>
                </a:lnTo>
                <a:lnTo>
                  <a:pt x="130174" y="73025"/>
                </a:lnTo>
                <a:lnTo>
                  <a:pt x="127396" y="66443"/>
                </a:lnTo>
                <a:lnTo>
                  <a:pt x="121840" y="61217"/>
                </a:lnTo>
                <a:lnTo>
                  <a:pt x="116284" y="55992"/>
                </a:lnTo>
                <a:lnTo>
                  <a:pt x="109008" y="53379"/>
                </a:lnTo>
                <a:lnTo>
                  <a:pt x="100012" y="53379"/>
                </a:lnTo>
                <a:lnTo>
                  <a:pt x="92075" y="53379"/>
                </a:lnTo>
                <a:lnTo>
                  <a:pt x="84865" y="55794"/>
                </a:lnTo>
                <a:lnTo>
                  <a:pt x="78382" y="60622"/>
                </a:lnTo>
                <a:lnTo>
                  <a:pt x="71900" y="65451"/>
                </a:lnTo>
                <a:lnTo>
                  <a:pt x="67468" y="71702"/>
                </a:lnTo>
                <a:lnTo>
                  <a:pt x="65087" y="79375"/>
                </a:lnTo>
                <a:lnTo>
                  <a:pt x="11707" y="79375"/>
                </a:lnTo>
                <a:lnTo>
                  <a:pt x="26330" y="38000"/>
                </a:lnTo>
                <a:lnTo>
                  <a:pt x="64938" y="6846"/>
                </a:lnTo>
                <a:lnTo>
                  <a:pt x="82512" y="1711"/>
                </a:lnTo>
                <a:lnTo>
                  <a:pt x="101798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62114" y="4058627"/>
            <a:ext cx="3439715" cy="3821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78981" y="4558492"/>
            <a:ext cx="1378585" cy="352425"/>
          </a:xfrm>
          <a:custGeom>
            <a:avLst/>
            <a:gdLst/>
            <a:ahLst/>
            <a:cxnLst/>
            <a:rect l="l" t="t" r="r" b="b"/>
            <a:pathLst>
              <a:path w="1378584" h="352425">
                <a:moveTo>
                  <a:pt x="831255" y="78779"/>
                </a:moveTo>
                <a:lnTo>
                  <a:pt x="791418" y="86121"/>
                </a:lnTo>
                <a:lnTo>
                  <a:pt x="756443" y="108148"/>
                </a:lnTo>
                <a:lnTo>
                  <a:pt x="728613" y="146099"/>
                </a:lnTo>
                <a:lnTo>
                  <a:pt x="719336" y="192483"/>
                </a:lnTo>
                <a:lnTo>
                  <a:pt x="721389" y="215211"/>
                </a:lnTo>
                <a:lnTo>
                  <a:pt x="737845" y="255388"/>
                </a:lnTo>
                <a:lnTo>
                  <a:pt x="769447" y="287206"/>
                </a:lnTo>
                <a:lnTo>
                  <a:pt x="809086" y="303726"/>
                </a:lnTo>
                <a:lnTo>
                  <a:pt x="831453" y="305791"/>
                </a:lnTo>
                <a:lnTo>
                  <a:pt x="846894" y="304855"/>
                </a:lnTo>
                <a:lnTo>
                  <a:pt x="889199" y="290809"/>
                </a:lnTo>
                <a:lnTo>
                  <a:pt x="922294" y="261807"/>
                </a:lnTo>
                <a:lnTo>
                  <a:pt x="926522" y="255388"/>
                </a:lnTo>
                <a:lnTo>
                  <a:pt x="831850" y="255388"/>
                </a:lnTo>
                <a:lnTo>
                  <a:pt x="819660" y="254284"/>
                </a:lnTo>
                <a:lnTo>
                  <a:pt x="782631" y="228525"/>
                </a:lnTo>
                <a:lnTo>
                  <a:pt x="773327" y="192483"/>
                </a:lnTo>
                <a:lnTo>
                  <a:pt x="773327" y="192087"/>
                </a:lnTo>
                <a:lnTo>
                  <a:pt x="790079" y="147339"/>
                </a:lnTo>
                <a:lnTo>
                  <a:pt x="832049" y="129777"/>
                </a:lnTo>
                <a:lnTo>
                  <a:pt x="926835" y="129777"/>
                </a:lnTo>
                <a:lnTo>
                  <a:pt x="922393" y="123117"/>
                </a:lnTo>
                <a:lnTo>
                  <a:pt x="888702" y="94058"/>
                </a:lnTo>
                <a:lnTo>
                  <a:pt x="846305" y="79734"/>
                </a:lnTo>
                <a:lnTo>
                  <a:pt x="831255" y="78779"/>
                </a:lnTo>
                <a:close/>
              </a:path>
              <a:path w="1378584" h="352425">
                <a:moveTo>
                  <a:pt x="926835" y="129777"/>
                </a:moveTo>
                <a:lnTo>
                  <a:pt x="832049" y="129777"/>
                </a:lnTo>
                <a:lnTo>
                  <a:pt x="844413" y="130875"/>
                </a:lnTo>
                <a:lnTo>
                  <a:pt x="855538" y="134118"/>
                </a:lnTo>
                <a:lnTo>
                  <a:pt x="886842" y="167109"/>
                </a:lnTo>
                <a:lnTo>
                  <a:pt x="890969" y="192087"/>
                </a:lnTo>
                <a:lnTo>
                  <a:pt x="890969" y="192483"/>
                </a:lnTo>
                <a:lnTo>
                  <a:pt x="874118" y="237727"/>
                </a:lnTo>
                <a:lnTo>
                  <a:pt x="831850" y="255388"/>
                </a:lnTo>
                <a:lnTo>
                  <a:pt x="926522" y="255388"/>
                </a:lnTo>
                <a:lnTo>
                  <a:pt x="944804" y="207118"/>
                </a:lnTo>
                <a:lnTo>
                  <a:pt x="945753" y="192087"/>
                </a:lnTo>
                <a:lnTo>
                  <a:pt x="944811" y="177167"/>
                </a:lnTo>
                <a:lnTo>
                  <a:pt x="941983" y="162767"/>
                </a:lnTo>
                <a:lnTo>
                  <a:pt x="937270" y="148889"/>
                </a:lnTo>
                <a:lnTo>
                  <a:pt x="930672" y="135531"/>
                </a:lnTo>
                <a:lnTo>
                  <a:pt x="926835" y="129777"/>
                </a:lnTo>
                <a:close/>
              </a:path>
              <a:path w="1378584" h="352425">
                <a:moveTo>
                  <a:pt x="1263253" y="78779"/>
                </a:moveTo>
                <a:lnTo>
                  <a:pt x="1219275" y="86940"/>
                </a:lnTo>
                <a:lnTo>
                  <a:pt x="1183382" y="111422"/>
                </a:lnTo>
                <a:lnTo>
                  <a:pt x="1159488" y="148281"/>
                </a:lnTo>
                <a:lnTo>
                  <a:pt x="1151533" y="193475"/>
                </a:lnTo>
                <a:lnTo>
                  <a:pt x="1153530" y="216575"/>
                </a:lnTo>
                <a:lnTo>
                  <a:pt x="1169504" y="256709"/>
                </a:lnTo>
                <a:lnTo>
                  <a:pt x="1200633" y="287765"/>
                </a:lnTo>
                <a:lnTo>
                  <a:pt x="1242008" y="303788"/>
                </a:lnTo>
                <a:lnTo>
                  <a:pt x="1266230" y="305791"/>
                </a:lnTo>
                <a:lnTo>
                  <a:pt x="1282043" y="305066"/>
                </a:lnTo>
                <a:lnTo>
                  <a:pt x="1322785" y="294182"/>
                </a:lnTo>
                <a:lnTo>
                  <a:pt x="1354708" y="269682"/>
                </a:lnTo>
                <a:lnTo>
                  <a:pt x="1363662" y="258364"/>
                </a:lnTo>
                <a:lnTo>
                  <a:pt x="1363240" y="258166"/>
                </a:lnTo>
                <a:lnTo>
                  <a:pt x="1265833" y="258166"/>
                </a:lnTo>
                <a:lnTo>
                  <a:pt x="1253697" y="257317"/>
                </a:lnTo>
                <a:lnTo>
                  <a:pt x="1216664" y="237188"/>
                </a:lnTo>
                <a:lnTo>
                  <a:pt x="1203920" y="207962"/>
                </a:lnTo>
                <a:lnTo>
                  <a:pt x="1377950" y="207962"/>
                </a:lnTo>
                <a:lnTo>
                  <a:pt x="1378149" y="197643"/>
                </a:lnTo>
                <a:lnTo>
                  <a:pt x="1376152" y="172163"/>
                </a:lnTo>
                <a:lnTo>
                  <a:pt x="1374353" y="165298"/>
                </a:lnTo>
                <a:lnTo>
                  <a:pt x="1206301" y="165298"/>
                </a:lnTo>
                <a:lnTo>
                  <a:pt x="1210965" y="156033"/>
                </a:lnTo>
                <a:lnTo>
                  <a:pt x="1244600" y="127793"/>
                </a:lnTo>
                <a:lnTo>
                  <a:pt x="1265833" y="124618"/>
                </a:lnTo>
                <a:lnTo>
                  <a:pt x="1356662" y="124618"/>
                </a:lnTo>
                <a:lnTo>
                  <a:pt x="1346200" y="111422"/>
                </a:lnTo>
                <a:lnTo>
                  <a:pt x="1329035" y="97141"/>
                </a:lnTo>
                <a:lnTo>
                  <a:pt x="1309489" y="86940"/>
                </a:lnTo>
                <a:lnTo>
                  <a:pt x="1287561" y="80819"/>
                </a:lnTo>
                <a:lnTo>
                  <a:pt x="1263253" y="78779"/>
                </a:lnTo>
                <a:close/>
              </a:path>
              <a:path w="1378584" h="352425">
                <a:moveTo>
                  <a:pt x="1318022" y="236933"/>
                </a:moveTo>
                <a:lnTo>
                  <a:pt x="1306575" y="246223"/>
                </a:lnTo>
                <a:lnTo>
                  <a:pt x="1294061" y="252858"/>
                </a:lnTo>
                <a:lnTo>
                  <a:pt x="1280480" y="256839"/>
                </a:lnTo>
                <a:lnTo>
                  <a:pt x="1265833" y="258166"/>
                </a:lnTo>
                <a:lnTo>
                  <a:pt x="1363240" y="258166"/>
                </a:lnTo>
                <a:lnTo>
                  <a:pt x="1318022" y="236933"/>
                </a:lnTo>
                <a:close/>
              </a:path>
              <a:path w="1378584" h="352425">
                <a:moveTo>
                  <a:pt x="1356662" y="124618"/>
                </a:moveTo>
                <a:lnTo>
                  <a:pt x="1265833" y="124618"/>
                </a:lnTo>
                <a:lnTo>
                  <a:pt x="1275935" y="125325"/>
                </a:lnTo>
                <a:lnTo>
                  <a:pt x="1285404" y="127446"/>
                </a:lnTo>
                <a:lnTo>
                  <a:pt x="1320248" y="156690"/>
                </a:lnTo>
                <a:lnTo>
                  <a:pt x="1323578" y="165298"/>
                </a:lnTo>
                <a:lnTo>
                  <a:pt x="1374353" y="165298"/>
                </a:lnTo>
                <a:lnTo>
                  <a:pt x="1370161" y="149299"/>
                </a:lnTo>
                <a:lnTo>
                  <a:pt x="1360177" y="129052"/>
                </a:lnTo>
                <a:lnTo>
                  <a:pt x="1356662" y="124618"/>
                </a:lnTo>
                <a:close/>
              </a:path>
              <a:path w="1378584" h="352425">
                <a:moveTo>
                  <a:pt x="1000125" y="232568"/>
                </a:moveTo>
                <a:lnTo>
                  <a:pt x="966787" y="268881"/>
                </a:lnTo>
                <a:lnTo>
                  <a:pt x="982067" y="285029"/>
                </a:lnTo>
                <a:lnTo>
                  <a:pt x="999728" y="296564"/>
                </a:lnTo>
                <a:lnTo>
                  <a:pt x="1019770" y="303484"/>
                </a:lnTo>
                <a:lnTo>
                  <a:pt x="1042193" y="305791"/>
                </a:lnTo>
                <a:lnTo>
                  <a:pt x="1059054" y="304588"/>
                </a:lnTo>
                <a:lnTo>
                  <a:pt x="1098848" y="286543"/>
                </a:lnTo>
                <a:lnTo>
                  <a:pt x="1117069" y="257373"/>
                </a:lnTo>
                <a:lnTo>
                  <a:pt x="1038556" y="257373"/>
                </a:lnTo>
                <a:lnTo>
                  <a:pt x="1030982" y="255090"/>
                </a:lnTo>
                <a:lnTo>
                  <a:pt x="1022449" y="250526"/>
                </a:lnTo>
                <a:lnTo>
                  <a:pt x="1016254" y="246837"/>
                </a:lnTo>
                <a:lnTo>
                  <a:pt x="1010468" y="242614"/>
                </a:lnTo>
                <a:lnTo>
                  <a:pt x="1005092" y="237858"/>
                </a:lnTo>
                <a:lnTo>
                  <a:pt x="1000125" y="232568"/>
                </a:lnTo>
                <a:close/>
              </a:path>
              <a:path w="1378584" h="352425">
                <a:moveTo>
                  <a:pt x="1044972" y="78779"/>
                </a:moveTo>
                <a:lnTo>
                  <a:pt x="1005030" y="88992"/>
                </a:lnTo>
                <a:lnTo>
                  <a:pt x="975959" y="128357"/>
                </a:lnTo>
                <a:lnTo>
                  <a:pt x="974725" y="140691"/>
                </a:lnTo>
                <a:lnTo>
                  <a:pt x="977999" y="159704"/>
                </a:lnTo>
                <a:lnTo>
                  <a:pt x="987821" y="177055"/>
                </a:lnTo>
                <a:lnTo>
                  <a:pt x="1004192" y="192744"/>
                </a:lnTo>
                <a:lnTo>
                  <a:pt x="1027112" y="206771"/>
                </a:lnTo>
                <a:lnTo>
                  <a:pt x="1045368" y="215900"/>
                </a:lnTo>
                <a:lnTo>
                  <a:pt x="1055700" y="221890"/>
                </a:lnTo>
                <a:lnTo>
                  <a:pt x="1063079" y="227954"/>
                </a:lnTo>
                <a:lnTo>
                  <a:pt x="1067507" y="234093"/>
                </a:lnTo>
                <a:lnTo>
                  <a:pt x="1068983" y="240306"/>
                </a:lnTo>
                <a:lnTo>
                  <a:pt x="1068983" y="244805"/>
                </a:lnTo>
                <a:lnTo>
                  <a:pt x="1066800" y="248773"/>
                </a:lnTo>
                <a:lnTo>
                  <a:pt x="1058068" y="255653"/>
                </a:lnTo>
                <a:lnTo>
                  <a:pt x="1052314" y="257373"/>
                </a:lnTo>
                <a:lnTo>
                  <a:pt x="1117069" y="257373"/>
                </a:lnTo>
                <a:lnTo>
                  <a:pt x="1118660" y="252312"/>
                </a:lnTo>
                <a:lnTo>
                  <a:pt x="1119981" y="238521"/>
                </a:lnTo>
                <a:lnTo>
                  <a:pt x="1119249" y="228053"/>
                </a:lnTo>
                <a:lnTo>
                  <a:pt x="1101192" y="192818"/>
                </a:lnTo>
                <a:lnTo>
                  <a:pt x="1065212" y="169266"/>
                </a:lnTo>
                <a:lnTo>
                  <a:pt x="1036770" y="155111"/>
                </a:lnTo>
                <a:lnTo>
                  <a:pt x="1031379" y="151771"/>
                </a:lnTo>
                <a:lnTo>
                  <a:pt x="1027013" y="146876"/>
                </a:lnTo>
                <a:lnTo>
                  <a:pt x="1025922" y="144197"/>
                </a:lnTo>
                <a:lnTo>
                  <a:pt x="1025922" y="137450"/>
                </a:lnTo>
                <a:lnTo>
                  <a:pt x="1027642" y="134242"/>
                </a:lnTo>
                <a:lnTo>
                  <a:pt x="1034521" y="129082"/>
                </a:lnTo>
                <a:lnTo>
                  <a:pt x="1039284" y="127793"/>
                </a:lnTo>
                <a:lnTo>
                  <a:pt x="1102716" y="127793"/>
                </a:lnTo>
                <a:lnTo>
                  <a:pt x="1116012" y="114498"/>
                </a:lnTo>
                <a:lnTo>
                  <a:pt x="1084560" y="88007"/>
                </a:lnTo>
                <a:lnTo>
                  <a:pt x="1055334" y="79356"/>
                </a:lnTo>
                <a:lnTo>
                  <a:pt x="1044972" y="78779"/>
                </a:lnTo>
                <a:close/>
              </a:path>
              <a:path w="1378584" h="352425">
                <a:moveTo>
                  <a:pt x="1102716" y="127793"/>
                </a:moveTo>
                <a:lnTo>
                  <a:pt x="1045368" y="127793"/>
                </a:lnTo>
                <a:lnTo>
                  <a:pt x="1053938" y="129058"/>
                </a:lnTo>
                <a:lnTo>
                  <a:pt x="1062980" y="132853"/>
                </a:lnTo>
                <a:lnTo>
                  <a:pt x="1072493" y="139178"/>
                </a:lnTo>
                <a:lnTo>
                  <a:pt x="1082476" y="148033"/>
                </a:lnTo>
                <a:lnTo>
                  <a:pt x="1102716" y="127793"/>
                </a:lnTo>
                <a:close/>
              </a:path>
              <a:path w="1378584" h="352425">
                <a:moveTo>
                  <a:pt x="408781" y="63102"/>
                </a:moveTo>
                <a:lnTo>
                  <a:pt x="352425" y="63102"/>
                </a:lnTo>
                <a:lnTo>
                  <a:pt x="352425" y="300235"/>
                </a:lnTo>
                <a:lnTo>
                  <a:pt x="408781" y="300235"/>
                </a:lnTo>
                <a:lnTo>
                  <a:pt x="408781" y="63102"/>
                </a:lnTo>
                <a:close/>
              </a:path>
              <a:path w="1378584" h="352425">
                <a:moveTo>
                  <a:pt x="461962" y="8333"/>
                </a:moveTo>
                <a:lnTo>
                  <a:pt x="300633" y="8333"/>
                </a:lnTo>
                <a:lnTo>
                  <a:pt x="300633" y="63102"/>
                </a:lnTo>
                <a:lnTo>
                  <a:pt x="461962" y="63102"/>
                </a:lnTo>
                <a:lnTo>
                  <a:pt x="461962" y="8333"/>
                </a:lnTo>
                <a:close/>
              </a:path>
              <a:path w="1378584" h="352425">
                <a:moveTo>
                  <a:pt x="542528" y="991"/>
                </a:moveTo>
                <a:lnTo>
                  <a:pt x="488751" y="991"/>
                </a:lnTo>
                <a:lnTo>
                  <a:pt x="488751" y="300235"/>
                </a:lnTo>
                <a:lnTo>
                  <a:pt x="542528" y="300235"/>
                </a:lnTo>
                <a:lnTo>
                  <a:pt x="542603" y="205581"/>
                </a:lnTo>
                <a:lnTo>
                  <a:pt x="542677" y="197717"/>
                </a:lnTo>
                <a:lnTo>
                  <a:pt x="551283" y="152201"/>
                </a:lnTo>
                <a:lnTo>
                  <a:pt x="581614" y="129070"/>
                </a:lnTo>
                <a:lnTo>
                  <a:pt x="589558" y="128388"/>
                </a:lnTo>
                <a:lnTo>
                  <a:pt x="676170" y="128388"/>
                </a:lnTo>
                <a:lnTo>
                  <a:pt x="675332" y="124767"/>
                </a:lnTo>
                <a:lnTo>
                  <a:pt x="669441" y="111757"/>
                </a:lnTo>
                <a:lnTo>
                  <a:pt x="665150" y="106163"/>
                </a:lnTo>
                <a:lnTo>
                  <a:pt x="542528" y="106163"/>
                </a:lnTo>
                <a:lnTo>
                  <a:pt x="542528" y="991"/>
                </a:lnTo>
                <a:close/>
              </a:path>
              <a:path w="1378584" h="352425">
                <a:moveTo>
                  <a:pt x="676170" y="128388"/>
                </a:moveTo>
                <a:lnTo>
                  <a:pt x="598025" y="128388"/>
                </a:lnTo>
                <a:lnTo>
                  <a:pt x="605135" y="130571"/>
                </a:lnTo>
                <a:lnTo>
                  <a:pt x="616644" y="139302"/>
                </a:lnTo>
                <a:lnTo>
                  <a:pt x="626442" y="188341"/>
                </a:lnTo>
                <a:lnTo>
                  <a:pt x="626666" y="300235"/>
                </a:lnTo>
                <a:lnTo>
                  <a:pt x="680045" y="300235"/>
                </a:lnTo>
                <a:lnTo>
                  <a:pt x="680045" y="157558"/>
                </a:lnTo>
                <a:lnTo>
                  <a:pt x="678867" y="140034"/>
                </a:lnTo>
                <a:lnTo>
                  <a:pt x="676170" y="128388"/>
                </a:lnTo>
                <a:close/>
              </a:path>
              <a:path w="1378584" h="352425">
                <a:moveTo>
                  <a:pt x="607020" y="78779"/>
                </a:moveTo>
                <a:lnTo>
                  <a:pt x="566452" y="89476"/>
                </a:lnTo>
                <a:lnTo>
                  <a:pt x="542528" y="106163"/>
                </a:lnTo>
                <a:lnTo>
                  <a:pt x="665150" y="106163"/>
                </a:lnTo>
                <a:lnTo>
                  <a:pt x="622461" y="80168"/>
                </a:lnTo>
                <a:lnTo>
                  <a:pt x="607020" y="78779"/>
                </a:lnTo>
                <a:close/>
              </a:path>
              <a:path w="1378584" h="352425">
                <a:moveTo>
                  <a:pt x="169664" y="0"/>
                </a:moveTo>
                <a:lnTo>
                  <a:pt x="131168" y="0"/>
                </a:lnTo>
                <a:lnTo>
                  <a:pt x="0" y="352225"/>
                </a:lnTo>
                <a:lnTo>
                  <a:pt x="38299" y="352225"/>
                </a:lnTo>
                <a:lnTo>
                  <a:pt x="169664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52292" y="4688270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09" h="125729">
                <a:moveTo>
                  <a:pt x="58737" y="0"/>
                </a:moveTo>
                <a:lnTo>
                  <a:pt x="16768" y="17561"/>
                </a:lnTo>
                <a:lnTo>
                  <a:pt x="0" y="62507"/>
                </a:lnTo>
                <a:lnTo>
                  <a:pt x="1035" y="75927"/>
                </a:lnTo>
                <a:lnTo>
                  <a:pt x="25406" y="115788"/>
                </a:lnTo>
                <a:lnTo>
                  <a:pt x="58539" y="125611"/>
                </a:lnTo>
                <a:lnTo>
                  <a:pt x="70705" y="124507"/>
                </a:lnTo>
                <a:lnTo>
                  <a:pt x="108185" y="98487"/>
                </a:lnTo>
                <a:lnTo>
                  <a:pt x="117673" y="62507"/>
                </a:lnTo>
                <a:lnTo>
                  <a:pt x="116637" y="49268"/>
                </a:lnTo>
                <a:lnTo>
                  <a:pt x="92242" y="9766"/>
                </a:lnTo>
                <a:lnTo>
                  <a:pt x="58737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785283" y="4683110"/>
            <a:ext cx="117475" cy="41275"/>
          </a:xfrm>
          <a:custGeom>
            <a:avLst/>
            <a:gdLst/>
            <a:ahLst/>
            <a:cxnLst/>
            <a:rect l="l" t="t" r="r" b="b"/>
            <a:pathLst>
              <a:path w="117475" h="41275">
                <a:moveTo>
                  <a:pt x="59531" y="0"/>
                </a:moveTo>
                <a:lnTo>
                  <a:pt x="19843" y="12700"/>
                </a:lnTo>
                <a:lnTo>
                  <a:pt x="0" y="40679"/>
                </a:lnTo>
                <a:lnTo>
                  <a:pt x="117275" y="40679"/>
                </a:lnTo>
                <a:lnTo>
                  <a:pt x="87938" y="6362"/>
                </a:lnTo>
                <a:lnTo>
                  <a:pt x="59531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730514" y="4637271"/>
            <a:ext cx="226695" cy="227329"/>
          </a:xfrm>
          <a:custGeom>
            <a:avLst/>
            <a:gdLst/>
            <a:ahLst/>
            <a:cxnLst/>
            <a:rect l="l" t="t" r="r" b="b"/>
            <a:pathLst>
              <a:path w="226695" h="227329">
                <a:moveTo>
                  <a:pt x="111719" y="0"/>
                </a:moveTo>
                <a:lnTo>
                  <a:pt x="157955" y="8160"/>
                </a:lnTo>
                <a:lnTo>
                  <a:pt x="194667" y="32642"/>
                </a:lnTo>
                <a:lnTo>
                  <a:pt x="218628" y="70519"/>
                </a:lnTo>
                <a:lnTo>
                  <a:pt x="226615" y="118864"/>
                </a:lnTo>
                <a:lnTo>
                  <a:pt x="226417" y="129182"/>
                </a:lnTo>
                <a:lnTo>
                  <a:pt x="52387" y="129182"/>
                </a:lnTo>
                <a:lnTo>
                  <a:pt x="55060" y="140103"/>
                </a:lnTo>
                <a:lnTo>
                  <a:pt x="81278" y="171741"/>
                </a:lnTo>
                <a:lnTo>
                  <a:pt x="114300" y="179387"/>
                </a:lnTo>
                <a:lnTo>
                  <a:pt x="128947" y="178060"/>
                </a:lnTo>
                <a:lnTo>
                  <a:pt x="142527" y="174079"/>
                </a:lnTo>
                <a:lnTo>
                  <a:pt x="155041" y="167444"/>
                </a:lnTo>
                <a:lnTo>
                  <a:pt x="166489" y="158154"/>
                </a:lnTo>
                <a:lnTo>
                  <a:pt x="212129" y="179585"/>
                </a:lnTo>
                <a:lnTo>
                  <a:pt x="182736" y="208812"/>
                </a:lnTo>
                <a:lnTo>
                  <a:pt x="145206" y="224110"/>
                </a:lnTo>
                <a:lnTo>
                  <a:pt x="114696" y="227012"/>
                </a:lnTo>
                <a:lnTo>
                  <a:pt x="90474" y="225009"/>
                </a:lnTo>
                <a:lnTo>
                  <a:pt x="49100" y="208985"/>
                </a:lnTo>
                <a:lnTo>
                  <a:pt x="17971" y="177930"/>
                </a:lnTo>
                <a:lnTo>
                  <a:pt x="1996" y="137796"/>
                </a:lnTo>
                <a:lnTo>
                  <a:pt x="0" y="114696"/>
                </a:lnTo>
                <a:lnTo>
                  <a:pt x="1990" y="91039"/>
                </a:lnTo>
                <a:lnTo>
                  <a:pt x="17915" y="50012"/>
                </a:lnTo>
                <a:lnTo>
                  <a:pt x="48784" y="18361"/>
                </a:lnTo>
                <a:lnTo>
                  <a:pt x="88719" y="2040"/>
                </a:lnTo>
                <a:lnTo>
                  <a:pt x="111719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45769" y="4637271"/>
            <a:ext cx="153670" cy="227329"/>
          </a:xfrm>
          <a:custGeom>
            <a:avLst/>
            <a:gdLst/>
            <a:ahLst/>
            <a:cxnLst/>
            <a:rect l="l" t="t" r="r" b="b"/>
            <a:pathLst>
              <a:path w="153670" h="227329">
                <a:moveTo>
                  <a:pt x="78184" y="0"/>
                </a:moveTo>
                <a:lnTo>
                  <a:pt x="117772" y="9227"/>
                </a:lnTo>
                <a:lnTo>
                  <a:pt x="149225" y="35718"/>
                </a:lnTo>
                <a:lnTo>
                  <a:pt x="115689" y="69254"/>
                </a:lnTo>
                <a:lnTo>
                  <a:pt x="105705" y="60399"/>
                </a:lnTo>
                <a:lnTo>
                  <a:pt x="96192" y="54074"/>
                </a:lnTo>
                <a:lnTo>
                  <a:pt x="87151" y="50279"/>
                </a:lnTo>
                <a:lnTo>
                  <a:pt x="78581" y="49014"/>
                </a:lnTo>
                <a:lnTo>
                  <a:pt x="72495" y="49014"/>
                </a:lnTo>
                <a:lnTo>
                  <a:pt x="67733" y="50303"/>
                </a:lnTo>
                <a:lnTo>
                  <a:pt x="64293" y="52883"/>
                </a:lnTo>
                <a:lnTo>
                  <a:pt x="60854" y="55463"/>
                </a:lnTo>
                <a:lnTo>
                  <a:pt x="59134" y="58671"/>
                </a:lnTo>
                <a:lnTo>
                  <a:pt x="59134" y="62507"/>
                </a:lnTo>
                <a:lnTo>
                  <a:pt x="59134" y="65418"/>
                </a:lnTo>
                <a:lnTo>
                  <a:pt x="78581" y="80565"/>
                </a:lnTo>
                <a:lnTo>
                  <a:pt x="98425" y="90487"/>
                </a:lnTo>
                <a:lnTo>
                  <a:pt x="134404" y="114039"/>
                </a:lnTo>
                <a:lnTo>
                  <a:pt x="152461" y="149274"/>
                </a:lnTo>
                <a:lnTo>
                  <a:pt x="153193" y="159742"/>
                </a:lnTo>
                <a:lnTo>
                  <a:pt x="151872" y="173533"/>
                </a:lnTo>
                <a:lnTo>
                  <a:pt x="132060" y="207764"/>
                </a:lnTo>
                <a:lnTo>
                  <a:pt x="92267" y="225809"/>
                </a:lnTo>
                <a:lnTo>
                  <a:pt x="75406" y="227012"/>
                </a:lnTo>
                <a:lnTo>
                  <a:pt x="52982" y="224705"/>
                </a:lnTo>
                <a:lnTo>
                  <a:pt x="32940" y="217785"/>
                </a:lnTo>
                <a:lnTo>
                  <a:pt x="15279" y="206250"/>
                </a:lnTo>
                <a:lnTo>
                  <a:pt x="0" y="190103"/>
                </a:lnTo>
                <a:lnTo>
                  <a:pt x="33337" y="153789"/>
                </a:lnTo>
                <a:lnTo>
                  <a:pt x="38304" y="159078"/>
                </a:lnTo>
                <a:lnTo>
                  <a:pt x="43681" y="163834"/>
                </a:lnTo>
                <a:lnTo>
                  <a:pt x="49466" y="168057"/>
                </a:lnTo>
                <a:lnTo>
                  <a:pt x="55661" y="171747"/>
                </a:lnTo>
                <a:lnTo>
                  <a:pt x="64194" y="176311"/>
                </a:lnTo>
                <a:lnTo>
                  <a:pt x="71768" y="178593"/>
                </a:lnTo>
                <a:lnTo>
                  <a:pt x="78382" y="178593"/>
                </a:lnTo>
                <a:lnTo>
                  <a:pt x="85526" y="178593"/>
                </a:lnTo>
                <a:lnTo>
                  <a:pt x="91281" y="176873"/>
                </a:lnTo>
                <a:lnTo>
                  <a:pt x="95646" y="173434"/>
                </a:lnTo>
                <a:lnTo>
                  <a:pt x="100012" y="169994"/>
                </a:lnTo>
                <a:lnTo>
                  <a:pt x="102195" y="166026"/>
                </a:lnTo>
                <a:lnTo>
                  <a:pt x="102195" y="161528"/>
                </a:lnTo>
                <a:lnTo>
                  <a:pt x="60325" y="127992"/>
                </a:lnTo>
                <a:lnTo>
                  <a:pt x="37405" y="113965"/>
                </a:lnTo>
                <a:lnTo>
                  <a:pt x="21034" y="98276"/>
                </a:lnTo>
                <a:lnTo>
                  <a:pt x="11211" y="80925"/>
                </a:lnTo>
                <a:lnTo>
                  <a:pt x="7937" y="61912"/>
                </a:lnTo>
                <a:lnTo>
                  <a:pt x="9171" y="49578"/>
                </a:lnTo>
                <a:lnTo>
                  <a:pt x="38242" y="10213"/>
                </a:lnTo>
                <a:lnTo>
                  <a:pt x="63493" y="1134"/>
                </a:lnTo>
                <a:lnTo>
                  <a:pt x="78184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298317" y="4637271"/>
            <a:ext cx="226695" cy="227329"/>
          </a:xfrm>
          <a:custGeom>
            <a:avLst/>
            <a:gdLst/>
            <a:ahLst/>
            <a:cxnLst/>
            <a:rect l="l" t="t" r="r" b="b"/>
            <a:pathLst>
              <a:path w="226695" h="227329">
                <a:moveTo>
                  <a:pt x="111918" y="0"/>
                </a:moveTo>
                <a:lnTo>
                  <a:pt x="155692" y="8594"/>
                </a:lnTo>
                <a:lnTo>
                  <a:pt x="193302" y="33287"/>
                </a:lnTo>
                <a:lnTo>
                  <a:pt x="217934" y="70110"/>
                </a:lnTo>
                <a:lnTo>
                  <a:pt x="226417" y="113307"/>
                </a:lnTo>
                <a:lnTo>
                  <a:pt x="225468" y="128339"/>
                </a:lnTo>
                <a:lnTo>
                  <a:pt x="211236" y="170457"/>
                </a:lnTo>
                <a:lnTo>
                  <a:pt x="182271" y="203813"/>
                </a:lnTo>
                <a:lnTo>
                  <a:pt x="142329" y="223266"/>
                </a:lnTo>
                <a:lnTo>
                  <a:pt x="112117" y="227012"/>
                </a:lnTo>
                <a:lnTo>
                  <a:pt x="89749" y="224947"/>
                </a:lnTo>
                <a:lnTo>
                  <a:pt x="50111" y="208427"/>
                </a:lnTo>
                <a:lnTo>
                  <a:pt x="18473" y="176565"/>
                </a:lnTo>
                <a:lnTo>
                  <a:pt x="2052" y="136432"/>
                </a:lnTo>
                <a:lnTo>
                  <a:pt x="0" y="113704"/>
                </a:lnTo>
                <a:lnTo>
                  <a:pt x="2319" y="89458"/>
                </a:lnTo>
                <a:lnTo>
                  <a:pt x="20873" y="47290"/>
                </a:lnTo>
                <a:lnTo>
                  <a:pt x="53987" y="16519"/>
                </a:lnTo>
                <a:lnTo>
                  <a:pt x="91392" y="1835"/>
                </a:lnTo>
                <a:lnTo>
                  <a:pt x="111918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79614" y="4566826"/>
            <a:ext cx="161925" cy="292100"/>
          </a:xfrm>
          <a:custGeom>
            <a:avLst/>
            <a:gdLst/>
            <a:ahLst/>
            <a:cxnLst/>
            <a:rect l="l" t="t" r="r" b="b"/>
            <a:pathLst>
              <a:path w="161925" h="292100">
                <a:moveTo>
                  <a:pt x="0" y="0"/>
                </a:moveTo>
                <a:lnTo>
                  <a:pt x="161329" y="0"/>
                </a:lnTo>
                <a:lnTo>
                  <a:pt x="161329" y="54768"/>
                </a:lnTo>
                <a:lnTo>
                  <a:pt x="108148" y="54768"/>
                </a:lnTo>
                <a:lnTo>
                  <a:pt x="108148" y="291901"/>
                </a:lnTo>
                <a:lnTo>
                  <a:pt x="51792" y="291901"/>
                </a:lnTo>
                <a:lnTo>
                  <a:pt x="51792" y="54768"/>
                </a:lnTo>
                <a:lnTo>
                  <a:pt x="0" y="5476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67733" y="4559484"/>
            <a:ext cx="191770" cy="299720"/>
          </a:xfrm>
          <a:custGeom>
            <a:avLst/>
            <a:gdLst/>
            <a:ahLst/>
            <a:cxnLst/>
            <a:rect l="l" t="t" r="r" b="b"/>
            <a:pathLst>
              <a:path w="191770" h="299720">
                <a:moveTo>
                  <a:pt x="0" y="0"/>
                </a:moveTo>
                <a:lnTo>
                  <a:pt x="53776" y="0"/>
                </a:lnTo>
                <a:lnTo>
                  <a:pt x="53776" y="105171"/>
                </a:lnTo>
                <a:lnTo>
                  <a:pt x="61726" y="98753"/>
                </a:lnTo>
                <a:lnTo>
                  <a:pt x="101897" y="79499"/>
                </a:lnTo>
                <a:lnTo>
                  <a:pt x="118268" y="77787"/>
                </a:lnTo>
                <a:lnTo>
                  <a:pt x="133709" y="79176"/>
                </a:lnTo>
                <a:lnTo>
                  <a:pt x="172442" y="100012"/>
                </a:lnTo>
                <a:lnTo>
                  <a:pt x="190115" y="139042"/>
                </a:lnTo>
                <a:lnTo>
                  <a:pt x="191293" y="156567"/>
                </a:lnTo>
                <a:lnTo>
                  <a:pt x="191293" y="299243"/>
                </a:lnTo>
                <a:lnTo>
                  <a:pt x="137913" y="299243"/>
                </a:lnTo>
                <a:lnTo>
                  <a:pt x="137913" y="204589"/>
                </a:lnTo>
                <a:lnTo>
                  <a:pt x="137690" y="187349"/>
                </a:lnTo>
                <a:lnTo>
                  <a:pt x="131960" y="144925"/>
                </a:lnTo>
                <a:lnTo>
                  <a:pt x="122138" y="133945"/>
                </a:lnTo>
                <a:lnTo>
                  <a:pt x="116383" y="129579"/>
                </a:lnTo>
                <a:lnTo>
                  <a:pt x="109273" y="127396"/>
                </a:lnTo>
                <a:lnTo>
                  <a:pt x="100806" y="127396"/>
                </a:lnTo>
                <a:lnTo>
                  <a:pt x="62532" y="151209"/>
                </a:lnTo>
                <a:lnTo>
                  <a:pt x="53925" y="196725"/>
                </a:lnTo>
                <a:lnTo>
                  <a:pt x="53776" y="212526"/>
                </a:lnTo>
                <a:lnTo>
                  <a:pt x="53776" y="299243"/>
                </a:lnTo>
                <a:lnTo>
                  <a:pt x="0" y="299243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78981" y="4558491"/>
            <a:ext cx="170180" cy="352425"/>
          </a:xfrm>
          <a:custGeom>
            <a:avLst/>
            <a:gdLst/>
            <a:ahLst/>
            <a:cxnLst/>
            <a:rect l="l" t="t" r="r" b="b"/>
            <a:pathLst>
              <a:path w="170179" h="352425">
                <a:moveTo>
                  <a:pt x="131167" y="0"/>
                </a:moveTo>
                <a:lnTo>
                  <a:pt x="169664" y="0"/>
                </a:lnTo>
                <a:lnTo>
                  <a:pt x="38298" y="352226"/>
                </a:lnTo>
                <a:lnTo>
                  <a:pt x="0" y="352226"/>
                </a:lnTo>
                <a:lnTo>
                  <a:pt x="131167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07085" y="5537384"/>
            <a:ext cx="308610" cy="304800"/>
          </a:xfrm>
          <a:custGeom>
            <a:avLst/>
            <a:gdLst/>
            <a:ahLst/>
            <a:cxnLst/>
            <a:rect l="l" t="t" r="r" b="b"/>
            <a:pathLst>
              <a:path w="308609" h="304800">
                <a:moveTo>
                  <a:pt x="285816" y="242688"/>
                </a:moveTo>
                <a:lnTo>
                  <a:pt x="268617" y="242688"/>
                </a:lnTo>
                <a:lnTo>
                  <a:pt x="261275" y="245698"/>
                </a:lnTo>
                <a:lnTo>
                  <a:pt x="249105" y="257737"/>
                </a:lnTo>
                <a:lnTo>
                  <a:pt x="246062" y="265046"/>
                </a:lnTo>
                <a:lnTo>
                  <a:pt x="246062" y="282244"/>
                </a:lnTo>
                <a:lnTo>
                  <a:pt x="249105" y="289586"/>
                </a:lnTo>
                <a:lnTo>
                  <a:pt x="261275" y="301757"/>
                </a:lnTo>
                <a:lnTo>
                  <a:pt x="268617" y="304800"/>
                </a:lnTo>
                <a:lnTo>
                  <a:pt x="285816" y="304800"/>
                </a:lnTo>
                <a:lnTo>
                  <a:pt x="293157" y="301757"/>
                </a:lnTo>
                <a:lnTo>
                  <a:pt x="305329" y="289586"/>
                </a:lnTo>
                <a:lnTo>
                  <a:pt x="308371" y="282244"/>
                </a:lnTo>
                <a:lnTo>
                  <a:pt x="308371" y="265046"/>
                </a:lnTo>
                <a:lnTo>
                  <a:pt x="305329" y="257737"/>
                </a:lnTo>
                <a:lnTo>
                  <a:pt x="293157" y="245698"/>
                </a:lnTo>
                <a:lnTo>
                  <a:pt x="285816" y="242688"/>
                </a:lnTo>
                <a:close/>
              </a:path>
              <a:path w="308609" h="304800">
                <a:moveTo>
                  <a:pt x="181768" y="239315"/>
                </a:moveTo>
                <a:lnTo>
                  <a:pt x="127396" y="239315"/>
                </a:lnTo>
                <a:lnTo>
                  <a:pt x="127396" y="299243"/>
                </a:lnTo>
                <a:lnTo>
                  <a:pt x="181768" y="299243"/>
                </a:lnTo>
                <a:lnTo>
                  <a:pt x="181768" y="239315"/>
                </a:lnTo>
                <a:close/>
              </a:path>
              <a:path w="308609" h="304800">
                <a:moveTo>
                  <a:pt x="181768" y="0"/>
                </a:moveTo>
                <a:lnTo>
                  <a:pt x="126206" y="0"/>
                </a:lnTo>
                <a:lnTo>
                  <a:pt x="0" y="187920"/>
                </a:lnTo>
                <a:lnTo>
                  <a:pt x="0" y="239315"/>
                </a:lnTo>
                <a:lnTo>
                  <a:pt x="207764" y="239315"/>
                </a:lnTo>
                <a:lnTo>
                  <a:pt x="207764" y="187920"/>
                </a:lnTo>
                <a:lnTo>
                  <a:pt x="60721" y="187920"/>
                </a:lnTo>
                <a:lnTo>
                  <a:pt x="127396" y="90090"/>
                </a:lnTo>
                <a:lnTo>
                  <a:pt x="181768" y="90090"/>
                </a:lnTo>
                <a:lnTo>
                  <a:pt x="181768" y="0"/>
                </a:lnTo>
                <a:close/>
              </a:path>
              <a:path w="308609" h="304800">
                <a:moveTo>
                  <a:pt x="181768" y="90090"/>
                </a:moveTo>
                <a:lnTo>
                  <a:pt x="127396" y="90090"/>
                </a:lnTo>
                <a:lnTo>
                  <a:pt x="127396" y="187920"/>
                </a:lnTo>
                <a:lnTo>
                  <a:pt x="181768" y="187920"/>
                </a:lnTo>
                <a:lnTo>
                  <a:pt x="181768" y="9009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40447" y="5767373"/>
            <a:ext cx="87709" cy="875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67806" y="5627474"/>
            <a:ext cx="66675" cy="98425"/>
          </a:xfrm>
          <a:custGeom>
            <a:avLst/>
            <a:gdLst/>
            <a:ahLst/>
            <a:cxnLst/>
            <a:rect l="l" t="t" r="r" b="b"/>
            <a:pathLst>
              <a:path w="66675" h="98425">
                <a:moveTo>
                  <a:pt x="66675" y="0"/>
                </a:moveTo>
                <a:lnTo>
                  <a:pt x="0" y="97829"/>
                </a:lnTo>
                <a:lnTo>
                  <a:pt x="66675" y="97829"/>
                </a:lnTo>
                <a:lnTo>
                  <a:pt x="66675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07084" y="5537384"/>
            <a:ext cx="208279" cy="299720"/>
          </a:xfrm>
          <a:custGeom>
            <a:avLst/>
            <a:gdLst/>
            <a:ahLst/>
            <a:cxnLst/>
            <a:rect l="l" t="t" r="r" b="b"/>
            <a:pathLst>
              <a:path w="208279" h="299720">
                <a:moveTo>
                  <a:pt x="126206" y="0"/>
                </a:moveTo>
                <a:lnTo>
                  <a:pt x="181768" y="0"/>
                </a:lnTo>
                <a:lnTo>
                  <a:pt x="181768" y="187920"/>
                </a:lnTo>
                <a:lnTo>
                  <a:pt x="207763" y="187920"/>
                </a:lnTo>
                <a:lnTo>
                  <a:pt x="207763" y="239315"/>
                </a:lnTo>
                <a:lnTo>
                  <a:pt x="181768" y="239315"/>
                </a:lnTo>
                <a:lnTo>
                  <a:pt x="181768" y="299243"/>
                </a:lnTo>
                <a:lnTo>
                  <a:pt x="127396" y="299243"/>
                </a:lnTo>
                <a:lnTo>
                  <a:pt x="127396" y="239315"/>
                </a:lnTo>
                <a:lnTo>
                  <a:pt x="0" y="239315"/>
                </a:lnTo>
                <a:lnTo>
                  <a:pt x="0" y="187920"/>
                </a:lnTo>
                <a:lnTo>
                  <a:pt x="12620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603390" y="5519127"/>
            <a:ext cx="2783481" cy="3964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74815" y="6014427"/>
            <a:ext cx="887094" cy="310515"/>
          </a:xfrm>
          <a:custGeom>
            <a:avLst/>
            <a:gdLst/>
            <a:ahLst/>
            <a:cxnLst/>
            <a:rect l="l" t="t" r="r" b="b"/>
            <a:pathLst>
              <a:path w="887095" h="310514">
                <a:moveTo>
                  <a:pt x="772120" y="83343"/>
                </a:moveTo>
                <a:lnTo>
                  <a:pt x="728141" y="91504"/>
                </a:lnTo>
                <a:lnTo>
                  <a:pt x="692249" y="115986"/>
                </a:lnTo>
                <a:lnTo>
                  <a:pt x="668355" y="152846"/>
                </a:lnTo>
                <a:lnTo>
                  <a:pt x="660400" y="198040"/>
                </a:lnTo>
                <a:lnTo>
                  <a:pt x="662396" y="221139"/>
                </a:lnTo>
                <a:lnTo>
                  <a:pt x="678371" y="261273"/>
                </a:lnTo>
                <a:lnTo>
                  <a:pt x="709500" y="292329"/>
                </a:lnTo>
                <a:lnTo>
                  <a:pt x="750875" y="308353"/>
                </a:lnTo>
                <a:lnTo>
                  <a:pt x="775097" y="310356"/>
                </a:lnTo>
                <a:lnTo>
                  <a:pt x="790910" y="309630"/>
                </a:lnTo>
                <a:lnTo>
                  <a:pt x="831651" y="298747"/>
                </a:lnTo>
                <a:lnTo>
                  <a:pt x="863575" y="274246"/>
                </a:lnTo>
                <a:lnTo>
                  <a:pt x="872529" y="262929"/>
                </a:lnTo>
                <a:lnTo>
                  <a:pt x="872106" y="262731"/>
                </a:lnTo>
                <a:lnTo>
                  <a:pt x="774700" y="262731"/>
                </a:lnTo>
                <a:lnTo>
                  <a:pt x="762564" y="261881"/>
                </a:lnTo>
                <a:lnTo>
                  <a:pt x="725530" y="241752"/>
                </a:lnTo>
                <a:lnTo>
                  <a:pt x="712787" y="212526"/>
                </a:lnTo>
                <a:lnTo>
                  <a:pt x="886816" y="212526"/>
                </a:lnTo>
                <a:lnTo>
                  <a:pt x="887016" y="202207"/>
                </a:lnTo>
                <a:lnTo>
                  <a:pt x="885019" y="176727"/>
                </a:lnTo>
                <a:lnTo>
                  <a:pt x="883220" y="169862"/>
                </a:lnTo>
                <a:lnTo>
                  <a:pt x="715168" y="169862"/>
                </a:lnTo>
                <a:lnTo>
                  <a:pt x="719832" y="160597"/>
                </a:lnTo>
                <a:lnTo>
                  <a:pt x="753467" y="132357"/>
                </a:lnTo>
                <a:lnTo>
                  <a:pt x="774700" y="129182"/>
                </a:lnTo>
                <a:lnTo>
                  <a:pt x="865529" y="129182"/>
                </a:lnTo>
                <a:lnTo>
                  <a:pt x="855066" y="115986"/>
                </a:lnTo>
                <a:lnTo>
                  <a:pt x="837902" y="101705"/>
                </a:lnTo>
                <a:lnTo>
                  <a:pt x="818356" y="91504"/>
                </a:lnTo>
                <a:lnTo>
                  <a:pt x="796428" y="85383"/>
                </a:lnTo>
                <a:lnTo>
                  <a:pt x="772120" y="83343"/>
                </a:lnTo>
                <a:close/>
              </a:path>
              <a:path w="887095" h="310514">
                <a:moveTo>
                  <a:pt x="826889" y="241498"/>
                </a:moveTo>
                <a:lnTo>
                  <a:pt x="815442" y="250787"/>
                </a:lnTo>
                <a:lnTo>
                  <a:pt x="802928" y="257422"/>
                </a:lnTo>
                <a:lnTo>
                  <a:pt x="789347" y="261404"/>
                </a:lnTo>
                <a:lnTo>
                  <a:pt x="774700" y="262731"/>
                </a:lnTo>
                <a:lnTo>
                  <a:pt x="872106" y="262731"/>
                </a:lnTo>
                <a:lnTo>
                  <a:pt x="826889" y="241498"/>
                </a:lnTo>
                <a:close/>
              </a:path>
              <a:path w="887095" h="310514">
                <a:moveTo>
                  <a:pt x="865529" y="129182"/>
                </a:moveTo>
                <a:lnTo>
                  <a:pt x="774700" y="129182"/>
                </a:lnTo>
                <a:lnTo>
                  <a:pt x="784801" y="129889"/>
                </a:lnTo>
                <a:lnTo>
                  <a:pt x="794271" y="132010"/>
                </a:lnTo>
                <a:lnTo>
                  <a:pt x="829115" y="161255"/>
                </a:lnTo>
                <a:lnTo>
                  <a:pt x="832445" y="169862"/>
                </a:lnTo>
                <a:lnTo>
                  <a:pt x="883220" y="169862"/>
                </a:lnTo>
                <a:lnTo>
                  <a:pt x="879028" y="153863"/>
                </a:lnTo>
                <a:lnTo>
                  <a:pt x="869044" y="133616"/>
                </a:lnTo>
                <a:lnTo>
                  <a:pt x="865529" y="129182"/>
                </a:lnTo>
                <a:close/>
              </a:path>
              <a:path w="887095" h="310514">
                <a:moveTo>
                  <a:pt x="236339" y="88900"/>
                </a:moveTo>
                <a:lnTo>
                  <a:pt x="181966" y="88900"/>
                </a:lnTo>
                <a:lnTo>
                  <a:pt x="181966" y="304800"/>
                </a:lnTo>
                <a:lnTo>
                  <a:pt x="236339" y="304800"/>
                </a:lnTo>
                <a:lnTo>
                  <a:pt x="236339" y="88900"/>
                </a:lnTo>
                <a:close/>
              </a:path>
              <a:path w="887095" h="310514">
                <a:moveTo>
                  <a:pt x="343495" y="88900"/>
                </a:moveTo>
                <a:lnTo>
                  <a:pt x="289123" y="88900"/>
                </a:lnTo>
                <a:lnTo>
                  <a:pt x="289123" y="304800"/>
                </a:lnTo>
                <a:lnTo>
                  <a:pt x="343495" y="304800"/>
                </a:lnTo>
                <a:lnTo>
                  <a:pt x="343528" y="207367"/>
                </a:lnTo>
                <a:lnTo>
                  <a:pt x="343836" y="194220"/>
                </a:lnTo>
                <a:lnTo>
                  <a:pt x="352028" y="156275"/>
                </a:lnTo>
                <a:lnTo>
                  <a:pt x="383337" y="133058"/>
                </a:lnTo>
                <a:lnTo>
                  <a:pt x="389929" y="132556"/>
                </a:lnTo>
                <a:lnTo>
                  <a:pt x="615721" y="132556"/>
                </a:lnTo>
                <a:lnTo>
                  <a:pt x="615621" y="132022"/>
                </a:lnTo>
                <a:lnTo>
                  <a:pt x="612344" y="122237"/>
                </a:lnTo>
                <a:lnTo>
                  <a:pt x="474066" y="122237"/>
                </a:lnTo>
                <a:lnTo>
                  <a:pt x="468961" y="113704"/>
                </a:lnTo>
                <a:lnTo>
                  <a:pt x="343495" y="113704"/>
                </a:lnTo>
                <a:lnTo>
                  <a:pt x="343495" y="88900"/>
                </a:lnTo>
                <a:close/>
              </a:path>
              <a:path w="887095" h="310514">
                <a:moveTo>
                  <a:pt x="528835" y="132556"/>
                </a:moveTo>
                <a:lnTo>
                  <a:pt x="398000" y="132556"/>
                </a:lnTo>
                <a:lnTo>
                  <a:pt x="404878" y="134672"/>
                </a:lnTo>
                <a:lnTo>
                  <a:pt x="416256" y="143139"/>
                </a:lnTo>
                <a:lnTo>
                  <a:pt x="427366" y="186735"/>
                </a:lnTo>
                <a:lnTo>
                  <a:pt x="427633" y="304800"/>
                </a:lnTo>
                <a:lnTo>
                  <a:pt x="482203" y="304800"/>
                </a:lnTo>
                <a:lnTo>
                  <a:pt x="482203" y="207367"/>
                </a:lnTo>
                <a:lnTo>
                  <a:pt x="482538" y="192949"/>
                </a:lnTo>
                <a:lnTo>
                  <a:pt x="494332" y="149944"/>
                </a:lnTo>
                <a:lnTo>
                  <a:pt x="522070" y="133052"/>
                </a:lnTo>
                <a:lnTo>
                  <a:pt x="528835" y="132556"/>
                </a:lnTo>
                <a:close/>
              </a:path>
              <a:path w="887095" h="310514">
                <a:moveTo>
                  <a:pt x="615721" y="132556"/>
                </a:moveTo>
                <a:lnTo>
                  <a:pt x="528835" y="132556"/>
                </a:lnTo>
                <a:lnTo>
                  <a:pt x="537393" y="133368"/>
                </a:lnTo>
                <a:lnTo>
                  <a:pt x="544809" y="135805"/>
                </a:lnTo>
                <a:lnTo>
                  <a:pt x="564777" y="178389"/>
                </a:lnTo>
                <a:lnTo>
                  <a:pt x="565348" y="304800"/>
                </a:lnTo>
                <a:lnTo>
                  <a:pt x="619918" y="304800"/>
                </a:lnTo>
                <a:lnTo>
                  <a:pt x="619840" y="175245"/>
                </a:lnTo>
                <a:lnTo>
                  <a:pt x="619441" y="160101"/>
                </a:lnTo>
                <a:lnTo>
                  <a:pt x="618008" y="144710"/>
                </a:lnTo>
                <a:lnTo>
                  <a:pt x="615721" y="132556"/>
                </a:lnTo>
                <a:close/>
              </a:path>
              <a:path w="887095" h="310514">
                <a:moveTo>
                  <a:pt x="546695" y="83343"/>
                </a:moveTo>
                <a:lnTo>
                  <a:pt x="505717" y="93265"/>
                </a:lnTo>
                <a:lnTo>
                  <a:pt x="474066" y="122237"/>
                </a:lnTo>
                <a:lnTo>
                  <a:pt x="612344" y="122237"/>
                </a:lnTo>
                <a:lnTo>
                  <a:pt x="578098" y="89371"/>
                </a:lnTo>
                <a:lnTo>
                  <a:pt x="546695" y="83343"/>
                </a:lnTo>
                <a:close/>
              </a:path>
              <a:path w="887095" h="310514">
                <a:moveTo>
                  <a:pt x="411360" y="83343"/>
                </a:moveTo>
                <a:lnTo>
                  <a:pt x="366061" y="95138"/>
                </a:lnTo>
                <a:lnTo>
                  <a:pt x="343495" y="113704"/>
                </a:lnTo>
                <a:lnTo>
                  <a:pt x="468961" y="113704"/>
                </a:lnTo>
                <a:lnTo>
                  <a:pt x="439418" y="88900"/>
                </a:lnTo>
                <a:lnTo>
                  <a:pt x="411360" y="83343"/>
                </a:lnTo>
                <a:close/>
              </a:path>
              <a:path w="887095" h="310514">
                <a:moveTo>
                  <a:pt x="108148" y="67667"/>
                </a:moveTo>
                <a:lnTo>
                  <a:pt x="51791" y="67667"/>
                </a:lnTo>
                <a:lnTo>
                  <a:pt x="51791" y="304800"/>
                </a:lnTo>
                <a:lnTo>
                  <a:pt x="108148" y="304800"/>
                </a:lnTo>
                <a:lnTo>
                  <a:pt x="108148" y="67667"/>
                </a:lnTo>
                <a:close/>
              </a:path>
              <a:path w="887095" h="310514">
                <a:moveTo>
                  <a:pt x="161329" y="12898"/>
                </a:moveTo>
                <a:lnTo>
                  <a:pt x="0" y="12898"/>
                </a:lnTo>
                <a:lnTo>
                  <a:pt x="0" y="67667"/>
                </a:lnTo>
                <a:lnTo>
                  <a:pt x="161329" y="67667"/>
                </a:lnTo>
                <a:lnTo>
                  <a:pt x="161329" y="12898"/>
                </a:lnTo>
                <a:close/>
              </a:path>
              <a:path w="887095" h="310514">
                <a:moveTo>
                  <a:pt x="209153" y="0"/>
                </a:moveTo>
                <a:lnTo>
                  <a:pt x="177154" y="21282"/>
                </a:lnTo>
                <a:lnTo>
                  <a:pt x="174625" y="34528"/>
                </a:lnTo>
                <a:lnTo>
                  <a:pt x="175263" y="41690"/>
                </a:lnTo>
                <a:lnTo>
                  <a:pt x="202573" y="69595"/>
                </a:lnTo>
                <a:lnTo>
                  <a:pt x="209550" y="70246"/>
                </a:lnTo>
                <a:lnTo>
                  <a:pt x="216387" y="69595"/>
                </a:lnTo>
                <a:lnTo>
                  <a:pt x="243246" y="42298"/>
                </a:lnTo>
                <a:lnTo>
                  <a:pt x="243879" y="35321"/>
                </a:lnTo>
                <a:lnTo>
                  <a:pt x="243240" y="28252"/>
                </a:lnTo>
                <a:lnTo>
                  <a:pt x="216043" y="644"/>
                </a:lnTo>
                <a:lnTo>
                  <a:pt x="209153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9983" y="6143610"/>
            <a:ext cx="117475" cy="41275"/>
          </a:xfrm>
          <a:custGeom>
            <a:avLst/>
            <a:gdLst/>
            <a:ahLst/>
            <a:cxnLst/>
            <a:rect l="l" t="t" r="r" b="b"/>
            <a:pathLst>
              <a:path w="117475" h="41275">
                <a:moveTo>
                  <a:pt x="59531" y="0"/>
                </a:moveTo>
                <a:lnTo>
                  <a:pt x="19843" y="12700"/>
                </a:lnTo>
                <a:lnTo>
                  <a:pt x="0" y="40679"/>
                </a:lnTo>
                <a:lnTo>
                  <a:pt x="117276" y="40679"/>
                </a:lnTo>
                <a:lnTo>
                  <a:pt x="87938" y="6362"/>
                </a:lnTo>
                <a:lnTo>
                  <a:pt x="59531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756781" y="6103327"/>
            <a:ext cx="54610" cy="215900"/>
          </a:xfrm>
          <a:custGeom>
            <a:avLst/>
            <a:gdLst/>
            <a:ahLst/>
            <a:cxnLst/>
            <a:rect l="l" t="t" r="r" b="b"/>
            <a:pathLst>
              <a:path w="54609" h="215900">
                <a:moveTo>
                  <a:pt x="0" y="0"/>
                </a:moveTo>
                <a:lnTo>
                  <a:pt x="54371" y="0"/>
                </a:lnTo>
                <a:lnTo>
                  <a:pt x="54371" y="215900"/>
                </a:lnTo>
                <a:lnTo>
                  <a:pt x="0" y="2159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35214" y="6097771"/>
            <a:ext cx="226695" cy="227329"/>
          </a:xfrm>
          <a:custGeom>
            <a:avLst/>
            <a:gdLst/>
            <a:ahLst/>
            <a:cxnLst/>
            <a:rect l="l" t="t" r="r" b="b"/>
            <a:pathLst>
              <a:path w="226695" h="227329">
                <a:moveTo>
                  <a:pt x="111720" y="0"/>
                </a:moveTo>
                <a:lnTo>
                  <a:pt x="157956" y="8160"/>
                </a:lnTo>
                <a:lnTo>
                  <a:pt x="194667" y="32642"/>
                </a:lnTo>
                <a:lnTo>
                  <a:pt x="218628" y="70519"/>
                </a:lnTo>
                <a:lnTo>
                  <a:pt x="226615" y="118864"/>
                </a:lnTo>
                <a:lnTo>
                  <a:pt x="226417" y="129182"/>
                </a:lnTo>
                <a:lnTo>
                  <a:pt x="52387" y="129182"/>
                </a:lnTo>
                <a:lnTo>
                  <a:pt x="55060" y="140103"/>
                </a:lnTo>
                <a:lnTo>
                  <a:pt x="81278" y="171741"/>
                </a:lnTo>
                <a:lnTo>
                  <a:pt x="114300" y="179387"/>
                </a:lnTo>
                <a:lnTo>
                  <a:pt x="128947" y="178060"/>
                </a:lnTo>
                <a:lnTo>
                  <a:pt x="142527" y="174079"/>
                </a:lnTo>
                <a:lnTo>
                  <a:pt x="155041" y="167444"/>
                </a:lnTo>
                <a:lnTo>
                  <a:pt x="166488" y="158154"/>
                </a:lnTo>
                <a:lnTo>
                  <a:pt x="212129" y="179585"/>
                </a:lnTo>
                <a:lnTo>
                  <a:pt x="182736" y="208812"/>
                </a:lnTo>
                <a:lnTo>
                  <a:pt x="145206" y="224110"/>
                </a:lnTo>
                <a:lnTo>
                  <a:pt x="114696" y="227012"/>
                </a:lnTo>
                <a:lnTo>
                  <a:pt x="90474" y="225009"/>
                </a:lnTo>
                <a:lnTo>
                  <a:pt x="49100" y="208985"/>
                </a:lnTo>
                <a:lnTo>
                  <a:pt x="17971" y="177930"/>
                </a:lnTo>
                <a:lnTo>
                  <a:pt x="1996" y="137796"/>
                </a:lnTo>
                <a:lnTo>
                  <a:pt x="0" y="114696"/>
                </a:lnTo>
                <a:lnTo>
                  <a:pt x="1990" y="91039"/>
                </a:lnTo>
                <a:lnTo>
                  <a:pt x="17915" y="50012"/>
                </a:lnTo>
                <a:lnTo>
                  <a:pt x="48784" y="18361"/>
                </a:lnTo>
                <a:lnTo>
                  <a:pt x="88720" y="2040"/>
                </a:lnTo>
                <a:lnTo>
                  <a:pt x="111720" y="0"/>
                </a:lnTo>
                <a:close/>
              </a:path>
            </a:pathLst>
          </a:custGeom>
          <a:ln w="25399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863938" y="6097771"/>
            <a:ext cx="330835" cy="221615"/>
          </a:xfrm>
          <a:custGeom>
            <a:avLst/>
            <a:gdLst/>
            <a:ahLst/>
            <a:cxnLst/>
            <a:rect l="l" t="t" r="r" b="b"/>
            <a:pathLst>
              <a:path w="330834" h="221614">
                <a:moveTo>
                  <a:pt x="122237" y="0"/>
                </a:moveTo>
                <a:lnTo>
                  <a:pt x="166489" y="15453"/>
                </a:lnTo>
                <a:lnTo>
                  <a:pt x="184943" y="38893"/>
                </a:lnTo>
                <a:lnTo>
                  <a:pt x="191758" y="29939"/>
                </a:lnTo>
                <a:lnTo>
                  <a:pt x="226187" y="5581"/>
                </a:lnTo>
                <a:lnTo>
                  <a:pt x="257571" y="0"/>
                </a:lnTo>
                <a:lnTo>
                  <a:pt x="268733" y="669"/>
                </a:lnTo>
                <a:lnTo>
                  <a:pt x="306170" y="16482"/>
                </a:lnTo>
                <a:lnTo>
                  <a:pt x="328885" y="61366"/>
                </a:lnTo>
                <a:lnTo>
                  <a:pt x="330795" y="94853"/>
                </a:lnTo>
                <a:lnTo>
                  <a:pt x="330795" y="221456"/>
                </a:lnTo>
                <a:lnTo>
                  <a:pt x="276225" y="221456"/>
                </a:lnTo>
                <a:lnTo>
                  <a:pt x="276225" y="111918"/>
                </a:lnTo>
                <a:lnTo>
                  <a:pt x="275654" y="95045"/>
                </a:lnTo>
                <a:lnTo>
                  <a:pt x="261962" y="56523"/>
                </a:lnTo>
                <a:lnTo>
                  <a:pt x="239712" y="49212"/>
                </a:lnTo>
                <a:lnTo>
                  <a:pt x="232946" y="49708"/>
                </a:lnTo>
                <a:lnTo>
                  <a:pt x="201469" y="72460"/>
                </a:lnTo>
                <a:lnTo>
                  <a:pt x="193079" y="124023"/>
                </a:lnTo>
                <a:lnTo>
                  <a:pt x="193079" y="221456"/>
                </a:lnTo>
                <a:lnTo>
                  <a:pt x="138509" y="221456"/>
                </a:lnTo>
                <a:lnTo>
                  <a:pt x="138509" y="116879"/>
                </a:lnTo>
                <a:lnTo>
                  <a:pt x="138242" y="103392"/>
                </a:lnTo>
                <a:lnTo>
                  <a:pt x="127132" y="59795"/>
                </a:lnTo>
                <a:lnTo>
                  <a:pt x="121443" y="55562"/>
                </a:lnTo>
                <a:lnTo>
                  <a:pt x="115754" y="51329"/>
                </a:lnTo>
                <a:lnTo>
                  <a:pt x="108876" y="49212"/>
                </a:lnTo>
                <a:lnTo>
                  <a:pt x="100806" y="49212"/>
                </a:lnTo>
                <a:lnTo>
                  <a:pt x="66674" y="66898"/>
                </a:lnTo>
                <a:lnTo>
                  <a:pt x="54712" y="110876"/>
                </a:lnTo>
                <a:lnTo>
                  <a:pt x="54371" y="125412"/>
                </a:lnTo>
                <a:lnTo>
                  <a:pt x="54371" y="221456"/>
                </a:lnTo>
                <a:lnTo>
                  <a:pt x="0" y="221456"/>
                </a:lnTo>
                <a:lnTo>
                  <a:pt x="0" y="5556"/>
                </a:lnTo>
                <a:lnTo>
                  <a:pt x="54371" y="5556"/>
                </a:lnTo>
                <a:lnTo>
                  <a:pt x="54371" y="30360"/>
                </a:lnTo>
                <a:lnTo>
                  <a:pt x="61509" y="23204"/>
                </a:lnTo>
                <a:lnTo>
                  <a:pt x="102964" y="1885"/>
                </a:lnTo>
                <a:lnTo>
                  <a:pt x="112408" y="471"/>
                </a:lnTo>
                <a:lnTo>
                  <a:pt x="122237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574814" y="6027326"/>
            <a:ext cx="161925" cy="292100"/>
          </a:xfrm>
          <a:custGeom>
            <a:avLst/>
            <a:gdLst/>
            <a:ahLst/>
            <a:cxnLst/>
            <a:rect l="l" t="t" r="r" b="b"/>
            <a:pathLst>
              <a:path w="161925" h="292100">
                <a:moveTo>
                  <a:pt x="0" y="0"/>
                </a:moveTo>
                <a:lnTo>
                  <a:pt x="161329" y="0"/>
                </a:lnTo>
                <a:lnTo>
                  <a:pt x="161329" y="54768"/>
                </a:lnTo>
                <a:lnTo>
                  <a:pt x="108148" y="54768"/>
                </a:lnTo>
                <a:lnTo>
                  <a:pt x="108148" y="291901"/>
                </a:lnTo>
                <a:lnTo>
                  <a:pt x="51792" y="291901"/>
                </a:lnTo>
                <a:lnTo>
                  <a:pt x="51792" y="54768"/>
                </a:lnTo>
                <a:lnTo>
                  <a:pt x="0" y="5476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36739" y="6001727"/>
            <a:ext cx="94654" cy="956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577553-FBEF-4000-B01E-9BCA83559DF3}"/>
              </a:ext>
            </a:extLst>
          </p:cNvPr>
          <p:cNvSpPr txBox="1"/>
          <p:nvPr/>
        </p:nvSpPr>
        <p:spPr>
          <a:xfrm>
            <a:off x="835044" y="851431"/>
            <a:ext cx="6175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Century Gothic" panose="020B0502020202020204" pitchFamily="34" charset="0"/>
              </a:rPr>
              <a:t>What did I learn today?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1350" y="1085850"/>
            <a:ext cx="6324600" cy="3238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1350" y="1085850"/>
            <a:ext cx="6324600" cy="3238500"/>
          </a:xfrm>
          <a:custGeom>
            <a:avLst/>
            <a:gdLst/>
            <a:ahLst/>
            <a:cxnLst/>
            <a:rect l="l" t="t" r="r" b="b"/>
            <a:pathLst>
              <a:path w="6324600" h="3238500">
                <a:moveTo>
                  <a:pt x="6242364" y="0"/>
                </a:moveTo>
                <a:lnTo>
                  <a:pt x="82234" y="0"/>
                </a:lnTo>
                <a:lnTo>
                  <a:pt x="63545" y="0"/>
                </a:lnTo>
                <a:lnTo>
                  <a:pt x="48593" y="5612"/>
                </a:lnTo>
                <a:lnTo>
                  <a:pt x="37379" y="11225"/>
                </a:lnTo>
                <a:lnTo>
                  <a:pt x="22427" y="16838"/>
                </a:lnTo>
                <a:lnTo>
                  <a:pt x="14951" y="28063"/>
                </a:lnTo>
                <a:lnTo>
                  <a:pt x="7475" y="36482"/>
                </a:lnTo>
                <a:lnTo>
                  <a:pt x="0" y="47707"/>
                </a:lnTo>
                <a:lnTo>
                  <a:pt x="0" y="61739"/>
                </a:lnTo>
                <a:lnTo>
                  <a:pt x="0" y="2912966"/>
                </a:lnTo>
                <a:lnTo>
                  <a:pt x="0" y="2926998"/>
                </a:lnTo>
                <a:lnTo>
                  <a:pt x="7475" y="2938223"/>
                </a:lnTo>
                <a:lnTo>
                  <a:pt x="14951" y="2946642"/>
                </a:lnTo>
                <a:lnTo>
                  <a:pt x="22427" y="2957868"/>
                </a:lnTo>
                <a:lnTo>
                  <a:pt x="37379" y="2963480"/>
                </a:lnTo>
                <a:lnTo>
                  <a:pt x="48593" y="2969093"/>
                </a:lnTo>
                <a:lnTo>
                  <a:pt x="63545" y="2974705"/>
                </a:lnTo>
                <a:lnTo>
                  <a:pt x="82234" y="2974705"/>
                </a:lnTo>
                <a:lnTo>
                  <a:pt x="885892" y="2974705"/>
                </a:lnTo>
                <a:lnTo>
                  <a:pt x="1214832" y="3221662"/>
                </a:lnTo>
                <a:lnTo>
                  <a:pt x="1226045" y="3227275"/>
                </a:lnTo>
                <a:lnTo>
                  <a:pt x="1240997" y="3232887"/>
                </a:lnTo>
                <a:lnTo>
                  <a:pt x="1255949" y="3238500"/>
                </a:lnTo>
                <a:lnTo>
                  <a:pt x="1270901" y="3238500"/>
                </a:lnTo>
                <a:lnTo>
                  <a:pt x="1285852" y="3238500"/>
                </a:lnTo>
                <a:lnTo>
                  <a:pt x="1300804" y="3232887"/>
                </a:lnTo>
                <a:lnTo>
                  <a:pt x="1315756" y="3227275"/>
                </a:lnTo>
                <a:lnTo>
                  <a:pt x="1326970" y="3221662"/>
                </a:lnTo>
                <a:lnTo>
                  <a:pt x="1655909" y="2974705"/>
                </a:lnTo>
                <a:lnTo>
                  <a:pt x="6242364" y="2974705"/>
                </a:lnTo>
                <a:lnTo>
                  <a:pt x="6261055" y="2974705"/>
                </a:lnTo>
                <a:lnTo>
                  <a:pt x="6276007" y="2969093"/>
                </a:lnTo>
                <a:lnTo>
                  <a:pt x="6287221" y="2963480"/>
                </a:lnTo>
                <a:lnTo>
                  <a:pt x="6302172" y="2957868"/>
                </a:lnTo>
                <a:lnTo>
                  <a:pt x="6309648" y="2946642"/>
                </a:lnTo>
                <a:lnTo>
                  <a:pt x="6317124" y="2938223"/>
                </a:lnTo>
                <a:lnTo>
                  <a:pt x="6324600" y="2926998"/>
                </a:lnTo>
                <a:lnTo>
                  <a:pt x="6324600" y="2912966"/>
                </a:lnTo>
                <a:lnTo>
                  <a:pt x="6324600" y="61739"/>
                </a:lnTo>
                <a:lnTo>
                  <a:pt x="6324600" y="47707"/>
                </a:lnTo>
                <a:lnTo>
                  <a:pt x="6317124" y="36482"/>
                </a:lnTo>
                <a:lnTo>
                  <a:pt x="6309648" y="28063"/>
                </a:lnTo>
                <a:lnTo>
                  <a:pt x="6302172" y="16838"/>
                </a:lnTo>
                <a:lnTo>
                  <a:pt x="6287221" y="11225"/>
                </a:lnTo>
                <a:lnTo>
                  <a:pt x="6276007" y="5612"/>
                </a:lnTo>
                <a:lnTo>
                  <a:pt x="6261055" y="0"/>
                </a:lnTo>
                <a:lnTo>
                  <a:pt x="6242364" y="0"/>
                </a:lnTo>
                <a:close/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1400" y="2667000"/>
            <a:ext cx="37465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12239" y="2859087"/>
            <a:ext cx="30048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Let’s</a:t>
            </a:r>
            <a:r>
              <a:rPr sz="4200" spc="-85" dirty="0"/>
              <a:t> </a:t>
            </a:r>
            <a:r>
              <a:rPr sz="4200" dirty="0"/>
              <a:t>review</a:t>
            </a:r>
            <a:endParaRPr sz="4200"/>
          </a:p>
        </p:txBody>
      </p:sp>
      <p:sp>
        <p:nvSpPr>
          <p:cNvPr id="7" name="object 7"/>
          <p:cNvSpPr/>
          <p:nvPr/>
        </p:nvSpPr>
        <p:spPr>
          <a:xfrm>
            <a:off x="7461250" y="1085850"/>
            <a:ext cx="4730750" cy="5772150"/>
          </a:xfrm>
          <a:custGeom>
            <a:avLst/>
            <a:gdLst/>
            <a:ahLst/>
            <a:cxnLst/>
            <a:rect l="l" t="t" r="r" b="b"/>
            <a:pathLst>
              <a:path w="4730750" h="5772150">
                <a:moveTo>
                  <a:pt x="4730750" y="0"/>
                </a:moveTo>
                <a:lnTo>
                  <a:pt x="0" y="0"/>
                </a:lnTo>
                <a:lnTo>
                  <a:pt x="0" y="5772150"/>
                </a:lnTo>
                <a:lnTo>
                  <a:pt x="4730750" y="5772150"/>
                </a:lnTo>
                <a:lnTo>
                  <a:pt x="4730750" y="0"/>
                </a:lnTo>
                <a:close/>
              </a:path>
            </a:pathLst>
          </a:custGeom>
          <a:solidFill>
            <a:srgbClr val="B3DD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61250" y="1079500"/>
            <a:ext cx="4730750" cy="12700"/>
          </a:xfrm>
          <a:custGeom>
            <a:avLst/>
            <a:gdLst/>
            <a:ahLst/>
            <a:cxnLst/>
            <a:rect l="l" t="t" r="r" b="b"/>
            <a:pathLst>
              <a:path w="4730750" h="12700">
                <a:moveTo>
                  <a:pt x="0" y="0"/>
                </a:moveTo>
                <a:lnTo>
                  <a:pt x="4730750" y="0"/>
                </a:lnTo>
                <a:lnTo>
                  <a:pt x="473075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9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61250" y="1085850"/>
            <a:ext cx="0" cy="5772150"/>
          </a:xfrm>
          <a:custGeom>
            <a:avLst/>
            <a:gdLst/>
            <a:ahLst/>
            <a:cxnLst/>
            <a:rect l="l" t="t" r="r" b="b"/>
            <a:pathLst>
              <a:path h="5772150">
                <a:moveTo>
                  <a:pt x="0" y="577215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33477" y="1401986"/>
            <a:ext cx="282575" cy="297815"/>
          </a:xfrm>
          <a:custGeom>
            <a:avLst/>
            <a:gdLst/>
            <a:ahLst/>
            <a:cxnLst/>
            <a:rect l="l" t="t" r="r" b="b"/>
            <a:pathLst>
              <a:path w="282575" h="297814">
                <a:moveTo>
                  <a:pt x="259424" y="235347"/>
                </a:moveTo>
                <a:lnTo>
                  <a:pt x="242225" y="235347"/>
                </a:lnTo>
                <a:lnTo>
                  <a:pt x="234883" y="238357"/>
                </a:lnTo>
                <a:lnTo>
                  <a:pt x="222713" y="250395"/>
                </a:lnTo>
                <a:lnTo>
                  <a:pt x="219670" y="257704"/>
                </a:lnTo>
                <a:lnTo>
                  <a:pt x="219670" y="274902"/>
                </a:lnTo>
                <a:lnTo>
                  <a:pt x="222713" y="282244"/>
                </a:lnTo>
                <a:lnTo>
                  <a:pt x="234883" y="294415"/>
                </a:lnTo>
                <a:lnTo>
                  <a:pt x="242225" y="297458"/>
                </a:lnTo>
                <a:lnTo>
                  <a:pt x="259424" y="297458"/>
                </a:lnTo>
                <a:lnTo>
                  <a:pt x="266766" y="294415"/>
                </a:lnTo>
                <a:lnTo>
                  <a:pt x="278937" y="282244"/>
                </a:lnTo>
                <a:lnTo>
                  <a:pt x="281979" y="274902"/>
                </a:lnTo>
                <a:lnTo>
                  <a:pt x="281979" y="257704"/>
                </a:lnTo>
                <a:lnTo>
                  <a:pt x="278937" y="250395"/>
                </a:lnTo>
                <a:lnTo>
                  <a:pt x="266766" y="238357"/>
                </a:lnTo>
                <a:lnTo>
                  <a:pt x="259424" y="235347"/>
                </a:lnTo>
                <a:close/>
              </a:path>
              <a:path w="282575" h="297814">
                <a:moveTo>
                  <a:pt x="115291" y="0"/>
                </a:moveTo>
                <a:lnTo>
                  <a:pt x="32147" y="0"/>
                </a:lnTo>
                <a:lnTo>
                  <a:pt x="0" y="52189"/>
                </a:lnTo>
                <a:lnTo>
                  <a:pt x="60126" y="52189"/>
                </a:lnTo>
                <a:lnTo>
                  <a:pt x="60126" y="291901"/>
                </a:lnTo>
                <a:lnTo>
                  <a:pt x="115291" y="291901"/>
                </a:lnTo>
                <a:lnTo>
                  <a:pt x="115291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0447" y="1624633"/>
            <a:ext cx="87709" cy="87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33477" y="1401986"/>
            <a:ext cx="115570" cy="292100"/>
          </a:xfrm>
          <a:custGeom>
            <a:avLst/>
            <a:gdLst/>
            <a:ahLst/>
            <a:cxnLst/>
            <a:rect l="l" t="t" r="r" b="b"/>
            <a:pathLst>
              <a:path w="115570" h="292100">
                <a:moveTo>
                  <a:pt x="32146" y="0"/>
                </a:moveTo>
                <a:lnTo>
                  <a:pt x="115292" y="0"/>
                </a:lnTo>
                <a:lnTo>
                  <a:pt x="115292" y="291901"/>
                </a:lnTo>
                <a:lnTo>
                  <a:pt x="60126" y="291901"/>
                </a:lnTo>
                <a:lnTo>
                  <a:pt x="60126" y="52189"/>
                </a:lnTo>
                <a:lnTo>
                  <a:pt x="0" y="52189"/>
                </a:lnTo>
                <a:lnTo>
                  <a:pt x="3214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65686" y="1381944"/>
            <a:ext cx="1987747" cy="4036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61717" y="1864544"/>
            <a:ext cx="2260203" cy="4036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31900" y="3835400"/>
            <a:ext cx="3022600" cy="3022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1350" y="1085850"/>
            <a:ext cx="6324600" cy="3238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1350" y="1085850"/>
            <a:ext cx="6324600" cy="3238500"/>
          </a:xfrm>
          <a:custGeom>
            <a:avLst/>
            <a:gdLst/>
            <a:ahLst/>
            <a:cxnLst/>
            <a:rect l="l" t="t" r="r" b="b"/>
            <a:pathLst>
              <a:path w="6324600" h="3238500">
                <a:moveTo>
                  <a:pt x="6242364" y="0"/>
                </a:moveTo>
                <a:lnTo>
                  <a:pt x="82234" y="0"/>
                </a:lnTo>
                <a:lnTo>
                  <a:pt x="63545" y="0"/>
                </a:lnTo>
                <a:lnTo>
                  <a:pt x="48593" y="5612"/>
                </a:lnTo>
                <a:lnTo>
                  <a:pt x="37379" y="11225"/>
                </a:lnTo>
                <a:lnTo>
                  <a:pt x="22427" y="16838"/>
                </a:lnTo>
                <a:lnTo>
                  <a:pt x="14951" y="28063"/>
                </a:lnTo>
                <a:lnTo>
                  <a:pt x="7475" y="36482"/>
                </a:lnTo>
                <a:lnTo>
                  <a:pt x="0" y="47707"/>
                </a:lnTo>
                <a:lnTo>
                  <a:pt x="0" y="61739"/>
                </a:lnTo>
                <a:lnTo>
                  <a:pt x="0" y="2912966"/>
                </a:lnTo>
                <a:lnTo>
                  <a:pt x="0" y="2926998"/>
                </a:lnTo>
                <a:lnTo>
                  <a:pt x="7475" y="2938223"/>
                </a:lnTo>
                <a:lnTo>
                  <a:pt x="14951" y="2946642"/>
                </a:lnTo>
                <a:lnTo>
                  <a:pt x="22427" y="2957868"/>
                </a:lnTo>
                <a:lnTo>
                  <a:pt x="37379" y="2963480"/>
                </a:lnTo>
                <a:lnTo>
                  <a:pt x="48593" y="2969093"/>
                </a:lnTo>
                <a:lnTo>
                  <a:pt x="63545" y="2974705"/>
                </a:lnTo>
                <a:lnTo>
                  <a:pt x="82234" y="2974705"/>
                </a:lnTo>
                <a:lnTo>
                  <a:pt x="885892" y="2974705"/>
                </a:lnTo>
                <a:lnTo>
                  <a:pt x="1214832" y="3221662"/>
                </a:lnTo>
                <a:lnTo>
                  <a:pt x="1226045" y="3227275"/>
                </a:lnTo>
                <a:lnTo>
                  <a:pt x="1240997" y="3232887"/>
                </a:lnTo>
                <a:lnTo>
                  <a:pt x="1255949" y="3238500"/>
                </a:lnTo>
                <a:lnTo>
                  <a:pt x="1270901" y="3238500"/>
                </a:lnTo>
                <a:lnTo>
                  <a:pt x="1285852" y="3238500"/>
                </a:lnTo>
                <a:lnTo>
                  <a:pt x="1300804" y="3232887"/>
                </a:lnTo>
                <a:lnTo>
                  <a:pt x="1315756" y="3227275"/>
                </a:lnTo>
                <a:lnTo>
                  <a:pt x="1326970" y="3221662"/>
                </a:lnTo>
                <a:lnTo>
                  <a:pt x="1655909" y="2974705"/>
                </a:lnTo>
                <a:lnTo>
                  <a:pt x="6242364" y="2974705"/>
                </a:lnTo>
                <a:lnTo>
                  <a:pt x="6261055" y="2974705"/>
                </a:lnTo>
                <a:lnTo>
                  <a:pt x="6276007" y="2969093"/>
                </a:lnTo>
                <a:lnTo>
                  <a:pt x="6287221" y="2963480"/>
                </a:lnTo>
                <a:lnTo>
                  <a:pt x="6302172" y="2957868"/>
                </a:lnTo>
                <a:lnTo>
                  <a:pt x="6309648" y="2946642"/>
                </a:lnTo>
                <a:lnTo>
                  <a:pt x="6317124" y="2938223"/>
                </a:lnTo>
                <a:lnTo>
                  <a:pt x="6324600" y="2926998"/>
                </a:lnTo>
                <a:lnTo>
                  <a:pt x="6324600" y="2912966"/>
                </a:lnTo>
                <a:lnTo>
                  <a:pt x="6324600" y="61739"/>
                </a:lnTo>
                <a:lnTo>
                  <a:pt x="6324600" y="47707"/>
                </a:lnTo>
                <a:lnTo>
                  <a:pt x="6317124" y="36482"/>
                </a:lnTo>
                <a:lnTo>
                  <a:pt x="6309648" y="28063"/>
                </a:lnTo>
                <a:lnTo>
                  <a:pt x="6302172" y="16838"/>
                </a:lnTo>
                <a:lnTo>
                  <a:pt x="6287221" y="11225"/>
                </a:lnTo>
                <a:lnTo>
                  <a:pt x="6276007" y="5612"/>
                </a:lnTo>
                <a:lnTo>
                  <a:pt x="6261055" y="0"/>
                </a:lnTo>
                <a:lnTo>
                  <a:pt x="6242364" y="0"/>
                </a:lnTo>
                <a:close/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1400" y="2667000"/>
            <a:ext cx="37465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12239" y="2859087"/>
            <a:ext cx="30048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Let’s</a:t>
            </a:r>
            <a:r>
              <a:rPr sz="4200" spc="-85" dirty="0"/>
              <a:t> </a:t>
            </a:r>
            <a:r>
              <a:rPr sz="4200" dirty="0"/>
              <a:t>review</a:t>
            </a:r>
            <a:endParaRPr sz="4200"/>
          </a:p>
        </p:txBody>
      </p:sp>
      <p:sp>
        <p:nvSpPr>
          <p:cNvPr id="7" name="object 7"/>
          <p:cNvSpPr/>
          <p:nvPr/>
        </p:nvSpPr>
        <p:spPr>
          <a:xfrm>
            <a:off x="7461250" y="1085850"/>
            <a:ext cx="4730750" cy="5772150"/>
          </a:xfrm>
          <a:custGeom>
            <a:avLst/>
            <a:gdLst/>
            <a:ahLst/>
            <a:cxnLst/>
            <a:rect l="l" t="t" r="r" b="b"/>
            <a:pathLst>
              <a:path w="4730750" h="5772150">
                <a:moveTo>
                  <a:pt x="4730750" y="0"/>
                </a:moveTo>
                <a:lnTo>
                  <a:pt x="0" y="0"/>
                </a:lnTo>
                <a:lnTo>
                  <a:pt x="0" y="5772150"/>
                </a:lnTo>
                <a:lnTo>
                  <a:pt x="4730750" y="5772150"/>
                </a:lnTo>
                <a:lnTo>
                  <a:pt x="4730750" y="0"/>
                </a:lnTo>
                <a:close/>
              </a:path>
            </a:pathLst>
          </a:custGeom>
          <a:solidFill>
            <a:srgbClr val="B3DD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61250" y="1079500"/>
            <a:ext cx="4730750" cy="12700"/>
          </a:xfrm>
          <a:custGeom>
            <a:avLst/>
            <a:gdLst/>
            <a:ahLst/>
            <a:cxnLst/>
            <a:rect l="l" t="t" r="r" b="b"/>
            <a:pathLst>
              <a:path w="4730750" h="12700">
                <a:moveTo>
                  <a:pt x="0" y="0"/>
                </a:moveTo>
                <a:lnTo>
                  <a:pt x="4730750" y="0"/>
                </a:lnTo>
                <a:lnTo>
                  <a:pt x="473075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9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61250" y="1085850"/>
            <a:ext cx="0" cy="5772150"/>
          </a:xfrm>
          <a:custGeom>
            <a:avLst/>
            <a:gdLst/>
            <a:ahLst/>
            <a:cxnLst/>
            <a:rect l="l" t="t" r="r" b="b"/>
            <a:pathLst>
              <a:path h="5772150">
                <a:moveTo>
                  <a:pt x="0" y="577215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94781" y="1620227"/>
            <a:ext cx="2072481" cy="3357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214306" y="1632927"/>
            <a:ext cx="575310" cy="389890"/>
          </a:xfrm>
          <a:custGeom>
            <a:avLst/>
            <a:gdLst/>
            <a:ahLst/>
            <a:cxnLst/>
            <a:rect l="l" t="t" r="r" b="b"/>
            <a:pathLst>
              <a:path w="575309" h="389889">
                <a:moveTo>
                  <a:pt x="312538" y="12899"/>
                </a:moveTo>
                <a:lnTo>
                  <a:pt x="256181" y="12899"/>
                </a:lnTo>
                <a:lnTo>
                  <a:pt x="143668" y="304800"/>
                </a:lnTo>
                <a:lnTo>
                  <a:pt x="201413" y="304800"/>
                </a:lnTo>
                <a:lnTo>
                  <a:pt x="225225" y="244674"/>
                </a:lnTo>
                <a:lnTo>
                  <a:pt x="401719" y="244674"/>
                </a:lnTo>
                <a:lnTo>
                  <a:pt x="380874" y="190500"/>
                </a:lnTo>
                <a:lnTo>
                  <a:pt x="245863" y="190500"/>
                </a:lnTo>
                <a:lnTo>
                  <a:pt x="284756" y="90289"/>
                </a:lnTo>
                <a:lnTo>
                  <a:pt x="342315" y="90289"/>
                </a:lnTo>
                <a:lnTo>
                  <a:pt x="312538" y="12899"/>
                </a:lnTo>
                <a:close/>
              </a:path>
              <a:path w="575309" h="389889">
                <a:moveTo>
                  <a:pt x="401719" y="244674"/>
                </a:moveTo>
                <a:lnTo>
                  <a:pt x="344288" y="244674"/>
                </a:lnTo>
                <a:lnTo>
                  <a:pt x="367108" y="304800"/>
                </a:lnTo>
                <a:lnTo>
                  <a:pt x="424854" y="304800"/>
                </a:lnTo>
                <a:lnTo>
                  <a:pt x="401719" y="244674"/>
                </a:lnTo>
                <a:close/>
              </a:path>
              <a:path w="575309" h="389889">
                <a:moveTo>
                  <a:pt x="342315" y="90289"/>
                </a:moveTo>
                <a:lnTo>
                  <a:pt x="284756" y="90289"/>
                </a:lnTo>
                <a:lnTo>
                  <a:pt x="323452" y="190500"/>
                </a:lnTo>
                <a:lnTo>
                  <a:pt x="380874" y="190500"/>
                </a:lnTo>
                <a:lnTo>
                  <a:pt x="342315" y="90289"/>
                </a:lnTo>
                <a:close/>
              </a:path>
              <a:path w="575309" h="389889">
                <a:moveTo>
                  <a:pt x="517921" y="0"/>
                </a:moveTo>
                <a:lnTo>
                  <a:pt x="449262" y="0"/>
                </a:lnTo>
                <a:lnTo>
                  <a:pt x="465831" y="21816"/>
                </a:lnTo>
                <a:lnTo>
                  <a:pt x="479821" y="42813"/>
                </a:lnTo>
                <a:lnTo>
                  <a:pt x="500062" y="82351"/>
                </a:lnTo>
                <a:lnTo>
                  <a:pt x="514498" y="135334"/>
                </a:lnTo>
                <a:lnTo>
                  <a:pt x="519310" y="196255"/>
                </a:lnTo>
                <a:lnTo>
                  <a:pt x="518225" y="225469"/>
                </a:lnTo>
                <a:lnTo>
                  <a:pt x="509543" y="278798"/>
                </a:lnTo>
                <a:lnTo>
                  <a:pt x="492143" y="325766"/>
                </a:lnTo>
                <a:lnTo>
                  <a:pt x="465800" y="368976"/>
                </a:lnTo>
                <a:lnTo>
                  <a:pt x="449262" y="389335"/>
                </a:lnTo>
                <a:lnTo>
                  <a:pt x="517921" y="389335"/>
                </a:lnTo>
                <a:lnTo>
                  <a:pt x="544016" y="344289"/>
                </a:lnTo>
                <a:lnTo>
                  <a:pt x="561577" y="300037"/>
                </a:lnTo>
                <a:lnTo>
                  <a:pt x="571549" y="252561"/>
                </a:lnTo>
                <a:lnTo>
                  <a:pt x="574873" y="197843"/>
                </a:lnTo>
                <a:lnTo>
                  <a:pt x="574085" y="169050"/>
                </a:lnTo>
                <a:lnTo>
                  <a:pt x="567784" y="117307"/>
                </a:lnTo>
                <a:lnTo>
                  <a:pt x="554775" y="71977"/>
                </a:lnTo>
                <a:lnTo>
                  <a:pt x="532599" y="24798"/>
                </a:lnTo>
                <a:lnTo>
                  <a:pt x="517921" y="0"/>
                </a:lnTo>
                <a:close/>
              </a:path>
              <a:path w="575309" h="389889">
                <a:moveTo>
                  <a:pt x="125610" y="0"/>
                </a:moveTo>
                <a:lnTo>
                  <a:pt x="56950" y="0"/>
                </a:lnTo>
                <a:lnTo>
                  <a:pt x="42837" y="22621"/>
                </a:lnTo>
                <a:lnTo>
                  <a:pt x="21009" y="67270"/>
                </a:lnTo>
                <a:lnTo>
                  <a:pt x="7477" y="112130"/>
                </a:lnTo>
                <a:lnTo>
                  <a:pt x="830" y="163228"/>
                </a:lnTo>
                <a:lnTo>
                  <a:pt x="0" y="191493"/>
                </a:lnTo>
                <a:lnTo>
                  <a:pt x="787" y="220285"/>
                </a:lnTo>
                <a:lnTo>
                  <a:pt x="7087" y="272027"/>
                </a:lnTo>
                <a:lnTo>
                  <a:pt x="20097" y="317357"/>
                </a:lnTo>
                <a:lnTo>
                  <a:pt x="42272" y="364536"/>
                </a:lnTo>
                <a:lnTo>
                  <a:pt x="56950" y="389335"/>
                </a:lnTo>
                <a:lnTo>
                  <a:pt x="125610" y="389335"/>
                </a:lnTo>
                <a:lnTo>
                  <a:pt x="109041" y="367606"/>
                </a:lnTo>
                <a:lnTo>
                  <a:pt x="95051" y="346670"/>
                </a:lnTo>
                <a:lnTo>
                  <a:pt x="74810" y="307181"/>
                </a:lnTo>
                <a:lnTo>
                  <a:pt x="60374" y="254050"/>
                </a:lnTo>
                <a:lnTo>
                  <a:pt x="55562" y="193080"/>
                </a:lnTo>
                <a:lnTo>
                  <a:pt x="56647" y="163946"/>
                </a:lnTo>
                <a:lnTo>
                  <a:pt x="65328" y="110666"/>
                </a:lnTo>
                <a:lnTo>
                  <a:pt x="82729" y="63624"/>
                </a:lnTo>
                <a:lnTo>
                  <a:pt x="109071" y="20364"/>
                </a:lnTo>
                <a:lnTo>
                  <a:pt x="125610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460169" y="1723217"/>
            <a:ext cx="78105" cy="100330"/>
          </a:xfrm>
          <a:custGeom>
            <a:avLst/>
            <a:gdLst/>
            <a:ahLst/>
            <a:cxnLst/>
            <a:rect l="l" t="t" r="r" b="b"/>
            <a:pathLst>
              <a:path w="78104" h="100330">
                <a:moveTo>
                  <a:pt x="38893" y="0"/>
                </a:moveTo>
                <a:lnTo>
                  <a:pt x="0" y="100210"/>
                </a:lnTo>
                <a:lnTo>
                  <a:pt x="77589" y="100210"/>
                </a:lnTo>
                <a:lnTo>
                  <a:pt x="38893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57973" y="1645826"/>
            <a:ext cx="281305" cy="292100"/>
          </a:xfrm>
          <a:custGeom>
            <a:avLst/>
            <a:gdLst/>
            <a:ahLst/>
            <a:cxnLst/>
            <a:rect l="l" t="t" r="r" b="b"/>
            <a:pathLst>
              <a:path w="281304" h="292100">
                <a:moveTo>
                  <a:pt x="112514" y="0"/>
                </a:moveTo>
                <a:lnTo>
                  <a:pt x="168870" y="0"/>
                </a:lnTo>
                <a:lnTo>
                  <a:pt x="281186" y="291901"/>
                </a:lnTo>
                <a:lnTo>
                  <a:pt x="223440" y="291901"/>
                </a:lnTo>
                <a:lnTo>
                  <a:pt x="200620" y="231775"/>
                </a:lnTo>
                <a:lnTo>
                  <a:pt x="81557" y="231775"/>
                </a:lnTo>
                <a:lnTo>
                  <a:pt x="57745" y="291901"/>
                </a:lnTo>
                <a:lnTo>
                  <a:pt x="0" y="291901"/>
                </a:lnTo>
                <a:lnTo>
                  <a:pt x="112514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663567" y="1632927"/>
            <a:ext cx="125730" cy="389890"/>
          </a:xfrm>
          <a:custGeom>
            <a:avLst/>
            <a:gdLst/>
            <a:ahLst/>
            <a:cxnLst/>
            <a:rect l="l" t="t" r="r" b="b"/>
            <a:pathLst>
              <a:path w="125729" h="389889">
                <a:moveTo>
                  <a:pt x="0" y="0"/>
                </a:moveTo>
                <a:lnTo>
                  <a:pt x="68659" y="0"/>
                </a:lnTo>
                <a:lnTo>
                  <a:pt x="83337" y="24798"/>
                </a:lnTo>
                <a:lnTo>
                  <a:pt x="105513" y="71977"/>
                </a:lnTo>
                <a:lnTo>
                  <a:pt x="118522" y="117307"/>
                </a:lnTo>
                <a:lnTo>
                  <a:pt x="124823" y="169050"/>
                </a:lnTo>
                <a:lnTo>
                  <a:pt x="125611" y="197842"/>
                </a:lnTo>
                <a:lnTo>
                  <a:pt x="124780" y="226107"/>
                </a:lnTo>
                <a:lnTo>
                  <a:pt x="118132" y="277204"/>
                </a:lnTo>
                <a:lnTo>
                  <a:pt x="104601" y="322064"/>
                </a:lnTo>
                <a:lnTo>
                  <a:pt x="82773" y="366712"/>
                </a:lnTo>
                <a:lnTo>
                  <a:pt x="68659" y="389334"/>
                </a:lnTo>
                <a:lnTo>
                  <a:pt x="0" y="389334"/>
                </a:lnTo>
                <a:lnTo>
                  <a:pt x="16538" y="368975"/>
                </a:lnTo>
                <a:lnTo>
                  <a:pt x="30832" y="347786"/>
                </a:lnTo>
                <a:lnTo>
                  <a:pt x="52685" y="302914"/>
                </a:lnTo>
                <a:lnTo>
                  <a:pt x="65707" y="252982"/>
                </a:lnTo>
                <a:lnTo>
                  <a:pt x="70048" y="196254"/>
                </a:lnTo>
                <a:lnTo>
                  <a:pt x="68845" y="164802"/>
                </a:lnTo>
                <a:lnTo>
                  <a:pt x="59221" y="107850"/>
                </a:lnTo>
                <a:lnTo>
                  <a:pt x="41969" y="62991"/>
                </a:lnTo>
                <a:lnTo>
                  <a:pt x="16569" y="2181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14305" y="1632927"/>
            <a:ext cx="125730" cy="389890"/>
          </a:xfrm>
          <a:custGeom>
            <a:avLst/>
            <a:gdLst/>
            <a:ahLst/>
            <a:cxnLst/>
            <a:rect l="l" t="t" r="r" b="b"/>
            <a:pathLst>
              <a:path w="125729" h="389889">
                <a:moveTo>
                  <a:pt x="56951" y="0"/>
                </a:moveTo>
                <a:lnTo>
                  <a:pt x="125610" y="0"/>
                </a:lnTo>
                <a:lnTo>
                  <a:pt x="109072" y="20364"/>
                </a:lnTo>
                <a:lnTo>
                  <a:pt x="94778" y="41572"/>
                </a:lnTo>
                <a:lnTo>
                  <a:pt x="72925" y="86518"/>
                </a:lnTo>
                <a:lnTo>
                  <a:pt x="59903" y="136475"/>
                </a:lnTo>
                <a:lnTo>
                  <a:pt x="55562" y="193079"/>
                </a:lnTo>
                <a:lnTo>
                  <a:pt x="56765" y="224544"/>
                </a:lnTo>
                <a:lnTo>
                  <a:pt x="66389" y="281595"/>
                </a:lnTo>
                <a:lnTo>
                  <a:pt x="83641" y="326528"/>
                </a:lnTo>
                <a:lnTo>
                  <a:pt x="109041" y="367605"/>
                </a:lnTo>
                <a:lnTo>
                  <a:pt x="125610" y="389334"/>
                </a:lnTo>
                <a:lnTo>
                  <a:pt x="56951" y="389334"/>
                </a:lnTo>
                <a:lnTo>
                  <a:pt x="29988" y="340543"/>
                </a:lnTo>
                <a:lnTo>
                  <a:pt x="12600" y="294977"/>
                </a:lnTo>
                <a:lnTo>
                  <a:pt x="3150" y="247129"/>
                </a:lnTo>
                <a:lnTo>
                  <a:pt x="0" y="191492"/>
                </a:lnTo>
                <a:lnTo>
                  <a:pt x="830" y="163227"/>
                </a:lnTo>
                <a:lnTo>
                  <a:pt x="7478" y="112129"/>
                </a:lnTo>
                <a:lnTo>
                  <a:pt x="21009" y="67270"/>
                </a:lnTo>
                <a:lnTo>
                  <a:pt x="42837" y="22621"/>
                </a:lnTo>
                <a:lnTo>
                  <a:pt x="56951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31900" y="3835400"/>
            <a:ext cx="3022600" cy="302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1350" y="1085850"/>
            <a:ext cx="6324600" cy="3238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1350" y="1085850"/>
            <a:ext cx="6324600" cy="3238500"/>
          </a:xfrm>
          <a:custGeom>
            <a:avLst/>
            <a:gdLst/>
            <a:ahLst/>
            <a:cxnLst/>
            <a:rect l="l" t="t" r="r" b="b"/>
            <a:pathLst>
              <a:path w="6324600" h="3238500">
                <a:moveTo>
                  <a:pt x="6242364" y="0"/>
                </a:moveTo>
                <a:lnTo>
                  <a:pt x="82234" y="0"/>
                </a:lnTo>
                <a:lnTo>
                  <a:pt x="63545" y="0"/>
                </a:lnTo>
                <a:lnTo>
                  <a:pt x="48593" y="5612"/>
                </a:lnTo>
                <a:lnTo>
                  <a:pt x="37379" y="11225"/>
                </a:lnTo>
                <a:lnTo>
                  <a:pt x="22427" y="16838"/>
                </a:lnTo>
                <a:lnTo>
                  <a:pt x="14951" y="28063"/>
                </a:lnTo>
                <a:lnTo>
                  <a:pt x="7475" y="36482"/>
                </a:lnTo>
                <a:lnTo>
                  <a:pt x="0" y="47707"/>
                </a:lnTo>
                <a:lnTo>
                  <a:pt x="0" y="61739"/>
                </a:lnTo>
                <a:lnTo>
                  <a:pt x="0" y="2912966"/>
                </a:lnTo>
                <a:lnTo>
                  <a:pt x="0" y="2926998"/>
                </a:lnTo>
                <a:lnTo>
                  <a:pt x="7475" y="2938223"/>
                </a:lnTo>
                <a:lnTo>
                  <a:pt x="14951" y="2946642"/>
                </a:lnTo>
                <a:lnTo>
                  <a:pt x="22427" y="2957868"/>
                </a:lnTo>
                <a:lnTo>
                  <a:pt x="37379" y="2963480"/>
                </a:lnTo>
                <a:lnTo>
                  <a:pt x="48593" y="2969093"/>
                </a:lnTo>
                <a:lnTo>
                  <a:pt x="63545" y="2974705"/>
                </a:lnTo>
                <a:lnTo>
                  <a:pt x="82234" y="2974705"/>
                </a:lnTo>
                <a:lnTo>
                  <a:pt x="885892" y="2974705"/>
                </a:lnTo>
                <a:lnTo>
                  <a:pt x="1214832" y="3221662"/>
                </a:lnTo>
                <a:lnTo>
                  <a:pt x="1226045" y="3227275"/>
                </a:lnTo>
                <a:lnTo>
                  <a:pt x="1240997" y="3232887"/>
                </a:lnTo>
                <a:lnTo>
                  <a:pt x="1255949" y="3238500"/>
                </a:lnTo>
                <a:lnTo>
                  <a:pt x="1270901" y="3238500"/>
                </a:lnTo>
                <a:lnTo>
                  <a:pt x="1285852" y="3238500"/>
                </a:lnTo>
                <a:lnTo>
                  <a:pt x="1300804" y="3232887"/>
                </a:lnTo>
                <a:lnTo>
                  <a:pt x="1315756" y="3227275"/>
                </a:lnTo>
                <a:lnTo>
                  <a:pt x="1326970" y="3221662"/>
                </a:lnTo>
                <a:lnTo>
                  <a:pt x="1655909" y="2974705"/>
                </a:lnTo>
                <a:lnTo>
                  <a:pt x="6242364" y="2974705"/>
                </a:lnTo>
                <a:lnTo>
                  <a:pt x="6261055" y="2974705"/>
                </a:lnTo>
                <a:lnTo>
                  <a:pt x="6276007" y="2969093"/>
                </a:lnTo>
                <a:lnTo>
                  <a:pt x="6287221" y="2963480"/>
                </a:lnTo>
                <a:lnTo>
                  <a:pt x="6302172" y="2957868"/>
                </a:lnTo>
                <a:lnTo>
                  <a:pt x="6309648" y="2946642"/>
                </a:lnTo>
                <a:lnTo>
                  <a:pt x="6317124" y="2938223"/>
                </a:lnTo>
                <a:lnTo>
                  <a:pt x="6324600" y="2926998"/>
                </a:lnTo>
                <a:lnTo>
                  <a:pt x="6324600" y="2912966"/>
                </a:lnTo>
                <a:lnTo>
                  <a:pt x="6324600" y="61739"/>
                </a:lnTo>
                <a:lnTo>
                  <a:pt x="6324600" y="47707"/>
                </a:lnTo>
                <a:lnTo>
                  <a:pt x="6317124" y="36482"/>
                </a:lnTo>
                <a:lnTo>
                  <a:pt x="6309648" y="28063"/>
                </a:lnTo>
                <a:lnTo>
                  <a:pt x="6302172" y="16838"/>
                </a:lnTo>
                <a:lnTo>
                  <a:pt x="6287221" y="11225"/>
                </a:lnTo>
                <a:lnTo>
                  <a:pt x="6276007" y="5612"/>
                </a:lnTo>
                <a:lnTo>
                  <a:pt x="6261055" y="0"/>
                </a:lnTo>
                <a:lnTo>
                  <a:pt x="6242364" y="0"/>
                </a:lnTo>
                <a:close/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1400" y="2667000"/>
            <a:ext cx="37465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12239" y="2859087"/>
            <a:ext cx="30048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Let’s</a:t>
            </a:r>
            <a:r>
              <a:rPr sz="4200" spc="-85" dirty="0"/>
              <a:t> </a:t>
            </a:r>
            <a:r>
              <a:rPr sz="4200" dirty="0"/>
              <a:t>review</a:t>
            </a:r>
            <a:endParaRPr sz="4200"/>
          </a:p>
        </p:txBody>
      </p:sp>
      <p:sp>
        <p:nvSpPr>
          <p:cNvPr id="7" name="object 7"/>
          <p:cNvSpPr/>
          <p:nvPr/>
        </p:nvSpPr>
        <p:spPr>
          <a:xfrm>
            <a:off x="7461250" y="1085850"/>
            <a:ext cx="4730750" cy="5772150"/>
          </a:xfrm>
          <a:custGeom>
            <a:avLst/>
            <a:gdLst/>
            <a:ahLst/>
            <a:cxnLst/>
            <a:rect l="l" t="t" r="r" b="b"/>
            <a:pathLst>
              <a:path w="4730750" h="5772150">
                <a:moveTo>
                  <a:pt x="4730750" y="0"/>
                </a:moveTo>
                <a:lnTo>
                  <a:pt x="0" y="0"/>
                </a:lnTo>
                <a:lnTo>
                  <a:pt x="0" y="5772150"/>
                </a:lnTo>
                <a:lnTo>
                  <a:pt x="4730750" y="5772150"/>
                </a:lnTo>
                <a:lnTo>
                  <a:pt x="4730750" y="0"/>
                </a:lnTo>
                <a:close/>
              </a:path>
            </a:pathLst>
          </a:custGeom>
          <a:solidFill>
            <a:srgbClr val="B3DD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61250" y="1079500"/>
            <a:ext cx="4730750" cy="12700"/>
          </a:xfrm>
          <a:custGeom>
            <a:avLst/>
            <a:gdLst/>
            <a:ahLst/>
            <a:cxnLst/>
            <a:rect l="l" t="t" r="r" b="b"/>
            <a:pathLst>
              <a:path w="4730750" h="12700">
                <a:moveTo>
                  <a:pt x="0" y="0"/>
                </a:moveTo>
                <a:lnTo>
                  <a:pt x="4730750" y="0"/>
                </a:lnTo>
                <a:lnTo>
                  <a:pt x="473075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9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61250" y="1085850"/>
            <a:ext cx="0" cy="5772150"/>
          </a:xfrm>
          <a:custGeom>
            <a:avLst/>
            <a:gdLst/>
            <a:ahLst/>
            <a:cxnLst/>
            <a:rect l="l" t="t" r="r" b="b"/>
            <a:pathLst>
              <a:path h="5772150">
                <a:moveTo>
                  <a:pt x="0" y="577215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10856" y="1394644"/>
            <a:ext cx="304800" cy="306705"/>
          </a:xfrm>
          <a:custGeom>
            <a:avLst/>
            <a:gdLst/>
            <a:ahLst/>
            <a:cxnLst/>
            <a:rect l="l" t="t" r="r" b="b"/>
            <a:pathLst>
              <a:path w="304800" h="306705">
                <a:moveTo>
                  <a:pt x="282045" y="242689"/>
                </a:moveTo>
                <a:lnTo>
                  <a:pt x="264847" y="242689"/>
                </a:lnTo>
                <a:lnTo>
                  <a:pt x="257505" y="245699"/>
                </a:lnTo>
                <a:lnTo>
                  <a:pt x="245334" y="257737"/>
                </a:lnTo>
                <a:lnTo>
                  <a:pt x="242291" y="265046"/>
                </a:lnTo>
                <a:lnTo>
                  <a:pt x="242291" y="282244"/>
                </a:lnTo>
                <a:lnTo>
                  <a:pt x="245334" y="289586"/>
                </a:lnTo>
                <a:lnTo>
                  <a:pt x="257505" y="301757"/>
                </a:lnTo>
                <a:lnTo>
                  <a:pt x="264847" y="304800"/>
                </a:lnTo>
                <a:lnTo>
                  <a:pt x="282045" y="304800"/>
                </a:lnTo>
                <a:lnTo>
                  <a:pt x="289387" y="301757"/>
                </a:lnTo>
                <a:lnTo>
                  <a:pt x="301558" y="289586"/>
                </a:lnTo>
                <a:lnTo>
                  <a:pt x="304600" y="282244"/>
                </a:lnTo>
                <a:lnTo>
                  <a:pt x="304600" y="265046"/>
                </a:lnTo>
                <a:lnTo>
                  <a:pt x="301558" y="257737"/>
                </a:lnTo>
                <a:lnTo>
                  <a:pt x="289387" y="245699"/>
                </a:lnTo>
                <a:lnTo>
                  <a:pt x="282045" y="242689"/>
                </a:lnTo>
                <a:close/>
              </a:path>
              <a:path w="304800" h="306705">
                <a:moveTo>
                  <a:pt x="54966" y="210939"/>
                </a:moveTo>
                <a:lnTo>
                  <a:pt x="0" y="210939"/>
                </a:lnTo>
                <a:lnTo>
                  <a:pt x="2802" y="231905"/>
                </a:lnTo>
                <a:lnTo>
                  <a:pt x="29368" y="280888"/>
                </a:lnTo>
                <a:lnTo>
                  <a:pt x="78369" y="304979"/>
                </a:lnTo>
                <a:lnTo>
                  <a:pt x="98623" y="306585"/>
                </a:lnTo>
                <a:lnTo>
                  <a:pt x="120054" y="304880"/>
                </a:lnTo>
                <a:lnTo>
                  <a:pt x="156963" y="291238"/>
                </a:lnTo>
                <a:lnTo>
                  <a:pt x="185116" y="264907"/>
                </a:lnTo>
                <a:lnTo>
                  <a:pt x="190426" y="255587"/>
                </a:lnTo>
                <a:lnTo>
                  <a:pt x="101600" y="255587"/>
                </a:lnTo>
                <a:lnTo>
                  <a:pt x="92676" y="254899"/>
                </a:lnTo>
                <a:lnTo>
                  <a:pt x="60696" y="230658"/>
                </a:lnTo>
                <a:lnTo>
                  <a:pt x="57292" y="221524"/>
                </a:lnTo>
                <a:lnTo>
                  <a:pt x="54966" y="210939"/>
                </a:lnTo>
                <a:close/>
              </a:path>
              <a:path w="304800" h="306705">
                <a:moveTo>
                  <a:pt x="182069" y="53379"/>
                </a:moveTo>
                <a:lnTo>
                  <a:pt x="109007" y="53379"/>
                </a:lnTo>
                <a:lnTo>
                  <a:pt x="116283" y="55993"/>
                </a:lnTo>
                <a:lnTo>
                  <a:pt x="127396" y="66443"/>
                </a:lnTo>
                <a:lnTo>
                  <a:pt x="130175" y="73025"/>
                </a:lnTo>
                <a:lnTo>
                  <a:pt x="130175" y="87048"/>
                </a:lnTo>
                <a:lnTo>
                  <a:pt x="97060" y="114920"/>
                </a:lnTo>
                <a:lnTo>
                  <a:pt x="79573" y="117276"/>
                </a:lnTo>
                <a:lnTo>
                  <a:pt x="79573" y="164901"/>
                </a:lnTo>
                <a:lnTo>
                  <a:pt x="119793" y="172975"/>
                </a:lnTo>
                <a:lnTo>
                  <a:pt x="145565" y="202989"/>
                </a:lnTo>
                <a:lnTo>
                  <a:pt x="146644" y="212526"/>
                </a:lnTo>
                <a:lnTo>
                  <a:pt x="145844" y="221208"/>
                </a:lnTo>
                <a:lnTo>
                  <a:pt x="119384" y="252462"/>
                </a:lnTo>
                <a:lnTo>
                  <a:pt x="101600" y="255587"/>
                </a:lnTo>
                <a:lnTo>
                  <a:pt x="190426" y="255587"/>
                </a:lnTo>
                <a:lnTo>
                  <a:pt x="194170" y="249014"/>
                </a:lnTo>
                <a:lnTo>
                  <a:pt x="199602" y="231619"/>
                </a:lnTo>
                <a:lnTo>
                  <a:pt x="201413" y="212725"/>
                </a:lnTo>
                <a:lnTo>
                  <a:pt x="200476" y="199771"/>
                </a:lnTo>
                <a:lnTo>
                  <a:pt x="178214" y="157057"/>
                </a:lnTo>
                <a:lnTo>
                  <a:pt x="144858" y="138510"/>
                </a:lnTo>
                <a:lnTo>
                  <a:pt x="154377" y="133164"/>
                </a:lnTo>
                <a:lnTo>
                  <a:pt x="180360" y="104266"/>
                </a:lnTo>
                <a:lnTo>
                  <a:pt x="186331" y="76993"/>
                </a:lnTo>
                <a:lnTo>
                  <a:pt x="184812" y="61850"/>
                </a:lnTo>
                <a:lnTo>
                  <a:pt x="182069" y="53379"/>
                </a:lnTo>
                <a:close/>
              </a:path>
              <a:path w="304800" h="306705">
                <a:moveTo>
                  <a:pt x="101798" y="0"/>
                </a:moveTo>
                <a:lnTo>
                  <a:pt x="49075" y="15404"/>
                </a:lnTo>
                <a:lnTo>
                  <a:pt x="19595" y="50204"/>
                </a:lnTo>
                <a:lnTo>
                  <a:pt x="11706" y="79375"/>
                </a:lnTo>
                <a:lnTo>
                  <a:pt x="65087" y="79375"/>
                </a:lnTo>
                <a:lnTo>
                  <a:pt x="67468" y="71702"/>
                </a:lnTo>
                <a:lnTo>
                  <a:pt x="71899" y="65451"/>
                </a:lnTo>
                <a:lnTo>
                  <a:pt x="84865" y="55793"/>
                </a:lnTo>
                <a:lnTo>
                  <a:pt x="92075" y="53379"/>
                </a:lnTo>
                <a:lnTo>
                  <a:pt x="182069" y="53379"/>
                </a:lnTo>
                <a:lnTo>
                  <a:pt x="180254" y="47774"/>
                </a:lnTo>
                <a:lnTo>
                  <a:pt x="149143" y="12836"/>
                </a:lnTo>
                <a:lnTo>
                  <a:pt x="119031" y="1426"/>
                </a:lnTo>
                <a:lnTo>
                  <a:pt x="101798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0447" y="1624633"/>
            <a:ext cx="87709" cy="87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10855" y="1394644"/>
            <a:ext cx="201930" cy="306705"/>
          </a:xfrm>
          <a:custGeom>
            <a:avLst/>
            <a:gdLst/>
            <a:ahLst/>
            <a:cxnLst/>
            <a:rect l="l" t="t" r="r" b="b"/>
            <a:pathLst>
              <a:path w="201929" h="306705">
                <a:moveTo>
                  <a:pt x="101798" y="0"/>
                </a:moveTo>
                <a:lnTo>
                  <a:pt x="149144" y="12836"/>
                </a:lnTo>
                <a:lnTo>
                  <a:pt x="180255" y="47773"/>
                </a:lnTo>
                <a:lnTo>
                  <a:pt x="186332" y="76993"/>
                </a:lnTo>
                <a:lnTo>
                  <a:pt x="185669" y="86506"/>
                </a:lnTo>
                <a:lnTo>
                  <a:pt x="162693" y="127049"/>
                </a:lnTo>
                <a:lnTo>
                  <a:pt x="144859" y="138509"/>
                </a:lnTo>
                <a:lnTo>
                  <a:pt x="157429" y="143216"/>
                </a:lnTo>
                <a:lnTo>
                  <a:pt x="192986" y="176504"/>
                </a:lnTo>
                <a:lnTo>
                  <a:pt x="201414" y="212725"/>
                </a:lnTo>
                <a:lnTo>
                  <a:pt x="199603" y="231619"/>
                </a:lnTo>
                <a:lnTo>
                  <a:pt x="172442" y="279300"/>
                </a:lnTo>
                <a:lnTo>
                  <a:pt x="139501" y="299764"/>
                </a:lnTo>
                <a:lnTo>
                  <a:pt x="98623" y="306585"/>
                </a:lnTo>
                <a:lnTo>
                  <a:pt x="78370" y="304979"/>
                </a:lnTo>
                <a:lnTo>
                  <a:pt x="29368" y="280888"/>
                </a:lnTo>
                <a:lnTo>
                  <a:pt x="2803" y="231905"/>
                </a:lnTo>
                <a:lnTo>
                  <a:pt x="0" y="210939"/>
                </a:lnTo>
                <a:lnTo>
                  <a:pt x="54967" y="210939"/>
                </a:lnTo>
                <a:lnTo>
                  <a:pt x="57292" y="221524"/>
                </a:lnTo>
                <a:lnTo>
                  <a:pt x="60697" y="230658"/>
                </a:lnTo>
                <a:lnTo>
                  <a:pt x="92676" y="254899"/>
                </a:lnTo>
                <a:lnTo>
                  <a:pt x="101600" y="255587"/>
                </a:lnTo>
                <a:lnTo>
                  <a:pt x="110907" y="254806"/>
                </a:lnTo>
                <a:lnTo>
                  <a:pt x="143445" y="229195"/>
                </a:lnTo>
                <a:lnTo>
                  <a:pt x="146645" y="212526"/>
                </a:lnTo>
                <a:lnTo>
                  <a:pt x="145566" y="202989"/>
                </a:lnTo>
                <a:lnTo>
                  <a:pt x="119794" y="172975"/>
                </a:lnTo>
                <a:lnTo>
                  <a:pt x="79573" y="164901"/>
                </a:lnTo>
                <a:lnTo>
                  <a:pt x="79573" y="117276"/>
                </a:lnTo>
                <a:lnTo>
                  <a:pt x="121080" y="103650"/>
                </a:lnTo>
                <a:lnTo>
                  <a:pt x="130174" y="87047"/>
                </a:lnTo>
                <a:lnTo>
                  <a:pt x="130174" y="80962"/>
                </a:lnTo>
                <a:lnTo>
                  <a:pt x="130174" y="73025"/>
                </a:lnTo>
                <a:lnTo>
                  <a:pt x="127396" y="66443"/>
                </a:lnTo>
                <a:lnTo>
                  <a:pt x="121840" y="61217"/>
                </a:lnTo>
                <a:lnTo>
                  <a:pt x="116284" y="55992"/>
                </a:lnTo>
                <a:lnTo>
                  <a:pt x="109008" y="53379"/>
                </a:lnTo>
                <a:lnTo>
                  <a:pt x="100012" y="53379"/>
                </a:lnTo>
                <a:lnTo>
                  <a:pt x="92075" y="53379"/>
                </a:lnTo>
                <a:lnTo>
                  <a:pt x="84865" y="55793"/>
                </a:lnTo>
                <a:lnTo>
                  <a:pt x="78382" y="60622"/>
                </a:lnTo>
                <a:lnTo>
                  <a:pt x="71900" y="65451"/>
                </a:lnTo>
                <a:lnTo>
                  <a:pt x="67468" y="71702"/>
                </a:lnTo>
                <a:lnTo>
                  <a:pt x="65087" y="79375"/>
                </a:lnTo>
                <a:lnTo>
                  <a:pt x="11707" y="79375"/>
                </a:lnTo>
                <a:lnTo>
                  <a:pt x="26330" y="38000"/>
                </a:lnTo>
                <a:lnTo>
                  <a:pt x="64938" y="6846"/>
                </a:lnTo>
                <a:lnTo>
                  <a:pt x="82512" y="1711"/>
                </a:lnTo>
                <a:lnTo>
                  <a:pt x="101798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62114" y="1376387"/>
            <a:ext cx="3427015" cy="3821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07481" y="1876252"/>
            <a:ext cx="1378585" cy="352425"/>
          </a:xfrm>
          <a:custGeom>
            <a:avLst/>
            <a:gdLst/>
            <a:ahLst/>
            <a:cxnLst/>
            <a:rect l="l" t="t" r="r" b="b"/>
            <a:pathLst>
              <a:path w="1378584" h="352425">
                <a:moveTo>
                  <a:pt x="831255" y="78779"/>
                </a:moveTo>
                <a:lnTo>
                  <a:pt x="791418" y="86121"/>
                </a:lnTo>
                <a:lnTo>
                  <a:pt x="756443" y="108148"/>
                </a:lnTo>
                <a:lnTo>
                  <a:pt x="728613" y="146099"/>
                </a:lnTo>
                <a:lnTo>
                  <a:pt x="719336" y="192483"/>
                </a:lnTo>
                <a:lnTo>
                  <a:pt x="721389" y="215211"/>
                </a:lnTo>
                <a:lnTo>
                  <a:pt x="737845" y="255389"/>
                </a:lnTo>
                <a:lnTo>
                  <a:pt x="769447" y="287207"/>
                </a:lnTo>
                <a:lnTo>
                  <a:pt x="809086" y="303726"/>
                </a:lnTo>
                <a:lnTo>
                  <a:pt x="831453" y="305791"/>
                </a:lnTo>
                <a:lnTo>
                  <a:pt x="846894" y="304855"/>
                </a:lnTo>
                <a:lnTo>
                  <a:pt x="889199" y="290809"/>
                </a:lnTo>
                <a:lnTo>
                  <a:pt x="922294" y="261807"/>
                </a:lnTo>
                <a:lnTo>
                  <a:pt x="926521" y="255389"/>
                </a:lnTo>
                <a:lnTo>
                  <a:pt x="831850" y="255389"/>
                </a:lnTo>
                <a:lnTo>
                  <a:pt x="819660" y="254285"/>
                </a:lnTo>
                <a:lnTo>
                  <a:pt x="782631" y="228525"/>
                </a:lnTo>
                <a:lnTo>
                  <a:pt x="773327" y="192483"/>
                </a:lnTo>
                <a:lnTo>
                  <a:pt x="773327" y="192087"/>
                </a:lnTo>
                <a:lnTo>
                  <a:pt x="790079" y="147340"/>
                </a:lnTo>
                <a:lnTo>
                  <a:pt x="832049" y="129777"/>
                </a:lnTo>
                <a:lnTo>
                  <a:pt x="926834" y="129777"/>
                </a:lnTo>
                <a:lnTo>
                  <a:pt x="922393" y="123118"/>
                </a:lnTo>
                <a:lnTo>
                  <a:pt x="888702" y="94058"/>
                </a:lnTo>
                <a:lnTo>
                  <a:pt x="846305" y="79734"/>
                </a:lnTo>
                <a:lnTo>
                  <a:pt x="831255" y="78779"/>
                </a:lnTo>
                <a:close/>
              </a:path>
              <a:path w="1378584" h="352425">
                <a:moveTo>
                  <a:pt x="926834" y="129777"/>
                </a:moveTo>
                <a:lnTo>
                  <a:pt x="832049" y="129777"/>
                </a:lnTo>
                <a:lnTo>
                  <a:pt x="844413" y="130875"/>
                </a:lnTo>
                <a:lnTo>
                  <a:pt x="855538" y="134118"/>
                </a:lnTo>
                <a:lnTo>
                  <a:pt x="886842" y="167109"/>
                </a:lnTo>
                <a:lnTo>
                  <a:pt x="890969" y="192087"/>
                </a:lnTo>
                <a:lnTo>
                  <a:pt x="890969" y="192483"/>
                </a:lnTo>
                <a:lnTo>
                  <a:pt x="874118" y="237727"/>
                </a:lnTo>
                <a:lnTo>
                  <a:pt x="831850" y="255389"/>
                </a:lnTo>
                <a:lnTo>
                  <a:pt x="926521" y="255389"/>
                </a:lnTo>
                <a:lnTo>
                  <a:pt x="944804" y="207118"/>
                </a:lnTo>
                <a:lnTo>
                  <a:pt x="945753" y="192087"/>
                </a:lnTo>
                <a:lnTo>
                  <a:pt x="944811" y="177167"/>
                </a:lnTo>
                <a:lnTo>
                  <a:pt x="941983" y="162768"/>
                </a:lnTo>
                <a:lnTo>
                  <a:pt x="937270" y="148890"/>
                </a:lnTo>
                <a:lnTo>
                  <a:pt x="930672" y="135533"/>
                </a:lnTo>
                <a:lnTo>
                  <a:pt x="926834" y="129777"/>
                </a:lnTo>
                <a:close/>
              </a:path>
              <a:path w="1378584" h="352425">
                <a:moveTo>
                  <a:pt x="1263253" y="78779"/>
                </a:moveTo>
                <a:lnTo>
                  <a:pt x="1219275" y="86940"/>
                </a:lnTo>
                <a:lnTo>
                  <a:pt x="1183382" y="111422"/>
                </a:lnTo>
                <a:lnTo>
                  <a:pt x="1159488" y="148281"/>
                </a:lnTo>
                <a:lnTo>
                  <a:pt x="1151533" y="193476"/>
                </a:lnTo>
                <a:lnTo>
                  <a:pt x="1153530" y="216575"/>
                </a:lnTo>
                <a:lnTo>
                  <a:pt x="1169504" y="256709"/>
                </a:lnTo>
                <a:lnTo>
                  <a:pt x="1200633" y="287765"/>
                </a:lnTo>
                <a:lnTo>
                  <a:pt x="1242008" y="303788"/>
                </a:lnTo>
                <a:lnTo>
                  <a:pt x="1266230" y="305791"/>
                </a:lnTo>
                <a:lnTo>
                  <a:pt x="1282043" y="305066"/>
                </a:lnTo>
                <a:lnTo>
                  <a:pt x="1322785" y="294184"/>
                </a:lnTo>
                <a:lnTo>
                  <a:pt x="1354708" y="269682"/>
                </a:lnTo>
                <a:lnTo>
                  <a:pt x="1363662" y="258364"/>
                </a:lnTo>
                <a:lnTo>
                  <a:pt x="1363240" y="258166"/>
                </a:lnTo>
                <a:lnTo>
                  <a:pt x="1265833" y="258166"/>
                </a:lnTo>
                <a:lnTo>
                  <a:pt x="1253697" y="257317"/>
                </a:lnTo>
                <a:lnTo>
                  <a:pt x="1216664" y="237188"/>
                </a:lnTo>
                <a:lnTo>
                  <a:pt x="1203920" y="207962"/>
                </a:lnTo>
                <a:lnTo>
                  <a:pt x="1377950" y="207962"/>
                </a:lnTo>
                <a:lnTo>
                  <a:pt x="1378149" y="197643"/>
                </a:lnTo>
                <a:lnTo>
                  <a:pt x="1376152" y="172163"/>
                </a:lnTo>
                <a:lnTo>
                  <a:pt x="1374353" y="165298"/>
                </a:lnTo>
                <a:lnTo>
                  <a:pt x="1206301" y="165298"/>
                </a:lnTo>
                <a:lnTo>
                  <a:pt x="1210965" y="156033"/>
                </a:lnTo>
                <a:lnTo>
                  <a:pt x="1244600" y="127793"/>
                </a:lnTo>
                <a:lnTo>
                  <a:pt x="1265833" y="124618"/>
                </a:lnTo>
                <a:lnTo>
                  <a:pt x="1356662" y="124618"/>
                </a:lnTo>
                <a:lnTo>
                  <a:pt x="1346200" y="111422"/>
                </a:lnTo>
                <a:lnTo>
                  <a:pt x="1329035" y="97141"/>
                </a:lnTo>
                <a:lnTo>
                  <a:pt x="1309489" y="86940"/>
                </a:lnTo>
                <a:lnTo>
                  <a:pt x="1287561" y="80819"/>
                </a:lnTo>
                <a:lnTo>
                  <a:pt x="1263253" y="78779"/>
                </a:lnTo>
                <a:close/>
              </a:path>
              <a:path w="1378584" h="352425">
                <a:moveTo>
                  <a:pt x="1318022" y="236933"/>
                </a:moveTo>
                <a:lnTo>
                  <a:pt x="1306575" y="246223"/>
                </a:lnTo>
                <a:lnTo>
                  <a:pt x="1294061" y="252858"/>
                </a:lnTo>
                <a:lnTo>
                  <a:pt x="1280480" y="256839"/>
                </a:lnTo>
                <a:lnTo>
                  <a:pt x="1265833" y="258166"/>
                </a:lnTo>
                <a:lnTo>
                  <a:pt x="1363240" y="258166"/>
                </a:lnTo>
                <a:lnTo>
                  <a:pt x="1318022" y="236933"/>
                </a:lnTo>
                <a:close/>
              </a:path>
              <a:path w="1378584" h="352425">
                <a:moveTo>
                  <a:pt x="1356662" y="124618"/>
                </a:moveTo>
                <a:lnTo>
                  <a:pt x="1265833" y="124618"/>
                </a:lnTo>
                <a:lnTo>
                  <a:pt x="1275935" y="125325"/>
                </a:lnTo>
                <a:lnTo>
                  <a:pt x="1285404" y="127446"/>
                </a:lnTo>
                <a:lnTo>
                  <a:pt x="1320248" y="156691"/>
                </a:lnTo>
                <a:lnTo>
                  <a:pt x="1323578" y="165298"/>
                </a:lnTo>
                <a:lnTo>
                  <a:pt x="1374353" y="165298"/>
                </a:lnTo>
                <a:lnTo>
                  <a:pt x="1370161" y="149299"/>
                </a:lnTo>
                <a:lnTo>
                  <a:pt x="1360177" y="129052"/>
                </a:lnTo>
                <a:lnTo>
                  <a:pt x="1356662" y="124618"/>
                </a:lnTo>
                <a:close/>
              </a:path>
              <a:path w="1378584" h="352425">
                <a:moveTo>
                  <a:pt x="1000125" y="232568"/>
                </a:moveTo>
                <a:lnTo>
                  <a:pt x="966787" y="268883"/>
                </a:lnTo>
                <a:lnTo>
                  <a:pt x="982067" y="285030"/>
                </a:lnTo>
                <a:lnTo>
                  <a:pt x="999728" y="296564"/>
                </a:lnTo>
                <a:lnTo>
                  <a:pt x="1019770" y="303485"/>
                </a:lnTo>
                <a:lnTo>
                  <a:pt x="1042193" y="305791"/>
                </a:lnTo>
                <a:lnTo>
                  <a:pt x="1059054" y="304588"/>
                </a:lnTo>
                <a:lnTo>
                  <a:pt x="1098848" y="286543"/>
                </a:lnTo>
                <a:lnTo>
                  <a:pt x="1117069" y="257373"/>
                </a:lnTo>
                <a:lnTo>
                  <a:pt x="1038556" y="257373"/>
                </a:lnTo>
                <a:lnTo>
                  <a:pt x="1030982" y="255090"/>
                </a:lnTo>
                <a:lnTo>
                  <a:pt x="1022449" y="250527"/>
                </a:lnTo>
                <a:lnTo>
                  <a:pt x="1016254" y="246837"/>
                </a:lnTo>
                <a:lnTo>
                  <a:pt x="1010468" y="242614"/>
                </a:lnTo>
                <a:lnTo>
                  <a:pt x="1005092" y="237858"/>
                </a:lnTo>
                <a:lnTo>
                  <a:pt x="1000125" y="232568"/>
                </a:lnTo>
                <a:close/>
              </a:path>
              <a:path w="1378584" h="352425">
                <a:moveTo>
                  <a:pt x="1044972" y="78779"/>
                </a:moveTo>
                <a:lnTo>
                  <a:pt x="1005030" y="88992"/>
                </a:lnTo>
                <a:lnTo>
                  <a:pt x="975959" y="128357"/>
                </a:lnTo>
                <a:lnTo>
                  <a:pt x="974725" y="140691"/>
                </a:lnTo>
                <a:lnTo>
                  <a:pt x="977999" y="159705"/>
                </a:lnTo>
                <a:lnTo>
                  <a:pt x="987821" y="177055"/>
                </a:lnTo>
                <a:lnTo>
                  <a:pt x="1004192" y="192744"/>
                </a:lnTo>
                <a:lnTo>
                  <a:pt x="1027112" y="206771"/>
                </a:lnTo>
                <a:lnTo>
                  <a:pt x="1045368" y="215900"/>
                </a:lnTo>
                <a:lnTo>
                  <a:pt x="1055700" y="221890"/>
                </a:lnTo>
                <a:lnTo>
                  <a:pt x="1063079" y="227954"/>
                </a:lnTo>
                <a:lnTo>
                  <a:pt x="1067507" y="234094"/>
                </a:lnTo>
                <a:lnTo>
                  <a:pt x="1068983" y="240308"/>
                </a:lnTo>
                <a:lnTo>
                  <a:pt x="1068983" y="244805"/>
                </a:lnTo>
                <a:lnTo>
                  <a:pt x="1066800" y="248773"/>
                </a:lnTo>
                <a:lnTo>
                  <a:pt x="1058068" y="255653"/>
                </a:lnTo>
                <a:lnTo>
                  <a:pt x="1052314" y="257373"/>
                </a:lnTo>
                <a:lnTo>
                  <a:pt x="1117069" y="257373"/>
                </a:lnTo>
                <a:lnTo>
                  <a:pt x="1118660" y="252312"/>
                </a:lnTo>
                <a:lnTo>
                  <a:pt x="1119981" y="238521"/>
                </a:lnTo>
                <a:lnTo>
                  <a:pt x="1119249" y="228053"/>
                </a:lnTo>
                <a:lnTo>
                  <a:pt x="1101192" y="192818"/>
                </a:lnTo>
                <a:lnTo>
                  <a:pt x="1065212" y="169266"/>
                </a:lnTo>
                <a:lnTo>
                  <a:pt x="1036770" y="155111"/>
                </a:lnTo>
                <a:lnTo>
                  <a:pt x="1031379" y="151771"/>
                </a:lnTo>
                <a:lnTo>
                  <a:pt x="1027013" y="146876"/>
                </a:lnTo>
                <a:lnTo>
                  <a:pt x="1025922" y="144197"/>
                </a:lnTo>
                <a:lnTo>
                  <a:pt x="1025922" y="137450"/>
                </a:lnTo>
                <a:lnTo>
                  <a:pt x="1027642" y="134242"/>
                </a:lnTo>
                <a:lnTo>
                  <a:pt x="1034521" y="129084"/>
                </a:lnTo>
                <a:lnTo>
                  <a:pt x="1039284" y="127793"/>
                </a:lnTo>
                <a:lnTo>
                  <a:pt x="1102716" y="127793"/>
                </a:lnTo>
                <a:lnTo>
                  <a:pt x="1116012" y="114498"/>
                </a:lnTo>
                <a:lnTo>
                  <a:pt x="1084560" y="88007"/>
                </a:lnTo>
                <a:lnTo>
                  <a:pt x="1055334" y="79356"/>
                </a:lnTo>
                <a:lnTo>
                  <a:pt x="1044972" y="78779"/>
                </a:lnTo>
                <a:close/>
              </a:path>
              <a:path w="1378584" h="352425">
                <a:moveTo>
                  <a:pt x="1102716" y="127793"/>
                </a:moveTo>
                <a:lnTo>
                  <a:pt x="1045368" y="127793"/>
                </a:lnTo>
                <a:lnTo>
                  <a:pt x="1053938" y="129058"/>
                </a:lnTo>
                <a:lnTo>
                  <a:pt x="1062980" y="132853"/>
                </a:lnTo>
                <a:lnTo>
                  <a:pt x="1072493" y="139178"/>
                </a:lnTo>
                <a:lnTo>
                  <a:pt x="1082476" y="148033"/>
                </a:lnTo>
                <a:lnTo>
                  <a:pt x="1102716" y="127793"/>
                </a:lnTo>
                <a:close/>
              </a:path>
              <a:path w="1378584" h="352425">
                <a:moveTo>
                  <a:pt x="408781" y="63102"/>
                </a:moveTo>
                <a:lnTo>
                  <a:pt x="352425" y="63102"/>
                </a:lnTo>
                <a:lnTo>
                  <a:pt x="352425" y="300235"/>
                </a:lnTo>
                <a:lnTo>
                  <a:pt x="408781" y="300235"/>
                </a:lnTo>
                <a:lnTo>
                  <a:pt x="408781" y="63102"/>
                </a:lnTo>
                <a:close/>
              </a:path>
              <a:path w="1378584" h="352425">
                <a:moveTo>
                  <a:pt x="461962" y="8333"/>
                </a:moveTo>
                <a:lnTo>
                  <a:pt x="300633" y="8333"/>
                </a:lnTo>
                <a:lnTo>
                  <a:pt x="300633" y="63102"/>
                </a:lnTo>
                <a:lnTo>
                  <a:pt x="461962" y="63102"/>
                </a:lnTo>
                <a:lnTo>
                  <a:pt x="461962" y="8333"/>
                </a:lnTo>
                <a:close/>
              </a:path>
              <a:path w="1378584" h="352425">
                <a:moveTo>
                  <a:pt x="542528" y="991"/>
                </a:moveTo>
                <a:lnTo>
                  <a:pt x="488751" y="991"/>
                </a:lnTo>
                <a:lnTo>
                  <a:pt x="488751" y="300235"/>
                </a:lnTo>
                <a:lnTo>
                  <a:pt x="542528" y="300235"/>
                </a:lnTo>
                <a:lnTo>
                  <a:pt x="542603" y="205581"/>
                </a:lnTo>
                <a:lnTo>
                  <a:pt x="542677" y="197718"/>
                </a:lnTo>
                <a:lnTo>
                  <a:pt x="551283" y="152201"/>
                </a:lnTo>
                <a:lnTo>
                  <a:pt x="581614" y="129071"/>
                </a:lnTo>
                <a:lnTo>
                  <a:pt x="589558" y="128389"/>
                </a:lnTo>
                <a:lnTo>
                  <a:pt x="676171" y="128389"/>
                </a:lnTo>
                <a:lnTo>
                  <a:pt x="675332" y="124767"/>
                </a:lnTo>
                <a:lnTo>
                  <a:pt x="669441" y="111757"/>
                </a:lnTo>
                <a:lnTo>
                  <a:pt x="665151" y="106164"/>
                </a:lnTo>
                <a:lnTo>
                  <a:pt x="542528" y="106164"/>
                </a:lnTo>
                <a:lnTo>
                  <a:pt x="542528" y="991"/>
                </a:lnTo>
                <a:close/>
              </a:path>
              <a:path w="1378584" h="352425">
                <a:moveTo>
                  <a:pt x="676171" y="128389"/>
                </a:moveTo>
                <a:lnTo>
                  <a:pt x="598025" y="128389"/>
                </a:lnTo>
                <a:lnTo>
                  <a:pt x="605135" y="130571"/>
                </a:lnTo>
                <a:lnTo>
                  <a:pt x="616644" y="139302"/>
                </a:lnTo>
                <a:lnTo>
                  <a:pt x="626442" y="188341"/>
                </a:lnTo>
                <a:lnTo>
                  <a:pt x="626666" y="300235"/>
                </a:lnTo>
                <a:lnTo>
                  <a:pt x="680045" y="300235"/>
                </a:lnTo>
                <a:lnTo>
                  <a:pt x="680045" y="157558"/>
                </a:lnTo>
                <a:lnTo>
                  <a:pt x="678867" y="140034"/>
                </a:lnTo>
                <a:lnTo>
                  <a:pt x="676171" y="128389"/>
                </a:lnTo>
                <a:close/>
              </a:path>
              <a:path w="1378584" h="352425">
                <a:moveTo>
                  <a:pt x="607020" y="78779"/>
                </a:moveTo>
                <a:lnTo>
                  <a:pt x="566452" y="89476"/>
                </a:lnTo>
                <a:lnTo>
                  <a:pt x="542528" y="106164"/>
                </a:lnTo>
                <a:lnTo>
                  <a:pt x="665151" y="106164"/>
                </a:lnTo>
                <a:lnTo>
                  <a:pt x="622461" y="80168"/>
                </a:lnTo>
                <a:lnTo>
                  <a:pt x="607020" y="78779"/>
                </a:lnTo>
                <a:close/>
              </a:path>
              <a:path w="1378584" h="352425">
                <a:moveTo>
                  <a:pt x="169664" y="0"/>
                </a:moveTo>
                <a:lnTo>
                  <a:pt x="131168" y="0"/>
                </a:lnTo>
                <a:lnTo>
                  <a:pt x="0" y="352226"/>
                </a:lnTo>
                <a:lnTo>
                  <a:pt x="38299" y="352226"/>
                </a:lnTo>
                <a:lnTo>
                  <a:pt x="169664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80792" y="2006030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09" h="125730">
                <a:moveTo>
                  <a:pt x="58737" y="0"/>
                </a:moveTo>
                <a:lnTo>
                  <a:pt x="16768" y="17561"/>
                </a:lnTo>
                <a:lnTo>
                  <a:pt x="0" y="62507"/>
                </a:lnTo>
                <a:lnTo>
                  <a:pt x="1035" y="75927"/>
                </a:lnTo>
                <a:lnTo>
                  <a:pt x="25406" y="115788"/>
                </a:lnTo>
                <a:lnTo>
                  <a:pt x="58539" y="125611"/>
                </a:lnTo>
                <a:lnTo>
                  <a:pt x="70705" y="124507"/>
                </a:lnTo>
                <a:lnTo>
                  <a:pt x="108185" y="98487"/>
                </a:lnTo>
                <a:lnTo>
                  <a:pt x="117673" y="62507"/>
                </a:lnTo>
                <a:lnTo>
                  <a:pt x="116637" y="49268"/>
                </a:lnTo>
                <a:lnTo>
                  <a:pt x="92242" y="9766"/>
                </a:lnTo>
                <a:lnTo>
                  <a:pt x="58737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13783" y="2000870"/>
            <a:ext cx="117475" cy="41275"/>
          </a:xfrm>
          <a:custGeom>
            <a:avLst/>
            <a:gdLst/>
            <a:ahLst/>
            <a:cxnLst/>
            <a:rect l="l" t="t" r="r" b="b"/>
            <a:pathLst>
              <a:path w="117475" h="41275">
                <a:moveTo>
                  <a:pt x="59531" y="0"/>
                </a:moveTo>
                <a:lnTo>
                  <a:pt x="19843" y="12700"/>
                </a:lnTo>
                <a:lnTo>
                  <a:pt x="0" y="40679"/>
                </a:lnTo>
                <a:lnTo>
                  <a:pt x="117275" y="40679"/>
                </a:lnTo>
                <a:lnTo>
                  <a:pt x="87938" y="6362"/>
                </a:lnTo>
                <a:lnTo>
                  <a:pt x="59531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59014" y="1955031"/>
            <a:ext cx="226695" cy="227329"/>
          </a:xfrm>
          <a:custGeom>
            <a:avLst/>
            <a:gdLst/>
            <a:ahLst/>
            <a:cxnLst/>
            <a:rect l="l" t="t" r="r" b="b"/>
            <a:pathLst>
              <a:path w="226695" h="227330">
                <a:moveTo>
                  <a:pt x="111719" y="0"/>
                </a:moveTo>
                <a:lnTo>
                  <a:pt x="157955" y="8160"/>
                </a:lnTo>
                <a:lnTo>
                  <a:pt x="194667" y="32642"/>
                </a:lnTo>
                <a:lnTo>
                  <a:pt x="218628" y="70519"/>
                </a:lnTo>
                <a:lnTo>
                  <a:pt x="226615" y="118864"/>
                </a:lnTo>
                <a:lnTo>
                  <a:pt x="226417" y="129182"/>
                </a:lnTo>
                <a:lnTo>
                  <a:pt x="52387" y="129182"/>
                </a:lnTo>
                <a:lnTo>
                  <a:pt x="55060" y="140103"/>
                </a:lnTo>
                <a:lnTo>
                  <a:pt x="81278" y="171741"/>
                </a:lnTo>
                <a:lnTo>
                  <a:pt x="114300" y="179387"/>
                </a:lnTo>
                <a:lnTo>
                  <a:pt x="128947" y="178060"/>
                </a:lnTo>
                <a:lnTo>
                  <a:pt x="142527" y="174079"/>
                </a:lnTo>
                <a:lnTo>
                  <a:pt x="155041" y="167444"/>
                </a:lnTo>
                <a:lnTo>
                  <a:pt x="166489" y="158154"/>
                </a:lnTo>
                <a:lnTo>
                  <a:pt x="212129" y="179585"/>
                </a:lnTo>
                <a:lnTo>
                  <a:pt x="182736" y="208812"/>
                </a:lnTo>
                <a:lnTo>
                  <a:pt x="145206" y="224110"/>
                </a:lnTo>
                <a:lnTo>
                  <a:pt x="114696" y="227012"/>
                </a:lnTo>
                <a:lnTo>
                  <a:pt x="90474" y="225009"/>
                </a:lnTo>
                <a:lnTo>
                  <a:pt x="49100" y="208985"/>
                </a:lnTo>
                <a:lnTo>
                  <a:pt x="17971" y="177930"/>
                </a:lnTo>
                <a:lnTo>
                  <a:pt x="1996" y="137796"/>
                </a:lnTo>
                <a:lnTo>
                  <a:pt x="0" y="114696"/>
                </a:lnTo>
                <a:lnTo>
                  <a:pt x="1990" y="91039"/>
                </a:lnTo>
                <a:lnTo>
                  <a:pt x="17915" y="50012"/>
                </a:lnTo>
                <a:lnTo>
                  <a:pt x="48784" y="18361"/>
                </a:lnTo>
                <a:lnTo>
                  <a:pt x="88719" y="2040"/>
                </a:lnTo>
                <a:lnTo>
                  <a:pt x="111719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74269" y="1955031"/>
            <a:ext cx="153670" cy="227329"/>
          </a:xfrm>
          <a:custGeom>
            <a:avLst/>
            <a:gdLst/>
            <a:ahLst/>
            <a:cxnLst/>
            <a:rect l="l" t="t" r="r" b="b"/>
            <a:pathLst>
              <a:path w="153670" h="227330">
                <a:moveTo>
                  <a:pt x="78184" y="0"/>
                </a:moveTo>
                <a:lnTo>
                  <a:pt x="117772" y="9227"/>
                </a:lnTo>
                <a:lnTo>
                  <a:pt x="149225" y="35718"/>
                </a:lnTo>
                <a:lnTo>
                  <a:pt x="115689" y="69254"/>
                </a:lnTo>
                <a:lnTo>
                  <a:pt x="105705" y="60399"/>
                </a:lnTo>
                <a:lnTo>
                  <a:pt x="96192" y="54074"/>
                </a:lnTo>
                <a:lnTo>
                  <a:pt x="87151" y="50279"/>
                </a:lnTo>
                <a:lnTo>
                  <a:pt x="78581" y="49014"/>
                </a:lnTo>
                <a:lnTo>
                  <a:pt x="72495" y="49014"/>
                </a:lnTo>
                <a:lnTo>
                  <a:pt x="67733" y="50303"/>
                </a:lnTo>
                <a:lnTo>
                  <a:pt x="64293" y="52883"/>
                </a:lnTo>
                <a:lnTo>
                  <a:pt x="60854" y="55463"/>
                </a:lnTo>
                <a:lnTo>
                  <a:pt x="59134" y="58671"/>
                </a:lnTo>
                <a:lnTo>
                  <a:pt x="59134" y="62507"/>
                </a:lnTo>
                <a:lnTo>
                  <a:pt x="59134" y="65418"/>
                </a:lnTo>
                <a:lnTo>
                  <a:pt x="78581" y="80565"/>
                </a:lnTo>
                <a:lnTo>
                  <a:pt x="98425" y="90487"/>
                </a:lnTo>
                <a:lnTo>
                  <a:pt x="134404" y="114039"/>
                </a:lnTo>
                <a:lnTo>
                  <a:pt x="152461" y="149274"/>
                </a:lnTo>
                <a:lnTo>
                  <a:pt x="153193" y="159742"/>
                </a:lnTo>
                <a:lnTo>
                  <a:pt x="151872" y="173533"/>
                </a:lnTo>
                <a:lnTo>
                  <a:pt x="132060" y="207764"/>
                </a:lnTo>
                <a:lnTo>
                  <a:pt x="92267" y="225809"/>
                </a:lnTo>
                <a:lnTo>
                  <a:pt x="75406" y="227012"/>
                </a:lnTo>
                <a:lnTo>
                  <a:pt x="52982" y="224705"/>
                </a:lnTo>
                <a:lnTo>
                  <a:pt x="32940" y="217785"/>
                </a:lnTo>
                <a:lnTo>
                  <a:pt x="15279" y="206250"/>
                </a:lnTo>
                <a:lnTo>
                  <a:pt x="0" y="190103"/>
                </a:lnTo>
                <a:lnTo>
                  <a:pt x="33337" y="153789"/>
                </a:lnTo>
                <a:lnTo>
                  <a:pt x="38304" y="159078"/>
                </a:lnTo>
                <a:lnTo>
                  <a:pt x="43681" y="163835"/>
                </a:lnTo>
                <a:lnTo>
                  <a:pt x="49466" y="168057"/>
                </a:lnTo>
                <a:lnTo>
                  <a:pt x="55661" y="171747"/>
                </a:lnTo>
                <a:lnTo>
                  <a:pt x="64194" y="176311"/>
                </a:lnTo>
                <a:lnTo>
                  <a:pt x="71768" y="178593"/>
                </a:lnTo>
                <a:lnTo>
                  <a:pt x="78382" y="178593"/>
                </a:lnTo>
                <a:lnTo>
                  <a:pt x="85526" y="178593"/>
                </a:lnTo>
                <a:lnTo>
                  <a:pt x="91281" y="176874"/>
                </a:lnTo>
                <a:lnTo>
                  <a:pt x="95646" y="173434"/>
                </a:lnTo>
                <a:lnTo>
                  <a:pt x="100012" y="169994"/>
                </a:lnTo>
                <a:lnTo>
                  <a:pt x="102195" y="166025"/>
                </a:lnTo>
                <a:lnTo>
                  <a:pt x="102195" y="161528"/>
                </a:lnTo>
                <a:lnTo>
                  <a:pt x="60325" y="127992"/>
                </a:lnTo>
                <a:lnTo>
                  <a:pt x="37405" y="113965"/>
                </a:lnTo>
                <a:lnTo>
                  <a:pt x="21034" y="98276"/>
                </a:lnTo>
                <a:lnTo>
                  <a:pt x="11211" y="80925"/>
                </a:lnTo>
                <a:lnTo>
                  <a:pt x="7937" y="61912"/>
                </a:lnTo>
                <a:lnTo>
                  <a:pt x="9171" y="49578"/>
                </a:lnTo>
                <a:lnTo>
                  <a:pt x="38242" y="10213"/>
                </a:lnTo>
                <a:lnTo>
                  <a:pt x="63493" y="1134"/>
                </a:lnTo>
                <a:lnTo>
                  <a:pt x="78184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26817" y="1955031"/>
            <a:ext cx="226695" cy="227329"/>
          </a:xfrm>
          <a:custGeom>
            <a:avLst/>
            <a:gdLst/>
            <a:ahLst/>
            <a:cxnLst/>
            <a:rect l="l" t="t" r="r" b="b"/>
            <a:pathLst>
              <a:path w="226695" h="227330">
                <a:moveTo>
                  <a:pt x="111918" y="0"/>
                </a:moveTo>
                <a:lnTo>
                  <a:pt x="155692" y="8594"/>
                </a:lnTo>
                <a:lnTo>
                  <a:pt x="193302" y="33287"/>
                </a:lnTo>
                <a:lnTo>
                  <a:pt x="217934" y="70110"/>
                </a:lnTo>
                <a:lnTo>
                  <a:pt x="226417" y="113307"/>
                </a:lnTo>
                <a:lnTo>
                  <a:pt x="225468" y="128339"/>
                </a:lnTo>
                <a:lnTo>
                  <a:pt x="211236" y="170457"/>
                </a:lnTo>
                <a:lnTo>
                  <a:pt x="182271" y="203813"/>
                </a:lnTo>
                <a:lnTo>
                  <a:pt x="142329" y="223267"/>
                </a:lnTo>
                <a:lnTo>
                  <a:pt x="112117" y="227012"/>
                </a:lnTo>
                <a:lnTo>
                  <a:pt x="89749" y="224947"/>
                </a:lnTo>
                <a:lnTo>
                  <a:pt x="50111" y="208427"/>
                </a:lnTo>
                <a:lnTo>
                  <a:pt x="18473" y="176565"/>
                </a:lnTo>
                <a:lnTo>
                  <a:pt x="2052" y="136431"/>
                </a:lnTo>
                <a:lnTo>
                  <a:pt x="0" y="113704"/>
                </a:lnTo>
                <a:lnTo>
                  <a:pt x="2319" y="89458"/>
                </a:lnTo>
                <a:lnTo>
                  <a:pt x="20873" y="47290"/>
                </a:lnTo>
                <a:lnTo>
                  <a:pt x="53987" y="16519"/>
                </a:lnTo>
                <a:lnTo>
                  <a:pt x="91392" y="1835"/>
                </a:lnTo>
                <a:lnTo>
                  <a:pt x="111918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08114" y="1884586"/>
            <a:ext cx="161925" cy="292100"/>
          </a:xfrm>
          <a:custGeom>
            <a:avLst/>
            <a:gdLst/>
            <a:ahLst/>
            <a:cxnLst/>
            <a:rect l="l" t="t" r="r" b="b"/>
            <a:pathLst>
              <a:path w="161925" h="292100">
                <a:moveTo>
                  <a:pt x="0" y="0"/>
                </a:moveTo>
                <a:lnTo>
                  <a:pt x="161329" y="0"/>
                </a:lnTo>
                <a:lnTo>
                  <a:pt x="161329" y="54768"/>
                </a:lnTo>
                <a:lnTo>
                  <a:pt x="108148" y="54768"/>
                </a:lnTo>
                <a:lnTo>
                  <a:pt x="108148" y="291901"/>
                </a:lnTo>
                <a:lnTo>
                  <a:pt x="51792" y="291901"/>
                </a:lnTo>
                <a:lnTo>
                  <a:pt x="51792" y="54768"/>
                </a:lnTo>
                <a:lnTo>
                  <a:pt x="0" y="5476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96233" y="1877244"/>
            <a:ext cx="191770" cy="299720"/>
          </a:xfrm>
          <a:custGeom>
            <a:avLst/>
            <a:gdLst/>
            <a:ahLst/>
            <a:cxnLst/>
            <a:rect l="l" t="t" r="r" b="b"/>
            <a:pathLst>
              <a:path w="191770" h="299719">
                <a:moveTo>
                  <a:pt x="0" y="0"/>
                </a:moveTo>
                <a:lnTo>
                  <a:pt x="53776" y="0"/>
                </a:lnTo>
                <a:lnTo>
                  <a:pt x="53776" y="105171"/>
                </a:lnTo>
                <a:lnTo>
                  <a:pt x="61726" y="98753"/>
                </a:lnTo>
                <a:lnTo>
                  <a:pt x="101897" y="79499"/>
                </a:lnTo>
                <a:lnTo>
                  <a:pt x="118268" y="77787"/>
                </a:lnTo>
                <a:lnTo>
                  <a:pt x="133709" y="79176"/>
                </a:lnTo>
                <a:lnTo>
                  <a:pt x="172442" y="100012"/>
                </a:lnTo>
                <a:lnTo>
                  <a:pt x="190115" y="139042"/>
                </a:lnTo>
                <a:lnTo>
                  <a:pt x="191293" y="156567"/>
                </a:lnTo>
                <a:lnTo>
                  <a:pt x="191293" y="299243"/>
                </a:lnTo>
                <a:lnTo>
                  <a:pt x="137913" y="299243"/>
                </a:lnTo>
                <a:lnTo>
                  <a:pt x="137913" y="204589"/>
                </a:lnTo>
                <a:lnTo>
                  <a:pt x="137690" y="187349"/>
                </a:lnTo>
                <a:lnTo>
                  <a:pt x="131960" y="144925"/>
                </a:lnTo>
                <a:lnTo>
                  <a:pt x="122138" y="133945"/>
                </a:lnTo>
                <a:lnTo>
                  <a:pt x="116383" y="129579"/>
                </a:lnTo>
                <a:lnTo>
                  <a:pt x="109273" y="127396"/>
                </a:lnTo>
                <a:lnTo>
                  <a:pt x="100806" y="127396"/>
                </a:lnTo>
                <a:lnTo>
                  <a:pt x="62532" y="151209"/>
                </a:lnTo>
                <a:lnTo>
                  <a:pt x="53925" y="196726"/>
                </a:lnTo>
                <a:lnTo>
                  <a:pt x="53776" y="212526"/>
                </a:lnTo>
                <a:lnTo>
                  <a:pt x="53776" y="299243"/>
                </a:lnTo>
                <a:lnTo>
                  <a:pt x="0" y="299243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07481" y="1876251"/>
            <a:ext cx="170180" cy="352425"/>
          </a:xfrm>
          <a:custGeom>
            <a:avLst/>
            <a:gdLst/>
            <a:ahLst/>
            <a:cxnLst/>
            <a:rect l="l" t="t" r="r" b="b"/>
            <a:pathLst>
              <a:path w="170179" h="352425">
                <a:moveTo>
                  <a:pt x="131167" y="0"/>
                </a:moveTo>
                <a:lnTo>
                  <a:pt x="169664" y="0"/>
                </a:lnTo>
                <a:lnTo>
                  <a:pt x="38298" y="352226"/>
                </a:lnTo>
                <a:lnTo>
                  <a:pt x="0" y="352226"/>
                </a:lnTo>
                <a:lnTo>
                  <a:pt x="131167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31900" y="3835400"/>
            <a:ext cx="3022600" cy="302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1350" y="1085850"/>
            <a:ext cx="6324600" cy="3238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1350" y="1085850"/>
            <a:ext cx="6324600" cy="3238500"/>
          </a:xfrm>
          <a:custGeom>
            <a:avLst/>
            <a:gdLst/>
            <a:ahLst/>
            <a:cxnLst/>
            <a:rect l="l" t="t" r="r" b="b"/>
            <a:pathLst>
              <a:path w="6324600" h="3238500">
                <a:moveTo>
                  <a:pt x="6242364" y="0"/>
                </a:moveTo>
                <a:lnTo>
                  <a:pt x="82234" y="0"/>
                </a:lnTo>
                <a:lnTo>
                  <a:pt x="63545" y="0"/>
                </a:lnTo>
                <a:lnTo>
                  <a:pt x="48593" y="5612"/>
                </a:lnTo>
                <a:lnTo>
                  <a:pt x="37379" y="11225"/>
                </a:lnTo>
                <a:lnTo>
                  <a:pt x="22427" y="16838"/>
                </a:lnTo>
                <a:lnTo>
                  <a:pt x="14951" y="28063"/>
                </a:lnTo>
                <a:lnTo>
                  <a:pt x="7475" y="36482"/>
                </a:lnTo>
                <a:lnTo>
                  <a:pt x="0" y="47707"/>
                </a:lnTo>
                <a:lnTo>
                  <a:pt x="0" y="61739"/>
                </a:lnTo>
                <a:lnTo>
                  <a:pt x="0" y="2912966"/>
                </a:lnTo>
                <a:lnTo>
                  <a:pt x="0" y="2926998"/>
                </a:lnTo>
                <a:lnTo>
                  <a:pt x="7475" y="2938223"/>
                </a:lnTo>
                <a:lnTo>
                  <a:pt x="14951" y="2946642"/>
                </a:lnTo>
                <a:lnTo>
                  <a:pt x="22427" y="2957868"/>
                </a:lnTo>
                <a:lnTo>
                  <a:pt x="37379" y="2963480"/>
                </a:lnTo>
                <a:lnTo>
                  <a:pt x="48593" y="2969093"/>
                </a:lnTo>
                <a:lnTo>
                  <a:pt x="63545" y="2974705"/>
                </a:lnTo>
                <a:lnTo>
                  <a:pt x="82234" y="2974705"/>
                </a:lnTo>
                <a:lnTo>
                  <a:pt x="885892" y="2974705"/>
                </a:lnTo>
                <a:lnTo>
                  <a:pt x="1214832" y="3221662"/>
                </a:lnTo>
                <a:lnTo>
                  <a:pt x="1226045" y="3227275"/>
                </a:lnTo>
                <a:lnTo>
                  <a:pt x="1240997" y="3232887"/>
                </a:lnTo>
                <a:lnTo>
                  <a:pt x="1255949" y="3238500"/>
                </a:lnTo>
                <a:lnTo>
                  <a:pt x="1270901" y="3238500"/>
                </a:lnTo>
                <a:lnTo>
                  <a:pt x="1285852" y="3238500"/>
                </a:lnTo>
                <a:lnTo>
                  <a:pt x="1300804" y="3232887"/>
                </a:lnTo>
                <a:lnTo>
                  <a:pt x="1315756" y="3227275"/>
                </a:lnTo>
                <a:lnTo>
                  <a:pt x="1326970" y="3221662"/>
                </a:lnTo>
                <a:lnTo>
                  <a:pt x="1655909" y="2974705"/>
                </a:lnTo>
                <a:lnTo>
                  <a:pt x="6242364" y="2974705"/>
                </a:lnTo>
                <a:lnTo>
                  <a:pt x="6261055" y="2974705"/>
                </a:lnTo>
                <a:lnTo>
                  <a:pt x="6276007" y="2969093"/>
                </a:lnTo>
                <a:lnTo>
                  <a:pt x="6287221" y="2963480"/>
                </a:lnTo>
                <a:lnTo>
                  <a:pt x="6302172" y="2957868"/>
                </a:lnTo>
                <a:lnTo>
                  <a:pt x="6309648" y="2946642"/>
                </a:lnTo>
                <a:lnTo>
                  <a:pt x="6317124" y="2938223"/>
                </a:lnTo>
                <a:lnTo>
                  <a:pt x="6324600" y="2926998"/>
                </a:lnTo>
                <a:lnTo>
                  <a:pt x="6324600" y="2912966"/>
                </a:lnTo>
                <a:lnTo>
                  <a:pt x="6324600" y="61739"/>
                </a:lnTo>
                <a:lnTo>
                  <a:pt x="6324600" y="47707"/>
                </a:lnTo>
                <a:lnTo>
                  <a:pt x="6317124" y="36482"/>
                </a:lnTo>
                <a:lnTo>
                  <a:pt x="6309648" y="28063"/>
                </a:lnTo>
                <a:lnTo>
                  <a:pt x="6302172" y="16838"/>
                </a:lnTo>
                <a:lnTo>
                  <a:pt x="6287221" y="11225"/>
                </a:lnTo>
                <a:lnTo>
                  <a:pt x="6276007" y="5612"/>
                </a:lnTo>
                <a:lnTo>
                  <a:pt x="6261055" y="0"/>
                </a:lnTo>
                <a:lnTo>
                  <a:pt x="6242364" y="0"/>
                </a:lnTo>
                <a:close/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1400" y="2667000"/>
            <a:ext cx="37465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12239" y="2859087"/>
            <a:ext cx="30048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Let’s</a:t>
            </a:r>
            <a:r>
              <a:rPr sz="4200" spc="-85" dirty="0"/>
              <a:t> </a:t>
            </a:r>
            <a:r>
              <a:rPr sz="4200" dirty="0"/>
              <a:t>review</a:t>
            </a:r>
            <a:endParaRPr sz="4200"/>
          </a:p>
        </p:txBody>
      </p:sp>
      <p:sp>
        <p:nvSpPr>
          <p:cNvPr id="7" name="object 7"/>
          <p:cNvSpPr/>
          <p:nvPr/>
        </p:nvSpPr>
        <p:spPr>
          <a:xfrm>
            <a:off x="7461250" y="1085850"/>
            <a:ext cx="4730750" cy="5772150"/>
          </a:xfrm>
          <a:custGeom>
            <a:avLst/>
            <a:gdLst/>
            <a:ahLst/>
            <a:cxnLst/>
            <a:rect l="l" t="t" r="r" b="b"/>
            <a:pathLst>
              <a:path w="4730750" h="5772150">
                <a:moveTo>
                  <a:pt x="4730750" y="0"/>
                </a:moveTo>
                <a:lnTo>
                  <a:pt x="0" y="0"/>
                </a:lnTo>
                <a:lnTo>
                  <a:pt x="0" y="5772150"/>
                </a:lnTo>
                <a:lnTo>
                  <a:pt x="4730750" y="5772150"/>
                </a:lnTo>
                <a:lnTo>
                  <a:pt x="4730750" y="0"/>
                </a:lnTo>
                <a:close/>
              </a:path>
            </a:pathLst>
          </a:custGeom>
          <a:solidFill>
            <a:srgbClr val="B3DD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61250" y="1079500"/>
            <a:ext cx="4730750" cy="12700"/>
          </a:xfrm>
          <a:custGeom>
            <a:avLst/>
            <a:gdLst/>
            <a:ahLst/>
            <a:cxnLst/>
            <a:rect l="l" t="t" r="r" b="b"/>
            <a:pathLst>
              <a:path w="4730750" h="12700">
                <a:moveTo>
                  <a:pt x="0" y="0"/>
                </a:moveTo>
                <a:lnTo>
                  <a:pt x="4730750" y="0"/>
                </a:lnTo>
                <a:lnTo>
                  <a:pt x="473075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9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61250" y="1085850"/>
            <a:ext cx="0" cy="5772150"/>
          </a:xfrm>
          <a:custGeom>
            <a:avLst/>
            <a:gdLst/>
            <a:ahLst/>
            <a:cxnLst/>
            <a:rect l="l" t="t" r="r" b="b"/>
            <a:pathLst>
              <a:path h="5772150">
                <a:moveTo>
                  <a:pt x="0" y="577215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7085" y="1394644"/>
            <a:ext cx="308610" cy="304800"/>
          </a:xfrm>
          <a:custGeom>
            <a:avLst/>
            <a:gdLst/>
            <a:ahLst/>
            <a:cxnLst/>
            <a:rect l="l" t="t" r="r" b="b"/>
            <a:pathLst>
              <a:path w="308609" h="304800">
                <a:moveTo>
                  <a:pt x="285816" y="242689"/>
                </a:moveTo>
                <a:lnTo>
                  <a:pt x="268617" y="242689"/>
                </a:lnTo>
                <a:lnTo>
                  <a:pt x="261275" y="245699"/>
                </a:lnTo>
                <a:lnTo>
                  <a:pt x="249105" y="257737"/>
                </a:lnTo>
                <a:lnTo>
                  <a:pt x="246062" y="265046"/>
                </a:lnTo>
                <a:lnTo>
                  <a:pt x="246062" y="282244"/>
                </a:lnTo>
                <a:lnTo>
                  <a:pt x="249105" y="289586"/>
                </a:lnTo>
                <a:lnTo>
                  <a:pt x="261275" y="301757"/>
                </a:lnTo>
                <a:lnTo>
                  <a:pt x="268617" y="304800"/>
                </a:lnTo>
                <a:lnTo>
                  <a:pt x="285816" y="304800"/>
                </a:lnTo>
                <a:lnTo>
                  <a:pt x="293157" y="301757"/>
                </a:lnTo>
                <a:lnTo>
                  <a:pt x="305329" y="289586"/>
                </a:lnTo>
                <a:lnTo>
                  <a:pt x="308371" y="282244"/>
                </a:lnTo>
                <a:lnTo>
                  <a:pt x="308371" y="265046"/>
                </a:lnTo>
                <a:lnTo>
                  <a:pt x="305329" y="257737"/>
                </a:lnTo>
                <a:lnTo>
                  <a:pt x="293157" y="245699"/>
                </a:lnTo>
                <a:lnTo>
                  <a:pt x="285816" y="242689"/>
                </a:lnTo>
                <a:close/>
              </a:path>
              <a:path w="308609" h="304800">
                <a:moveTo>
                  <a:pt x="181768" y="239316"/>
                </a:moveTo>
                <a:lnTo>
                  <a:pt x="127396" y="239316"/>
                </a:lnTo>
                <a:lnTo>
                  <a:pt x="127396" y="299243"/>
                </a:lnTo>
                <a:lnTo>
                  <a:pt x="181768" y="299243"/>
                </a:lnTo>
                <a:lnTo>
                  <a:pt x="181768" y="239316"/>
                </a:lnTo>
                <a:close/>
              </a:path>
              <a:path w="308609" h="304800">
                <a:moveTo>
                  <a:pt x="181768" y="0"/>
                </a:moveTo>
                <a:lnTo>
                  <a:pt x="126206" y="0"/>
                </a:lnTo>
                <a:lnTo>
                  <a:pt x="0" y="187920"/>
                </a:lnTo>
                <a:lnTo>
                  <a:pt x="0" y="239316"/>
                </a:lnTo>
                <a:lnTo>
                  <a:pt x="207764" y="239316"/>
                </a:lnTo>
                <a:lnTo>
                  <a:pt x="207764" y="187920"/>
                </a:lnTo>
                <a:lnTo>
                  <a:pt x="60721" y="187920"/>
                </a:lnTo>
                <a:lnTo>
                  <a:pt x="127396" y="90091"/>
                </a:lnTo>
                <a:lnTo>
                  <a:pt x="181768" y="90091"/>
                </a:lnTo>
                <a:lnTo>
                  <a:pt x="181768" y="0"/>
                </a:lnTo>
                <a:close/>
              </a:path>
              <a:path w="308609" h="304800">
                <a:moveTo>
                  <a:pt x="181768" y="90091"/>
                </a:moveTo>
                <a:lnTo>
                  <a:pt x="127396" y="90091"/>
                </a:lnTo>
                <a:lnTo>
                  <a:pt x="127396" y="187920"/>
                </a:lnTo>
                <a:lnTo>
                  <a:pt x="181768" y="187920"/>
                </a:lnTo>
                <a:lnTo>
                  <a:pt x="181768" y="90091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0447" y="1624633"/>
            <a:ext cx="87709" cy="87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67806" y="1484734"/>
            <a:ext cx="66675" cy="98425"/>
          </a:xfrm>
          <a:custGeom>
            <a:avLst/>
            <a:gdLst/>
            <a:ahLst/>
            <a:cxnLst/>
            <a:rect l="l" t="t" r="r" b="b"/>
            <a:pathLst>
              <a:path w="66675" h="98425">
                <a:moveTo>
                  <a:pt x="66675" y="0"/>
                </a:moveTo>
                <a:lnTo>
                  <a:pt x="0" y="97829"/>
                </a:lnTo>
                <a:lnTo>
                  <a:pt x="66675" y="97829"/>
                </a:lnTo>
                <a:lnTo>
                  <a:pt x="66675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07084" y="1394644"/>
            <a:ext cx="208279" cy="299720"/>
          </a:xfrm>
          <a:custGeom>
            <a:avLst/>
            <a:gdLst/>
            <a:ahLst/>
            <a:cxnLst/>
            <a:rect l="l" t="t" r="r" b="b"/>
            <a:pathLst>
              <a:path w="208279" h="299719">
                <a:moveTo>
                  <a:pt x="126206" y="0"/>
                </a:moveTo>
                <a:lnTo>
                  <a:pt x="181768" y="0"/>
                </a:lnTo>
                <a:lnTo>
                  <a:pt x="181768" y="187920"/>
                </a:lnTo>
                <a:lnTo>
                  <a:pt x="207763" y="187920"/>
                </a:lnTo>
                <a:lnTo>
                  <a:pt x="207763" y="239315"/>
                </a:lnTo>
                <a:lnTo>
                  <a:pt x="181768" y="239315"/>
                </a:lnTo>
                <a:lnTo>
                  <a:pt x="181768" y="299243"/>
                </a:lnTo>
                <a:lnTo>
                  <a:pt x="127396" y="299243"/>
                </a:lnTo>
                <a:lnTo>
                  <a:pt x="127396" y="239315"/>
                </a:lnTo>
                <a:lnTo>
                  <a:pt x="0" y="239315"/>
                </a:lnTo>
                <a:lnTo>
                  <a:pt x="0" y="187920"/>
                </a:lnTo>
                <a:lnTo>
                  <a:pt x="12620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90689" y="1376387"/>
            <a:ext cx="2796182" cy="4091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03315" y="1871687"/>
            <a:ext cx="887094" cy="310515"/>
          </a:xfrm>
          <a:custGeom>
            <a:avLst/>
            <a:gdLst/>
            <a:ahLst/>
            <a:cxnLst/>
            <a:rect l="l" t="t" r="r" b="b"/>
            <a:pathLst>
              <a:path w="887095" h="310514">
                <a:moveTo>
                  <a:pt x="772120" y="83343"/>
                </a:moveTo>
                <a:lnTo>
                  <a:pt x="728141" y="91504"/>
                </a:lnTo>
                <a:lnTo>
                  <a:pt x="692249" y="115986"/>
                </a:lnTo>
                <a:lnTo>
                  <a:pt x="668355" y="152846"/>
                </a:lnTo>
                <a:lnTo>
                  <a:pt x="660400" y="198041"/>
                </a:lnTo>
                <a:lnTo>
                  <a:pt x="662396" y="221140"/>
                </a:lnTo>
                <a:lnTo>
                  <a:pt x="678371" y="261274"/>
                </a:lnTo>
                <a:lnTo>
                  <a:pt x="709500" y="292329"/>
                </a:lnTo>
                <a:lnTo>
                  <a:pt x="750875" y="308353"/>
                </a:lnTo>
                <a:lnTo>
                  <a:pt x="775097" y="310356"/>
                </a:lnTo>
                <a:lnTo>
                  <a:pt x="790910" y="309630"/>
                </a:lnTo>
                <a:lnTo>
                  <a:pt x="831651" y="298748"/>
                </a:lnTo>
                <a:lnTo>
                  <a:pt x="863575" y="274246"/>
                </a:lnTo>
                <a:lnTo>
                  <a:pt x="872529" y="262929"/>
                </a:lnTo>
                <a:lnTo>
                  <a:pt x="872107" y="262731"/>
                </a:lnTo>
                <a:lnTo>
                  <a:pt x="774700" y="262731"/>
                </a:lnTo>
                <a:lnTo>
                  <a:pt x="762564" y="261881"/>
                </a:lnTo>
                <a:lnTo>
                  <a:pt x="725530" y="241753"/>
                </a:lnTo>
                <a:lnTo>
                  <a:pt x="712787" y="212526"/>
                </a:lnTo>
                <a:lnTo>
                  <a:pt x="886816" y="212526"/>
                </a:lnTo>
                <a:lnTo>
                  <a:pt x="887016" y="202208"/>
                </a:lnTo>
                <a:lnTo>
                  <a:pt x="885019" y="176727"/>
                </a:lnTo>
                <a:lnTo>
                  <a:pt x="883220" y="169862"/>
                </a:lnTo>
                <a:lnTo>
                  <a:pt x="715168" y="169862"/>
                </a:lnTo>
                <a:lnTo>
                  <a:pt x="719832" y="160597"/>
                </a:lnTo>
                <a:lnTo>
                  <a:pt x="753467" y="132357"/>
                </a:lnTo>
                <a:lnTo>
                  <a:pt x="774700" y="129183"/>
                </a:lnTo>
                <a:lnTo>
                  <a:pt x="865529" y="129183"/>
                </a:lnTo>
                <a:lnTo>
                  <a:pt x="855066" y="115986"/>
                </a:lnTo>
                <a:lnTo>
                  <a:pt x="837902" y="101705"/>
                </a:lnTo>
                <a:lnTo>
                  <a:pt x="818356" y="91504"/>
                </a:lnTo>
                <a:lnTo>
                  <a:pt x="796428" y="85383"/>
                </a:lnTo>
                <a:lnTo>
                  <a:pt x="772120" y="83343"/>
                </a:lnTo>
                <a:close/>
              </a:path>
              <a:path w="887095" h="310514">
                <a:moveTo>
                  <a:pt x="826889" y="241498"/>
                </a:moveTo>
                <a:lnTo>
                  <a:pt x="815442" y="250787"/>
                </a:lnTo>
                <a:lnTo>
                  <a:pt x="802928" y="257422"/>
                </a:lnTo>
                <a:lnTo>
                  <a:pt x="789347" y="261404"/>
                </a:lnTo>
                <a:lnTo>
                  <a:pt x="774700" y="262731"/>
                </a:lnTo>
                <a:lnTo>
                  <a:pt x="872107" y="262731"/>
                </a:lnTo>
                <a:lnTo>
                  <a:pt x="826889" y="241498"/>
                </a:lnTo>
                <a:close/>
              </a:path>
              <a:path w="887095" h="310514">
                <a:moveTo>
                  <a:pt x="865529" y="129183"/>
                </a:moveTo>
                <a:lnTo>
                  <a:pt x="774700" y="129183"/>
                </a:lnTo>
                <a:lnTo>
                  <a:pt x="784801" y="129890"/>
                </a:lnTo>
                <a:lnTo>
                  <a:pt x="794271" y="132010"/>
                </a:lnTo>
                <a:lnTo>
                  <a:pt x="829115" y="161255"/>
                </a:lnTo>
                <a:lnTo>
                  <a:pt x="832445" y="169862"/>
                </a:lnTo>
                <a:lnTo>
                  <a:pt x="883220" y="169862"/>
                </a:lnTo>
                <a:lnTo>
                  <a:pt x="879028" y="153863"/>
                </a:lnTo>
                <a:lnTo>
                  <a:pt x="869044" y="133616"/>
                </a:lnTo>
                <a:lnTo>
                  <a:pt x="865529" y="129183"/>
                </a:lnTo>
                <a:close/>
              </a:path>
              <a:path w="887095" h="310514">
                <a:moveTo>
                  <a:pt x="236339" y="88900"/>
                </a:moveTo>
                <a:lnTo>
                  <a:pt x="181966" y="88900"/>
                </a:lnTo>
                <a:lnTo>
                  <a:pt x="181966" y="304800"/>
                </a:lnTo>
                <a:lnTo>
                  <a:pt x="236339" y="304800"/>
                </a:lnTo>
                <a:lnTo>
                  <a:pt x="236339" y="88900"/>
                </a:lnTo>
                <a:close/>
              </a:path>
              <a:path w="887095" h="310514">
                <a:moveTo>
                  <a:pt x="343495" y="88900"/>
                </a:moveTo>
                <a:lnTo>
                  <a:pt x="289123" y="88900"/>
                </a:lnTo>
                <a:lnTo>
                  <a:pt x="289123" y="304800"/>
                </a:lnTo>
                <a:lnTo>
                  <a:pt x="343495" y="304800"/>
                </a:lnTo>
                <a:lnTo>
                  <a:pt x="343528" y="207366"/>
                </a:lnTo>
                <a:lnTo>
                  <a:pt x="343836" y="194220"/>
                </a:lnTo>
                <a:lnTo>
                  <a:pt x="352028" y="156276"/>
                </a:lnTo>
                <a:lnTo>
                  <a:pt x="383337" y="133058"/>
                </a:lnTo>
                <a:lnTo>
                  <a:pt x="389929" y="132556"/>
                </a:lnTo>
                <a:lnTo>
                  <a:pt x="615721" y="132556"/>
                </a:lnTo>
                <a:lnTo>
                  <a:pt x="615621" y="132022"/>
                </a:lnTo>
                <a:lnTo>
                  <a:pt x="612344" y="122237"/>
                </a:lnTo>
                <a:lnTo>
                  <a:pt x="474066" y="122237"/>
                </a:lnTo>
                <a:lnTo>
                  <a:pt x="468961" y="113704"/>
                </a:lnTo>
                <a:lnTo>
                  <a:pt x="343495" y="113704"/>
                </a:lnTo>
                <a:lnTo>
                  <a:pt x="343495" y="88900"/>
                </a:lnTo>
                <a:close/>
              </a:path>
              <a:path w="887095" h="310514">
                <a:moveTo>
                  <a:pt x="528835" y="132556"/>
                </a:moveTo>
                <a:lnTo>
                  <a:pt x="398000" y="132556"/>
                </a:lnTo>
                <a:lnTo>
                  <a:pt x="404878" y="134673"/>
                </a:lnTo>
                <a:lnTo>
                  <a:pt x="416256" y="143140"/>
                </a:lnTo>
                <a:lnTo>
                  <a:pt x="427366" y="186735"/>
                </a:lnTo>
                <a:lnTo>
                  <a:pt x="427633" y="304800"/>
                </a:lnTo>
                <a:lnTo>
                  <a:pt x="482203" y="304800"/>
                </a:lnTo>
                <a:lnTo>
                  <a:pt x="482203" y="207366"/>
                </a:lnTo>
                <a:lnTo>
                  <a:pt x="482538" y="192949"/>
                </a:lnTo>
                <a:lnTo>
                  <a:pt x="494332" y="149944"/>
                </a:lnTo>
                <a:lnTo>
                  <a:pt x="522070" y="133052"/>
                </a:lnTo>
                <a:lnTo>
                  <a:pt x="528835" y="132556"/>
                </a:lnTo>
                <a:close/>
              </a:path>
              <a:path w="887095" h="310514">
                <a:moveTo>
                  <a:pt x="615721" y="132556"/>
                </a:moveTo>
                <a:lnTo>
                  <a:pt x="528835" y="132556"/>
                </a:lnTo>
                <a:lnTo>
                  <a:pt x="537393" y="133368"/>
                </a:lnTo>
                <a:lnTo>
                  <a:pt x="544809" y="135806"/>
                </a:lnTo>
                <a:lnTo>
                  <a:pt x="564777" y="178388"/>
                </a:lnTo>
                <a:lnTo>
                  <a:pt x="565348" y="304800"/>
                </a:lnTo>
                <a:lnTo>
                  <a:pt x="619918" y="304800"/>
                </a:lnTo>
                <a:lnTo>
                  <a:pt x="619840" y="175245"/>
                </a:lnTo>
                <a:lnTo>
                  <a:pt x="619441" y="160102"/>
                </a:lnTo>
                <a:lnTo>
                  <a:pt x="618008" y="144710"/>
                </a:lnTo>
                <a:lnTo>
                  <a:pt x="615721" y="132556"/>
                </a:lnTo>
                <a:close/>
              </a:path>
              <a:path w="887095" h="310514">
                <a:moveTo>
                  <a:pt x="546695" y="83343"/>
                </a:moveTo>
                <a:lnTo>
                  <a:pt x="505717" y="93266"/>
                </a:lnTo>
                <a:lnTo>
                  <a:pt x="474066" y="122237"/>
                </a:lnTo>
                <a:lnTo>
                  <a:pt x="612344" y="122237"/>
                </a:lnTo>
                <a:lnTo>
                  <a:pt x="578098" y="89371"/>
                </a:lnTo>
                <a:lnTo>
                  <a:pt x="546695" y="83343"/>
                </a:lnTo>
                <a:close/>
              </a:path>
              <a:path w="887095" h="310514">
                <a:moveTo>
                  <a:pt x="411360" y="83343"/>
                </a:moveTo>
                <a:lnTo>
                  <a:pt x="366061" y="95138"/>
                </a:lnTo>
                <a:lnTo>
                  <a:pt x="343495" y="113704"/>
                </a:lnTo>
                <a:lnTo>
                  <a:pt x="468961" y="113704"/>
                </a:lnTo>
                <a:lnTo>
                  <a:pt x="439417" y="88900"/>
                </a:lnTo>
                <a:lnTo>
                  <a:pt x="411360" y="83343"/>
                </a:lnTo>
                <a:close/>
              </a:path>
              <a:path w="887095" h="310514">
                <a:moveTo>
                  <a:pt x="108148" y="67666"/>
                </a:moveTo>
                <a:lnTo>
                  <a:pt x="51791" y="67666"/>
                </a:lnTo>
                <a:lnTo>
                  <a:pt x="51791" y="304800"/>
                </a:lnTo>
                <a:lnTo>
                  <a:pt x="108148" y="304800"/>
                </a:lnTo>
                <a:lnTo>
                  <a:pt x="108148" y="67666"/>
                </a:lnTo>
                <a:close/>
              </a:path>
              <a:path w="887095" h="310514">
                <a:moveTo>
                  <a:pt x="161329" y="12898"/>
                </a:moveTo>
                <a:lnTo>
                  <a:pt x="0" y="12898"/>
                </a:lnTo>
                <a:lnTo>
                  <a:pt x="0" y="67666"/>
                </a:lnTo>
                <a:lnTo>
                  <a:pt x="161329" y="67666"/>
                </a:lnTo>
                <a:lnTo>
                  <a:pt x="161329" y="12898"/>
                </a:lnTo>
                <a:close/>
              </a:path>
              <a:path w="887095" h="310514">
                <a:moveTo>
                  <a:pt x="209153" y="0"/>
                </a:moveTo>
                <a:lnTo>
                  <a:pt x="177154" y="21282"/>
                </a:lnTo>
                <a:lnTo>
                  <a:pt x="174625" y="34528"/>
                </a:lnTo>
                <a:lnTo>
                  <a:pt x="175263" y="41690"/>
                </a:lnTo>
                <a:lnTo>
                  <a:pt x="202573" y="69596"/>
                </a:lnTo>
                <a:lnTo>
                  <a:pt x="209550" y="70247"/>
                </a:lnTo>
                <a:lnTo>
                  <a:pt x="216387" y="69596"/>
                </a:lnTo>
                <a:lnTo>
                  <a:pt x="243246" y="42298"/>
                </a:lnTo>
                <a:lnTo>
                  <a:pt x="243879" y="35322"/>
                </a:lnTo>
                <a:lnTo>
                  <a:pt x="243240" y="28252"/>
                </a:lnTo>
                <a:lnTo>
                  <a:pt x="216043" y="645"/>
                </a:lnTo>
                <a:lnTo>
                  <a:pt x="209153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718483" y="2000870"/>
            <a:ext cx="117475" cy="41275"/>
          </a:xfrm>
          <a:custGeom>
            <a:avLst/>
            <a:gdLst/>
            <a:ahLst/>
            <a:cxnLst/>
            <a:rect l="l" t="t" r="r" b="b"/>
            <a:pathLst>
              <a:path w="117475" h="41275">
                <a:moveTo>
                  <a:pt x="59531" y="0"/>
                </a:moveTo>
                <a:lnTo>
                  <a:pt x="19843" y="12700"/>
                </a:lnTo>
                <a:lnTo>
                  <a:pt x="0" y="40679"/>
                </a:lnTo>
                <a:lnTo>
                  <a:pt x="117276" y="40679"/>
                </a:lnTo>
                <a:lnTo>
                  <a:pt x="87938" y="6362"/>
                </a:lnTo>
                <a:lnTo>
                  <a:pt x="59531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85281" y="1960587"/>
            <a:ext cx="54610" cy="215900"/>
          </a:xfrm>
          <a:custGeom>
            <a:avLst/>
            <a:gdLst/>
            <a:ahLst/>
            <a:cxnLst/>
            <a:rect l="l" t="t" r="r" b="b"/>
            <a:pathLst>
              <a:path w="54609" h="215900">
                <a:moveTo>
                  <a:pt x="0" y="0"/>
                </a:moveTo>
                <a:lnTo>
                  <a:pt x="54371" y="0"/>
                </a:lnTo>
                <a:lnTo>
                  <a:pt x="54371" y="215900"/>
                </a:lnTo>
                <a:lnTo>
                  <a:pt x="0" y="2159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63714" y="1955031"/>
            <a:ext cx="226695" cy="227329"/>
          </a:xfrm>
          <a:custGeom>
            <a:avLst/>
            <a:gdLst/>
            <a:ahLst/>
            <a:cxnLst/>
            <a:rect l="l" t="t" r="r" b="b"/>
            <a:pathLst>
              <a:path w="226695" h="227330">
                <a:moveTo>
                  <a:pt x="111720" y="0"/>
                </a:moveTo>
                <a:lnTo>
                  <a:pt x="157956" y="8160"/>
                </a:lnTo>
                <a:lnTo>
                  <a:pt x="194667" y="32642"/>
                </a:lnTo>
                <a:lnTo>
                  <a:pt x="218628" y="70519"/>
                </a:lnTo>
                <a:lnTo>
                  <a:pt x="226615" y="118864"/>
                </a:lnTo>
                <a:lnTo>
                  <a:pt x="226417" y="129182"/>
                </a:lnTo>
                <a:lnTo>
                  <a:pt x="52387" y="129182"/>
                </a:lnTo>
                <a:lnTo>
                  <a:pt x="55060" y="140103"/>
                </a:lnTo>
                <a:lnTo>
                  <a:pt x="81278" y="171741"/>
                </a:lnTo>
                <a:lnTo>
                  <a:pt x="114300" y="179387"/>
                </a:lnTo>
                <a:lnTo>
                  <a:pt x="128947" y="178060"/>
                </a:lnTo>
                <a:lnTo>
                  <a:pt x="142527" y="174079"/>
                </a:lnTo>
                <a:lnTo>
                  <a:pt x="155041" y="167444"/>
                </a:lnTo>
                <a:lnTo>
                  <a:pt x="166488" y="158154"/>
                </a:lnTo>
                <a:lnTo>
                  <a:pt x="212129" y="179585"/>
                </a:lnTo>
                <a:lnTo>
                  <a:pt x="182736" y="208812"/>
                </a:lnTo>
                <a:lnTo>
                  <a:pt x="145206" y="224110"/>
                </a:lnTo>
                <a:lnTo>
                  <a:pt x="114696" y="227012"/>
                </a:lnTo>
                <a:lnTo>
                  <a:pt x="90474" y="225009"/>
                </a:lnTo>
                <a:lnTo>
                  <a:pt x="49100" y="208985"/>
                </a:lnTo>
                <a:lnTo>
                  <a:pt x="17971" y="177930"/>
                </a:lnTo>
                <a:lnTo>
                  <a:pt x="1996" y="137796"/>
                </a:lnTo>
                <a:lnTo>
                  <a:pt x="0" y="114696"/>
                </a:lnTo>
                <a:lnTo>
                  <a:pt x="1990" y="91039"/>
                </a:lnTo>
                <a:lnTo>
                  <a:pt x="17915" y="50012"/>
                </a:lnTo>
                <a:lnTo>
                  <a:pt x="48784" y="18361"/>
                </a:lnTo>
                <a:lnTo>
                  <a:pt x="88720" y="2040"/>
                </a:lnTo>
                <a:lnTo>
                  <a:pt x="111720" y="0"/>
                </a:lnTo>
                <a:close/>
              </a:path>
            </a:pathLst>
          </a:custGeom>
          <a:ln w="25399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92438" y="1955031"/>
            <a:ext cx="330835" cy="221615"/>
          </a:xfrm>
          <a:custGeom>
            <a:avLst/>
            <a:gdLst/>
            <a:ahLst/>
            <a:cxnLst/>
            <a:rect l="l" t="t" r="r" b="b"/>
            <a:pathLst>
              <a:path w="330834" h="221614">
                <a:moveTo>
                  <a:pt x="122237" y="0"/>
                </a:moveTo>
                <a:lnTo>
                  <a:pt x="166489" y="15453"/>
                </a:lnTo>
                <a:lnTo>
                  <a:pt x="184943" y="38893"/>
                </a:lnTo>
                <a:lnTo>
                  <a:pt x="191758" y="29939"/>
                </a:lnTo>
                <a:lnTo>
                  <a:pt x="226187" y="5581"/>
                </a:lnTo>
                <a:lnTo>
                  <a:pt x="257571" y="0"/>
                </a:lnTo>
                <a:lnTo>
                  <a:pt x="268733" y="669"/>
                </a:lnTo>
                <a:lnTo>
                  <a:pt x="306170" y="16482"/>
                </a:lnTo>
                <a:lnTo>
                  <a:pt x="328885" y="61366"/>
                </a:lnTo>
                <a:lnTo>
                  <a:pt x="330795" y="94853"/>
                </a:lnTo>
                <a:lnTo>
                  <a:pt x="330795" y="221456"/>
                </a:lnTo>
                <a:lnTo>
                  <a:pt x="276225" y="221456"/>
                </a:lnTo>
                <a:lnTo>
                  <a:pt x="276225" y="111918"/>
                </a:lnTo>
                <a:lnTo>
                  <a:pt x="275654" y="95045"/>
                </a:lnTo>
                <a:lnTo>
                  <a:pt x="261962" y="56523"/>
                </a:lnTo>
                <a:lnTo>
                  <a:pt x="239712" y="49212"/>
                </a:lnTo>
                <a:lnTo>
                  <a:pt x="232946" y="49708"/>
                </a:lnTo>
                <a:lnTo>
                  <a:pt x="201469" y="72460"/>
                </a:lnTo>
                <a:lnTo>
                  <a:pt x="193079" y="124023"/>
                </a:lnTo>
                <a:lnTo>
                  <a:pt x="193079" y="221456"/>
                </a:lnTo>
                <a:lnTo>
                  <a:pt x="138509" y="221456"/>
                </a:lnTo>
                <a:lnTo>
                  <a:pt x="138509" y="116879"/>
                </a:lnTo>
                <a:lnTo>
                  <a:pt x="138242" y="103392"/>
                </a:lnTo>
                <a:lnTo>
                  <a:pt x="127132" y="59795"/>
                </a:lnTo>
                <a:lnTo>
                  <a:pt x="121443" y="55562"/>
                </a:lnTo>
                <a:lnTo>
                  <a:pt x="115754" y="51329"/>
                </a:lnTo>
                <a:lnTo>
                  <a:pt x="108876" y="49212"/>
                </a:lnTo>
                <a:lnTo>
                  <a:pt x="100806" y="49212"/>
                </a:lnTo>
                <a:lnTo>
                  <a:pt x="66674" y="66898"/>
                </a:lnTo>
                <a:lnTo>
                  <a:pt x="54712" y="110876"/>
                </a:lnTo>
                <a:lnTo>
                  <a:pt x="54371" y="125412"/>
                </a:lnTo>
                <a:lnTo>
                  <a:pt x="54371" y="221456"/>
                </a:lnTo>
                <a:lnTo>
                  <a:pt x="0" y="221456"/>
                </a:lnTo>
                <a:lnTo>
                  <a:pt x="0" y="5556"/>
                </a:lnTo>
                <a:lnTo>
                  <a:pt x="54371" y="5556"/>
                </a:lnTo>
                <a:lnTo>
                  <a:pt x="54371" y="30360"/>
                </a:lnTo>
                <a:lnTo>
                  <a:pt x="61509" y="23204"/>
                </a:lnTo>
                <a:lnTo>
                  <a:pt x="102964" y="1885"/>
                </a:lnTo>
                <a:lnTo>
                  <a:pt x="112408" y="471"/>
                </a:lnTo>
                <a:lnTo>
                  <a:pt x="122237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03314" y="1884586"/>
            <a:ext cx="161925" cy="292100"/>
          </a:xfrm>
          <a:custGeom>
            <a:avLst/>
            <a:gdLst/>
            <a:ahLst/>
            <a:cxnLst/>
            <a:rect l="l" t="t" r="r" b="b"/>
            <a:pathLst>
              <a:path w="161925" h="292100">
                <a:moveTo>
                  <a:pt x="0" y="0"/>
                </a:moveTo>
                <a:lnTo>
                  <a:pt x="161329" y="0"/>
                </a:lnTo>
                <a:lnTo>
                  <a:pt x="161329" y="54768"/>
                </a:lnTo>
                <a:lnTo>
                  <a:pt x="108148" y="54768"/>
                </a:lnTo>
                <a:lnTo>
                  <a:pt x="108148" y="291901"/>
                </a:lnTo>
                <a:lnTo>
                  <a:pt x="51792" y="291901"/>
                </a:lnTo>
                <a:lnTo>
                  <a:pt x="51792" y="54768"/>
                </a:lnTo>
                <a:lnTo>
                  <a:pt x="0" y="5476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65239" y="1858987"/>
            <a:ext cx="94654" cy="956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31900" y="3835400"/>
            <a:ext cx="3022600" cy="3022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546100"/>
            <a:ext cx="3556000" cy="119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8364" y="736917"/>
            <a:ext cx="28479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Homework.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615690" y="2280920"/>
            <a:ext cx="6987540" cy="2153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700"/>
              </a:lnSpc>
              <a:spcBef>
                <a:spcPts val="110"/>
              </a:spcBef>
            </a:pPr>
            <a:r>
              <a:rPr sz="2800" spc="-5" dirty="0">
                <a:latin typeface="Century Gothic"/>
                <a:cs typeface="Century Gothic"/>
              </a:rPr>
              <a:t>What </a:t>
            </a:r>
            <a:r>
              <a:rPr sz="2800" spc="-10" dirty="0">
                <a:latin typeface="Century Gothic"/>
                <a:cs typeface="Century Gothic"/>
              </a:rPr>
              <a:t>would </a:t>
            </a:r>
            <a:r>
              <a:rPr sz="2800" spc="-15" dirty="0">
                <a:latin typeface="Century Gothic"/>
                <a:cs typeface="Century Gothic"/>
              </a:rPr>
              <a:t>happen </a:t>
            </a:r>
            <a:r>
              <a:rPr sz="2800" spc="10" dirty="0">
                <a:latin typeface="Century Gothic"/>
                <a:cs typeface="Century Gothic"/>
              </a:rPr>
              <a:t>if </a:t>
            </a:r>
            <a:r>
              <a:rPr sz="2800" spc="-15" dirty="0">
                <a:latin typeface="Century Gothic"/>
                <a:cs typeface="Century Gothic"/>
              </a:rPr>
              <a:t>you </a:t>
            </a:r>
            <a:r>
              <a:rPr sz="2800" spc="-20" dirty="0">
                <a:latin typeface="Century Gothic"/>
                <a:cs typeface="Century Gothic"/>
              </a:rPr>
              <a:t>woke </a:t>
            </a:r>
            <a:r>
              <a:rPr sz="2800" spc="-5" dirty="0">
                <a:latin typeface="Century Gothic"/>
                <a:cs typeface="Century Gothic"/>
              </a:rPr>
              <a:t>up </a:t>
            </a:r>
            <a:r>
              <a:rPr sz="2800" spc="-15" dirty="0">
                <a:latin typeface="Century Gothic"/>
                <a:cs typeface="Century Gothic"/>
              </a:rPr>
              <a:t>one  morning </a:t>
            </a:r>
            <a:r>
              <a:rPr sz="2800" spc="-10" dirty="0">
                <a:latin typeface="Century Gothic"/>
                <a:cs typeface="Century Gothic"/>
              </a:rPr>
              <a:t>and </a:t>
            </a:r>
            <a:r>
              <a:rPr sz="2800" spc="-15" dirty="0">
                <a:latin typeface="Century Gothic"/>
                <a:cs typeface="Century Gothic"/>
              </a:rPr>
              <a:t>you </a:t>
            </a:r>
            <a:r>
              <a:rPr sz="2800" spc="-25" dirty="0">
                <a:latin typeface="Century Gothic"/>
                <a:cs typeface="Century Gothic"/>
              </a:rPr>
              <a:t>were </a:t>
            </a:r>
            <a:r>
              <a:rPr sz="2800" dirty="0">
                <a:latin typeface="Century Gothic"/>
                <a:cs typeface="Century Gothic"/>
              </a:rPr>
              <a:t>8 </a:t>
            </a:r>
            <a:r>
              <a:rPr sz="2800" spc="-10" dirty="0">
                <a:latin typeface="Century Gothic"/>
                <a:cs typeface="Century Gothic"/>
              </a:rPr>
              <a:t>feet </a:t>
            </a:r>
            <a:r>
              <a:rPr sz="2800" dirty="0">
                <a:latin typeface="Century Gothic"/>
                <a:cs typeface="Century Gothic"/>
              </a:rPr>
              <a:t>tall? </a:t>
            </a:r>
            <a:r>
              <a:rPr sz="2800" spc="-5" dirty="0">
                <a:latin typeface="Century Gothic"/>
                <a:cs typeface="Century Gothic"/>
              </a:rPr>
              <a:t>What  </a:t>
            </a:r>
            <a:r>
              <a:rPr sz="2800" spc="-10" dirty="0">
                <a:latin typeface="Century Gothic"/>
                <a:cs typeface="Century Gothic"/>
              </a:rPr>
              <a:t>would </a:t>
            </a:r>
            <a:r>
              <a:rPr sz="2800" spc="-15" dirty="0">
                <a:latin typeface="Century Gothic"/>
                <a:cs typeface="Century Gothic"/>
              </a:rPr>
              <a:t>you</a:t>
            </a:r>
            <a:r>
              <a:rPr sz="2800" spc="25" dirty="0">
                <a:latin typeface="Century Gothic"/>
                <a:cs typeface="Century Gothic"/>
              </a:rPr>
              <a:t> </a:t>
            </a:r>
            <a:r>
              <a:rPr sz="2800" spc="-20" dirty="0">
                <a:latin typeface="Century Gothic"/>
                <a:cs typeface="Century Gothic"/>
              </a:rPr>
              <a:t>do?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800" spc="-15" dirty="0">
                <a:latin typeface="Century Gothic"/>
                <a:cs typeface="Century Gothic"/>
              </a:rPr>
              <a:t>Write </a:t>
            </a:r>
            <a:r>
              <a:rPr sz="2800" dirty="0">
                <a:latin typeface="Century Gothic"/>
                <a:cs typeface="Century Gothic"/>
              </a:rPr>
              <a:t>5</a:t>
            </a:r>
            <a:r>
              <a:rPr sz="2800" spc="80" dirty="0">
                <a:latin typeface="Century Gothic"/>
                <a:cs typeface="Century Gothic"/>
              </a:rPr>
              <a:t> </a:t>
            </a:r>
            <a:r>
              <a:rPr sz="2800" spc="-15" dirty="0">
                <a:latin typeface="Century Gothic"/>
                <a:cs typeface="Century Gothic"/>
              </a:rPr>
              <a:t>sentences.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371600"/>
            <a:ext cx="4152900" cy="5486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8324" y="800100"/>
            <a:ext cx="1249680" cy="487045"/>
          </a:xfrm>
          <a:custGeom>
            <a:avLst/>
            <a:gdLst/>
            <a:ahLst/>
            <a:cxnLst/>
            <a:rect l="l" t="t" r="r" b="b"/>
            <a:pathLst>
              <a:path w="1249680" h="487044">
                <a:moveTo>
                  <a:pt x="1037431" y="111125"/>
                </a:moveTo>
                <a:lnTo>
                  <a:pt x="970211" y="111125"/>
                </a:lnTo>
                <a:lnTo>
                  <a:pt x="970211" y="479722"/>
                </a:lnTo>
                <a:lnTo>
                  <a:pt x="1037431" y="479722"/>
                </a:lnTo>
                <a:lnTo>
                  <a:pt x="1037431" y="352474"/>
                </a:lnTo>
                <a:lnTo>
                  <a:pt x="1205584" y="352474"/>
                </a:lnTo>
                <a:lnTo>
                  <a:pt x="1211312" y="347389"/>
                </a:lnTo>
                <a:lnTo>
                  <a:pt x="1227981" y="325934"/>
                </a:lnTo>
                <a:lnTo>
                  <a:pt x="1108621" y="325934"/>
                </a:lnTo>
                <a:lnTo>
                  <a:pt x="1093304" y="324546"/>
                </a:lnTo>
                <a:lnTo>
                  <a:pt x="1055538" y="303733"/>
                </a:lnTo>
                <a:lnTo>
                  <a:pt x="1035773" y="262689"/>
                </a:lnTo>
                <a:lnTo>
                  <a:pt x="1034455" y="245565"/>
                </a:lnTo>
                <a:lnTo>
                  <a:pt x="1035773" y="228792"/>
                </a:lnTo>
                <a:lnTo>
                  <a:pt x="1055538" y="188516"/>
                </a:lnTo>
                <a:lnTo>
                  <a:pt x="1093304" y="168051"/>
                </a:lnTo>
                <a:lnTo>
                  <a:pt x="1108621" y="166687"/>
                </a:lnTo>
                <a:lnTo>
                  <a:pt x="1229292" y="166687"/>
                </a:lnTo>
                <a:lnTo>
                  <a:pt x="1228722" y="165493"/>
                </a:lnTo>
                <a:lnTo>
                  <a:pt x="1212552" y="144115"/>
                </a:lnTo>
                <a:lnTo>
                  <a:pt x="1208959" y="140891"/>
                </a:lnTo>
                <a:lnTo>
                  <a:pt x="1037431" y="140891"/>
                </a:lnTo>
                <a:lnTo>
                  <a:pt x="1037431" y="111125"/>
                </a:lnTo>
                <a:close/>
              </a:path>
              <a:path w="1249680" h="487044">
                <a:moveTo>
                  <a:pt x="1205584" y="352474"/>
                </a:moveTo>
                <a:lnTo>
                  <a:pt x="1037431" y="352474"/>
                </a:lnTo>
                <a:lnTo>
                  <a:pt x="1047368" y="361241"/>
                </a:lnTo>
                <a:lnTo>
                  <a:pt x="1087615" y="383271"/>
                </a:lnTo>
                <a:lnTo>
                  <a:pt x="1120775" y="387945"/>
                </a:lnTo>
                <a:lnTo>
                  <a:pt x="1146060" y="385410"/>
                </a:lnTo>
                <a:lnTo>
                  <a:pt x="1169578" y="377806"/>
                </a:lnTo>
                <a:lnTo>
                  <a:pt x="1191328" y="365132"/>
                </a:lnTo>
                <a:lnTo>
                  <a:pt x="1205584" y="352474"/>
                </a:lnTo>
                <a:close/>
              </a:path>
              <a:path w="1249680" h="487044">
                <a:moveTo>
                  <a:pt x="1229292" y="166687"/>
                </a:moveTo>
                <a:lnTo>
                  <a:pt x="1108621" y="166687"/>
                </a:lnTo>
                <a:lnTo>
                  <a:pt x="1123814" y="168075"/>
                </a:lnTo>
                <a:lnTo>
                  <a:pt x="1137642" y="172237"/>
                </a:lnTo>
                <a:lnTo>
                  <a:pt x="1170322" y="200770"/>
                </a:lnTo>
                <a:lnTo>
                  <a:pt x="1182024" y="245565"/>
                </a:lnTo>
                <a:lnTo>
                  <a:pt x="1181984" y="246559"/>
                </a:lnTo>
                <a:lnTo>
                  <a:pt x="1170113" y="291299"/>
                </a:lnTo>
                <a:lnTo>
                  <a:pt x="1137177" y="320290"/>
                </a:lnTo>
                <a:lnTo>
                  <a:pt x="1108621" y="325934"/>
                </a:lnTo>
                <a:lnTo>
                  <a:pt x="1227981" y="325934"/>
                </a:lnTo>
                <a:lnTo>
                  <a:pt x="1239961" y="301903"/>
                </a:lnTo>
                <a:lnTo>
                  <a:pt x="1247124" y="275463"/>
                </a:lnTo>
                <a:lnTo>
                  <a:pt x="1249512" y="246559"/>
                </a:lnTo>
                <a:lnTo>
                  <a:pt x="1247202" y="216715"/>
                </a:lnTo>
                <a:lnTo>
                  <a:pt x="1240272" y="189693"/>
                </a:lnTo>
                <a:lnTo>
                  <a:pt x="1229292" y="166687"/>
                </a:lnTo>
                <a:close/>
              </a:path>
              <a:path w="1249680" h="487044">
                <a:moveTo>
                  <a:pt x="1122760" y="104179"/>
                </a:moveTo>
                <a:lnTo>
                  <a:pt x="1077118" y="113357"/>
                </a:lnTo>
                <a:lnTo>
                  <a:pt x="1037431" y="140891"/>
                </a:lnTo>
                <a:lnTo>
                  <a:pt x="1208959" y="140891"/>
                </a:lnTo>
                <a:lnTo>
                  <a:pt x="1193081" y="126643"/>
                </a:lnTo>
                <a:lnTo>
                  <a:pt x="1171625" y="114163"/>
                </a:lnTo>
                <a:lnTo>
                  <a:pt x="1148184" y="106675"/>
                </a:lnTo>
                <a:lnTo>
                  <a:pt x="1122760" y="104179"/>
                </a:lnTo>
                <a:close/>
              </a:path>
              <a:path w="1249680" h="487044">
                <a:moveTo>
                  <a:pt x="251024" y="111125"/>
                </a:moveTo>
                <a:lnTo>
                  <a:pt x="182562" y="111125"/>
                </a:lnTo>
                <a:lnTo>
                  <a:pt x="182595" y="225474"/>
                </a:lnTo>
                <a:lnTo>
                  <a:pt x="184547" y="278184"/>
                </a:lnTo>
                <a:lnTo>
                  <a:pt x="197096" y="329545"/>
                </a:lnTo>
                <a:lnTo>
                  <a:pt x="229071" y="368101"/>
                </a:lnTo>
                <a:lnTo>
                  <a:pt x="279742" y="386705"/>
                </a:lnTo>
                <a:lnTo>
                  <a:pt x="300880" y="387945"/>
                </a:lnTo>
                <a:lnTo>
                  <a:pt x="320445" y="386883"/>
                </a:lnTo>
                <a:lnTo>
                  <a:pt x="368349" y="370954"/>
                </a:lnTo>
                <a:lnTo>
                  <a:pt x="400906" y="337165"/>
                </a:lnTo>
                <a:lnTo>
                  <a:pt x="407142" y="324940"/>
                </a:lnTo>
                <a:lnTo>
                  <a:pt x="301377" y="324940"/>
                </a:lnTo>
                <a:lnTo>
                  <a:pt x="293277" y="324429"/>
                </a:lnTo>
                <a:lnTo>
                  <a:pt x="259232" y="300780"/>
                </a:lnTo>
                <a:lnTo>
                  <a:pt x="251349" y="258627"/>
                </a:lnTo>
                <a:lnTo>
                  <a:pt x="251065" y="243334"/>
                </a:lnTo>
                <a:lnTo>
                  <a:pt x="251024" y="111125"/>
                </a:lnTo>
                <a:close/>
              </a:path>
              <a:path w="1249680" h="487044">
                <a:moveTo>
                  <a:pt x="419695" y="111125"/>
                </a:moveTo>
                <a:lnTo>
                  <a:pt x="351730" y="111125"/>
                </a:lnTo>
                <a:lnTo>
                  <a:pt x="351730" y="243334"/>
                </a:lnTo>
                <a:lnTo>
                  <a:pt x="351466" y="260775"/>
                </a:lnTo>
                <a:lnTo>
                  <a:pt x="344281" y="300531"/>
                </a:lnTo>
                <a:lnTo>
                  <a:pt x="309493" y="324437"/>
                </a:lnTo>
                <a:lnTo>
                  <a:pt x="301377" y="324940"/>
                </a:lnTo>
                <a:lnTo>
                  <a:pt x="407142" y="324940"/>
                </a:lnTo>
                <a:lnTo>
                  <a:pt x="416906" y="284982"/>
                </a:lnTo>
                <a:lnTo>
                  <a:pt x="419695" y="225474"/>
                </a:lnTo>
                <a:lnTo>
                  <a:pt x="419695" y="111125"/>
                </a:lnTo>
                <a:close/>
              </a:path>
              <a:path w="1249680" h="487044">
                <a:moveTo>
                  <a:pt x="0" y="423167"/>
                </a:moveTo>
                <a:lnTo>
                  <a:pt x="0" y="476497"/>
                </a:lnTo>
                <a:lnTo>
                  <a:pt x="14511" y="480947"/>
                </a:lnTo>
                <a:lnTo>
                  <a:pt x="27781" y="484125"/>
                </a:lnTo>
                <a:lnTo>
                  <a:pt x="39811" y="486032"/>
                </a:lnTo>
                <a:lnTo>
                  <a:pt x="50601" y="486667"/>
                </a:lnTo>
                <a:lnTo>
                  <a:pt x="61717" y="486032"/>
                </a:lnTo>
                <a:lnTo>
                  <a:pt x="97676" y="470862"/>
                </a:lnTo>
                <a:lnTo>
                  <a:pt x="117287" y="436647"/>
                </a:lnTo>
                <a:lnTo>
                  <a:pt x="118329" y="430857"/>
                </a:lnTo>
                <a:lnTo>
                  <a:pt x="28030" y="430857"/>
                </a:lnTo>
                <a:lnTo>
                  <a:pt x="21720" y="430377"/>
                </a:lnTo>
                <a:lnTo>
                  <a:pt x="14945" y="428935"/>
                </a:lnTo>
                <a:lnTo>
                  <a:pt x="7705" y="426532"/>
                </a:lnTo>
                <a:lnTo>
                  <a:pt x="0" y="423167"/>
                </a:lnTo>
                <a:close/>
              </a:path>
              <a:path w="1249680" h="487044">
                <a:moveTo>
                  <a:pt x="121542" y="111125"/>
                </a:moveTo>
                <a:lnTo>
                  <a:pt x="53826" y="111125"/>
                </a:lnTo>
                <a:lnTo>
                  <a:pt x="53826" y="394891"/>
                </a:lnTo>
                <a:lnTo>
                  <a:pt x="53423" y="404378"/>
                </a:lnTo>
                <a:lnTo>
                  <a:pt x="36628" y="430857"/>
                </a:lnTo>
                <a:lnTo>
                  <a:pt x="118329" y="430857"/>
                </a:lnTo>
                <a:lnTo>
                  <a:pt x="119651" y="423508"/>
                </a:lnTo>
                <a:lnTo>
                  <a:pt x="121070" y="407935"/>
                </a:lnTo>
                <a:lnTo>
                  <a:pt x="121542" y="389929"/>
                </a:lnTo>
                <a:lnTo>
                  <a:pt x="121542" y="111125"/>
                </a:lnTo>
                <a:close/>
              </a:path>
              <a:path w="1249680" h="487044">
                <a:moveTo>
                  <a:pt x="555080" y="111125"/>
                </a:moveTo>
                <a:lnTo>
                  <a:pt x="487114" y="111125"/>
                </a:lnTo>
                <a:lnTo>
                  <a:pt x="487114" y="381000"/>
                </a:lnTo>
                <a:lnTo>
                  <a:pt x="555080" y="381000"/>
                </a:lnTo>
                <a:lnTo>
                  <a:pt x="555120" y="259209"/>
                </a:lnTo>
                <a:lnTo>
                  <a:pt x="555506" y="242775"/>
                </a:lnTo>
                <a:lnTo>
                  <a:pt x="561901" y="203894"/>
                </a:lnTo>
                <a:lnTo>
                  <a:pt x="589566" y="171345"/>
                </a:lnTo>
                <a:lnTo>
                  <a:pt x="613122" y="165695"/>
                </a:lnTo>
                <a:lnTo>
                  <a:pt x="895362" y="165695"/>
                </a:lnTo>
                <a:lnTo>
                  <a:pt x="895236" y="165028"/>
                </a:lnTo>
                <a:lnTo>
                  <a:pt x="891141" y="152796"/>
                </a:lnTo>
                <a:lnTo>
                  <a:pt x="718294" y="152796"/>
                </a:lnTo>
                <a:lnTo>
                  <a:pt x="711912" y="142130"/>
                </a:lnTo>
                <a:lnTo>
                  <a:pt x="555080" y="142130"/>
                </a:lnTo>
                <a:lnTo>
                  <a:pt x="555080" y="111125"/>
                </a:lnTo>
                <a:close/>
              </a:path>
              <a:path w="1249680" h="487044">
                <a:moveTo>
                  <a:pt x="786756" y="165695"/>
                </a:moveTo>
                <a:lnTo>
                  <a:pt x="613122" y="165695"/>
                </a:lnTo>
                <a:lnTo>
                  <a:pt x="620409" y="166191"/>
                </a:lnTo>
                <a:lnTo>
                  <a:pt x="627137" y="167679"/>
                </a:lnTo>
                <a:lnTo>
                  <a:pt x="654918" y="197817"/>
                </a:lnTo>
                <a:lnTo>
                  <a:pt x="660128" y="244078"/>
                </a:lnTo>
                <a:lnTo>
                  <a:pt x="660251" y="381000"/>
                </a:lnTo>
                <a:lnTo>
                  <a:pt x="728464" y="381000"/>
                </a:lnTo>
                <a:lnTo>
                  <a:pt x="728464" y="259209"/>
                </a:lnTo>
                <a:lnTo>
                  <a:pt x="728883" y="241187"/>
                </a:lnTo>
                <a:lnTo>
                  <a:pt x="735162" y="203026"/>
                </a:lnTo>
                <a:lnTo>
                  <a:pt x="762733" y="171276"/>
                </a:lnTo>
                <a:lnTo>
                  <a:pt x="778298" y="166315"/>
                </a:lnTo>
                <a:lnTo>
                  <a:pt x="786756" y="165695"/>
                </a:lnTo>
                <a:close/>
              </a:path>
              <a:path w="1249680" h="487044">
                <a:moveTo>
                  <a:pt x="895362" y="165695"/>
                </a:moveTo>
                <a:lnTo>
                  <a:pt x="786756" y="165695"/>
                </a:lnTo>
                <a:lnTo>
                  <a:pt x="797452" y="166711"/>
                </a:lnTo>
                <a:lnTo>
                  <a:pt x="806723" y="169757"/>
                </a:lnTo>
                <a:lnTo>
                  <a:pt x="829543" y="205599"/>
                </a:lnTo>
                <a:lnTo>
                  <a:pt x="832396" y="381000"/>
                </a:lnTo>
                <a:lnTo>
                  <a:pt x="900609" y="381000"/>
                </a:lnTo>
                <a:lnTo>
                  <a:pt x="900511" y="219056"/>
                </a:lnTo>
                <a:lnTo>
                  <a:pt x="900012" y="200127"/>
                </a:lnTo>
                <a:lnTo>
                  <a:pt x="898221" y="180888"/>
                </a:lnTo>
                <a:lnTo>
                  <a:pt x="895362" y="165695"/>
                </a:lnTo>
                <a:close/>
              </a:path>
              <a:path w="1249680" h="487044">
                <a:moveTo>
                  <a:pt x="809080" y="104179"/>
                </a:moveTo>
                <a:lnTo>
                  <a:pt x="769849" y="111156"/>
                </a:lnTo>
                <a:lnTo>
                  <a:pt x="736247" y="131836"/>
                </a:lnTo>
                <a:lnTo>
                  <a:pt x="718294" y="152796"/>
                </a:lnTo>
                <a:lnTo>
                  <a:pt x="891141" y="152796"/>
                </a:lnTo>
                <a:lnTo>
                  <a:pt x="859680" y="117574"/>
                </a:lnTo>
                <a:lnTo>
                  <a:pt x="823032" y="105016"/>
                </a:lnTo>
                <a:lnTo>
                  <a:pt x="809080" y="104179"/>
                </a:lnTo>
                <a:close/>
              </a:path>
              <a:path w="1249680" h="487044">
                <a:moveTo>
                  <a:pt x="639912" y="104179"/>
                </a:moveTo>
                <a:lnTo>
                  <a:pt x="593651" y="113605"/>
                </a:lnTo>
                <a:lnTo>
                  <a:pt x="555080" y="142130"/>
                </a:lnTo>
                <a:lnTo>
                  <a:pt x="711912" y="142130"/>
                </a:lnTo>
                <a:lnTo>
                  <a:pt x="675072" y="111156"/>
                </a:lnTo>
                <a:lnTo>
                  <a:pt x="639912" y="104179"/>
                </a:lnTo>
                <a:close/>
              </a:path>
              <a:path w="1249680" h="487044">
                <a:moveTo>
                  <a:pt x="87561" y="0"/>
                </a:moveTo>
                <a:lnTo>
                  <a:pt x="51694" y="19301"/>
                </a:lnTo>
                <a:lnTo>
                  <a:pt x="44649" y="43159"/>
                </a:lnTo>
                <a:lnTo>
                  <a:pt x="45447" y="52120"/>
                </a:lnTo>
                <a:lnTo>
                  <a:pt x="71530" y="84769"/>
                </a:lnTo>
                <a:lnTo>
                  <a:pt x="88305" y="88056"/>
                </a:lnTo>
                <a:lnTo>
                  <a:pt x="96851" y="87234"/>
                </a:lnTo>
                <a:lnTo>
                  <a:pt x="128054" y="60957"/>
                </a:lnTo>
                <a:lnTo>
                  <a:pt x="131217" y="44152"/>
                </a:lnTo>
                <a:lnTo>
                  <a:pt x="130419" y="35315"/>
                </a:lnTo>
                <a:lnTo>
                  <a:pt x="104335" y="3224"/>
                </a:lnTo>
                <a:lnTo>
                  <a:pt x="87561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30079" y="954087"/>
            <a:ext cx="172987" cy="184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90887" y="911225"/>
            <a:ext cx="237490" cy="276860"/>
          </a:xfrm>
          <a:custGeom>
            <a:avLst/>
            <a:gdLst/>
            <a:ahLst/>
            <a:cxnLst/>
            <a:rect l="l" t="t" r="r" b="b"/>
            <a:pathLst>
              <a:path w="237489" h="276859">
                <a:moveTo>
                  <a:pt x="0" y="0"/>
                </a:moveTo>
                <a:lnTo>
                  <a:pt x="68461" y="0"/>
                </a:lnTo>
                <a:lnTo>
                  <a:pt x="68461" y="129976"/>
                </a:lnTo>
                <a:lnTo>
                  <a:pt x="68786" y="147502"/>
                </a:lnTo>
                <a:lnTo>
                  <a:pt x="76669" y="189655"/>
                </a:lnTo>
                <a:lnTo>
                  <a:pt x="110714" y="213304"/>
                </a:lnTo>
                <a:lnTo>
                  <a:pt x="118814" y="213816"/>
                </a:lnTo>
                <a:lnTo>
                  <a:pt x="126930" y="213312"/>
                </a:lnTo>
                <a:lnTo>
                  <a:pt x="161718" y="189407"/>
                </a:lnTo>
                <a:lnTo>
                  <a:pt x="168904" y="149649"/>
                </a:lnTo>
                <a:lnTo>
                  <a:pt x="169167" y="132209"/>
                </a:lnTo>
                <a:lnTo>
                  <a:pt x="169167" y="0"/>
                </a:lnTo>
                <a:lnTo>
                  <a:pt x="237132" y="0"/>
                </a:lnTo>
                <a:lnTo>
                  <a:pt x="237132" y="114349"/>
                </a:lnTo>
                <a:lnTo>
                  <a:pt x="236435" y="146905"/>
                </a:lnTo>
                <a:lnTo>
                  <a:pt x="230854" y="195274"/>
                </a:lnTo>
                <a:lnTo>
                  <a:pt x="209103" y="239148"/>
                </a:lnTo>
                <a:lnTo>
                  <a:pt x="171617" y="267262"/>
                </a:lnTo>
                <a:lnTo>
                  <a:pt x="118318" y="276820"/>
                </a:lnTo>
                <a:lnTo>
                  <a:pt x="97180" y="275580"/>
                </a:lnTo>
                <a:lnTo>
                  <a:pt x="46508" y="256976"/>
                </a:lnTo>
                <a:lnTo>
                  <a:pt x="14534" y="218420"/>
                </a:lnTo>
                <a:lnTo>
                  <a:pt x="1984" y="167059"/>
                </a:lnTo>
                <a:lnTo>
                  <a:pt x="0" y="11236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08324" y="911225"/>
            <a:ext cx="121920" cy="375920"/>
          </a:xfrm>
          <a:custGeom>
            <a:avLst/>
            <a:gdLst/>
            <a:ahLst/>
            <a:cxnLst/>
            <a:rect l="l" t="t" r="r" b="b"/>
            <a:pathLst>
              <a:path w="121919" h="375919">
                <a:moveTo>
                  <a:pt x="53826" y="0"/>
                </a:moveTo>
                <a:lnTo>
                  <a:pt x="121542" y="0"/>
                </a:lnTo>
                <a:lnTo>
                  <a:pt x="121542" y="278804"/>
                </a:lnTo>
                <a:lnTo>
                  <a:pt x="117287" y="325522"/>
                </a:lnTo>
                <a:lnTo>
                  <a:pt x="97676" y="359737"/>
                </a:lnTo>
                <a:lnTo>
                  <a:pt x="61717" y="374907"/>
                </a:lnTo>
                <a:lnTo>
                  <a:pt x="50601" y="375542"/>
                </a:lnTo>
                <a:lnTo>
                  <a:pt x="39811" y="374907"/>
                </a:lnTo>
                <a:lnTo>
                  <a:pt x="27781" y="373000"/>
                </a:lnTo>
                <a:lnTo>
                  <a:pt x="14510" y="369822"/>
                </a:lnTo>
                <a:lnTo>
                  <a:pt x="0" y="365373"/>
                </a:lnTo>
                <a:lnTo>
                  <a:pt x="0" y="312042"/>
                </a:lnTo>
                <a:lnTo>
                  <a:pt x="7704" y="315407"/>
                </a:lnTo>
                <a:lnTo>
                  <a:pt x="14944" y="317810"/>
                </a:lnTo>
                <a:lnTo>
                  <a:pt x="21719" y="319251"/>
                </a:lnTo>
                <a:lnTo>
                  <a:pt x="28029" y="319732"/>
                </a:lnTo>
                <a:lnTo>
                  <a:pt x="36628" y="319732"/>
                </a:lnTo>
                <a:lnTo>
                  <a:pt x="53826" y="283765"/>
                </a:lnTo>
                <a:lnTo>
                  <a:pt x="5382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78535" y="904279"/>
            <a:ext cx="279400" cy="375920"/>
          </a:xfrm>
          <a:custGeom>
            <a:avLst/>
            <a:gdLst/>
            <a:ahLst/>
            <a:cxnLst/>
            <a:rect l="l" t="t" r="r" b="b"/>
            <a:pathLst>
              <a:path w="279400" h="375919">
                <a:moveTo>
                  <a:pt x="152548" y="0"/>
                </a:moveTo>
                <a:lnTo>
                  <a:pt x="201414" y="9983"/>
                </a:lnTo>
                <a:lnTo>
                  <a:pt x="242341" y="39935"/>
                </a:lnTo>
                <a:lnTo>
                  <a:pt x="270061" y="85514"/>
                </a:lnTo>
                <a:lnTo>
                  <a:pt x="279300" y="142378"/>
                </a:lnTo>
                <a:lnTo>
                  <a:pt x="276913" y="171284"/>
                </a:lnTo>
                <a:lnTo>
                  <a:pt x="257813" y="221699"/>
                </a:lnTo>
                <a:lnTo>
                  <a:pt x="221118" y="260953"/>
                </a:lnTo>
                <a:lnTo>
                  <a:pt x="175849" y="281230"/>
                </a:lnTo>
                <a:lnTo>
                  <a:pt x="150564" y="283765"/>
                </a:lnTo>
                <a:lnTo>
                  <a:pt x="139107" y="283246"/>
                </a:lnTo>
                <a:lnTo>
                  <a:pt x="97125" y="270642"/>
                </a:lnTo>
                <a:lnTo>
                  <a:pt x="67220" y="248294"/>
                </a:lnTo>
                <a:lnTo>
                  <a:pt x="67220" y="375543"/>
                </a:lnTo>
                <a:lnTo>
                  <a:pt x="0" y="375543"/>
                </a:lnTo>
                <a:lnTo>
                  <a:pt x="0" y="6945"/>
                </a:lnTo>
                <a:lnTo>
                  <a:pt x="67220" y="6945"/>
                </a:lnTo>
                <a:lnTo>
                  <a:pt x="67220" y="36711"/>
                </a:lnTo>
                <a:lnTo>
                  <a:pt x="76584" y="28106"/>
                </a:lnTo>
                <a:lnTo>
                  <a:pt x="117760" y="5162"/>
                </a:lnTo>
                <a:lnTo>
                  <a:pt x="140580" y="573"/>
                </a:lnTo>
                <a:lnTo>
                  <a:pt x="152548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40273" y="787400"/>
            <a:ext cx="111968" cy="113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89560" y="1513879"/>
            <a:ext cx="725170" cy="283845"/>
          </a:xfrm>
          <a:custGeom>
            <a:avLst/>
            <a:gdLst/>
            <a:ahLst/>
            <a:cxnLst/>
            <a:rect l="l" t="t" r="r" b="b"/>
            <a:pathLst>
              <a:path w="725169" h="283844">
                <a:moveTo>
                  <a:pt x="249187" y="6945"/>
                </a:moveTo>
                <a:lnTo>
                  <a:pt x="180726" y="6945"/>
                </a:lnTo>
                <a:lnTo>
                  <a:pt x="180759" y="121295"/>
                </a:lnTo>
                <a:lnTo>
                  <a:pt x="182710" y="174005"/>
                </a:lnTo>
                <a:lnTo>
                  <a:pt x="195260" y="225366"/>
                </a:lnTo>
                <a:lnTo>
                  <a:pt x="227234" y="263922"/>
                </a:lnTo>
                <a:lnTo>
                  <a:pt x="277906" y="282525"/>
                </a:lnTo>
                <a:lnTo>
                  <a:pt x="299044" y="283766"/>
                </a:lnTo>
                <a:lnTo>
                  <a:pt x="318609" y="282704"/>
                </a:lnTo>
                <a:lnTo>
                  <a:pt x="366513" y="266774"/>
                </a:lnTo>
                <a:lnTo>
                  <a:pt x="399069" y="232986"/>
                </a:lnTo>
                <a:lnTo>
                  <a:pt x="405305" y="220761"/>
                </a:lnTo>
                <a:lnTo>
                  <a:pt x="299540" y="220761"/>
                </a:lnTo>
                <a:lnTo>
                  <a:pt x="291440" y="220250"/>
                </a:lnTo>
                <a:lnTo>
                  <a:pt x="257396" y="196600"/>
                </a:lnTo>
                <a:lnTo>
                  <a:pt x="249513" y="154448"/>
                </a:lnTo>
                <a:lnTo>
                  <a:pt x="249229" y="139155"/>
                </a:lnTo>
                <a:lnTo>
                  <a:pt x="249187" y="6945"/>
                </a:lnTo>
                <a:close/>
              </a:path>
              <a:path w="725169" h="283844">
                <a:moveTo>
                  <a:pt x="417859" y="6945"/>
                </a:moveTo>
                <a:lnTo>
                  <a:pt x="349893" y="6945"/>
                </a:lnTo>
                <a:lnTo>
                  <a:pt x="349893" y="139155"/>
                </a:lnTo>
                <a:lnTo>
                  <a:pt x="349630" y="156595"/>
                </a:lnTo>
                <a:lnTo>
                  <a:pt x="342444" y="196352"/>
                </a:lnTo>
                <a:lnTo>
                  <a:pt x="307656" y="220257"/>
                </a:lnTo>
                <a:lnTo>
                  <a:pt x="299540" y="220761"/>
                </a:lnTo>
                <a:lnTo>
                  <a:pt x="405305" y="220761"/>
                </a:lnTo>
                <a:lnTo>
                  <a:pt x="415070" y="180803"/>
                </a:lnTo>
                <a:lnTo>
                  <a:pt x="417859" y="121295"/>
                </a:lnTo>
                <a:lnTo>
                  <a:pt x="417859" y="6945"/>
                </a:lnTo>
                <a:close/>
              </a:path>
              <a:path w="725169" h="283844">
                <a:moveTo>
                  <a:pt x="553243" y="6945"/>
                </a:moveTo>
                <a:lnTo>
                  <a:pt x="485775" y="6945"/>
                </a:lnTo>
                <a:lnTo>
                  <a:pt x="485775" y="276820"/>
                </a:lnTo>
                <a:lnTo>
                  <a:pt x="553243" y="276820"/>
                </a:lnTo>
                <a:lnTo>
                  <a:pt x="553339" y="158502"/>
                </a:lnTo>
                <a:lnTo>
                  <a:pt x="553429" y="149184"/>
                </a:lnTo>
                <a:lnTo>
                  <a:pt x="559637" y="102110"/>
                </a:lnTo>
                <a:lnTo>
                  <a:pt x="584427" y="69507"/>
                </a:lnTo>
                <a:lnTo>
                  <a:pt x="612030" y="61763"/>
                </a:lnTo>
                <a:lnTo>
                  <a:pt x="720227" y="61763"/>
                </a:lnTo>
                <a:lnTo>
                  <a:pt x="719248" y="57547"/>
                </a:lnTo>
                <a:lnTo>
                  <a:pt x="711884" y="41362"/>
                </a:lnTo>
                <a:lnTo>
                  <a:pt x="706562" y="34479"/>
                </a:lnTo>
                <a:lnTo>
                  <a:pt x="553243" y="34479"/>
                </a:lnTo>
                <a:lnTo>
                  <a:pt x="553243" y="6945"/>
                </a:lnTo>
                <a:close/>
              </a:path>
              <a:path w="725169" h="283844">
                <a:moveTo>
                  <a:pt x="720227" y="61763"/>
                </a:moveTo>
                <a:lnTo>
                  <a:pt x="612030" y="61763"/>
                </a:lnTo>
                <a:lnTo>
                  <a:pt x="619650" y="62283"/>
                </a:lnTo>
                <a:lnTo>
                  <a:pt x="626634" y="63841"/>
                </a:lnTo>
                <a:lnTo>
                  <a:pt x="653826" y="94258"/>
                </a:lnTo>
                <a:lnTo>
                  <a:pt x="657896" y="136348"/>
                </a:lnTo>
                <a:lnTo>
                  <a:pt x="658167" y="276820"/>
                </a:lnTo>
                <a:lnTo>
                  <a:pt x="725139" y="276820"/>
                </a:lnTo>
                <a:lnTo>
                  <a:pt x="725139" y="98474"/>
                </a:lnTo>
                <a:lnTo>
                  <a:pt x="723666" y="76584"/>
                </a:lnTo>
                <a:lnTo>
                  <a:pt x="720227" y="61763"/>
                </a:lnTo>
                <a:close/>
              </a:path>
              <a:path w="725169" h="283844">
                <a:moveTo>
                  <a:pt x="633362" y="0"/>
                </a:moveTo>
                <a:lnTo>
                  <a:pt x="595039" y="7565"/>
                </a:lnTo>
                <a:lnTo>
                  <a:pt x="553243" y="34479"/>
                </a:lnTo>
                <a:lnTo>
                  <a:pt x="706562" y="34479"/>
                </a:lnTo>
                <a:lnTo>
                  <a:pt x="670507" y="7007"/>
                </a:lnTo>
                <a:lnTo>
                  <a:pt x="633362" y="0"/>
                </a:lnTo>
                <a:close/>
              </a:path>
              <a:path w="725169" h="283844">
                <a:moveTo>
                  <a:pt x="58042" y="6945"/>
                </a:moveTo>
                <a:lnTo>
                  <a:pt x="0" y="6945"/>
                </a:lnTo>
                <a:lnTo>
                  <a:pt x="0" y="276820"/>
                </a:lnTo>
                <a:lnTo>
                  <a:pt x="67219" y="276820"/>
                </a:lnTo>
                <a:lnTo>
                  <a:pt x="67219" y="167679"/>
                </a:lnTo>
                <a:lnTo>
                  <a:pt x="66972" y="154533"/>
                </a:lnTo>
                <a:lnTo>
                  <a:pt x="67646" y="128581"/>
                </a:lnTo>
                <a:lnTo>
                  <a:pt x="73041" y="90630"/>
                </a:lnTo>
                <a:lnTo>
                  <a:pt x="96668" y="60492"/>
                </a:lnTo>
                <a:lnTo>
                  <a:pt x="104179" y="59283"/>
                </a:lnTo>
                <a:lnTo>
                  <a:pt x="125928" y="59283"/>
                </a:lnTo>
                <a:lnTo>
                  <a:pt x="132567" y="40928"/>
                </a:lnTo>
                <a:lnTo>
                  <a:pt x="58042" y="40928"/>
                </a:lnTo>
                <a:lnTo>
                  <a:pt x="58042" y="6945"/>
                </a:lnTo>
                <a:close/>
              </a:path>
              <a:path w="725169" h="283844">
                <a:moveTo>
                  <a:pt x="125928" y="59283"/>
                </a:moveTo>
                <a:lnTo>
                  <a:pt x="109305" y="59283"/>
                </a:lnTo>
                <a:lnTo>
                  <a:pt x="115837" y="61267"/>
                </a:lnTo>
                <a:lnTo>
                  <a:pt x="123775" y="65236"/>
                </a:lnTo>
                <a:lnTo>
                  <a:pt x="125928" y="59283"/>
                </a:lnTo>
                <a:close/>
              </a:path>
              <a:path w="725169" h="283844">
                <a:moveTo>
                  <a:pt x="117325" y="0"/>
                </a:moveTo>
                <a:lnTo>
                  <a:pt x="75669" y="16231"/>
                </a:lnTo>
                <a:lnTo>
                  <a:pt x="58042" y="40928"/>
                </a:lnTo>
                <a:lnTo>
                  <a:pt x="132567" y="40928"/>
                </a:lnTo>
                <a:lnTo>
                  <a:pt x="144858" y="6945"/>
                </a:lnTo>
                <a:lnTo>
                  <a:pt x="137743" y="3906"/>
                </a:lnTo>
                <a:lnTo>
                  <a:pt x="130782" y="1736"/>
                </a:lnTo>
                <a:lnTo>
                  <a:pt x="123976" y="434"/>
                </a:lnTo>
                <a:lnTo>
                  <a:pt x="117325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70287" y="1520825"/>
            <a:ext cx="237490" cy="276860"/>
          </a:xfrm>
          <a:custGeom>
            <a:avLst/>
            <a:gdLst/>
            <a:ahLst/>
            <a:cxnLst/>
            <a:rect l="l" t="t" r="r" b="b"/>
            <a:pathLst>
              <a:path w="237489" h="276860">
                <a:moveTo>
                  <a:pt x="0" y="0"/>
                </a:moveTo>
                <a:lnTo>
                  <a:pt x="68461" y="0"/>
                </a:lnTo>
                <a:lnTo>
                  <a:pt x="68461" y="129976"/>
                </a:lnTo>
                <a:lnTo>
                  <a:pt x="68786" y="147502"/>
                </a:lnTo>
                <a:lnTo>
                  <a:pt x="76669" y="189655"/>
                </a:lnTo>
                <a:lnTo>
                  <a:pt x="110714" y="213304"/>
                </a:lnTo>
                <a:lnTo>
                  <a:pt x="118814" y="213816"/>
                </a:lnTo>
                <a:lnTo>
                  <a:pt x="126930" y="213312"/>
                </a:lnTo>
                <a:lnTo>
                  <a:pt x="161718" y="189407"/>
                </a:lnTo>
                <a:lnTo>
                  <a:pt x="168904" y="149649"/>
                </a:lnTo>
                <a:lnTo>
                  <a:pt x="169167" y="132209"/>
                </a:lnTo>
                <a:lnTo>
                  <a:pt x="169167" y="0"/>
                </a:lnTo>
                <a:lnTo>
                  <a:pt x="237132" y="0"/>
                </a:lnTo>
                <a:lnTo>
                  <a:pt x="237132" y="114349"/>
                </a:lnTo>
                <a:lnTo>
                  <a:pt x="236435" y="146905"/>
                </a:lnTo>
                <a:lnTo>
                  <a:pt x="230854" y="195274"/>
                </a:lnTo>
                <a:lnTo>
                  <a:pt x="209103" y="239148"/>
                </a:lnTo>
                <a:lnTo>
                  <a:pt x="171617" y="267262"/>
                </a:lnTo>
                <a:lnTo>
                  <a:pt x="118318" y="276820"/>
                </a:lnTo>
                <a:lnTo>
                  <a:pt x="97180" y="275580"/>
                </a:lnTo>
                <a:lnTo>
                  <a:pt x="46508" y="256976"/>
                </a:lnTo>
                <a:lnTo>
                  <a:pt x="14534" y="218420"/>
                </a:lnTo>
                <a:lnTo>
                  <a:pt x="1984" y="167059"/>
                </a:lnTo>
                <a:lnTo>
                  <a:pt x="0" y="11236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75335" y="1513879"/>
            <a:ext cx="239395" cy="276860"/>
          </a:xfrm>
          <a:custGeom>
            <a:avLst/>
            <a:gdLst/>
            <a:ahLst/>
            <a:cxnLst/>
            <a:rect l="l" t="t" r="r" b="b"/>
            <a:pathLst>
              <a:path w="239394" h="276860">
                <a:moveTo>
                  <a:pt x="147587" y="0"/>
                </a:moveTo>
                <a:lnTo>
                  <a:pt x="201026" y="15766"/>
                </a:lnTo>
                <a:lnTo>
                  <a:pt x="233474" y="57546"/>
                </a:lnTo>
                <a:lnTo>
                  <a:pt x="239365" y="98474"/>
                </a:lnTo>
                <a:lnTo>
                  <a:pt x="239365" y="276820"/>
                </a:lnTo>
                <a:lnTo>
                  <a:pt x="172392" y="276820"/>
                </a:lnTo>
                <a:lnTo>
                  <a:pt x="172392" y="158502"/>
                </a:lnTo>
                <a:lnTo>
                  <a:pt x="172121" y="136348"/>
                </a:lnTo>
                <a:lnTo>
                  <a:pt x="168051" y="94257"/>
                </a:lnTo>
                <a:lnTo>
                  <a:pt x="140859" y="63841"/>
                </a:lnTo>
                <a:lnTo>
                  <a:pt x="126255" y="61763"/>
                </a:lnTo>
                <a:lnTo>
                  <a:pt x="116326" y="62624"/>
                </a:lnTo>
                <a:lnTo>
                  <a:pt x="84095" y="83072"/>
                </a:lnTo>
                <a:lnTo>
                  <a:pt x="69143" y="121775"/>
                </a:lnTo>
                <a:lnTo>
                  <a:pt x="67468" y="168423"/>
                </a:lnTo>
                <a:lnTo>
                  <a:pt x="67468" y="276820"/>
                </a:lnTo>
                <a:lnTo>
                  <a:pt x="0" y="276820"/>
                </a:lnTo>
                <a:lnTo>
                  <a:pt x="0" y="6945"/>
                </a:lnTo>
                <a:lnTo>
                  <a:pt x="67468" y="6945"/>
                </a:lnTo>
                <a:lnTo>
                  <a:pt x="67468" y="34478"/>
                </a:lnTo>
                <a:lnTo>
                  <a:pt x="78731" y="25541"/>
                </a:lnTo>
                <a:lnTo>
                  <a:pt x="118682" y="4255"/>
                </a:lnTo>
                <a:lnTo>
                  <a:pt x="137844" y="472"/>
                </a:lnTo>
                <a:lnTo>
                  <a:pt x="147587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89560" y="1513879"/>
            <a:ext cx="145415" cy="276860"/>
          </a:xfrm>
          <a:custGeom>
            <a:avLst/>
            <a:gdLst/>
            <a:ahLst/>
            <a:cxnLst/>
            <a:rect l="l" t="t" r="r" b="b"/>
            <a:pathLst>
              <a:path w="145414" h="276860">
                <a:moveTo>
                  <a:pt x="117326" y="0"/>
                </a:moveTo>
                <a:lnTo>
                  <a:pt x="123976" y="434"/>
                </a:lnTo>
                <a:lnTo>
                  <a:pt x="130782" y="1736"/>
                </a:lnTo>
                <a:lnTo>
                  <a:pt x="137743" y="3906"/>
                </a:lnTo>
                <a:lnTo>
                  <a:pt x="144859" y="6945"/>
                </a:lnTo>
                <a:lnTo>
                  <a:pt x="123775" y="65236"/>
                </a:lnTo>
                <a:lnTo>
                  <a:pt x="115837" y="61267"/>
                </a:lnTo>
                <a:lnTo>
                  <a:pt x="109305" y="59283"/>
                </a:lnTo>
                <a:lnTo>
                  <a:pt x="104179" y="59283"/>
                </a:lnTo>
                <a:lnTo>
                  <a:pt x="96668" y="60492"/>
                </a:lnTo>
                <a:lnTo>
                  <a:pt x="73042" y="90630"/>
                </a:lnTo>
                <a:lnTo>
                  <a:pt x="67647" y="128581"/>
                </a:lnTo>
                <a:lnTo>
                  <a:pt x="66972" y="154533"/>
                </a:lnTo>
                <a:lnTo>
                  <a:pt x="67220" y="167679"/>
                </a:lnTo>
                <a:lnTo>
                  <a:pt x="67220" y="276820"/>
                </a:lnTo>
                <a:lnTo>
                  <a:pt x="0" y="276820"/>
                </a:lnTo>
                <a:lnTo>
                  <a:pt x="0" y="6945"/>
                </a:lnTo>
                <a:lnTo>
                  <a:pt x="58042" y="6945"/>
                </a:lnTo>
                <a:lnTo>
                  <a:pt x="58042" y="40927"/>
                </a:lnTo>
                <a:lnTo>
                  <a:pt x="63143" y="31486"/>
                </a:lnTo>
                <a:lnTo>
                  <a:pt x="99466" y="2604"/>
                </a:lnTo>
                <a:lnTo>
                  <a:pt x="108210" y="651"/>
                </a:lnTo>
                <a:lnTo>
                  <a:pt x="11732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4788" y="2019300"/>
            <a:ext cx="555625" cy="480059"/>
          </a:xfrm>
          <a:custGeom>
            <a:avLst/>
            <a:gdLst/>
            <a:ahLst/>
            <a:cxnLst/>
            <a:rect l="l" t="t" r="r" b="b"/>
            <a:pathLst>
              <a:path w="555625" h="480060">
                <a:moveTo>
                  <a:pt x="338137" y="111125"/>
                </a:moveTo>
                <a:lnTo>
                  <a:pt x="268932" y="111125"/>
                </a:lnTo>
                <a:lnTo>
                  <a:pt x="371623" y="360908"/>
                </a:lnTo>
                <a:lnTo>
                  <a:pt x="316061" y="479722"/>
                </a:lnTo>
                <a:lnTo>
                  <a:pt x="386010" y="479722"/>
                </a:lnTo>
                <a:lnTo>
                  <a:pt x="477424" y="280540"/>
                </a:lnTo>
                <a:lnTo>
                  <a:pt x="408334" y="280540"/>
                </a:lnTo>
                <a:lnTo>
                  <a:pt x="338137" y="111125"/>
                </a:lnTo>
                <a:close/>
              </a:path>
              <a:path w="555625" h="480060">
                <a:moveTo>
                  <a:pt x="555177" y="111125"/>
                </a:moveTo>
                <a:lnTo>
                  <a:pt x="485725" y="111125"/>
                </a:lnTo>
                <a:lnTo>
                  <a:pt x="408334" y="280540"/>
                </a:lnTo>
                <a:lnTo>
                  <a:pt x="477424" y="280540"/>
                </a:lnTo>
                <a:lnTo>
                  <a:pt x="555177" y="111125"/>
                </a:lnTo>
                <a:close/>
              </a:path>
              <a:path w="555625" h="480060">
                <a:moveTo>
                  <a:pt x="232469" y="6945"/>
                </a:moveTo>
                <a:lnTo>
                  <a:pt x="164753" y="6945"/>
                </a:lnTo>
                <a:lnTo>
                  <a:pt x="164753" y="381000"/>
                </a:lnTo>
                <a:lnTo>
                  <a:pt x="232469" y="381000"/>
                </a:lnTo>
                <a:lnTo>
                  <a:pt x="232469" y="6945"/>
                </a:lnTo>
                <a:close/>
              </a:path>
              <a:path w="555625" h="480060">
                <a:moveTo>
                  <a:pt x="91777" y="168671"/>
                </a:moveTo>
                <a:lnTo>
                  <a:pt x="24060" y="168671"/>
                </a:lnTo>
                <a:lnTo>
                  <a:pt x="24060" y="381000"/>
                </a:lnTo>
                <a:lnTo>
                  <a:pt x="91777" y="381000"/>
                </a:lnTo>
                <a:lnTo>
                  <a:pt x="91777" y="168671"/>
                </a:lnTo>
                <a:close/>
              </a:path>
              <a:path w="555625" h="480060">
                <a:moveTo>
                  <a:pt x="134689" y="111125"/>
                </a:moveTo>
                <a:lnTo>
                  <a:pt x="0" y="111125"/>
                </a:lnTo>
                <a:lnTo>
                  <a:pt x="0" y="168671"/>
                </a:lnTo>
                <a:lnTo>
                  <a:pt x="134689" y="168671"/>
                </a:lnTo>
                <a:lnTo>
                  <a:pt x="134689" y="111125"/>
                </a:lnTo>
                <a:close/>
              </a:path>
              <a:path w="555625" h="480060">
                <a:moveTo>
                  <a:pt x="89792" y="0"/>
                </a:moveTo>
                <a:lnTo>
                  <a:pt x="44524" y="13022"/>
                </a:lnTo>
                <a:lnTo>
                  <a:pt x="25797" y="48369"/>
                </a:lnTo>
                <a:lnTo>
                  <a:pt x="24261" y="87296"/>
                </a:lnTo>
                <a:lnTo>
                  <a:pt x="24060" y="111125"/>
                </a:lnTo>
                <a:lnTo>
                  <a:pt x="91777" y="111125"/>
                </a:lnTo>
                <a:lnTo>
                  <a:pt x="91952" y="87296"/>
                </a:lnTo>
                <a:lnTo>
                  <a:pt x="92025" y="69618"/>
                </a:lnTo>
                <a:lnTo>
                  <a:pt x="93348" y="64491"/>
                </a:lnTo>
                <a:lnTo>
                  <a:pt x="95994" y="62011"/>
                </a:lnTo>
                <a:lnTo>
                  <a:pt x="99631" y="58704"/>
                </a:lnTo>
                <a:lnTo>
                  <a:pt x="105420" y="57050"/>
                </a:lnTo>
                <a:lnTo>
                  <a:pt x="137417" y="57050"/>
                </a:lnTo>
                <a:lnTo>
                  <a:pt x="137417" y="9673"/>
                </a:lnTo>
                <a:lnTo>
                  <a:pt x="124488" y="5441"/>
                </a:lnTo>
                <a:lnTo>
                  <a:pt x="112241" y="2418"/>
                </a:lnTo>
                <a:lnTo>
                  <a:pt x="100676" y="604"/>
                </a:lnTo>
                <a:lnTo>
                  <a:pt x="89792" y="0"/>
                </a:lnTo>
                <a:close/>
              </a:path>
              <a:path w="555625" h="480060">
                <a:moveTo>
                  <a:pt x="137417" y="57050"/>
                </a:moveTo>
                <a:lnTo>
                  <a:pt x="119641" y="57050"/>
                </a:lnTo>
                <a:lnTo>
                  <a:pt x="127661" y="58456"/>
                </a:lnTo>
                <a:lnTo>
                  <a:pt x="137417" y="61267"/>
                </a:lnTo>
                <a:lnTo>
                  <a:pt x="137417" y="5705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42803" y="2628900"/>
            <a:ext cx="1196340" cy="387985"/>
          </a:xfrm>
          <a:custGeom>
            <a:avLst/>
            <a:gdLst/>
            <a:ahLst/>
            <a:cxnLst/>
            <a:rect l="l" t="t" r="r" b="b"/>
            <a:pathLst>
              <a:path w="1196339" h="387985">
                <a:moveTo>
                  <a:pt x="716855" y="111125"/>
                </a:moveTo>
                <a:lnTo>
                  <a:pt x="648889" y="111125"/>
                </a:lnTo>
                <a:lnTo>
                  <a:pt x="648889" y="381000"/>
                </a:lnTo>
                <a:lnTo>
                  <a:pt x="716855" y="381000"/>
                </a:lnTo>
                <a:lnTo>
                  <a:pt x="716855" y="111125"/>
                </a:lnTo>
                <a:close/>
              </a:path>
              <a:path w="1196339" h="387985">
                <a:moveTo>
                  <a:pt x="286146" y="111125"/>
                </a:moveTo>
                <a:lnTo>
                  <a:pt x="219918" y="111125"/>
                </a:lnTo>
                <a:lnTo>
                  <a:pt x="317152" y="381000"/>
                </a:lnTo>
                <a:lnTo>
                  <a:pt x="359568" y="381000"/>
                </a:lnTo>
                <a:lnTo>
                  <a:pt x="404413" y="264665"/>
                </a:lnTo>
                <a:lnTo>
                  <a:pt x="340469" y="264665"/>
                </a:lnTo>
                <a:lnTo>
                  <a:pt x="286146" y="111125"/>
                </a:lnTo>
                <a:close/>
              </a:path>
              <a:path w="1196339" h="387985">
                <a:moveTo>
                  <a:pt x="483256" y="227210"/>
                </a:moveTo>
                <a:lnTo>
                  <a:pt x="418851" y="227210"/>
                </a:lnTo>
                <a:lnTo>
                  <a:pt x="476398" y="381000"/>
                </a:lnTo>
                <a:lnTo>
                  <a:pt x="519310" y="381000"/>
                </a:lnTo>
                <a:lnTo>
                  <a:pt x="562393" y="262929"/>
                </a:lnTo>
                <a:lnTo>
                  <a:pt x="496738" y="262929"/>
                </a:lnTo>
                <a:lnTo>
                  <a:pt x="483256" y="227210"/>
                </a:lnTo>
                <a:close/>
              </a:path>
              <a:path w="1196339" h="387985">
                <a:moveTo>
                  <a:pt x="439439" y="111125"/>
                </a:moveTo>
                <a:lnTo>
                  <a:pt x="399007" y="111125"/>
                </a:lnTo>
                <a:lnTo>
                  <a:pt x="340469" y="264665"/>
                </a:lnTo>
                <a:lnTo>
                  <a:pt x="404413" y="264665"/>
                </a:lnTo>
                <a:lnTo>
                  <a:pt x="418851" y="227210"/>
                </a:lnTo>
                <a:lnTo>
                  <a:pt x="483256" y="227210"/>
                </a:lnTo>
                <a:lnTo>
                  <a:pt x="439439" y="111125"/>
                </a:lnTo>
                <a:close/>
              </a:path>
              <a:path w="1196339" h="387985">
                <a:moveTo>
                  <a:pt x="617785" y="111125"/>
                </a:moveTo>
                <a:lnTo>
                  <a:pt x="551060" y="111125"/>
                </a:lnTo>
                <a:lnTo>
                  <a:pt x="496738" y="262929"/>
                </a:lnTo>
                <a:lnTo>
                  <a:pt x="562393" y="262929"/>
                </a:lnTo>
                <a:lnTo>
                  <a:pt x="617785" y="111125"/>
                </a:lnTo>
                <a:close/>
              </a:path>
              <a:path w="1196339" h="387985">
                <a:moveTo>
                  <a:pt x="850800" y="111125"/>
                </a:moveTo>
                <a:lnTo>
                  <a:pt x="782835" y="111125"/>
                </a:lnTo>
                <a:lnTo>
                  <a:pt x="782835" y="381000"/>
                </a:lnTo>
                <a:lnTo>
                  <a:pt x="850800" y="381000"/>
                </a:lnTo>
                <a:lnTo>
                  <a:pt x="850841" y="259209"/>
                </a:lnTo>
                <a:lnTo>
                  <a:pt x="851227" y="242775"/>
                </a:lnTo>
                <a:lnTo>
                  <a:pt x="857622" y="203894"/>
                </a:lnTo>
                <a:lnTo>
                  <a:pt x="885286" y="171345"/>
                </a:lnTo>
                <a:lnTo>
                  <a:pt x="908843" y="165695"/>
                </a:lnTo>
                <a:lnTo>
                  <a:pt x="1191083" y="165695"/>
                </a:lnTo>
                <a:lnTo>
                  <a:pt x="1190957" y="165028"/>
                </a:lnTo>
                <a:lnTo>
                  <a:pt x="1186862" y="152796"/>
                </a:lnTo>
                <a:lnTo>
                  <a:pt x="1014014" y="152796"/>
                </a:lnTo>
                <a:lnTo>
                  <a:pt x="1007633" y="142130"/>
                </a:lnTo>
                <a:lnTo>
                  <a:pt x="850800" y="142130"/>
                </a:lnTo>
                <a:lnTo>
                  <a:pt x="850800" y="111125"/>
                </a:lnTo>
                <a:close/>
              </a:path>
              <a:path w="1196339" h="387985">
                <a:moveTo>
                  <a:pt x="1082476" y="165695"/>
                </a:moveTo>
                <a:lnTo>
                  <a:pt x="908843" y="165695"/>
                </a:lnTo>
                <a:lnTo>
                  <a:pt x="916130" y="166191"/>
                </a:lnTo>
                <a:lnTo>
                  <a:pt x="922858" y="167679"/>
                </a:lnTo>
                <a:lnTo>
                  <a:pt x="950639" y="197817"/>
                </a:lnTo>
                <a:lnTo>
                  <a:pt x="955849" y="244078"/>
                </a:lnTo>
                <a:lnTo>
                  <a:pt x="955972" y="381000"/>
                </a:lnTo>
                <a:lnTo>
                  <a:pt x="1024185" y="381000"/>
                </a:lnTo>
                <a:lnTo>
                  <a:pt x="1024185" y="259209"/>
                </a:lnTo>
                <a:lnTo>
                  <a:pt x="1024603" y="241187"/>
                </a:lnTo>
                <a:lnTo>
                  <a:pt x="1030883" y="203026"/>
                </a:lnTo>
                <a:lnTo>
                  <a:pt x="1058454" y="171276"/>
                </a:lnTo>
                <a:lnTo>
                  <a:pt x="1074019" y="166315"/>
                </a:lnTo>
                <a:lnTo>
                  <a:pt x="1082476" y="165695"/>
                </a:lnTo>
                <a:close/>
              </a:path>
              <a:path w="1196339" h="387985">
                <a:moveTo>
                  <a:pt x="1191083" y="165695"/>
                </a:moveTo>
                <a:lnTo>
                  <a:pt x="1082476" y="165695"/>
                </a:lnTo>
                <a:lnTo>
                  <a:pt x="1093173" y="166711"/>
                </a:lnTo>
                <a:lnTo>
                  <a:pt x="1102444" y="169757"/>
                </a:lnTo>
                <a:lnTo>
                  <a:pt x="1125264" y="205599"/>
                </a:lnTo>
                <a:lnTo>
                  <a:pt x="1128116" y="381000"/>
                </a:lnTo>
                <a:lnTo>
                  <a:pt x="1196329" y="381000"/>
                </a:lnTo>
                <a:lnTo>
                  <a:pt x="1196232" y="219056"/>
                </a:lnTo>
                <a:lnTo>
                  <a:pt x="1195732" y="200127"/>
                </a:lnTo>
                <a:lnTo>
                  <a:pt x="1193942" y="180888"/>
                </a:lnTo>
                <a:lnTo>
                  <a:pt x="1191083" y="165695"/>
                </a:lnTo>
                <a:close/>
              </a:path>
              <a:path w="1196339" h="387985">
                <a:moveTo>
                  <a:pt x="1104800" y="104179"/>
                </a:moveTo>
                <a:lnTo>
                  <a:pt x="1065570" y="111156"/>
                </a:lnTo>
                <a:lnTo>
                  <a:pt x="1031967" y="131836"/>
                </a:lnTo>
                <a:lnTo>
                  <a:pt x="1014014" y="152796"/>
                </a:lnTo>
                <a:lnTo>
                  <a:pt x="1186862" y="152796"/>
                </a:lnTo>
                <a:lnTo>
                  <a:pt x="1155401" y="117574"/>
                </a:lnTo>
                <a:lnTo>
                  <a:pt x="1118753" y="105016"/>
                </a:lnTo>
                <a:lnTo>
                  <a:pt x="1104800" y="104179"/>
                </a:lnTo>
                <a:close/>
              </a:path>
              <a:path w="1196339" h="387985">
                <a:moveTo>
                  <a:pt x="935633" y="104179"/>
                </a:moveTo>
                <a:lnTo>
                  <a:pt x="889372" y="113605"/>
                </a:lnTo>
                <a:lnTo>
                  <a:pt x="850800" y="142130"/>
                </a:lnTo>
                <a:lnTo>
                  <a:pt x="1007633" y="142130"/>
                </a:lnTo>
                <a:lnTo>
                  <a:pt x="970793" y="111156"/>
                </a:lnTo>
                <a:lnTo>
                  <a:pt x="935633" y="104179"/>
                </a:lnTo>
                <a:close/>
              </a:path>
              <a:path w="1196339" h="387985">
                <a:moveTo>
                  <a:pt x="41671" y="296415"/>
                </a:moveTo>
                <a:lnTo>
                  <a:pt x="0" y="341809"/>
                </a:lnTo>
                <a:lnTo>
                  <a:pt x="19099" y="361993"/>
                </a:lnTo>
                <a:lnTo>
                  <a:pt x="41175" y="376411"/>
                </a:lnTo>
                <a:lnTo>
                  <a:pt x="66228" y="385061"/>
                </a:lnTo>
                <a:lnTo>
                  <a:pt x="94258" y="387945"/>
                </a:lnTo>
                <a:lnTo>
                  <a:pt x="115334" y="386441"/>
                </a:lnTo>
                <a:lnTo>
                  <a:pt x="165074" y="363884"/>
                </a:lnTo>
                <a:lnTo>
                  <a:pt x="187851" y="327421"/>
                </a:lnTo>
                <a:lnTo>
                  <a:pt x="97977" y="327421"/>
                </a:lnTo>
                <a:lnTo>
                  <a:pt x="91552" y="326886"/>
                </a:lnTo>
                <a:lnTo>
                  <a:pt x="54600" y="308973"/>
                </a:lnTo>
                <a:lnTo>
                  <a:pt x="47880" y="303027"/>
                </a:lnTo>
                <a:lnTo>
                  <a:pt x="41671" y="296415"/>
                </a:lnTo>
                <a:close/>
              </a:path>
              <a:path w="1196339" h="387985">
                <a:moveTo>
                  <a:pt x="97730" y="104179"/>
                </a:moveTo>
                <a:lnTo>
                  <a:pt x="47803" y="116945"/>
                </a:lnTo>
                <a:lnTo>
                  <a:pt x="16091" y="151897"/>
                </a:lnTo>
                <a:lnTo>
                  <a:pt x="9921" y="181570"/>
                </a:lnTo>
                <a:lnTo>
                  <a:pt x="14014" y="205336"/>
                </a:lnTo>
                <a:lnTo>
                  <a:pt x="26292" y="227024"/>
                </a:lnTo>
                <a:lnTo>
                  <a:pt x="46756" y="246636"/>
                </a:lnTo>
                <a:lnTo>
                  <a:pt x="75406" y="264170"/>
                </a:lnTo>
                <a:lnTo>
                  <a:pt x="98226" y="275579"/>
                </a:lnTo>
                <a:lnTo>
                  <a:pt x="111140" y="283067"/>
                </a:lnTo>
                <a:lnTo>
                  <a:pt x="120364" y="290648"/>
                </a:lnTo>
                <a:lnTo>
                  <a:pt x="125899" y="298322"/>
                </a:lnTo>
                <a:lnTo>
                  <a:pt x="127744" y="306090"/>
                </a:lnTo>
                <a:lnTo>
                  <a:pt x="127744" y="311712"/>
                </a:lnTo>
                <a:lnTo>
                  <a:pt x="125014" y="316673"/>
                </a:lnTo>
                <a:lnTo>
                  <a:pt x="114069" y="325281"/>
                </a:lnTo>
                <a:lnTo>
                  <a:pt x="106907" y="327421"/>
                </a:lnTo>
                <a:lnTo>
                  <a:pt x="187851" y="327421"/>
                </a:lnTo>
                <a:lnTo>
                  <a:pt x="189840" y="321096"/>
                </a:lnTo>
                <a:lnTo>
                  <a:pt x="191491" y="303857"/>
                </a:lnTo>
                <a:lnTo>
                  <a:pt x="190577" y="290772"/>
                </a:lnTo>
                <a:lnTo>
                  <a:pt x="168005" y="246729"/>
                </a:lnTo>
                <a:lnTo>
                  <a:pt x="123031" y="217289"/>
                </a:lnTo>
                <a:lnTo>
                  <a:pt x="87477" y="199595"/>
                </a:lnTo>
                <a:lnTo>
                  <a:pt x="80738" y="195419"/>
                </a:lnTo>
                <a:lnTo>
                  <a:pt x="75281" y="189301"/>
                </a:lnTo>
                <a:lnTo>
                  <a:pt x="73917" y="185952"/>
                </a:lnTo>
                <a:lnTo>
                  <a:pt x="73917" y="177519"/>
                </a:lnTo>
                <a:lnTo>
                  <a:pt x="76067" y="173508"/>
                </a:lnTo>
                <a:lnTo>
                  <a:pt x="84665" y="167059"/>
                </a:lnTo>
                <a:lnTo>
                  <a:pt x="90619" y="165446"/>
                </a:lnTo>
                <a:lnTo>
                  <a:pt x="169912" y="165446"/>
                </a:lnTo>
                <a:lnTo>
                  <a:pt x="186531" y="148828"/>
                </a:lnTo>
                <a:lnTo>
                  <a:pt x="158369" y="122108"/>
                </a:lnTo>
                <a:lnTo>
                  <a:pt x="123247" y="107063"/>
                </a:lnTo>
                <a:lnTo>
                  <a:pt x="110682" y="104900"/>
                </a:lnTo>
                <a:lnTo>
                  <a:pt x="97730" y="104179"/>
                </a:lnTo>
                <a:close/>
              </a:path>
              <a:path w="1196339" h="387985">
                <a:moveTo>
                  <a:pt x="169912" y="165446"/>
                </a:moveTo>
                <a:lnTo>
                  <a:pt x="98226" y="165446"/>
                </a:lnTo>
                <a:lnTo>
                  <a:pt x="108939" y="167028"/>
                </a:lnTo>
                <a:lnTo>
                  <a:pt x="120240" y="171772"/>
                </a:lnTo>
                <a:lnTo>
                  <a:pt x="132131" y="179678"/>
                </a:lnTo>
                <a:lnTo>
                  <a:pt x="144611" y="190747"/>
                </a:lnTo>
                <a:lnTo>
                  <a:pt x="169912" y="165446"/>
                </a:lnTo>
                <a:close/>
              </a:path>
              <a:path w="1196339" h="387985">
                <a:moveTo>
                  <a:pt x="682872" y="0"/>
                </a:moveTo>
                <a:lnTo>
                  <a:pt x="646828" y="19301"/>
                </a:lnTo>
                <a:lnTo>
                  <a:pt x="639712" y="43159"/>
                </a:lnTo>
                <a:lnTo>
                  <a:pt x="640511" y="52112"/>
                </a:lnTo>
                <a:lnTo>
                  <a:pt x="666594" y="84553"/>
                </a:lnTo>
                <a:lnTo>
                  <a:pt x="683369" y="87809"/>
                </a:lnTo>
                <a:lnTo>
                  <a:pt x="691915" y="86995"/>
                </a:lnTo>
                <a:lnTo>
                  <a:pt x="723118" y="60926"/>
                </a:lnTo>
                <a:lnTo>
                  <a:pt x="726281" y="44152"/>
                </a:lnTo>
                <a:lnTo>
                  <a:pt x="725482" y="35315"/>
                </a:lnTo>
                <a:lnTo>
                  <a:pt x="699460" y="3224"/>
                </a:lnTo>
                <a:lnTo>
                  <a:pt x="682872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91694" y="2740025"/>
            <a:ext cx="68580" cy="269875"/>
          </a:xfrm>
          <a:custGeom>
            <a:avLst/>
            <a:gdLst/>
            <a:ahLst/>
            <a:cxnLst/>
            <a:rect l="l" t="t" r="r" b="b"/>
            <a:pathLst>
              <a:path w="68580" h="269875">
                <a:moveTo>
                  <a:pt x="0" y="0"/>
                </a:moveTo>
                <a:lnTo>
                  <a:pt x="67964" y="0"/>
                </a:lnTo>
                <a:lnTo>
                  <a:pt x="67964" y="269875"/>
                </a:lnTo>
                <a:lnTo>
                  <a:pt x="0" y="269875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42803" y="2733079"/>
            <a:ext cx="191770" cy="283845"/>
          </a:xfrm>
          <a:custGeom>
            <a:avLst/>
            <a:gdLst/>
            <a:ahLst/>
            <a:cxnLst/>
            <a:rect l="l" t="t" r="r" b="b"/>
            <a:pathLst>
              <a:path w="191769" h="283844">
                <a:moveTo>
                  <a:pt x="97730" y="0"/>
                </a:moveTo>
                <a:lnTo>
                  <a:pt x="135425" y="6488"/>
                </a:lnTo>
                <a:lnTo>
                  <a:pt x="168640" y="25579"/>
                </a:lnTo>
                <a:lnTo>
                  <a:pt x="186531" y="44648"/>
                </a:lnTo>
                <a:lnTo>
                  <a:pt x="144611" y="86568"/>
                </a:lnTo>
                <a:lnTo>
                  <a:pt x="132131" y="75499"/>
                </a:lnTo>
                <a:lnTo>
                  <a:pt x="120240" y="67592"/>
                </a:lnTo>
                <a:lnTo>
                  <a:pt x="108939" y="62848"/>
                </a:lnTo>
                <a:lnTo>
                  <a:pt x="98226" y="61267"/>
                </a:lnTo>
                <a:lnTo>
                  <a:pt x="90619" y="61267"/>
                </a:lnTo>
                <a:lnTo>
                  <a:pt x="84666" y="62879"/>
                </a:lnTo>
                <a:lnTo>
                  <a:pt x="80367" y="66104"/>
                </a:lnTo>
                <a:lnTo>
                  <a:pt x="76067" y="69329"/>
                </a:lnTo>
                <a:lnTo>
                  <a:pt x="73917" y="73339"/>
                </a:lnTo>
                <a:lnTo>
                  <a:pt x="73917" y="78134"/>
                </a:lnTo>
                <a:lnTo>
                  <a:pt x="73917" y="81773"/>
                </a:lnTo>
                <a:lnTo>
                  <a:pt x="75282" y="85121"/>
                </a:lnTo>
                <a:lnTo>
                  <a:pt x="78010" y="88180"/>
                </a:lnTo>
                <a:lnTo>
                  <a:pt x="80739" y="91239"/>
                </a:lnTo>
                <a:lnTo>
                  <a:pt x="87477" y="95415"/>
                </a:lnTo>
                <a:lnTo>
                  <a:pt x="98226" y="100707"/>
                </a:lnTo>
                <a:lnTo>
                  <a:pt x="123031" y="113109"/>
                </a:lnTo>
                <a:lnTo>
                  <a:pt x="156083" y="132643"/>
                </a:lnTo>
                <a:lnTo>
                  <a:pt x="183260" y="163028"/>
                </a:lnTo>
                <a:lnTo>
                  <a:pt x="191492" y="199677"/>
                </a:lnTo>
                <a:lnTo>
                  <a:pt x="189841" y="216917"/>
                </a:lnTo>
                <a:lnTo>
                  <a:pt x="165075" y="259705"/>
                </a:lnTo>
                <a:lnTo>
                  <a:pt x="115334" y="282261"/>
                </a:lnTo>
                <a:lnTo>
                  <a:pt x="94257" y="283765"/>
                </a:lnTo>
                <a:lnTo>
                  <a:pt x="66228" y="280882"/>
                </a:lnTo>
                <a:lnTo>
                  <a:pt x="41175" y="272231"/>
                </a:lnTo>
                <a:lnTo>
                  <a:pt x="19099" y="257813"/>
                </a:lnTo>
                <a:lnTo>
                  <a:pt x="0" y="237628"/>
                </a:lnTo>
                <a:lnTo>
                  <a:pt x="41671" y="192236"/>
                </a:lnTo>
                <a:lnTo>
                  <a:pt x="47880" y="198848"/>
                </a:lnTo>
                <a:lnTo>
                  <a:pt x="54601" y="204793"/>
                </a:lnTo>
                <a:lnTo>
                  <a:pt x="91552" y="222707"/>
                </a:lnTo>
                <a:lnTo>
                  <a:pt x="97978" y="223242"/>
                </a:lnTo>
                <a:lnTo>
                  <a:pt x="106908" y="223242"/>
                </a:lnTo>
                <a:lnTo>
                  <a:pt x="114101" y="221092"/>
                </a:lnTo>
                <a:lnTo>
                  <a:pt x="119558" y="216793"/>
                </a:lnTo>
                <a:lnTo>
                  <a:pt x="125015" y="212493"/>
                </a:lnTo>
                <a:lnTo>
                  <a:pt x="127744" y="207532"/>
                </a:lnTo>
                <a:lnTo>
                  <a:pt x="127744" y="201910"/>
                </a:lnTo>
                <a:lnTo>
                  <a:pt x="98226" y="171400"/>
                </a:lnTo>
                <a:lnTo>
                  <a:pt x="75406" y="159990"/>
                </a:lnTo>
                <a:lnTo>
                  <a:pt x="46756" y="142456"/>
                </a:lnTo>
                <a:lnTo>
                  <a:pt x="26292" y="122845"/>
                </a:lnTo>
                <a:lnTo>
                  <a:pt x="14014" y="101156"/>
                </a:lnTo>
                <a:lnTo>
                  <a:pt x="9921" y="77390"/>
                </a:lnTo>
                <a:lnTo>
                  <a:pt x="11464" y="61973"/>
                </a:lnTo>
                <a:lnTo>
                  <a:pt x="34602" y="22696"/>
                </a:lnTo>
                <a:lnTo>
                  <a:pt x="79367" y="1418"/>
                </a:lnTo>
                <a:lnTo>
                  <a:pt x="9773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69816" y="2616200"/>
            <a:ext cx="111968" cy="113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3194" y="3225800"/>
            <a:ext cx="3040359" cy="4133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00188" y="3855045"/>
            <a:ext cx="1306195" cy="381000"/>
          </a:xfrm>
          <a:custGeom>
            <a:avLst/>
            <a:gdLst/>
            <a:ahLst/>
            <a:cxnLst/>
            <a:rect l="l" t="t" r="r" b="b"/>
            <a:pathLst>
              <a:path w="1306195" h="381000">
                <a:moveTo>
                  <a:pt x="622796" y="97233"/>
                </a:moveTo>
                <a:lnTo>
                  <a:pt x="573931" y="107217"/>
                </a:lnTo>
                <a:lnTo>
                  <a:pt x="533003" y="137170"/>
                </a:lnTo>
                <a:lnTo>
                  <a:pt x="505284" y="182748"/>
                </a:lnTo>
                <a:lnTo>
                  <a:pt x="496044" y="239613"/>
                </a:lnTo>
                <a:lnTo>
                  <a:pt x="498431" y="268518"/>
                </a:lnTo>
                <a:lnTo>
                  <a:pt x="517531" y="318933"/>
                </a:lnTo>
                <a:lnTo>
                  <a:pt x="554226" y="358186"/>
                </a:lnTo>
                <a:lnTo>
                  <a:pt x="599495" y="378465"/>
                </a:lnTo>
                <a:lnTo>
                  <a:pt x="624780" y="381000"/>
                </a:lnTo>
                <a:lnTo>
                  <a:pt x="636229" y="380480"/>
                </a:lnTo>
                <a:lnTo>
                  <a:pt x="678040" y="367876"/>
                </a:lnTo>
                <a:lnTo>
                  <a:pt x="707876" y="345528"/>
                </a:lnTo>
                <a:lnTo>
                  <a:pt x="775345" y="345528"/>
                </a:lnTo>
                <a:lnTo>
                  <a:pt x="775345" y="318988"/>
                </a:lnTo>
                <a:lnTo>
                  <a:pt x="636935" y="318988"/>
                </a:lnTo>
                <a:lnTo>
                  <a:pt x="622044" y="317577"/>
                </a:lnTo>
                <a:lnTo>
                  <a:pt x="584720" y="296415"/>
                </a:lnTo>
                <a:lnTo>
                  <a:pt x="564838" y="255581"/>
                </a:lnTo>
                <a:lnTo>
                  <a:pt x="563532" y="238620"/>
                </a:lnTo>
                <a:lnTo>
                  <a:pt x="564815" y="222288"/>
                </a:lnTo>
                <a:lnTo>
                  <a:pt x="584348" y="181941"/>
                </a:lnTo>
                <a:lnTo>
                  <a:pt x="621602" y="161129"/>
                </a:lnTo>
                <a:lnTo>
                  <a:pt x="636686" y="159741"/>
                </a:lnTo>
                <a:lnTo>
                  <a:pt x="775345" y="159741"/>
                </a:lnTo>
                <a:lnTo>
                  <a:pt x="775345" y="133945"/>
                </a:lnTo>
                <a:lnTo>
                  <a:pt x="707876" y="133945"/>
                </a:lnTo>
                <a:lnTo>
                  <a:pt x="698621" y="125341"/>
                </a:lnTo>
                <a:lnTo>
                  <a:pt x="688962" y="117883"/>
                </a:lnTo>
                <a:lnTo>
                  <a:pt x="646360" y="99528"/>
                </a:lnTo>
                <a:lnTo>
                  <a:pt x="634764" y="97807"/>
                </a:lnTo>
                <a:lnTo>
                  <a:pt x="622796" y="97233"/>
                </a:lnTo>
                <a:close/>
              </a:path>
              <a:path w="1306195" h="381000">
                <a:moveTo>
                  <a:pt x="775345" y="345528"/>
                </a:moveTo>
                <a:lnTo>
                  <a:pt x="707876" y="345528"/>
                </a:lnTo>
                <a:lnTo>
                  <a:pt x="707876" y="374054"/>
                </a:lnTo>
                <a:lnTo>
                  <a:pt x="775345" y="374054"/>
                </a:lnTo>
                <a:lnTo>
                  <a:pt x="775345" y="345528"/>
                </a:lnTo>
                <a:close/>
              </a:path>
              <a:path w="1306195" h="381000">
                <a:moveTo>
                  <a:pt x="775345" y="159741"/>
                </a:moveTo>
                <a:lnTo>
                  <a:pt x="636686" y="159741"/>
                </a:lnTo>
                <a:lnTo>
                  <a:pt x="652112" y="161106"/>
                </a:lnTo>
                <a:lnTo>
                  <a:pt x="666142" y="165198"/>
                </a:lnTo>
                <a:lnTo>
                  <a:pt x="699240" y="193321"/>
                </a:lnTo>
                <a:lnTo>
                  <a:pt x="711100" y="238620"/>
                </a:lnTo>
                <a:lnTo>
                  <a:pt x="709783" y="255743"/>
                </a:lnTo>
                <a:lnTo>
                  <a:pt x="690016" y="296787"/>
                </a:lnTo>
                <a:lnTo>
                  <a:pt x="652251" y="317600"/>
                </a:lnTo>
                <a:lnTo>
                  <a:pt x="636935" y="318988"/>
                </a:lnTo>
                <a:lnTo>
                  <a:pt x="775345" y="318988"/>
                </a:lnTo>
                <a:lnTo>
                  <a:pt x="775345" y="159741"/>
                </a:lnTo>
                <a:close/>
              </a:path>
              <a:path w="1306195" h="381000">
                <a:moveTo>
                  <a:pt x="775345" y="104179"/>
                </a:moveTo>
                <a:lnTo>
                  <a:pt x="707876" y="104179"/>
                </a:lnTo>
                <a:lnTo>
                  <a:pt x="707876" y="133945"/>
                </a:lnTo>
                <a:lnTo>
                  <a:pt x="775345" y="133945"/>
                </a:lnTo>
                <a:lnTo>
                  <a:pt x="775345" y="104179"/>
                </a:lnTo>
                <a:close/>
              </a:path>
              <a:path w="1306195" h="381000">
                <a:moveTo>
                  <a:pt x="874861" y="104179"/>
                </a:moveTo>
                <a:lnTo>
                  <a:pt x="808633" y="104179"/>
                </a:lnTo>
                <a:lnTo>
                  <a:pt x="905866" y="374054"/>
                </a:lnTo>
                <a:lnTo>
                  <a:pt x="948283" y="374054"/>
                </a:lnTo>
                <a:lnTo>
                  <a:pt x="993127" y="257719"/>
                </a:lnTo>
                <a:lnTo>
                  <a:pt x="929184" y="257719"/>
                </a:lnTo>
                <a:lnTo>
                  <a:pt x="874861" y="104179"/>
                </a:lnTo>
                <a:close/>
              </a:path>
              <a:path w="1306195" h="381000">
                <a:moveTo>
                  <a:pt x="1071971" y="220264"/>
                </a:moveTo>
                <a:lnTo>
                  <a:pt x="1007565" y="220264"/>
                </a:lnTo>
                <a:lnTo>
                  <a:pt x="1065113" y="374054"/>
                </a:lnTo>
                <a:lnTo>
                  <a:pt x="1108025" y="374054"/>
                </a:lnTo>
                <a:lnTo>
                  <a:pt x="1151108" y="255983"/>
                </a:lnTo>
                <a:lnTo>
                  <a:pt x="1085453" y="255983"/>
                </a:lnTo>
                <a:lnTo>
                  <a:pt x="1071971" y="220264"/>
                </a:lnTo>
                <a:close/>
              </a:path>
              <a:path w="1306195" h="381000">
                <a:moveTo>
                  <a:pt x="1028153" y="104179"/>
                </a:moveTo>
                <a:lnTo>
                  <a:pt x="987722" y="104179"/>
                </a:lnTo>
                <a:lnTo>
                  <a:pt x="929184" y="257719"/>
                </a:lnTo>
                <a:lnTo>
                  <a:pt x="993127" y="257719"/>
                </a:lnTo>
                <a:lnTo>
                  <a:pt x="1007565" y="220264"/>
                </a:lnTo>
                <a:lnTo>
                  <a:pt x="1071971" y="220264"/>
                </a:lnTo>
                <a:lnTo>
                  <a:pt x="1028153" y="104179"/>
                </a:lnTo>
                <a:close/>
              </a:path>
              <a:path w="1306195" h="381000">
                <a:moveTo>
                  <a:pt x="1206500" y="104179"/>
                </a:moveTo>
                <a:lnTo>
                  <a:pt x="1139775" y="104179"/>
                </a:lnTo>
                <a:lnTo>
                  <a:pt x="1085453" y="255983"/>
                </a:lnTo>
                <a:lnTo>
                  <a:pt x="1151108" y="255983"/>
                </a:lnTo>
                <a:lnTo>
                  <a:pt x="1206500" y="104179"/>
                </a:lnTo>
                <a:close/>
              </a:path>
              <a:path w="1306195" h="381000">
                <a:moveTo>
                  <a:pt x="385514" y="104179"/>
                </a:moveTo>
                <a:lnTo>
                  <a:pt x="327472" y="104179"/>
                </a:lnTo>
                <a:lnTo>
                  <a:pt x="327472" y="374054"/>
                </a:lnTo>
                <a:lnTo>
                  <a:pt x="394691" y="374054"/>
                </a:lnTo>
                <a:lnTo>
                  <a:pt x="394691" y="264913"/>
                </a:lnTo>
                <a:lnTo>
                  <a:pt x="394444" y="251767"/>
                </a:lnTo>
                <a:lnTo>
                  <a:pt x="395118" y="225815"/>
                </a:lnTo>
                <a:lnTo>
                  <a:pt x="400513" y="187864"/>
                </a:lnTo>
                <a:lnTo>
                  <a:pt x="424140" y="157726"/>
                </a:lnTo>
                <a:lnTo>
                  <a:pt x="431651" y="156517"/>
                </a:lnTo>
                <a:lnTo>
                  <a:pt x="453400" y="156517"/>
                </a:lnTo>
                <a:lnTo>
                  <a:pt x="460039" y="138162"/>
                </a:lnTo>
                <a:lnTo>
                  <a:pt x="385514" y="138162"/>
                </a:lnTo>
                <a:lnTo>
                  <a:pt x="385514" y="104179"/>
                </a:lnTo>
                <a:close/>
              </a:path>
              <a:path w="1306195" h="381000">
                <a:moveTo>
                  <a:pt x="453400" y="156517"/>
                </a:moveTo>
                <a:lnTo>
                  <a:pt x="436777" y="156517"/>
                </a:lnTo>
                <a:lnTo>
                  <a:pt x="443310" y="158501"/>
                </a:lnTo>
                <a:lnTo>
                  <a:pt x="451247" y="162469"/>
                </a:lnTo>
                <a:lnTo>
                  <a:pt x="453400" y="156517"/>
                </a:lnTo>
                <a:close/>
              </a:path>
              <a:path w="1306195" h="381000">
                <a:moveTo>
                  <a:pt x="444797" y="97233"/>
                </a:moveTo>
                <a:lnTo>
                  <a:pt x="403141" y="113465"/>
                </a:lnTo>
                <a:lnTo>
                  <a:pt x="385514" y="138162"/>
                </a:lnTo>
                <a:lnTo>
                  <a:pt x="460039" y="138162"/>
                </a:lnTo>
                <a:lnTo>
                  <a:pt x="472330" y="104179"/>
                </a:lnTo>
                <a:lnTo>
                  <a:pt x="465214" y="101140"/>
                </a:lnTo>
                <a:lnTo>
                  <a:pt x="458253" y="98970"/>
                </a:lnTo>
                <a:lnTo>
                  <a:pt x="451447" y="97667"/>
                </a:lnTo>
                <a:lnTo>
                  <a:pt x="444797" y="97233"/>
                </a:lnTo>
                <a:close/>
              </a:path>
              <a:path w="1306195" h="381000">
                <a:moveTo>
                  <a:pt x="152797" y="97233"/>
                </a:moveTo>
                <a:lnTo>
                  <a:pt x="111466" y="101946"/>
                </a:lnTo>
                <a:lnTo>
                  <a:pt x="74289" y="116085"/>
                </a:lnTo>
                <a:lnTo>
                  <a:pt x="43067" y="138472"/>
                </a:lnTo>
                <a:lnTo>
                  <a:pt x="11022" y="184809"/>
                </a:lnTo>
                <a:lnTo>
                  <a:pt x="0" y="240108"/>
                </a:lnTo>
                <a:lnTo>
                  <a:pt x="2519" y="267487"/>
                </a:lnTo>
                <a:lnTo>
                  <a:pt x="22672" y="316848"/>
                </a:lnTo>
                <a:lnTo>
                  <a:pt x="62391" y="357280"/>
                </a:lnTo>
                <a:lnTo>
                  <a:pt x="118139" y="378364"/>
                </a:lnTo>
                <a:lnTo>
                  <a:pt x="151804" y="381000"/>
                </a:lnTo>
                <a:lnTo>
                  <a:pt x="189135" y="377480"/>
                </a:lnTo>
                <a:lnTo>
                  <a:pt x="222002" y="366923"/>
                </a:lnTo>
                <a:lnTo>
                  <a:pt x="250403" y="349327"/>
                </a:lnTo>
                <a:lnTo>
                  <a:pt x="274340" y="324693"/>
                </a:lnTo>
                <a:lnTo>
                  <a:pt x="266358" y="319236"/>
                </a:lnTo>
                <a:lnTo>
                  <a:pt x="150315" y="319236"/>
                </a:lnTo>
                <a:lnTo>
                  <a:pt x="132844" y="317871"/>
                </a:lnTo>
                <a:lnTo>
                  <a:pt x="91033" y="297407"/>
                </a:lnTo>
                <a:lnTo>
                  <a:pt x="69871" y="257549"/>
                </a:lnTo>
                <a:lnTo>
                  <a:pt x="68460" y="241100"/>
                </a:lnTo>
                <a:lnTo>
                  <a:pt x="69925" y="224164"/>
                </a:lnTo>
                <a:lnTo>
                  <a:pt x="91901" y="182934"/>
                </a:lnTo>
                <a:lnTo>
                  <a:pt x="135224" y="161656"/>
                </a:lnTo>
                <a:lnTo>
                  <a:pt x="153292" y="160238"/>
                </a:lnTo>
                <a:lnTo>
                  <a:pt x="274612" y="160238"/>
                </a:lnTo>
                <a:lnTo>
                  <a:pt x="277315" y="158750"/>
                </a:lnTo>
                <a:lnTo>
                  <a:pt x="240248" y="122077"/>
                </a:lnTo>
                <a:lnTo>
                  <a:pt x="190934" y="101233"/>
                </a:lnTo>
                <a:lnTo>
                  <a:pt x="172377" y="98233"/>
                </a:lnTo>
                <a:lnTo>
                  <a:pt x="152797" y="97233"/>
                </a:lnTo>
                <a:close/>
              </a:path>
              <a:path w="1306195" h="381000">
                <a:moveTo>
                  <a:pt x="221010" y="288230"/>
                </a:moveTo>
                <a:lnTo>
                  <a:pt x="207103" y="301795"/>
                </a:lnTo>
                <a:lnTo>
                  <a:pt x="190686" y="311484"/>
                </a:lnTo>
                <a:lnTo>
                  <a:pt x="171757" y="317298"/>
                </a:lnTo>
                <a:lnTo>
                  <a:pt x="150315" y="319236"/>
                </a:lnTo>
                <a:lnTo>
                  <a:pt x="266358" y="319236"/>
                </a:lnTo>
                <a:lnTo>
                  <a:pt x="221010" y="288230"/>
                </a:lnTo>
                <a:close/>
              </a:path>
              <a:path w="1306195" h="381000">
                <a:moveTo>
                  <a:pt x="274612" y="160238"/>
                </a:moveTo>
                <a:lnTo>
                  <a:pt x="153292" y="160238"/>
                </a:lnTo>
                <a:lnTo>
                  <a:pt x="163377" y="160641"/>
                </a:lnTo>
                <a:lnTo>
                  <a:pt x="172796" y="161850"/>
                </a:lnTo>
                <a:lnTo>
                  <a:pt x="213095" y="182081"/>
                </a:lnTo>
                <a:lnTo>
                  <a:pt x="221010" y="189755"/>
                </a:lnTo>
                <a:lnTo>
                  <a:pt x="274612" y="160238"/>
                </a:lnTo>
                <a:close/>
              </a:path>
              <a:path w="1306195" h="381000">
                <a:moveTo>
                  <a:pt x="1305570" y="0"/>
                </a:moveTo>
                <a:lnTo>
                  <a:pt x="1237853" y="0"/>
                </a:lnTo>
                <a:lnTo>
                  <a:pt x="1237853" y="374054"/>
                </a:lnTo>
                <a:lnTo>
                  <a:pt x="1305570" y="374054"/>
                </a:lnTo>
                <a:lnTo>
                  <a:pt x="1305570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51001" y="4002087"/>
            <a:ext cx="172987" cy="1846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96233" y="3952279"/>
            <a:ext cx="279400" cy="283845"/>
          </a:xfrm>
          <a:custGeom>
            <a:avLst/>
            <a:gdLst/>
            <a:ahLst/>
            <a:cxnLst/>
            <a:rect l="l" t="t" r="r" b="b"/>
            <a:pathLst>
              <a:path w="279400" h="283845">
                <a:moveTo>
                  <a:pt x="126751" y="0"/>
                </a:moveTo>
                <a:lnTo>
                  <a:pt x="172392" y="9177"/>
                </a:lnTo>
                <a:lnTo>
                  <a:pt x="211832" y="36711"/>
                </a:lnTo>
                <a:lnTo>
                  <a:pt x="211832" y="6945"/>
                </a:lnTo>
                <a:lnTo>
                  <a:pt x="279300" y="6945"/>
                </a:lnTo>
                <a:lnTo>
                  <a:pt x="279300" y="276820"/>
                </a:lnTo>
                <a:lnTo>
                  <a:pt x="211832" y="276820"/>
                </a:lnTo>
                <a:lnTo>
                  <a:pt x="211832" y="248294"/>
                </a:lnTo>
                <a:lnTo>
                  <a:pt x="201902" y="257061"/>
                </a:lnTo>
                <a:lnTo>
                  <a:pt x="161827" y="279091"/>
                </a:lnTo>
                <a:lnTo>
                  <a:pt x="128736" y="283765"/>
                </a:lnTo>
                <a:lnTo>
                  <a:pt x="103451" y="281230"/>
                </a:lnTo>
                <a:lnTo>
                  <a:pt x="58182" y="260953"/>
                </a:lnTo>
                <a:lnTo>
                  <a:pt x="21487" y="221699"/>
                </a:lnTo>
                <a:lnTo>
                  <a:pt x="2387" y="171284"/>
                </a:lnTo>
                <a:lnTo>
                  <a:pt x="0" y="142378"/>
                </a:lnTo>
                <a:lnTo>
                  <a:pt x="2309" y="112535"/>
                </a:lnTo>
                <a:lnTo>
                  <a:pt x="20789" y="61314"/>
                </a:lnTo>
                <a:lnTo>
                  <a:pt x="56430" y="22463"/>
                </a:lnTo>
                <a:lnTo>
                  <a:pt x="101327" y="2495"/>
                </a:lnTo>
                <a:lnTo>
                  <a:pt x="126751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27660" y="3952279"/>
            <a:ext cx="145415" cy="276860"/>
          </a:xfrm>
          <a:custGeom>
            <a:avLst/>
            <a:gdLst/>
            <a:ahLst/>
            <a:cxnLst/>
            <a:rect l="l" t="t" r="r" b="b"/>
            <a:pathLst>
              <a:path w="145414" h="276860">
                <a:moveTo>
                  <a:pt x="117326" y="0"/>
                </a:moveTo>
                <a:lnTo>
                  <a:pt x="123976" y="434"/>
                </a:lnTo>
                <a:lnTo>
                  <a:pt x="130782" y="1736"/>
                </a:lnTo>
                <a:lnTo>
                  <a:pt x="137743" y="3906"/>
                </a:lnTo>
                <a:lnTo>
                  <a:pt x="144859" y="6945"/>
                </a:lnTo>
                <a:lnTo>
                  <a:pt x="123775" y="65236"/>
                </a:lnTo>
                <a:lnTo>
                  <a:pt x="115837" y="61267"/>
                </a:lnTo>
                <a:lnTo>
                  <a:pt x="109305" y="59283"/>
                </a:lnTo>
                <a:lnTo>
                  <a:pt x="104179" y="59283"/>
                </a:lnTo>
                <a:lnTo>
                  <a:pt x="96668" y="60492"/>
                </a:lnTo>
                <a:lnTo>
                  <a:pt x="73042" y="90630"/>
                </a:lnTo>
                <a:lnTo>
                  <a:pt x="67647" y="128581"/>
                </a:lnTo>
                <a:lnTo>
                  <a:pt x="66972" y="154533"/>
                </a:lnTo>
                <a:lnTo>
                  <a:pt x="67220" y="167679"/>
                </a:lnTo>
                <a:lnTo>
                  <a:pt x="67220" y="276820"/>
                </a:lnTo>
                <a:lnTo>
                  <a:pt x="0" y="276820"/>
                </a:lnTo>
                <a:lnTo>
                  <a:pt x="0" y="6945"/>
                </a:lnTo>
                <a:lnTo>
                  <a:pt x="58042" y="6945"/>
                </a:lnTo>
                <a:lnTo>
                  <a:pt x="58042" y="40927"/>
                </a:lnTo>
                <a:lnTo>
                  <a:pt x="63143" y="31486"/>
                </a:lnTo>
                <a:lnTo>
                  <a:pt x="99466" y="2604"/>
                </a:lnTo>
                <a:lnTo>
                  <a:pt x="108210" y="651"/>
                </a:lnTo>
                <a:lnTo>
                  <a:pt x="117326" y="0"/>
                </a:lnTo>
                <a:close/>
              </a:path>
            </a:pathLst>
          </a:custGeom>
          <a:ln w="25399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00189" y="3952279"/>
            <a:ext cx="277495" cy="283845"/>
          </a:xfrm>
          <a:custGeom>
            <a:avLst/>
            <a:gdLst/>
            <a:ahLst/>
            <a:cxnLst/>
            <a:rect l="l" t="t" r="r" b="b"/>
            <a:pathLst>
              <a:path w="277494" h="283845">
                <a:moveTo>
                  <a:pt x="152796" y="0"/>
                </a:moveTo>
                <a:lnTo>
                  <a:pt x="190934" y="3999"/>
                </a:lnTo>
                <a:lnTo>
                  <a:pt x="240248" y="24843"/>
                </a:lnTo>
                <a:lnTo>
                  <a:pt x="277316" y="61515"/>
                </a:lnTo>
                <a:lnTo>
                  <a:pt x="221009" y="92521"/>
                </a:lnTo>
                <a:lnTo>
                  <a:pt x="213095" y="84847"/>
                </a:lnTo>
                <a:lnTo>
                  <a:pt x="205227" y="78444"/>
                </a:lnTo>
                <a:lnTo>
                  <a:pt x="163377" y="63407"/>
                </a:lnTo>
                <a:lnTo>
                  <a:pt x="153292" y="63003"/>
                </a:lnTo>
                <a:lnTo>
                  <a:pt x="135224" y="64422"/>
                </a:lnTo>
                <a:lnTo>
                  <a:pt x="91901" y="85700"/>
                </a:lnTo>
                <a:lnTo>
                  <a:pt x="69925" y="126930"/>
                </a:lnTo>
                <a:lnTo>
                  <a:pt x="68460" y="143867"/>
                </a:lnTo>
                <a:lnTo>
                  <a:pt x="69871" y="160315"/>
                </a:lnTo>
                <a:lnTo>
                  <a:pt x="91033" y="200173"/>
                </a:lnTo>
                <a:lnTo>
                  <a:pt x="132844" y="220637"/>
                </a:lnTo>
                <a:lnTo>
                  <a:pt x="150316" y="222002"/>
                </a:lnTo>
                <a:lnTo>
                  <a:pt x="171756" y="220064"/>
                </a:lnTo>
                <a:lnTo>
                  <a:pt x="190686" y="214250"/>
                </a:lnTo>
                <a:lnTo>
                  <a:pt x="207103" y="204561"/>
                </a:lnTo>
                <a:lnTo>
                  <a:pt x="221009" y="190996"/>
                </a:lnTo>
                <a:lnTo>
                  <a:pt x="274339" y="227459"/>
                </a:lnTo>
                <a:lnTo>
                  <a:pt x="250403" y="252093"/>
                </a:lnTo>
                <a:lnTo>
                  <a:pt x="222002" y="269689"/>
                </a:lnTo>
                <a:lnTo>
                  <a:pt x="189135" y="280246"/>
                </a:lnTo>
                <a:lnTo>
                  <a:pt x="151804" y="283765"/>
                </a:lnTo>
                <a:lnTo>
                  <a:pt x="118140" y="281130"/>
                </a:lnTo>
                <a:lnTo>
                  <a:pt x="62391" y="260046"/>
                </a:lnTo>
                <a:lnTo>
                  <a:pt x="22673" y="219614"/>
                </a:lnTo>
                <a:lnTo>
                  <a:pt x="2519" y="170253"/>
                </a:lnTo>
                <a:lnTo>
                  <a:pt x="0" y="142874"/>
                </a:lnTo>
                <a:lnTo>
                  <a:pt x="1224" y="123666"/>
                </a:lnTo>
                <a:lnTo>
                  <a:pt x="19595" y="70693"/>
                </a:lnTo>
                <a:lnTo>
                  <a:pt x="57709" y="29161"/>
                </a:lnTo>
                <a:lnTo>
                  <a:pt x="92358" y="10604"/>
                </a:lnTo>
                <a:lnTo>
                  <a:pt x="131612" y="1178"/>
                </a:lnTo>
                <a:lnTo>
                  <a:pt x="15279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38042" y="3855045"/>
            <a:ext cx="67945" cy="374650"/>
          </a:xfrm>
          <a:custGeom>
            <a:avLst/>
            <a:gdLst/>
            <a:ahLst/>
            <a:cxnLst/>
            <a:rect l="l" t="t" r="r" b="b"/>
            <a:pathLst>
              <a:path w="67944" h="374650">
                <a:moveTo>
                  <a:pt x="0" y="0"/>
                </a:moveTo>
                <a:lnTo>
                  <a:pt x="67716" y="0"/>
                </a:lnTo>
                <a:lnTo>
                  <a:pt x="67716" y="374054"/>
                </a:lnTo>
                <a:lnTo>
                  <a:pt x="0" y="37405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4688" y="4451945"/>
            <a:ext cx="2950766" cy="4924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17538" y="5054600"/>
            <a:ext cx="2290415" cy="4133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33477" y="2133506"/>
            <a:ext cx="282575" cy="297815"/>
          </a:xfrm>
          <a:custGeom>
            <a:avLst/>
            <a:gdLst/>
            <a:ahLst/>
            <a:cxnLst/>
            <a:rect l="l" t="t" r="r" b="b"/>
            <a:pathLst>
              <a:path w="282575" h="297814">
                <a:moveTo>
                  <a:pt x="259424" y="235347"/>
                </a:moveTo>
                <a:lnTo>
                  <a:pt x="242225" y="235347"/>
                </a:lnTo>
                <a:lnTo>
                  <a:pt x="234883" y="238356"/>
                </a:lnTo>
                <a:lnTo>
                  <a:pt x="222713" y="250395"/>
                </a:lnTo>
                <a:lnTo>
                  <a:pt x="219670" y="257704"/>
                </a:lnTo>
                <a:lnTo>
                  <a:pt x="219670" y="274902"/>
                </a:lnTo>
                <a:lnTo>
                  <a:pt x="222713" y="282244"/>
                </a:lnTo>
                <a:lnTo>
                  <a:pt x="234883" y="294415"/>
                </a:lnTo>
                <a:lnTo>
                  <a:pt x="242225" y="297458"/>
                </a:lnTo>
                <a:lnTo>
                  <a:pt x="259424" y="297458"/>
                </a:lnTo>
                <a:lnTo>
                  <a:pt x="266766" y="294415"/>
                </a:lnTo>
                <a:lnTo>
                  <a:pt x="278937" y="282244"/>
                </a:lnTo>
                <a:lnTo>
                  <a:pt x="281979" y="274902"/>
                </a:lnTo>
                <a:lnTo>
                  <a:pt x="281979" y="257704"/>
                </a:lnTo>
                <a:lnTo>
                  <a:pt x="278937" y="250395"/>
                </a:lnTo>
                <a:lnTo>
                  <a:pt x="266766" y="238356"/>
                </a:lnTo>
                <a:lnTo>
                  <a:pt x="259424" y="235347"/>
                </a:lnTo>
                <a:close/>
              </a:path>
              <a:path w="282575" h="297814">
                <a:moveTo>
                  <a:pt x="115291" y="0"/>
                </a:moveTo>
                <a:lnTo>
                  <a:pt x="32147" y="0"/>
                </a:lnTo>
                <a:lnTo>
                  <a:pt x="0" y="52189"/>
                </a:lnTo>
                <a:lnTo>
                  <a:pt x="60126" y="52189"/>
                </a:lnTo>
                <a:lnTo>
                  <a:pt x="60126" y="291901"/>
                </a:lnTo>
                <a:lnTo>
                  <a:pt x="115291" y="291901"/>
                </a:lnTo>
                <a:lnTo>
                  <a:pt x="115291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40447" y="2356153"/>
            <a:ext cx="87709" cy="87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33477" y="2133506"/>
            <a:ext cx="115570" cy="292100"/>
          </a:xfrm>
          <a:custGeom>
            <a:avLst/>
            <a:gdLst/>
            <a:ahLst/>
            <a:cxnLst/>
            <a:rect l="l" t="t" r="r" b="b"/>
            <a:pathLst>
              <a:path w="115570" h="292100">
                <a:moveTo>
                  <a:pt x="32146" y="0"/>
                </a:moveTo>
                <a:lnTo>
                  <a:pt x="115292" y="0"/>
                </a:lnTo>
                <a:lnTo>
                  <a:pt x="115292" y="291901"/>
                </a:lnTo>
                <a:lnTo>
                  <a:pt x="60126" y="291901"/>
                </a:lnTo>
                <a:lnTo>
                  <a:pt x="60126" y="52189"/>
                </a:lnTo>
                <a:lnTo>
                  <a:pt x="0" y="52189"/>
                </a:lnTo>
                <a:lnTo>
                  <a:pt x="32146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65686" y="2113464"/>
            <a:ext cx="1399976" cy="3319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12706" y="2120607"/>
            <a:ext cx="575310" cy="389890"/>
          </a:xfrm>
          <a:custGeom>
            <a:avLst/>
            <a:gdLst/>
            <a:ahLst/>
            <a:cxnLst/>
            <a:rect l="l" t="t" r="r" b="b"/>
            <a:pathLst>
              <a:path w="575309" h="389889">
                <a:moveTo>
                  <a:pt x="312538" y="12898"/>
                </a:moveTo>
                <a:lnTo>
                  <a:pt x="256181" y="12898"/>
                </a:lnTo>
                <a:lnTo>
                  <a:pt x="143668" y="304800"/>
                </a:lnTo>
                <a:lnTo>
                  <a:pt x="201413" y="304800"/>
                </a:lnTo>
                <a:lnTo>
                  <a:pt x="225225" y="244673"/>
                </a:lnTo>
                <a:lnTo>
                  <a:pt x="401719" y="244673"/>
                </a:lnTo>
                <a:lnTo>
                  <a:pt x="380874" y="190500"/>
                </a:lnTo>
                <a:lnTo>
                  <a:pt x="245863" y="190500"/>
                </a:lnTo>
                <a:lnTo>
                  <a:pt x="284756" y="90289"/>
                </a:lnTo>
                <a:lnTo>
                  <a:pt x="342316" y="90289"/>
                </a:lnTo>
                <a:lnTo>
                  <a:pt x="312538" y="12898"/>
                </a:lnTo>
                <a:close/>
              </a:path>
              <a:path w="575309" h="389889">
                <a:moveTo>
                  <a:pt x="401719" y="244673"/>
                </a:moveTo>
                <a:lnTo>
                  <a:pt x="344288" y="244673"/>
                </a:lnTo>
                <a:lnTo>
                  <a:pt x="367108" y="304800"/>
                </a:lnTo>
                <a:lnTo>
                  <a:pt x="424854" y="304800"/>
                </a:lnTo>
                <a:lnTo>
                  <a:pt x="401719" y="244673"/>
                </a:lnTo>
                <a:close/>
              </a:path>
              <a:path w="575309" h="389889">
                <a:moveTo>
                  <a:pt x="342316" y="90289"/>
                </a:moveTo>
                <a:lnTo>
                  <a:pt x="284756" y="90289"/>
                </a:lnTo>
                <a:lnTo>
                  <a:pt x="323452" y="190500"/>
                </a:lnTo>
                <a:lnTo>
                  <a:pt x="380874" y="190500"/>
                </a:lnTo>
                <a:lnTo>
                  <a:pt x="342316" y="90289"/>
                </a:lnTo>
                <a:close/>
              </a:path>
              <a:path w="575309" h="389889">
                <a:moveTo>
                  <a:pt x="517921" y="0"/>
                </a:moveTo>
                <a:lnTo>
                  <a:pt x="449262" y="0"/>
                </a:lnTo>
                <a:lnTo>
                  <a:pt x="465831" y="21815"/>
                </a:lnTo>
                <a:lnTo>
                  <a:pt x="479821" y="42812"/>
                </a:lnTo>
                <a:lnTo>
                  <a:pt x="500062" y="82351"/>
                </a:lnTo>
                <a:lnTo>
                  <a:pt x="514498" y="135334"/>
                </a:lnTo>
                <a:lnTo>
                  <a:pt x="519310" y="196254"/>
                </a:lnTo>
                <a:lnTo>
                  <a:pt x="518225" y="225468"/>
                </a:lnTo>
                <a:lnTo>
                  <a:pt x="509543" y="278798"/>
                </a:lnTo>
                <a:lnTo>
                  <a:pt x="492143" y="325766"/>
                </a:lnTo>
                <a:lnTo>
                  <a:pt x="465800" y="368975"/>
                </a:lnTo>
                <a:lnTo>
                  <a:pt x="449262" y="389333"/>
                </a:lnTo>
                <a:lnTo>
                  <a:pt x="517921" y="389333"/>
                </a:lnTo>
                <a:lnTo>
                  <a:pt x="544016" y="344288"/>
                </a:lnTo>
                <a:lnTo>
                  <a:pt x="561577" y="300037"/>
                </a:lnTo>
                <a:lnTo>
                  <a:pt x="571549" y="252561"/>
                </a:lnTo>
                <a:lnTo>
                  <a:pt x="574873" y="197841"/>
                </a:lnTo>
                <a:lnTo>
                  <a:pt x="574085" y="169049"/>
                </a:lnTo>
                <a:lnTo>
                  <a:pt x="567784" y="117307"/>
                </a:lnTo>
                <a:lnTo>
                  <a:pt x="554775" y="71977"/>
                </a:lnTo>
                <a:lnTo>
                  <a:pt x="532599" y="24798"/>
                </a:lnTo>
                <a:lnTo>
                  <a:pt x="517921" y="0"/>
                </a:lnTo>
                <a:close/>
              </a:path>
              <a:path w="575309" h="389889">
                <a:moveTo>
                  <a:pt x="125610" y="0"/>
                </a:moveTo>
                <a:lnTo>
                  <a:pt x="56950" y="0"/>
                </a:lnTo>
                <a:lnTo>
                  <a:pt x="42837" y="22621"/>
                </a:lnTo>
                <a:lnTo>
                  <a:pt x="21009" y="67269"/>
                </a:lnTo>
                <a:lnTo>
                  <a:pt x="7477" y="112129"/>
                </a:lnTo>
                <a:lnTo>
                  <a:pt x="830" y="163226"/>
                </a:lnTo>
                <a:lnTo>
                  <a:pt x="0" y="191491"/>
                </a:lnTo>
                <a:lnTo>
                  <a:pt x="787" y="220284"/>
                </a:lnTo>
                <a:lnTo>
                  <a:pt x="7087" y="272027"/>
                </a:lnTo>
                <a:lnTo>
                  <a:pt x="20097" y="317357"/>
                </a:lnTo>
                <a:lnTo>
                  <a:pt x="42272" y="364535"/>
                </a:lnTo>
                <a:lnTo>
                  <a:pt x="56950" y="389333"/>
                </a:lnTo>
                <a:lnTo>
                  <a:pt x="125610" y="389333"/>
                </a:lnTo>
                <a:lnTo>
                  <a:pt x="109041" y="367605"/>
                </a:lnTo>
                <a:lnTo>
                  <a:pt x="95051" y="346670"/>
                </a:lnTo>
                <a:lnTo>
                  <a:pt x="74810" y="307181"/>
                </a:lnTo>
                <a:lnTo>
                  <a:pt x="60374" y="254049"/>
                </a:lnTo>
                <a:lnTo>
                  <a:pt x="55562" y="193079"/>
                </a:lnTo>
                <a:lnTo>
                  <a:pt x="56647" y="163946"/>
                </a:lnTo>
                <a:lnTo>
                  <a:pt x="65328" y="110666"/>
                </a:lnTo>
                <a:lnTo>
                  <a:pt x="82729" y="63624"/>
                </a:lnTo>
                <a:lnTo>
                  <a:pt x="109071" y="20364"/>
                </a:lnTo>
                <a:lnTo>
                  <a:pt x="125610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358569" y="2210897"/>
            <a:ext cx="78105" cy="100330"/>
          </a:xfrm>
          <a:custGeom>
            <a:avLst/>
            <a:gdLst/>
            <a:ahLst/>
            <a:cxnLst/>
            <a:rect l="l" t="t" r="r" b="b"/>
            <a:pathLst>
              <a:path w="78104" h="100330">
                <a:moveTo>
                  <a:pt x="38893" y="0"/>
                </a:moveTo>
                <a:lnTo>
                  <a:pt x="0" y="100210"/>
                </a:lnTo>
                <a:lnTo>
                  <a:pt x="77589" y="100210"/>
                </a:lnTo>
                <a:lnTo>
                  <a:pt x="38893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256373" y="2133506"/>
            <a:ext cx="281305" cy="292100"/>
          </a:xfrm>
          <a:custGeom>
            <a:avLst/>
            <a:gdLst/>
            <a:ahLst/>
            <a:cxnLst/>
            <a:rect l="l" t="t" r="r" b="b"/>
            <a:pathLst>
              <a:path w="281304" h="292100">
                <a:moveTo>
                  <a:pt x="112514" y="0"/>
                </a:moveTo>
                <a:lnTo>
                  <a:pt x="168870" y="0"/>
                </a:lnTo>
                <a:lnTo>
                  <a:pt x="281186" y="291901"/>
                </a:lnTo>
                <a:lnTo>
                  <a:pt x="223440" y="291901"/>
                </a:lnTo>
                <a:lnTo>
                  <a:pt x="200620" y="231775"/>
                </a:lnTo>
                <a:lnTo>
                  <a:pt x="81557" y="231775"/>
                </a:lnTo>
                <a:lnTo>
                  <a:pt x="57745" y="291901"/>
                </a:lnTo>
                <a:lnTo>
                  <a:pt x="0" y="291901"/>
                </a:lnTo>
                <a:lnTo>
                  <a:pt x="112514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07481" y="3091364"/>
            <a:ext cx="307975" cy="304800"/>
          </a:xfrm>
          <a:custGeom>
            <a:avLst/>
            <a:gdLst/>
            <a:ahLst/>
            <a:cxnLst/>
            <a:rect l="l" t="t" r="r" b="b"/>
            <a:pathLst>
              <a:path w="307975" h="304800">
                <a:moveTo>
                  <a:pt x="285419" y="242689"/>
                </a:moveTo>
                <a:lnTo>
                  <a:pt x="268221" y="242689"/>
                </a:lnTo>
                <a:lnTo>
                  <a:pt x="260879" y="245699"/>
                </a:lnTo>
                <a:lnTo>
                  <a:pt x="248709" y="257737"/>
                </a:lnTo>
                <a:lnTo>
                  <a:pt x="245666" y="265046"/>
                </a:lnTo>
                <a:lnTo>
                  <a:pt x="245666" y="282244"/>
                </a:lnTo>
                <a:lnTo>
                  <a:pt x="248709" y="289586"/>
                </a:lnTo>
                <a:lnTo>
                  <a:pt x="260879" y="301757"/>
                </a:lnTo>
                <a:lnTo>
                  <a:pt x="268221" y="304800"/>
                </a:lnTo>
                <a:lnTo>
                  <a:pt x="285419" y="304800"/>
                </a:lnTo>
                <a:lnTo>
                  <a:pt x="292761" y="301757"/>
                </a:lnTo>
                <a:lnTo>
                  <a:pt x="304933" y="289586"/>
                </a:lnTo>
                <a:lnTo>
                  <a:pt x="307975" y="282244"/>
                </a:lnTo>
                <a:lnTo>
                  <a:pt x="307975" y="265046"/>
                </a:lnTo>
                <a:lnTo>
                  <a:pt x="304933" y="257737"/>
                </a:lnTo>
                <a:lnTo>
                  <a:pt x="292761" y="245699"/>
                </a:lnTo>
                <a:lnTo>
                  <a:pt x="285419" y="242689"/>
                </a:lnTo>
                <a:close/>
              </a:path>
              <a:path w="307975" h="304800">
                <a:moveTo>
                  <a:pt x="191867" y="51991"/>
                </a:moveTo>
                <a:lnTo>
                  <a:pt x="104576" y="51991"/>
                </a:lnTo>
                <a:lnTo>
                  <a:pt x="113004" y="52679"/>
                </a:lnTo>
                <a:lnTo>
                  <a:pt x="120625" y="54744"/>
                </a:lnTo>
                <a:lnTo>
                  <a:pt x="144661" y="90885"/>
                </a:lnTo>
                <a:lnTo>
                  <a:pt x="143985" y="99262"/>
                </a:lnTo>
                <a:lnTo>
                  <a:pt x="127068" y="138180"/>
                </a:lnTo>
                <a:lnTo>
                  <a:pt x="90289" y="180578"/>
                </a:lnTo>
                <a:lnTo>
                  <a:pt x="0" y="272653"/>
                </a:lnTo>
                <a:lnTo>
                  <a:pt x="0" y="299243"/>
                </a:lnTo>
                <a:lnTo>
                  <a:pt x="202208" y="299243"/>
                </a:lnTo>
                <a:lnTo>
                  <a:pt x="202208" y="247848"/>
                </a:lnTo>
                <a:lnTo>
                  <a:pt x="98226" y="247848"/>
                </a:lnTo>
                <a:lnTo>
                  <a:pt x="130968" y="213320"/>
                </a:lnTo>
                <a:lnTo>
                  <a:pt x="164132" y="175171"/>
                </a:lnTo>
                <a:lnTo>
                  <a:pt x="185042" y="142478"/>
                </a:lnTo>
                <a:lnTo>
                  <a:pt x="198902" y="99764"/>
                </a:lnTo>
                <a:lnTo>
                  <a:pt x="199826" y="86518"/>
                </a:lnTo>
                <a:lnTo>
                  <a:pt x="199064" y="75648"/>
                </a:lnTo>
                <a:lnTo>
                  <a:pt x="196776" y="64864"/>
                </a:lnTo>
                <a:lnTo>
                  <a:pt x="192962" y="54167"/>
                </a:lnTo>
                <a:lnTo>
                  <a:pt x="191867" y="51991"/>
                </a:lnTo>
                <a:close/>
              </a:path>
              <a:path w="307975" h="304800">
                <a:moveTo>
                  <a:pt x="108149" y="0"/>
                </a:moveTo>
                <a:lnTo>
                  <a:pt x="68982" y="6771"/>
                </a:lnTo>
                <a:lnTo>
                  <a:pt x="25444" y="41888"/>
                </a:lnTo>
                <a:lnTo>
                  <a:pt x="10610" y="79046"/>
                </a:lnTo>
                <a:lnTo>
                  <a:pt x="7937" y="101401"/>
                </a:lnTo>
                <a:lnTo>
                  <a:pt x="62111" y="101401"/>
                </a:lnTo>
                <a:lnTo>
                  <a:pt x="63202" y="90587"/>
                </a:lnTo>
                <a:lnTo>
                  <a:pt x="65683" y="80962"/>
                </a:lnTo>
                <a:lnTo>
                  <a:pt x="96019" y="52822"/>
                </a:lnTo>
                <a:lnTo>
                  <a:pt x="104576" y="51991"/>
                </a:lnTo>
                <a:lnTo>
                  <a:pt x="191867" y="51991"/>
                </a:lnTo>
                <a:lnTo>
                  <a:pt x="187623" y="43557"/>
                </a:lnTo>
                <a:lnTo>
                  <a:pt x="155079" y="11211"/>
                </a:lnTo>
                <a:lnTo>
                  <a:pt x="121053" y="700"/>
                </a:lnTo>
                <a:lnTo>
                  <a:pt x="108149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0447" y="3321353"/>
            <a:ext cx="87709" cy="87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07481" y="3091364"/>
            <a:ext cx="202565" cy="299720"/>
          </a:xfrm>
          <a:custGeom>
            <a:avLst/>
            <a:gdLst/>
            <a:ahLst/>
            <a:cxnLst/>
            <a:rect l="l" t="t" r="r" b="b"/>
            <a:pathLst>
              <a:path w="202565" h="299720">
                <a:moveTo>
                  <a:pt x="108148" y="0"/>
                </a:moveTo>
                <a:lnTo>
                  <a:pt x="155078" y="11211"/>
                </a:lnTo>
                <a:lnTo>
                  <a:pt x="187622" y="43557"/>
                </a:lnTo>
                <a:lnTo>
                  <a:pt x="199826" y="86518"/>
                </a:lnTo>
                <a:lnTo>
                  <a:pt x="198902" y="99764"/>
                </a:lnTo>
                <a:lnTo>
                  <a:pt x="185042" y="142478"/>
                </a:lnTo>
                <a:lnTo>
                  <a:pt x="164132" y="175170"/>
                </a:lnTo>
                <a:lnTo>
                  <a:pt x="130968" y="213320"/>
                </a:lnTo>
                <a:lnTo>
                  <a:pt x="98226" y="247848"/>
                </a:lnTo>
                <a:lnTo>
                  <a:pt x="202207" y="247848"/>
                </a:lnTo>
                <a:lnTo>
                  <a:pt x="202207" y="299243"/>
                </a:lnTo>
                <a:lnTo>
                  <a:pt x="0" y="299243"/>
                </a:lnTo>
                <a:lnTo>
                  <a:pt x="0" y="272653"/>
                </a:lnTo>
                <a:lnTo>
                  <a:pt x="90289" y="180578"/>
                </a:lnTo>
                <a:lnTo>
                  <a:pt x="105289" y="164820"/>
                </a:lnTo>
                <a:lnTo>
                  <a:pt x="133846" y="127297"/>
                </a:lnTo>
                <a:lnTo>
                  <a:pt x="144660" y="90884"/>
                </a:lnTo>
                <a:lnTo>
                  <a:pt x="143960" y="82816"/>
                </a:lnTo>
                <a:lnTo>
                  <a:pt x="113003" y="52678"/>
                </a:lnTo>
                <a:lnTo>
                  <a:pt x="104576" y="51990"/>
                </a:lnTo>
                <a:lnTo>
                  <a:pt x="96018" y="52821"/>
                </a:lnTo>
                <a:lnTo>
                  <a:pt x="65682" y="80962"/>
                </a:lnTo>
                <a:lnTo>
                  <a:pt x="62110" y="101401"/>
                </a:lnTo>
                <a:lnTo>
                  <a:pt x="7937" y="101401"/>
                </a:lnTo>
                <a:lnTo>
                  <a:pt x="16445" y="59208"/>
                </a:lnTo>
                <a:lnTo>
                  <a:pt x="37603" y="27086"/>
                </a:lnTo>
                <a:lnTo>
                  <a:pt x="87591" y="1692"/>
                </a:lnTo>
                <a:lnTo>
                  <a:pt x="108148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62114" y="3073107"/>
            <a:ext cx="3439715" cy="3821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78981" y="3585672"/>
            <a:ext cx="1378585" cy="352425"/>
          </a:xfrm>
          <a:custGeom>
            <a:avLst/>
            <a:gdLst/>
            <a:ahLst/>
            <a:cxnLst/>
            <a:rect l="l" t="t" r="r" b="b"/>
            <a:pathLst>
              <a:path w="1378584" h="352425">
                <a:moveTo>
                  <a:pt x="831255" y="78779"/>
                </a:moveTo>
                <a:lnTo>
                  <a:pt x="791418" y="86121"/>
                </a:lnTo>
                <a:lnTo>
                  <a:pt x="756443" y="108148"/>
                </a:lnTo>
                <a:lnTo>
                  <a:pt x="728613" y="146099"/>
                </a:lnTo>
                <a:lnTo>
                  <a:pt x="719336" y="192483"/>
                </a:lnTo>
                <a:lnTo>
                  <a:pt x="721389" y="215211"/>
                </a:lnTo>
                <a:lnTo>
                  <a:pt x="737845" y="255389"/>
                </a:lnTo>
                <a:lnTo>
                  <a:pt x="769447" y="287207"/>
                </a:lnTo>
                <a:lnTo>
                  <a:pt x="809086" y="303726"/>
                </a:lnTo>
                <a:lnTo>
                  <a:pt x="831453" y="305791"/>
                </a:lnTo>
                <a:lnTo>
                  <a:pt x="846894" y="304855"/>
                </a:lnTo>
                <a:lnTo>
                  <a:pt x="889199" y="290809"/>
                </a:lnTo>
                <a:lnTo>
                  <a:pt x="922294" y="261807"/>
                </a:lnTo>
                <a:lnTo>
                  <a:pt x="926521" y="255389"/>
                </a:lnTo>
                <a:lnTo>
                  <a:pt x="831850" y="255389"/>
                </a:lnTo>
                <a:lnTo>
                  <a:pt x="819660" y="254285"/>
                </a:lnTo>
                <a:lnTo>
                  <a:pt x="782631" y="228525"/>
                </a:lnTo>
                <a:lnTo>
                  <a:pt x="773327" y="192483"/>
                </a:lnTo>
                <a:lnTo>
                  <a:pt x="773327" y="192087"/>
                </a:lnTo>
                <a:lnTo>
                  <a:pt x="790079" y="147340"/>
                </a:lnTo>
                <a:lnTo>
                  <a:pt x="832049" y="129777"/>
                </a:lnTo>
                <a:lnTo>
                  <a:pt x="926834" y="129777"/>
                </a:lnTo>
                <a:lnTo>
                  <a:pt x="922393" y="123118"/>
                </a:lnTo>
                <a:lnTo>
                  <a:pt x="888702" y="94058"/>
                </a:lnTo>
                <a:lnTo>
                  <a:pt x="846305" y="79734"/>
                </a:lnTo>
                <a:lnTo>
                  <a:pt x="831255" y="78779"/>
                </a:lnTo>
                <a:close/>
              </a:path>
              <a:path w="1378584" h="352425">
                <a:moveTo>
                  <a:pt x="926834" y="129777"/>
                </a:moveTo>
                <a:lnTo>
                  <a:pt x="832049" y="129777"/>
                </a:lnTo>
                <a:lnTo>
                  <a:pt x="844413" y="130875"/>
                </a:lnTo>
                <a:lnTo>
                  <a:pt x="855538" y="134118"/>
                </a:lnTo>
                <a:lnTo>
                  <a:pt x="886842" y="167109"/>
                </a:lnTo>
                <a:lnTo>
                  <a:pt x="890969" y="192087"/>
                </a:lnTo>
                <a:lnTo>
                  <a:pt x="890969" y="192483"/>
                </a:lnTo>
                <a:lnTo>
                  <a:pt x="874118" y="237727"/>
                </a:lnTo>
                <a:lnTo>
                  <a:pt x="831850" y="255389"/>
                </a:lnTo>
                <a:lnTo>
                  <a:pt x="926521" y="255389"/>
                </a:lnTo>
                <a:lnTo>
                  <a:pt x="944804" y="207119"/>
                </a:lnTo>
                <a:lnTo>
                  <a:pt x="945753" y="192087"/>
                </a:lnTo>
                <a:lnTo>
                  <a:pt x="944811" y="177167"/>
                </a:lnTo>
                <a:lnTo>
                  <a:pt x="941983" y="162768"/>
                </a:lnTo>
                <a:lnTo>
                  <a:pt x="937270" y="148890"/>
                </a:lnTo>
                <a:lnTo>
                  <a:pt x="930672" y="135533"/>
                </a:lnTo>
                <a:lnTo>
                  <a:pt x="926834" y="129777"/>
                </a:lnTo>
                <a:close/>
              </a:path>
              <a:path w="1378584" h="352425">
                <a:moveTo>
                  <a:pt x="1263253" y="78779"/>
                </a:moveTo>
                <a:lnTo>
                  <a:pt x="1219275" y="86940"/>
                </a:lnTo>
                <a:lnTo>
                  <a:pt x="1183382" y="111422"/>
                </a:lnTo>
                <a:lnTo>
                  <a:pt x="1159488" y="148282"/>
                </a:lnTo>
                <a:lnTo>
                  <a:pt x="1151533" y="193476"/>
                </a:lnTo>
                <a:lnTo>
                  <a:pt x="1153530" y="216575"/>
                </a:lnTo>
                <a:lnTo>
                  <a:pt x="1169504" y="256709"/>
                </a:lnTo>
                <a:lnTo>
                  <a:pt x="1200633" y="287765"/>
                </a:lnTo>
                <a:lnTo>
                  <a:pt x="1242008" y="303788"/>
                </a:lnTo>
                <a:lnTo>
                  <a:pt x="1266230" y="305791"/>
                </a:lnTo>
                <a:lnTo>
                  <a:pt x="1282043" y="305066"/>
                </a:lnTo>
                <a:lnTo>
                  <a:pt x="1322785" y="294184"/>
                </a:lnTo>
                <a:lnTo>
                  <a:pt x="1354708" y="269682"/>
                </a:lnTo>
                <a:lnTo>
                  <a:pt x="1363662" y="258364"/>
                </a:lnTo>
                <a:lnTo>
                  <a:pt x="1363240" y="258166"/>
                </a:lnTo>
                <a:lnTo>
                  <a:pt x="1265833" y="258166"/>
                </a:lnTo>
                <a:lnTo>
                  <a:pt x="1253697" y="257317"/>
                </a:lnTo>
                <a:lnTo>
                  <a:pt x="1216664" y="237188"/>
                </a:lnTo>
                <a:lnTo>
                  <a:pt x="1203920" y="207962"/>
                </a:lnTo>
                <a:lnTo>
                  <a:pt x="1377950" y="207962"/>
                </a:lnTo>
                <a:lnTo>
                  <a:pt x="1378149" y="197643"/>
                </a:lnTo>
                <a:lnTo>
                  <a:pt x="1376152" y="172163"/>
                </a:lnTo>
                <a:lnTo>
                  <a:pt x="1374353" y="165298"/>
                </a:lnTo>
                <a:lnTo>
                  <a:pt x="1206301" y="165298"/>
                </a:lnTo>
                <a:lnTo>
                  <a:pt x="1210965" y="156033"/>
                </a:lnTo>
                <a:lnTo>
                  <a:pt x="1244600" y="127793"/>
                </a:lnTo>
                <a:lnTo>
                  <a:pt x="1265833" y="124618"/>
                </a:lnTo>
                <a:lnTo>
                  <a:pt x="1356662" y="124618"/>
                </a:lnTo>
                <a:lnTo>
                  <a:pt x="1346200" y="111422"/>
                </a:lnTo>
                <a:lnTo>
                  <a:pt x="1329035" y="97141"/>
                </a:lnTo>
                <a:lnTo>
                  <a:pt x="1309489" y="86940"/>
                </a:lnTo>
                <a:lnTo>
                  <a:pt x="1287561" y="80819"/>
                </a:lnTo>
                <a:lnTo>
                  <a:pt x="1263253" y="78779"/>
                </a:lnTo>
                <a:close/>
              </a:path>
              <a:path w="1378584" h="352425">
                <a:moveTo>
                  <a:pt x="1318022" y="236933"/>
                </a:moveTo>
                <a:lnTo>
                  <a:pt x="1306575" y="246223"/>
                </a:lnTo>
                <a:lnTo>
                  <a:pt x="1294061" y="252858"/>
                </a:lnTo>
                <a:lnTo>
                  <a:pt x="1280480" y="256839"/>
                </a:lnTo>
                <a:lnTo>
                  <a:pt x="1265833" y="258166"/>
                </a:lnTo>
                <a:lnTo>
                  <a:pt x="1363240" y="258166"/>
                </a:lnTo>
                <a:lnTo>
                  <a:pt x="1318022" y="236933"/>
                </a:lnTo>
                <a:close/>
              </a:path>
              <a:path w="1378584" h="352425">
                <a:moveTo>
                  <a:pt x="1356662" y="124618"/>
                </a:moveTo>
                <a:lnTo>
                  <a:pt x="1265833" y="124618"/>
                </a:lnTo>
                <a:lnTo>
                  <a:pt x="1275935" y="125325"/>
                </a:lnTo>
                <a:lnTo>
                  <a:pt x="1285404" y="127446"/>
                </a:lnTo>
                <a:lnTo>
                  <a:pt x="1320248" y="156691"/>
                </a:lnTo>
                <a:lnTo>
                  <a:pt x="1323578" y="165298"/>
                </a:lnTo>
                <a:lnTo>
                  <a:pt x="1374353" y="165298"/>
                </a:lnTo>
                <a:lnTo>
                  <a:pt x="1370161" y="149299"/>
                </a:lnTo>
                <a:lnTo>
                  <a:pt x="1360177" y="129052"/>
                </a:lnTo>
                <a:lnTo>
                  <a:pt x="1356662" y="124618"/>
                </a:lnTo>
                <a:close/>
              </a:path>
              <a:path w="1378584" h="352425">
                <a:moveTo>
                  <a:pt x="1000125" y="232568"/>
                </a:moveTo>
                <a:lnTo>
                  <a:pt x="966787" y="268883"/>
                </a:lnTo>
                <a:lnTo>
                  <a:pt x="982067" y="285030"/>
                </a:lnTo>
                <a:lnTo>
                  <a:pt x="999728" y="296564"/>
                </a:lnTo>
                <a:lnTo>
                  <a:pt x="1019770" y="303485"/>
                </a:lnTo>
                <a:lnTo>
                  <a:pt x="1042193" y="305791"/>
                </a:lnTo>
                <a:lnTo>
                  <a:pt x="1059054" y="304588"/>
                </a:lnTo>
                <a:lnTo>
                  <a:pt x="1098848" y="286543"/>
                </a:lnTo>
                <a:lnTo>
                  <a:pt x="1117069" y="257373"/>
                </a:lnTo>
                <a:lnTo>
                  <a:pt x="1038556" y="257373"/>
                </a:lnTo>
                <a:lnTo>
                  <a:pt x="1030982" y="255090"/>
                </a:lnTo>
                <a:lnTo>
                  <a:pt x="1022449" y="250527"/>
                </a:lnTo>
                <a:lnTo>
                  <a:pt x="1016254" y="246837"/>
                </a:lnTo>
                <a:lnTo>
                  <a:pt x="1010468" y="242614"/>
                </a:lnTo>
                <a:lnTo>
                  <a:pt x="1005092" y="237858"/>
                </a:lnTo>
                <a:lnTo>
                  <a:pt x="1000125" y="232568"/>
                </a:lnTo>
                <a:close/>
              </a:path>
              <a:path w="1378584" h="352425">
                <a:moveTo>
                  <a:pt x="1044972" y="78779"/>
                </a:moveTo>
                <a:lnTo>
                  <a:pt x="1005030" y="88992"/>
                </a:lnTo>
                <a:lnTo>
                  <a:pt x="975959" y="128357"/>
                </a:lnTo>
                <a:lnTo>
                  <a:pt x="974725" y="140691"/>
                </a:lnTo>
                <a:lnTo>
                  <a:pt x="977999" y="159704"/>
                </a:lnTo>
                <a:lnTo>
                  <a:pt x="987821" y="177055"/>
                </a:lnTo>
                <a:lnTo>
                  <a:pt x="1004192" y="192744"/>
                </a:lnTo>
                <a:lnTo>
                  <a:pt x="1027112" y="206771"/>
                </a:lnTo>
                <a:lnTo>
                  <a:pt x="1045368" y="215899"/>
                </a:lnTo>
                <a:lnTo>
                  <a:pt x="1055700" y="221890"/>
                </a:lnTo>
                <a:lnTo>
                  <a:pt x="1063079" y="227954"/>
                </a:lnTo>
                <a:lnTo>
                  <a:pt x="1067507" y="234094"/>
                </a:lnTo>
                <a:lnTo>
                  <a:pt x="1068983" y="240308"/>
                </a:lnTo>
                <a:lnTo>
                  <a:pt x="1068983" y="244805"/>
                </a:lnTo>
                <a:lnTo>
                  <a:pt x="1066800" y="248773"/>
                </a:lnTo>
                <a:lnTo>
                  <a:pt x="1058068" y="255653"/>
                </a:lnTo>
                <a:lnTo>
                  <a:pt x="1052314" y="257373"/>
                </a:lnTo>
                <a:lnTo>
                  <a:pt x="1117069" y="257373"/>
                </a:lnTo>
                <a:lnTo>
                  <a:pt x="1118660" y="252313"/>
                </a:lnTo>
                <a:lnTo>
                  <a:pt x="1119981" y="238521"/>
                </a:lnTo>
                <a:lnTo>
                  <a:pt x="1119249" y="228053"/>
                </a:lnTo>
                <a:lnTo>
                  <a:pt x="1101192" y="192818"/>
                </a:lnTo>
                <a:lnTo>
                  <a:pt x="1065212" y="169266"/>
                </a:lnTo>
                <a:lnTo>
                  <a:pt x="1036770" y="155111"/>
                </a:lnTo>
                <a:lnTo>
                  <a:pt x="1031379" y="151771"/>
                </a:lnTo>
                <a:lnTo>
                  <a:pt x="1027013" y="146876"/>
                </a:lnTo>
                <a:lnTo>
                  <a:pt x="1025922" y="144198"/>
                </a:lnTo>
                <a:lnTo>
                  <a:pt x="1025922" y="137450"/>
                </a:lnTo>
                <a:lnTo>
                  <a:pt x="1027642" y="134242"/>
                </a:lnTo>
                <a:lnTo>
                  <a:pt x="1034521" y="129084"/>
                </a:lnTo>
                <a:lnTo>
                  <a:pt x="1039284" y="127793"/>
                </a:lnTo>
                <a:lnTo>
                  <a:pt x="1102716" y="127793"/>
                </a:lnTo>
                <a:lnTo>
                  <a:pt x="1116012" y="114498"/>
                </a:lnTo>
                <a:lnTo>
                  <a:pt x="1084560" y="88007"/>
                </a:lnTo>
                <a:lnTo>
                  <a:pt x="1055334" y="79356"/>
                </a:lnTo>
                <a:lnTo>
                  <a:pt x="1044972" y="78779"/>
                </a:lnTo>
                <a:close/>
              </a:path>
              <a:path w="1378584" h="352425">
                <a:moveTo>
                  <a:pt x="1102716" y="127793"/>
                </a:moveTo>
                <a:lnTo>
                  <a:pt x="1045368" y="127793"/>
                </a:lnTo>
                <a:lnTo>
                  <a:pt x="1053938" y="129058"/>
                </a:lnTo>
                <a:lnTo>
                  <a:pt x="1062980" y="132853"/>
                </a:lnTo>
                <a:lnTo>
                  <a:pt x="1072493" y="139178"/>
                </a:lnTo>
                <a:lnTo>
                  <a:pt x="1082476" y="148033"/>
                </a:lnTo>
                <a:lnTo>
                  <a:pt x="1102716" y="127793"/>
                </a:lnTo>
                <a:close/>
              </a:path>
              <a:path w="1378584" h="352425">
                <a:moveTo>
                  <a:pt x="408781" y="63102"/>
                </a:moveTo>
                <a:lnTo>
                  <a:pt x="352425" y="63102"/>
                </a:lnTo>
                <a:lnTo>
                  <a:pt x="352425" y="300235"/>
                </a:lnTo>
                <a:lnTo>
                  <a:pt x="408781" y="300235"/>
                </a:lnTo>
                <a:lnTo>
                  <a:pt x="408781" y="63102"/>
                </a:lnTo>
                <a:close/>
              </a:path>
              <a:path w="1378584" h="352425">
                <a:moveTo>
                  <a:pt x="461962" y="8333"/>
                </a:moveTo>
                <a:lnTo>
                  <a:pt x="300633" y="8333"/>
                </a:lnTo>
                <a:lnTo>
                  <a:pt x="300633" y="63102"/>
                </a:lnTo>
                <a:lnTo>
                  <a:pt x="461962" y="63102"/>
                </a:lnTo>
                <a:lnTo>
                  <a:pt x="461962" y="8333"/>
                </a:lnTo>
                <a:close/>
              </a:path>
              <a:path w="1378584" h="352425">
                <a:moveTo>
                  <a:pt x="542528" y="991"/>
                </a:moveTo>
                <a:lnTo>
                  <a:pt x="488751" y="991"/>
                </a:lnTo>
                <a:lnTo>
                  <a:pt x="488751" y="300235"/>
                </a:lnTo>
                <a:lnTo>
                  <a:pt x="542528" y="300235"/>
                </a:lnTo>
                <a:lnTo>
                  <a:pt x="542603" y="205581"/>
                </a:lnTo>
                <a:lnTo>
                  <a:pt x="542677" y="197718"/>
                </a:lnTo>
                <a:lnTo>
                  <a:pt x="551283" y="152201"/>
                </a:lnTo>
                <a:lnTo>
                  <a:pt x="581614" y="129071"/>
                </a:lnTo>
                <a:lnTo>
                  <a:pt x="589558" y="128389"/>
                </a:lnTo>
                <a:lnTo>
                  <a:pt x="676171" y="128389"/>
                </a:lnTo>
                <a:lnTo>
                  <a:pt x="675332" y="124767"/>
                </a:lnTo>
                <a:lnTo>
                  <a:pt x="669441" y="111757"/>
                </a:lnTo>
                <a:lnTo>
                  <a:pt x="665151" y="106164"/>
                </a:lnTo>
                <a:lnTo>
                  <a:pt x="542528" y="106164"/>
                </a:lnTo>
                <a:lnTo>
                  <a:pt x="542528" y="991"/>
                </a:lnTo>
                <a:close/>
              </a:path>
              <a:path w="1378584" h="352425">
                <a:moveTo>
                  <a:pt x="676171" y="128389"/>
                </a:moveTo>
                <a:lnTo>
                  <a:pt x="598025" y="128389"/>
                </a:lnTo>
                <a:lnTo>
                  <a:pt x="605135" y="130571"/>
                </a:lnTo>
                <a:lnTo>
                  <a:pt x="616644" y="139302"/>
                </a:lnTo>
                <a:lnTo>
                  <a:pt x="626442" y="188341"/>
                </a:lnTo>
                <a:lnTo>
                  <a:pt x="626666" y="300235"/>
                </a:lnTo>
                <a:lnTo>
                  <a:pt x="680045" y="300235"/>
                </a:lnTo>
                <a:lnTo>
                  <a:pt x="680045" y="157558"/>
                </a:lnTo>
                <a:lnTo>
                  <a:pt x="678867" y="140034"/>
                </a:lnTo>
                <a:lnTo>
                  <a:pt x="676171" y="128389"/>
                </a:lnTo>
                <a:close/>
              </a:path>
              <a:path w="1378584" h="352425">
                <a:moveTo>
                  <a:pt x="607020" y="78779"/>
                </a:moveTo>
                <a:lnTo>
                  <a:pt x="566452" y="89476"/>
                </a:lnTo>
                <a:lnTo>
                  <a:pt x="542528" y="106164"/>
                </a:lnTo>
                <a:lnTo>
                  <a:pt x="665151" y="106164"/>
                </a:lnTo>
                <a:lnTo>
                  <a:pt x="622461" y="80168"/>
                </a:lnTo>
                <a:lnTo>
                  <a:pt x="607020" y="78779"/>
                </a:lnTo>
                <a:close/>
              </a:path>
              <a:path w="1378584" h="352425">
                <a:moveTo>
                  <a:pt x="169664" y="0"/>
                </a:moveTo>
                <a:lnTo>
                  <a:pt x="131168" y="0"/>
                </a:lnTo>
                <a:lnTo>
                  <a:pt x="0" y="352226"/>
                </a:lnTo>
                <a:lnTo>
                  <a:pt x="38299" y="352226"/>
                </a:lnTo>
                <a:lnTo>
                  <a:pt x="169664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52292" y="3715449"/>
            <a:ext cx="118110" cy="125730"/>
          </a:xfrm>
          <a:custGeom>
            <a:avLst/>
            <a:gdLst/>
            <a:ahLst/>
            <a:cxnLst/>
            <a:rect l="l" t="t" r="r" b="b"/>
            <a:pathLst>
              <a:path w="118109" h="125729">
                <a:moveTo>
                  <a:pt x="58737" y="0"/>
                </a:moveTo>
                <a:lnTo>
                  <a:pt x="16768" y="17561"/>
                </a:lnTo>
                <a:lnTo>
                  <a:pt x="0" y="62507"/>
                </a:lnTo>
                <a:lnTo>
                  <a:pt x="1035" y="75927"/>
                </a:lnTo>
                <a:lnTo>
                  <a:pt x="25406" y="115788"/>
                </a:lnTo>
                <a:lnTo>
                  <a:pt x="58539" y="125611"/>
                </a:lnTo>
                <a:lnTo>
                  <a:pt x="70705" y="124507"/>
                </a:lnTo>
                <a:lnTo>
                  <a:pt x="108185" y="98487"/>
                </a:lnTo>
                <a:lnTo>
                  <a:pt x="117673" y="62507"/>
                </a:lnTo>
                <a:lnTo>
                  <a:pt x="116637" y="49268"/>
                </a:lnTo>
                <a:lnTo>
                  <a:pt x="92242" y="9766"/>
                </a:lnTo>
                <a:lnTo>
                  <a:pt x="58737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85283" y="3710290"/>
            <a:ext cx="117475" cy="41275"/>
          </a:xfrm>
          <a:custGeom>
            <a:avLst/>
            <a:gdLst/>
            <a:ahLst/>
            <a:cxnLst/>
            <a:rect l="l" t="t" r="r" b="b"/>
            <a:pathLst>
              <a:path w="117475" h="41275">
                <a:moveTo>
                  <a:pt x="59531" y="0"/>
                </a:moveTo>
                <a:lnTo>
                  <a:pt x="19843" y="12700"/>
                </a:lnTo>
                <a:lnTo>
                  <a:pt x="0" y="40679"/>
                </a:lnTo>
                <a:lnTo>
                  <a:pt x="117275" y="40679"/>
                </a:lnTo>
                <a:lnTo>
                  <a:pt x="87938" y="6362"/>
                </a:lnTo>
                <a:lnTo>
                  <a:pt x="59531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30514" y="3664451"/>
            <a:ext cx="226695" cy="227329"/>
          </a:xfrm>
          <a:custGeom>
            <a:avLst/>
            <a:gdLst/>
            <a:ahLst/>
            <a:cxnLst/>
            <a:rect l="l" t="t" r="r" b="b"/>
            <a:pathLst>
              <a:path w="226695" h="227329">
                <a:moveTo>
                  <a:pt x="111719" y="0"/>
                </a:moveTo>
                <a:lnTo>
                  <a:pt x="157955" y="8160"/>
                </a:lnTo>
                <a:lnTo>
                  <a:pt x="194667" y="32642"/>
                </a:lnTo>
                <a:lnTo>
                  <a:pt x="218628" y="70519"/>
                </a:lnTo>
                <a:lnTo>
                  <a:pt x="226615" y="118864"/>
                </a:lnTo>
                <a:lnTo>
                  <a:pt x="226417" y="129182"/>
                </a:lnTo>
                <a:lnTo>
                  <a:pt x="52387" y="129182"/>
                </a:lnTo>
                <a:lnTo>
                  <a:pt x="55060" y="140103"/>
                </a:lnTo>
                <a:lnTo>
                  <a:pt x="81278" y="171741"/>
                </a:lnTo>
                <a:lnTo>
                  <a:pt x="114300" y="179387"/>
                </a:lnTo>
                <a:lnTo>
                  <a:pt x="128947" y="178060"/>
                </a:lnTo>
                <a:lnTo>
                  <a:pt x="142527" y="174079"/>
                </a:lnTo>
                <a:lnTo>
                  <a:pt x="155041" y="167444"/>
                </a:lnTo>
                <a:lnTo>
                  <a:pt x="166489" y="158154"/>
                </a:lnTo>
                <a:lnTo>
                  <a:pt x="212129" y="179585"/>
                </a:lnTo>
                <a:lnTo>
                  <a:pt x="182736" y="208812"/>
                </a:lnTo>
                <a:lnTo>
                  <a:pt x="145206" y="224110"/>
                </a:lnTo>
                <a:lnTo>
                  <a:pt x="114696" y="227012"/>
                </a:lnTo>
                <a:lnTo>
                  <a:pt x="90474" y="225009"/>
                </a:lnTo>
                <a:lnTo>
                  <a:pt x="49100" y="208985"/>
                </a:lnTo>
                <a:lnTo>
                  <a:pt x="17971" y="177930"/>
                </a:lnTo>
                <a:lnTo>
                  <a:pt x="1996" y="137796"/>
                </a:lnTo>
                <a:lnTo>
                  <a:pt x="0" y="114696"/>
                </a:lnTo>
                <a:lnTo>
                  <a:pt x="1990" y="91039"/>
                </a:lnTo>
                <a:lnTo>
                  <a:pt x="17915" y="50012"/>
                </a:lnTo>
                <a:lnTo>
                  <a:pt x="48784" y="18361"/>
                </a:lnTo>
                <a:lnTo>
                  <a:pt x="88719" y="2040"/>
                </a:lnTo>
                <a:lnTo>
                  <a:pt x="111719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545769" y="3664451"/>
            <a:ext cx="153670" cy="227329"/>
          </a:xfrm>
          <a:custGeom>
            <a:avLst/>
            <a:gdLst/>
            <a:ahLst/>
            <a:cxnLst/>
            <a:rect l="l" t="t" r="r" b="b"/>
            <a:pathLst>
              <a:path w="153670" h="227329">
                <a:moveTo>
                  <a:pt x="78184" y="0"/>
                </a:moveTo>
                <a:lnTo>
                  <a:pt x="117772" y="9227"/>
                </a:lnTo>
                <a:lnTo>
                  <a:pt x="149225" y="35718"/>
                </a:lnTo>
                <a:lnTo>
                  <a:pt x="115689" y="69254"/>
                </a:lnTo>
                <a:lnTo>
                  <a:pt x="105705" y="60399"/>
                </a:lnTo>
                <a:lnTo>
                  <a:pt x="96192" y="54074"/>
                </a:lnTo>
                <a:lnTo>
                  <a:pt x="87151" y="50279"/>
                </a:lnTo>
                <a:lnTo>
                  <a:pt x="78581" y="49014"/>
                </a:lnTo>
                <a:lnTo>
                  <a:pt x="72495" y="49014"/>
                </a:lnTo>
                <a:lnTo>
                  <a:pt x="67733" y="50303"/>
                </a:lnTo>
                <a:lnTo>
                  <a:pt x="64293" y="52883"/>
                </a:lnTo>
                <a:lnTo>
                  <a:pt x="60854" y="55463"/>
                </a:lnTo>
                <a:lnTo>
                  <a:pt x="59134" y="58671"/>
                </a:lnTo>
                <a:lnTo>
                  <a:pt x="59134" y="62507"/>
                </a:lnTo>
                <a:lnTo>
                  <a:pt x="59134" y="65418"/>
                </a:lnTo>
                <a:lnTo>
                  <a:pt x="78581" y="80565"/>
                </a:lnTo>
                <a:lnTo>
                  <a:pt x="98425" y="90487"/>
                </a:lnTo>
                <a:lnTo>
                  <a:pt x="134404" y="114039"/>
                </a:lnTo>
                <a:lnTo>
                  <a:pt x="152461" y="149274"/>
                </a:lnTo>
                <a:lnTo>
                  <a:pt x="153193" y="159742"/>
                </a:lnTo>
                <a:lnTo>
                  <a:pt x="151872" y="173533"/>
                </a:lnTo>
                <a:lnTo>
                  <a:pt x="132060" y="207764"/>
                </a:lnTo>
                <a:lnTo>
                  <a:pt x="92267" y="225809"/>
                </a:lnTo>
                <a:lnTo>
                  <a:pt x="75406" y="227012"/>
                </a:lnTo>
                <a:lnTo>
                  <a:pt x="52982" y="224705"/>
                </a:lnTo>
                <a:lnTo>
                  <a:pt x="32940" y="217785"/>
                </a:lnTo>
                <a:lnTo>
                  <a:pt x="15279" y="206250"/>
                </a:lnTo>
                <a:lnTo>
                  <a:pt x="0" y="190103"/>
                </a:lnTo>
                <a:lnTo>
                  <a:pt x="33337" y="153789"/>
                </a:lnTo>
                <a:lnTo>
                  <a:pt x="38304" y="159078"/>
                </a:lnTo>
                <a:lnTo>
                  <a:pt x="43681" y="163834"/>
                </a:lnTo>
                <a:lnTo>
                  <a:pt x="49466" y="168057"/>
                </a:lnTo>
                <a:lnTo>
                  <a:pt x="55661" y="171747"/>
                </a:lnTo>
                <a:lnTo>
                  <a:pt x="64194" y="176311"/>
                </a:lnTo>
                <a:lnTo>
                  <a:pt x="71768" y="178593"/>
                </a:lnTo>
                <a:lnTo>
                  <a:pt x="78382" y="178593"/>
                </a:lnTo>
                <a:lnTo>
                  <a:pt x="85526" y="178593"/>
                </a:lnTo>
                <a:lnTo>
                  <a:pt x="91281" y="176873"/>
                </a:lnTo>
                <a:lnTo>
                  <a:pt x="95646" y="173434"/>
                </a:lnTo>
                <a:lnTo>
                  <a:pt x="100012" y="169994"/>
                </a:lnTo>
                <a:lnTo>
                  <a:pt x="102195" y="166026"/>
                </a:lnTo>
                <a:lnTo>
                  <a:pt x="102195" y="161528"/>
                </a:lnTo>
                <a:lnTo>
                  <a:pt x="60325" y="127992"/>
                </a:lnTo>
                <a:lnTo>
                  <a:pt x="37405" y="113965"/>
                </a:lnTo>
                <a:lnTo>
                  <a:pt x="21034" y="98276"/>
                </a:lnTo>
                <a:lnTo>
                  <a:pt x="11211" y="80925"/>
                </a:lnTo>
                <a:lnTo>
                  <a:pt x="7937" y="61912"/>
                </a:lnTo>
                <a:lnTo>
                  <a:pt x="9171" y="49578"/>
                </a:lnTo>
                <a:lnTo>
                  <a:pt x="38242" y="10213"/>
                </a:lnTo>
                <a:lnTo>
                  <a:pt x="63493" y="1134"/>
                </a:lnTo>
                <a:lnTo>
                  <a:pt x="78184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98317" y="3664451"/>
            <a:ext cx="226695" cy="227329"/>
          </a:xfrm>
          <a:custGeom>
            <a:avLst/>
            <a:gdLst/>
            <a:ahLst/>
            <a:cxnLst/>
            <a:rect l="l" t="t" r="r" b="b"/>
            <a:pathLst>
              <a:path w="226695" h="227329">
                <a:moveTo>
                  <a:pt x="111918" y="0"/>
                </a:moveTo>
                <a:lnTo>
                  <a:pt x="155692" y="8594"/>
                </a:lnTo>
                <a:lnTo>
                  <a:pt x="193302" y="33287"/>
                </a:lnTo>
                <a:lnTo>
                  <a:pt x="217934" y="70110"/>
                </a:lnTo>
                <a:lnTo>
                  <a:pt x="226417" y="113307"/>
                </a:lnTo>
                <a:lnTo>
                  <a:pt x="225468" y="128339"/>
                </a:lnTo>
                <a:lnTo>
                  <a:pt x="211236" y="170457"/>
                </a:lnTo>
                <a:lnTo>
                  <a:pt x="182271" y="203813"/>
                </a:lnTo>
                <a:lnTo>
                  <a:pt x="142329" y="223266"/>
                </a:lnTo>
                <a:lnTo>
                  <a:pt x="112117" y="227012"/>
                </a:lnTo>
                <a:lnTo>
                  <a:pt x="89749" y="224947"/>
                </a:lnTo>
                <a:lnTo>
                  <a:pt x="50111" y="208427"/>
                </a:lnTo>
                <a:lnTo>
                  <a:pt x="18473" y="176565"/>
                </a:lnTo>
                <a:lnTo>
                  <a:pt x="2052" y="136432"/>
                </a:lnTo>
                <a:lnTo>
                  <a:pt x="0" y="113704"/>
                </a:lnTo>
                <a:lnTo>
                  <a:pt x="2319" y="89458"/>
                </a:lnTo>
                <a:lnTo>
                  <a:pt x="20873" y="47290"/>
                </a:lnTo>
                <a:lnTo>
                  <a:pt x="53987" y="16519"/>
                </a:lnTo>
                <a:lnTo>
                  <a:pt x="91392" y="1835"/>
                </a:lnTo>
                <a:lnTo>
                  <a:pt x="111918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79614" y="3594006"/>
            <a:ext cx="161925" cy="292100"/>
          </a:xfrm>
          <a:custGeom>
            <a:avLst/>
            <a:gdLst/>
            <a:ahLst/>
            <a:cxnLst/>
            <a:rect l="l" t="t" r="r" b="b"/>
            <a:pathLst>
              <a:path w="161925" h="292100">
                <a:moveTo>
                  <a:pt x="0" y="0"/>
                </a:moveTo>
                <a:lnTo>
                  <a:pt x="161329" y="0"/>
                </a:lnTo>
                <a:lnTo>
                  <a:pt x="161329" y="54768"/>
                </a:lnTo>
                <a:lnTo>
                  <a:pt x="108148" y="54768"/>
                </a:lnTo>
                <a:lnTo>
                  <a:pt x="108148" y="291901"/>
                </a:lnTo>
                <a:lnTo>
                  <a:pt x="51792" y="291901"/>
                </a:lnTo>
                <a:lnTo>
                  <a:pt x="51792" y="54768"/>
                </a:lnTo>
                <a:lnTo>
                  <a:pt x="0" y="5476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67733" y="3586664"/>
            <a:ext cx="191770" cy="299720"/>
          </a:xfrm>
          <a:custGeom>
            <a:avLst/>
            <a:gdLst/>
            <a:ahLst/>
            <a:cxnLst/>
            <a:rect l="l" t="t" r="r" b="b"/>
            <a:pathLst>
              <a:path w="191770" h="299720">
                <a:moveTo>
                  <a:pt x="0" y="0"/>
                </a:moveTo>
                <a:lnTo>
                  <a:pt x="53776" y="0"/>
                </a:lnTo>
                <a:lnTo>
                  <a:pt x="53776" y="105171"/>
                </a:lnTo>
                <a:lnTo>
                  <a:pt x="61726" y="98753"/>
                </a:lnTo>
                <a:lnTo>
                  <a:pt x="101897" y="79499"/>
                </a:lnTo>
                <a:lnTo>
                  <a:pt x="118268" y="77787"/>
                </a:lnTo>
                <a:lnTo>
                  <a:pt x="133709" y="79176"/>
                </a:lnTo>
                <a:lnTo>
                  <a:pt x="172442" y="100012"/>
                </a:lnTo>
                <a:lnTo>
                  <a:pt x="190115" y="139042"/>
                </a:lnTo>
                <a:lnTo>
                  <a:pt x="191293" y="156567"/>
                </a:lnTo>
                <a:lnTo>
                  <a:pt x="191293" y="299243"/>
                </a:lnTo>
                <a:lnTo>
                  <a:pt x="137913" y="299243"/>
                </a:lnTo>
                <a:lnTo>
                  <a:pt x="137913" y="204589"/>
                </a:lnTo>
                <a:lnTo>
                  <a:pt x="137690" y="187349"/>
                </a:lnTo>
                <a:lnTo>
                  <a:pt x="131960" y="144925"/>
                </a:lnTo>
                <a:lnTo>
                  <a:pt x="122138" y="133945"/>
                </a:lnTo>
                <a:lnTo>
                  <a:pt x="116383" y="129579"/>
                </a:lnTo>
                <a:lnTo>
                  <a:pt x="109273" y="127396"/>
                </a:lnTo>
                <a:lnTo>
                  <a:pt x="100806" y="127396"/>
                </a:lnTo>
                <a:lnTo>
                  <a:pt x="62532" y="151209"/>
                </a:lnTo>
                <a:lnTo>
                  <a:pt x="53925" y="196725"/>
                </a:lnTo>
                <a:lnTo>
                  <a:pt x="53776" y="212526"/>
                </a:lnTo>
                <a:lnTo>
                  <a:pt x="53776" y="299243"/>
                </a:lnTo>
                <a:lnTo>
                  <a:pt x="0" y="299243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78981" y="3585671"/>
            <a:ext cx="170180" cy="352425"/>
          </a:xfrm>
          <a:custGeom>
            <a:avLst/>
            <a:gdLst/>
            <a:ahLst/>
            <a:cxnLst/>
            <a:rect l="l" t="t" r="r" b="b"/>
            <a:pathLst>
              <a:path w="170179" h="352425">
                <a:moveTo>
                  <a:pt x="131167" y="0"/>
                </a:moveTo>
                <a:lnTo>
                  <a:pt x="169664" y="0"/>
                </a:lnTo>
                <a:lnTo>
                  <a:pt x="38298" y="352226"/>
                </a:lnTo>
                <a:lnTo>
                  <a:pt x="0" y="352226"/>
                </a:lnTo>
                <a:lnTo>
                  <a:pt x="131167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10856" y="4564564"/>
            <a:ext cx="304800" cy="306705"/>
          </a:xfrm>
          <a:custGeom>
            <a:avLst/>
            <a:gdLst/>
            <a:ahLst/>
            <a:cxnLst/>
            <a:rect l="l" t="t" r="r" b="b"/>
            <a:pathLst>
              <a:path w="304800" h="306704">
                <a:moveTo>
                  <a:pt x="282045" y="242689"/>
                </a:moveTo>
                <a:lnTo>
                  <a:pt x="264847" y="242689"/>
                </a:lnTo>
                <a:lnTo>
                  <a:pt x="257505" y="245699"/>
                </a:lnTo>
                <a:lnTo>
                  <a:pt x="245334" y="257737"/>
                </a:lnTo>
                <a:lnTo>
                  <a:pt x="242291" y="265046"/>
                </a:lnTo>
                <a:lnTo>
                  <a:pt x="242291" y="282244"/>
                </a:lnTo>
                <a:lnTo>
                  <a:pt x="245334" y="289586"/>
                </a:lnTo>
                <a:lnTo>
                  <a:pt x="257505" y="301757"/>
                </a:lnTo>
                <a:lnTo>
                  <a:pt x="264847" y="304800"/>
                </a:lnTo>
                <a:lnTo>
                  <a:pt x="282045" y="304800"/>
                </a:lnTo>
                <a:lnTo>
                  <a:pt x="289387" y="301757"/>
                </a:lnTo>
                <a:lnTo>
                  <a:pt x="301558" y="289586"/>
                </a:lnTo>
                <a:lnTo>
                  <a:pt x="304600" y="282244"/>
                </a:lnTo>
                <a:lnTo>
                  <a:pt x="304600" y="265046"/>
                </a:lnTo>
                <a:lnTo>
                  <a:pt x="301558" y="257737"/>
                </a:lnTo>
                <a:lnTo>
                  <a:pt x="289387" y="245699"/>
                </a:lnTo>
                <a:lnTo>
                  <a:pt x="282045" y="242689"/>
                </a:lnTo>
                <a:close/>
              </a:path>
              <a:path w="304800" h="306704">
                <a:moveTo>
                  <a:pt x="54966" y="210939"/>
                </a:moveTo>
                <a:lnTo>
                  <a:pt x="0" y="210939"/>
                </a:lnTo>
                <a:lnTo>
                  <a:pt x="2802" y="231905"/>
                </a:lnTo>
                <a:lnTo>
                  <a:pt x="29368" y="280888"/>
                </a:lnTo>
                <a:lnTo>
                  <a:pt x="78369" y="304979"/>
                </a:lnTo>
                <a:lnTo>
                  <a:pt x="98623" y="306585"/>
                </a:lnTo>
                <a:lnTo>
                  <a:pt x="120054" y="304880"/>
                </a:lnTo>
                <a:lnTo>
                  <a:pt x="156963" y="291238"/>
                </a:lnTo>
                <a:lnTo>
                  <a:pt x="185116" y="264907"/>
                </a:lnTo>
                <a:lnTo>
                  <a:pt x="190426" y="255587"/>
                </a:lnTo>
                <a:lnTo>
                  <a:pt x="101600" y="255587"/>
                </a:lnTo>
                <a:lnTo>
                  <a:pt x="92676" y="254899"/>
                </a:lnTo>
                <a:lnTo>
                  <a:pt x="60696" y="230658"/>
                </a:lnTo>
                <a:lnTo>
                  <a:pt x="57292" y="221524"/>
                </a:lnTo>
                <a:lnTo>
                  <a:pt x="54966" y="210939"/>
                </a:lnTo>
                <a:close/>
              </a:path>
              <a:path w="304800" h="306704">
                <a:moveTo>
                  <a:pt x="182069" y="53379"/>
                </a:moveTo>
                <a:lnTo>
                  <a:pt x="109007" y="53379"/>
                </a:lnTo>
                <a:lnTo>
                  <a:pt x="116283" y="55993"/>
                </a:lnTo>
                <a:lnTo>
                  <a:pt x="127396" y="66443"/>
                </a:lnTo>
                <a:lnTo>
                  <a:pt x="130175" y="73025"/>
                </a:lnTo>
                <a:lnTo>
                  <a:pt x="130175" y="87048"/>
                </a:lnTo>
                <a:lnTo>
                  <a:pt x="97060" y="114920"/>
                </a:lnTo>
                <a:lnTo>
                  <a:pt x="79573" y="117276"/>
                </a:lnTo>
                <a:lnTo>
                  <a:pt x="79573" y="164901"/>
                </a:lnTo>
                <a:lnTo>
                  <a:pt x="119793" y="172975"/>
                </a:lnTo>
                <a:lnTo>
                  <a:pt x="145565" y="202989"/>
                </a:lnTo>
                <a:lnTo>
                  <a:pt x="146644" y="212526"/>
                </a:lnTo>
                <a:lnTo>
                  <a:pt x="145844" y="221208"/>
                </a:lnTo>
                <a:lnTo>
                  <a:pt x="119384" y="252462"/>
                </a:lnTo>
                <a:lnTo>
                  <a:pt x="101600" y="255587"/>
                </a:lnTo>
                <a:lnTo>
                  <a:pt x="190426" y="255587"/>
                </a:lnTo>
                <a:lnTo>
                  <a:pt x="194170" y="249014"/>
                </a:lnTo>
                <a:lnTo>
                  <a:pt x="199602" y="231619"/>
                </a:lnTo>
                <a:lnTo>
                  <a:pt x="201413" y="212725"/>
                </a:lnTo>
                <a:lnTo>
                  <a:pt x="200476" y="199771"/>
                </a:lnTo>
                <a:lnTo>
                  <a:pt x="178214" y="157057"/>
                </a:lnTo>
                <a:lnTo>
                  <a:pt x="144858" y="138510"/>
                </a:lnTo>
                <a:lnTo>
                  <a:pt x="154377" y="133164"/>
                </a:lnTo>
                <a:lnTo>
                  <a:pt x="180360" y="104266"/>
                </a:lnTo>
                <a:lnTo>
                  <a:pt x="186331" y="76993"/>
                </a:lnTo>
                <a:lnTo>
                  <a:pt x="184812" y="61850"/>
                </a:lnTo>
                <a:lnTo>
                  <a:pt x="182069" y="53379"/>
                </a:lnTo>
                <a:close/>
              </a:path>
              <a:path w="304800" h="306704">
                <a:moveTo>
                  <a:pt x="101798" y="0"/>
                </a:moveTo>
                <a:lnTo>
                  <a:pt x="49075" y="15404"/>
                </a:lnTo>
                <a:lnTo>
                  <a:pt x="19595" y="50204"/>
                </a:lnTo>
                <a:lnTo>
                  <a:pt x="11706" y="79375"/>
                </a:lnTo>
                <a:lnTo>
                  <a:pt x="65087" y="79375"/>
                </a:lnTo>
                <a:lnTo>
                  <a:pt x="67468" y="71701"/>
                </a:lnTo>
                <a:lnTo>
                  <a:pt x="71899" y="65451"/>
                </a:lnTo>
                <a:lnTo>
                  <a:pt x="84865" y="55794"/>
                </a:lnTo>
                <a:lnTo>
                  <a:pt x="92075" y="53379"/>
                </a:lnTo>
                <a:lnTo>
                  <a:pt x="182069" y="53379"/>
                </a:lnTo>
                <a:lnTo>
                  <a:pt x="180254" y="47774"/>
                </a:lnTo>
                <a:lnTo>
                  <a:pt x="149143" y="12836"/>
                </a:lnTo>
                <a:lnTo>
                  <a:pt x="119031" y="1426"/>
                </a:lnTo>
                <a:lnTo>
                  <a:pt x="101798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40447" y="4794553"/>
            <a:ext cx="87709" cy="875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10855" y="4564564"/>
            <a:ext cx="201930" cy="306705"/>
          </a:xfrm>
          <a:custGeom>
            <a:avLst/>
            <a:gdLst/>
            <a:ahLst/>
            <a:cxnLst/>
            <a:rect l="l" t="t" r="r" b="b"/>
            <a:pathLst>
              <a:path w="201929" h="306704">
                <a:moveTo>
                  <a:pt x="101798" y="0"/>
                </a:moveTo>
                <a:lnTo>
                  <a:pt x="149144" y="12836"/>
                </a:lnTo>
                <a:lnTo>
                  <a:pt x="180255" y="47773"/>
                </a:lnTo>
                <a:lnTo>
                  <a:pt x="186332" y="76993"/>
                </a:lnTo>
                <a:lnTo>
                  <a:pt x="185669" y="86506"/>
                </a:lnTo>
                <a:lnTo>
                  <a:pt x="162693" y="127049"/>
                </a:lnTo>
                <a:lnTo>
                  <a:pt x="144859" y="138509"/>
                </a:lnTo>
                <a:lnTo>
                  <a:pt x="157429" y="143216"/>
                </a:lnTo>
                <a:lnTo>
                  <a:pt x="192986" y="176503"/>
                </a:lnTo>
                <a:lnTo>
                  <a:pt x="201414" y="212725"/>
                </a:lnTo>
                <a:lnTo>
                  <a:pt x="199603" y="231619"/>
                </a:lnTo>
                <a:lnTo>
                  <a:pt x="172442" y="279300"/>
                </a:lnTo>
                <a:lnTo>
                  <a:pt x="139501" y="299764"/>
                </a:lnTo>
                <a:lnTo>
                  <a:pt x="98623" y="306585"/>
                </a:lnTo>
                <a:lnTo>
                  <a:pt x="78370" y="304979"/>
                </a:lnTo>
                <a:lnTo>
                  <a:pt x="29368" y="280888"/>
                </a:lnTo>
                <a:lnTo>
                  <a:pt x="2803" y="231905"/>
                </a:lnTo>
                <a:lnTo>
                  <a:pt x="0" y="210939"/>
                </a:lnTo>
                <a:lnTo>
                  <a:pt x="54967" y="210939"/>
                </a:lnTo>
                <a:lnTo>
                  <a:pt x="57292" y="221524"/>
                </a:lnTo>
                <a:lnTo>
                  <a:pt x="60697" y="230658"/>
                </a:lnTo>
                <a:lnTo>
                  <a:pt x="92676" y="254899"/>
                </a:lnTo>
                <a:lnTo>
                  <a:pt x="101600" y="255587"/>
                </a:lnTo>
                <a:lnTo>
                  <a:pt x="110907" y="254806"/>
                </a:lnTo>
                <a:lnTo>
                  <a:pt x="143445" y="229195"/>
                </a:lnTo>
                <a:lnTo>
                  <a:pt x="146645" y="212526"/>
                </a:lnTo>
                <a:lnTo>
                  <a:pt x="145566" y="202989"/>
                </a:lnTo>
                <a:lnTo>
                  <a:pt x="119794" y="172975"/>
                </a:lnTo>
                <a:lnTo>
                  <a:pt x="79573" y="164901"/>
                </a:lnTo>
                <a:lnTo>
                  <a:pt x="79573" y="117276"/>
                </a:lnTo>
                <a:lnTo>
                  <a:pt x="121080" y="103650"/>
                </a:lnTo>
                <a:lnTo>
                  <a:pt x="130174" y="87047"/>
                </a:lnTo>
                <a:lnTo>
                  <a:pt x="130174" y="80962"/>
                </a:lnTo>
                <a:lnTo>
                  <a:pt x="130174" y="73025"/>
                </a:lnTo>
                <a:lnTo>
                  <a:pt x="127396" y="66443"/>
                </a:lnTo>
                <a:lnTo>
                  <a:pt x="121840" y="61217"/>
                </a:lnTo>
                <a:lnTo>
                  <a:pt x="116284" y="55992"/>
                </a:lnTo>
                <a:lnTo>
                  <a:pt x="109008" y="53379"/>
                </a:lnTo>
                <a:lnTo>
                  <a:pt x="100012" y="53379"/>
                </a:lnTo>
                <a:lnTo>
                  <a:pt x="92075" y="53379"/>
                </a:lnTo>
                <a:lnTo>
                  <a:pt x="84865" y="55794"/>
                </a:lnTo>
                <a:lnTo>
                  <a:pt x="78382" y="60622"/>
                </a:lnTo>
                <a:lnTo>
                  <a:pt x="71900" y="65451"/>
                </a:lnTo>
                <a:lnTo>
                  <a:pt x="67468" y="71702"/>
                </a:lnTo>
                <a:lnTo>
                  <a:pt x="65087" y="79375"/>
                </a:lnTo>
                <a:lnTo>
                  <a:pt x="11707" y="79375"/>
                </a:lnTo>
                <a:lnTo>
                  <a:pt x="26330" y="38000"/>
                </a:lnTo>
                <a:lnTo>
                  <a:pt x="64938" y="6846"/>
                </a:lnTo>
                <a:lnTo>
                  <a:pt x="82512" y="1711"/>
                </a:lnTo>
                <a:lnTo>
                  <a:pt x="101798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03390" y="4546307"/>
            <a:ext cx="2783481" cy="3964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74815" y="5041607"/>
            <a:ext cx="887094" cy="310515"/>
          </a:xfrm>
          <a:custGeom>
            <a:avLst/>
            <a:gdLst/>
            <a:ahLst/>
            <a:cxnLst/>
            <a:rect l="l" t="t" r="r" b="b"/>
            <a:pathLst>
              <a:path w="887095" h="310514">
                <a:moveTo>
                  <a:pt x="772120" y="83343"/>
                </a:moveTo>
                <a:lnTo>
                  <a:pt x="728141" y="91504"/>
                </a:lnTo>
                <a:lnTo>
                  <a:pt x="692249" y="115986"/>
                </a:lnTo>
                <a:lnTo>
                  <a:pt x="668355" y="152846"/>
                </a:lnTo>
                <a:lnTo>
                  <a:pt x="660400" y="198041"/>
                </a:lnTo>
                <a:lnTo>
                  <a:pt x="662396" y="221140"/>
                </a:lnTo>
                <a:lnTo>
                  <a:pt x="678371" y="261274"/>
                </a:lnTo>
                <a:lnTo>
                  <a:pt x="709500" y="292329"/>
                </a:lnTo>
                <a:lnTo>
                  <a:pt x="750875" y="308353"/>
                </a:lnTo>
                <a:lnTo>
                  <a:pt x="775097" y="310356"/>
                </a:lnTo>
                <a:lnTo>
                  <a:pt x="790910" y="309630"/>
                </a:lnTo>
                <a:lnTo>
                  <a:pt x="831651" y="298748"/>
                </a:lnTo>
                <a:lnTo>
                  <a:pt x="863575" y="274246"/>
                </a:lnTo>
                <a:lnTo>
                  <a:pt x="872529" y="262929"/>
                </a:lnTo>
                <a:lnTo>
                  <a:pt x="872107" y="262731"/>
                </a:lnTo>
                <a:lnTo>
                  <a:pt x="774700" y="262731"/>
                </a:lnTo>
                <a:lnTo>
                  <a:pt x="762564" y="261881"/>
                </a:lnTo>
                <a:lnTo>
                  <a:pt x="725530" y="241753"/>
                </a:lnTo>
                <a:lnTo>
                  <a:pt x="712787" y="212526"/>
                </a:lnTo>
                <a:lnTo>
                  <a:pt x="886816" y="212526"/>
                </a:lnTo>
                <a:lnTo>
                  <a:pt x="887016" y="202208"/>
                </a:lnTo>
                <a:lnTo>
                  <a:pt x="885019" y="176727"/>
                </a:lnTo>
                <a:lnTo>
                  <a:pt x="883220" y="169862"/>
                </a:lnTo>
                <a:lnTo>
                  <a:pt x="715168" y="169862"/>
                </a:lnTo>
                <a:lnTo>
                  <a:pt x="719832" y="160597"/>
                </a:lnTo>
                <a:lnTo>
                  <a:pt x="753467" y="132357"/>
                </a:lnTo>
                <a:lnTo>
                  <a:pt x="774700" y="129183"/>
                </a:lnTo>
                <a:lnTo>
                  <a:pt x="865529" y="129183"/>
                </a:lnTo>
                <a:lnTo>
                  <a:pt x="855066" y="115986"/>
                </a:lnTo>
                <a:lnTo>
                  <a:pt x="837902" y="101705"/>
                </a:lnTo>
                <a:lnTo>
                  <a:pt x="818356" y="91504"/>
                </a:lnTo>
                <a:lnTo>
                  <a:pt x="796428" y="85383"/>
                </a:lnTo>
                <a:lnTo>
                  <a:pt x="772120" y="83343"/>
                </a:lnTo>
                <a:close/>
              </a:path>
              <a:path w="887095" h="310514">
                <a:moveTo>
                  <a:pt x="826889" y="241498"/>
                </a:moveTo>
                <a:lnTo>
                  <a:pt x="815442" y="250787"/>
                </a:lnTo>
                <a:lnTo>
                  <a:pt x="802928" y="257422"/>
                </a:lnTo>
                <a:lnTo>
                  <a:pt x="789347" y="261404"/>
                </a:lnTo>
                <a:lnTo>
                  <a:pt x="774700" y="262731"/>
                </a:lnTo>
                <a:lnTo>
                  <a:pt x="872107" y="262731"/>
                </a:lnTo>
                <a:lnTo>
                  <a:pt x="826889" y="241498"/>
                </a:lnTo>
                <a:close/>
              </a:path>
              <a:path w="887095" h="310514">
                <a:moveTo>
                  <a:pt x="865529" y="129183"/>
                </a:moveTo>
                <a:lnTo>
                  <a:pt x="774700" y="129183"/>
                </a:lnTo>
                <a:lnTo>
                  <a:pt x="784801" y="129890"/>
                </a:lnTo>
                <a:lnTo>
                  <a:pt x="794271" y="132010"/>
                </a:lnTo>
                <a:lnTo>
                  <a:pt x="829115" y="161255"/>
                </a:lnTo>
                <a:lnTo>
                  <a:pt x="832445" y="169862"/>
                </a:lnTo>
                <a:lnTo>
                  <a:pt x="883220" y="169862"/>
                </a:lnTo>
                <a:lnTo>
                  <a:pt x="879028" y="153863"/>
                </a:lnTo>
                <a:lnTo>
                  <a:pt x="869044" y="133616"/>
                </a:lnTo>
                <a:lnTo>
                  <a:pt x="865529" y="129183"/>
                </a:lnTo>
                <a:close/>
              </a:path>
              <a:path w="887095" h="310514">
                <a:moveTo>
                  <a:pt x="236339" y="88900"/>
                </a:moveTo>
                <a:lnTo>
                  <a:pt x="181966" y="88900"/>
                </a:lnTo>
                <a:lnTo>
                  <a:pt x="181966" y="304800"/>
                </a:lnTo>
                <a:lnTo>
                  <a:pt x="236339" y="304800"/>
                </a:lnTo>
                <a:lnTo>
                  <a:pt x="236339" y="88900"/>
                </a:lnTo>
                <a:close/>
              </a:path>
              <a:path w="887095" h="310514">
                <a:moveTo>
                  <a:pt x="343495" y="88900"/>
                </a:moveTo>
                <a:lnTo>
                  <a:pt x="289123" y="88900"/>
                </a:lnTo>
                <a:lnTo>
                  <a:pt x="289123" y="304800"/>
                </a:lnTo>
                <a:lnTo>
                  <a:pt x="343495" y="304800"/>
                </a:lnTo>
                <a:lnTo>
                  <a:pt x="343528" y="207366"/>
                </a:lnTo>
                <a:lnTo>
                  <a:pt x="343836" y="194220"/>
                </a:lnTo>
                <a:lnTo>
                  <a:pt x="352028" y="156275"/>
                </a:lnTo>
                <a:lnTo>
                  <a:pt x="383337" y="133058"/>
                </a:lnTo>
                <a:lnTo>
                  <a:pt x="389929" y="132556"/>
                </a:lnTo>
                <a:lnTo>
                  <a:pt x="615721" y="132556"/>
                </a:lnTo>
                <a:lnTo>
                  <a:pt x="615621" y="132022"/>
                </a:lnTo>
                <a:lnTo>
                  <a:pt x="612344" y="122237"/>
                </a:lnTo>
                <a:lnTo>
                  <a:pt x="474066" y="122237"/>
                </a:lnTo>
                <a:lnTo>
                  <a:pt x="468961" y="113704"/>
                </a:lnTo>
                <a:lnTo>
                  <a:pt x="343495" y="113704"/>
                </a:lnTo>
                <a:lnTo>
                  <a:pt x="343495" y="88900"/>
                </a:lnTo>
                <a:close/>
              </a:path>
              <a:path w="887095" h="310514">
                <a:moveTo>
                  <a:pt x="528835" y="132556"/>
                </a:moveTo>
                <a:lnTo>
                  <a:pt x="398000" y="132556"/>
                </a:lnTo>
                <a:lnTo>
                  <a:pt x="404878" y="134673"/>
                </a:lnTo>
                <a:lnTo>
                  <a:pt x="416256" y="143139"/>
                </a:lnTo>
                <a:lnTo>
                  <a:pt x="427366" y="186735"/>
                </a:lnTo>
                <a:lnTo>
                  <a:pt x="427633" y="304800"/>
                </a:lnTo>
                <a:lnTo>
                  <a:pt x="482203" y="304800"/>
                </a:lnTo>
                <a:lnTo>
                  <a:pt x="482203" y="207366"/>
                </a:lnTo>
                <a:lnTo>
                  <a:pt x="482538" y="192949"/>
                </a:lnTo>
                <a:lnTo>
                  <a:pt x="494332" y="149944"/>
                </a:lnTo>
                <a:lnTo>
                  <a:pt x="522070" y="133052"/>
                </a:lnTo>
                <a:lnTo>
                  <a:pt x="528835" y="132556"/>
                </a:lnTo>
                <a:close/>
              </a:path>
              <a:path w="887095" h="310514">
                <a:moveTo>
                  <a:pt x="615721" y="132556"/>
                </a:moveTo>
                <a:lnTo>
                  <a:pt x="528835" y="132556"/>
                </a:lnTo>
                <a:lnTo>
                  <a:pt x="537393" y="133368"/>
                </a:lnTo>
                <a:lnTo>
                  <a:pt x="544809" y="135806"/>
                </a:lnTo>
                <a:lnTo>
                  <a:pt x="564777" y="178389"/>
                </a:lnTo>
                <a:lnTo>
                  <a:pt x="565348" y="304800"/>
                </a:lnTo>
                <a:lnTo>
                  <a:pt x="619918" y="304800"/>
                </a:lnTo>
                <a:lnTo>
                  <a:pt x="619840" y="175245"/>
                </a:lnTo>
                <a:lnTo>
                  <a:pt x="619441" y="160102"/>
                </a:lnTo>
                <a:lnTo>
                  <a:pt x="618008" y="144710"/>
                </a:lnTo>
                <a:lnTo>
                  <a:pt x="615721" y="132556"/>
                </a:lnTo>
                <a:close/>
              </a:path>
              <a:path w="887095" h="310514">
                <a:moveTo>
                  <a:pt x="546695" y="83343"/>
                </a:moveTo>
                <a:lnTo>
                  <a:pt x="505717" y="93266"/>
                </a:lnTo>
                <a:lnTo>
                  <a:pt x="474066" y="122237"/>
                </a:lnTo>
                <a:lnTo>
                  <a:pt x="612344" y="122237"/>
                </a:lnTo>
                <a:lnTo>
                  <a:pt x="578098" y="89371"/>
                </a:lnTo>
                <a:lnTo>
                  <a:pt x="546695" y="83343"/>
                </a:lnTo>
                <a:close/>
              </a:path>
              <a:path w="887095" h="310514">
                <a:moveTo>
                  <a:pt x="411360" y="83343"/>
                </a:moveTo>
                <a:lnTo>
                  <a:pt x="366061" y="95138"/>
                </a:lnTo>
                <a:lnTo>
                  <a:pt x="343495" y="113704"/>
                </a:lnTo>
                <a:lnTo>
                  <a:pt x="468961" y="113704"/>
                </a:lnTo>
                <a:lnTo>
                  <a:pt x="439417" y="88900"/>
                </a:lnTo>
                <a:lnTo>
                  <a:pt x="411360" y="83343"/>
                </a:lnTo>
                <a:close/>
              </a:path>
              <a:path w="887095" h="310514">
                <a:moveTo>
                  <a:pt x="108148" y="67666"/>
                </a:moveTo>
                <a:lnTo>
                  <a:pt x="51791" y="67666"/>
                </a:lnTo>
                <a:lnTo>
                  <a:pt x="51791" y="304800"/>
                </a:lnTo>
                <a:lnTo>
                  <a:pt x="108148" y="304800"/>
                </a:lnTo>
                <a:lnTo>
                  <a:pt x="108148" y="67666"/>
                </a:lnTo>
                <a:close/>
              </a:path>
              <a:path w="887095" h="310514">
                <a:moveTo>
                  <a:pt x="161329" y="12898"/>
                </a:moveTo>
                <a:lnTo>
                  <a:pt x="0" y="12898"/>
                </a:lnTo>
                <a:lnTo>
                  <a:pt x="0" y="67666"/>
                </a:lnTo>
                <a:lnTo>
                  <a:pt x="161329" y="67666"/>
                </a:lnTo>
                <a:lnTo>
                  <a:pt x="161329" y="12898"/>
                </a:lnTo>
                <a:close/>
              </a:path>
              <a:path w="887095" h="310514">
                <a:moveTo>
                  <a:pt x="209153" y="0"/>
                </a:moveTo>
                <a:lnTo>
                  <a:pt x="177154" y="21282"/>
                </a:lnTo>
                <a:lnTo>
                  <a:pt x="174625" y="34528"/>
                </a:lnTo>
                <a:lnTo>
                  <a:pt x="175263" y="41690"/>
                </a:lnTo>
                <a:lnTo>
                  <a:pt x="202573" y="69596"/>
                </a:lnTo>
                <a:lnTo>
                  <a:pt x="209550" y="70247"/>
                </a:lnTo>
                <a:lnTo>
                  <a:pt x="216387" y="69596"/>
                </a:lnTo>
                <a:lnTo>
                  <a:pt x="243246" y="42298"/>
                </a:lnTo>
                <a:lnTo>
                  <a:pt x="243879" y="35322"/>
                </a:lnTo>
                <a:lnTo>
                  <a:pt x="243240" y="28252"/>
                </a:lnTo>
                <a:lnTo>
                  <a:pt x="216043" y="644"/>
                </a:lnTo>
                <a:lnTo>
                  <a:pt x="209153" y="0"/>
                </a:lnTo>
                <a:close/>
              </a:path>
            </a:pathLst>
          </a:custGeom>
          <a:solidFill>
            <a:srgbClr val="1740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89983" y="5170790"/>
            <a:ext cx="117475" cy="41275"/>
          </a:xfrm>
          <a:custGeom>
            <a:avLst/>
            <a:gdLst/>
            <a:ahLst/>
            <a:cxnLst/>
            <a:rect l="l" t="t" r="r" b="b"/>
            <a:pathLst>
              <a:path w="117475" h="41275">
                <a:moveTo>
                  <a:pt x="59531" y="0"/>
                </a:moveTo>
                <a:lnTo>
                  <a:pt x="19843" y="12700"/>
                </a:lnTo>
                <a:lnTo>
                  <a:pt x="0" y="40679"/>
                </a:lnTo>
                <a:lnTo>
                  <a:pt x="117276" y="40679"/>
                </a:lnTo>
                <a:lnTo>
                  <a:pt x="87938" y="6362"/>
                </a:lnTo>
                <a:lnTo>
                  <a:pt x="59531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56781" y="5130507"/>
            <a:ext cx="54610" cy="215900"/>
          </a:xfrm>
          <a:custGeom>
            <a:avLst/>
            <a:gdLst/>
            <a:ahLst/>
            <a:cxnLst/>
            <a:rect l="l" t="t" r="r" b="b"/>
            <a:pathLst>
              <a:path w="54609" h="215900">
                <a:moveTo>
                  <a:pt x="0" y="0"/>
                </a:moveTo>
                <a:lnTo>
                  <a:pt x="54371" y="0"/>
                </a:lnTo>
                <a:lnTo>
                  <a:pt x="54371" y="215900"/>
                </a:lnTo>
                <a:lnTo>
                  <a:pt x="0" y="2159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235214" y="5124951"/>
            <a:ext cx="226695" cy="227329"/>
          </a:xfrm>
          <a:custGeom>
            <a:avLst/>
            <a:gdLst/>
            <a:ahLst/>
            <a:cxnLst/>
            <a:rect l="l" t="t" r="r" b="b"/>
            <a:pathLst>
              <a:path w="226695" h="227329">
                <a:moveTo>
                  <a:pt x="111720" y="0"/>
                </a:moveTo>
                <a:lnTo>
                  <a:pt x="157956" y="8160"/>
                </a:lnTo>
                <a:lnTo>
                  <a:pt x="194667" y="32642"/>
                </a:lnTo>
                <a:lnTo>
                  <a:pt x="218628" y="70519"/>
                </a:lnTo>
                <a:lnTo>
                  <a:pt x="226615" y="118864"/>
                </a:lnTo>
                <a:lnTo>
                  <a:pt x="226417" y="129182"/>
                </a:lnTo>
                <a:lnTo>
                  <a:pt x="52387" y="129182"/>
                </a:lnTo>
                <a:lnTo>
                  <a:pt x="55060" y="140103"/>
                </a:lnTo>
                <a:lnTo>
                  <a:pt x="81278" y="171741"/>
                </a:lnTo>
                <a:lnTo>
                  <a:pt x="114300" y="179387"/>
                </a:lnTo>
                <a:lnTo>
                  <a:pt x="128947" y="178060"/>
                </a:lnTo>
                <a:lnTo>
                  <a:pt x="142527" y="174079"/>
                </a:lnTo>
                <a:lnTo>
                  <a:pt x="155041" y="167444"/>
                </a:lnTo>
                <a:lnTo>
                  <a:pt x="166488" y="158154"/>
                </a:lnTo>
                <a:lnTo>
                  <a:pt x="212129" y="179585"/>
                </a:lnTo>
                <a:lnTo>
                  <a:pt x="182736" y="208812"/>
                </a:lnTo>
                <a:lnTo>
                  <a:pt x="145206" y="224110"/>
                </a:lnTo>
                <a:lnTo>
                  <a:pt x="114696" y="227012"/>
                </a:lnTo>
                <a:lnTo>
                  <a:pt x="90474" y="225009"/>
                </a:lnTo>
                <a:lnTo>
                  <a:pt x="49100" y="208985"/>
                </a:lnTo>
                <a:lnTo>
                  <a:pt x="17971" y="177930"/>
                </a:lnTo>
                <a:lnTo>
                  <a:pt x="1996" y="137796"/>
                </a:lnTo>
                <a:lnTo>
                  <a:pt x="0" y="114696"/>
                </a:lnTo>
                <a:lnTo>
                  <a:pt x="1990" y="91039"/>
                </a:lnTo>
                <a:lnTo>
                  <a:pt x="17915" y="50012"/>
                </a:lnTo>
                <a:lnTo>
                  <a:pt x="48784" y="18361"/>
                </a:lnTo>
                <a:lnTo>
                  <a:pt x="88720" y="2040"/>
                </a:lnTo>
                <a:lnTo>
                  <a:pt x="111720" y="0"/>
                </a:lnTo>
                <a:close/>
              </a:path>
            </a:pathLst>
          </a:custGeom>
          <a:ln w="25399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863938" y="5124951"/>
            <a:ext cx="330835" cy="221615"/>
          </a:xfrm>
          <a:custGeom>
            <a:avLst/>
            <a:gdLst/>
            <a:ahLst/>
            <a:cxnLst/>
            <a:rect l="l" t="t" r="r" b="b"/>
            <a:pathLst>
              <a:path w="330834" h="221614">
                <a:moveTo>
                  <a:pt x="122237" y="0"/>
                </a:moveTo>
                <a:lnTo>
                  <a:pt x="166489" y="15453"/>
                </a:lnTo>
                <a:lnTo>
                  <a:pt x="184943" y="38893"/>
                </a:lnTo>
                <a:lnTo>
                  <a:pt x="191758" y="29939"/>
                </a:lnTo>
                <a:lnTo>
                  <a:pt x="226187" y="5581"/>
                </a:lnTo>
                <a:lnTo>
                  <a:pt x="257571" y="0"/>
                </a:lnTo>
                <a:lnTo>
                  <a:pt x="268733" y="669"/>
                </a:lnTo>
                <a:lnTo>
                  <a:pt x="306170" y="16482"/>
                </a:lnTo>
                <a:lnTo>
                  <a:pt x="328885" y="61366"/>
                </a:lnTo>
                <a:lnTo>
                  <a:pt x="330795" y="94853"/>
                </a:lnTo>
                <a:lnTo>
                  <a:pt x="330795" y="221456"/>
                </a:lnTo>
                <a:lnTo>
                  <a:pt x="276225" y="221456"/>
                </a:lnTo>
                <a:lnTo>
                  <a:pt x="276225" y="111918"/>
                </a:lnTo>
                <a:lnTo>
                  <a:pt x="275654" y="95045"/>
                </a:lnTo>
                <a:lnTo>
                  <a:pt x="261962" y="56523"/>
                </a:lnTo>
                <a:lnTo>
                  <a:pt x="239712" y="49212"/>
                </a:lnTo>
                <a:lnTo>
                  <a:pt x="232946" y="49708"/>
                </a:lnTo>
                <a:lnTo>
                  <a:pt x="201469" y="72460"/>
                </a:lnTo>
                <a:lnTo>
                  <a:pt x="193079" y="124023"/>
                </a:lnTo>
                <a:lnTo>
                  <a:pt x="193079" y="221456"/>
                </a:lnTo>
                <a:lnTo>
                  <a:pt x="138509" y="221456"/>
                </a:lnTo>
                <a:lnTo>
                  <a:pt x="138509" y="116879"/>
                </a:lnTo>
                <a:lnTo>
                  <a:pt x="138242" y="103392"/>
                </a:lnTo>
                <a:lnTo>
                  <a:pt x="127132" y="59795"/>
                </a:lnTo>
                <a:lnTo>
                  <a:pt x="121443" y="55562"/>
                </a:lnTo>
                <a:lnTo>
                  <a:pt x="115754" y="51329"/>
                </a:lnTo>
                <a:lnTo>
                  <a:pt x="108876" y="49212"/>
                </a:lnTo>
                <a:lnTo>
                  <a:pt x="100806" y="49212"/>
                </a:lnTo>
                <a:lnTo>
                  <a:pt x="66674" y="66898"/>
                </a:lnTo>
                <a:lnTo>
                  <a:pt x="54712" y="110876"/>
                </a:lnTo>
                <a:lnTo>
                  <a:pt x="54371" y="125412"/>
                </a:lnTo>
                <a:lnTo>
                  <a:pt x="54371" y="221456"/>
                </a:lnTo>
                <a:lnTo>
                  <a:pt x="0" y="221456"/>
                </a:lnTo>
                <a:lnTo>
                  <a:pt x="0" y="5556"/>
                </a:lnTo>
                <a:lnTo>
                  <a:pt x="54371" y="5556"/>
                </a:lnTo>
                <a:lnTo>
                  <a:pt x="54371" y="30360"/>
                </a:lnTo>
                <a:lnTo>
                  <a:pt x="61509" y="23204"/>
                </a:lnTo>
                <a:lnTo>
                  <a:pt x="102964" y="1885"/>
                </a:lnTo>
                <a:lnTo>
                  <a:pt x="112408" y="471"/>
                </a:lnTo>
                <a:lnTo>
                  <a:pt x="122237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74814" y="5054506"/>
            <a:ext cx="161925" cy="292100"/>
          </a:xfrm>
          <a:custGeom>
            <a:avLst/>
            <a:gdLst/>
            <a:ahLst/>
            <a:cxnLst/>
            <a:rect l="l" t="t" r="r" b="b"/>
            <a:pathLst>
              <a:path w="161925" h="292100">
                <a:moveTo>
                  <a:pt x="0" y="0"/>
                </a:moveTo>
                <a:lnTo>
                  <a:pt x="161329" y="0"/>
                </a:lnTo>
                <a:lnTo>
                  <a:pt x="161329" y="54768"/>
                </a:lnTo>
                <a:lnTo>
                  <a:pt x="108148" y="54768"/>
                </a:lnTo>
                <a:lnTo>
                  <a:pt x="108148" y="291901"/>
                </a:lnTo>
                <a:lnTo>
                  <a:pt x="51792" y="291901"/>
                </a:lnTo>
                <a:lnTo>
                  <a:pt x="51792" y="54768"/>
                </a:lnTo>
                <a:lnTo>
                  <a:pt x="0" y="54768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9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736739" y="5028907"/>
            <a:ext cx="94654" cy="956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985A1F-0CF2-46FD-B17C-4B0C79A959D8}"/>
              </a:ext>
            </a:extLst>
          </p:cNvPr>
          <p:cNvSpPr txBox="1"/>
          <p:nvPr/>
        </p:nvSpPr>
        <p:spPr>
          <a:xfrm>
            <a:off x="835044" y="851431"/>
            <a:ext cx="6175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Century Gothic" panose="020B0502020202020204" pitchFamily="34" charset="0"/>
              </a:rPr>
              <a:t>What will I be learning today?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350" y="2292350"/>
            <a:ext cx="4889500" cy="2501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9350" y="2292350"/>
            <a:ext cx="4889500" cy="2501900"/>
          </a:xfrm>
          <a:custGeom>
            <a:avLst/>
            <a:gdLst/>
            <a:ahLst/>
            <a:cxnLst/>
            <a:rect l="l" t="t" r="r" b="b"/>
            <a:pathLst>
              <a:path w="4889500" h="2501900">
                <a:moveTo>
                  <a:pt x="4825925" y="0"/>
                </a:moveTo>
                <a:lnTo>
                  <a:pt x="63575" y="0"/>
                </a:lnTo>
                <a:lnTo>
                  <a:pt x="49126" y="0"/>
                </a:lnTo>
                <a:lnTo>
                  <a:pt x="37567" y="4336"/>
                </a:lnTo>
                <a:lnTo>
                  <a:pt x="28897" y="8671"/>
                </a:lnTo>
                <a:lnTo>
                  <a:pt x="17338" y="13008"/>
                </a:lnTo>
                <a:lnTo>
                  <a:pt x="11559" y="21680"/>
                </a:lnTo>
                <a:lnTo>
                  <a:pt x="5779" y="28184"/>
                </a:lnTo>
                <a:lnTo>
                  <a:pt x="0" y="36856"/>
                </a:lnTo>
                <a:lnTo>
                  <a:pt x="0" y="47696"/>
                </a:lnTo>
                <a:lnTo>
                  <a:pt x="0" y="2250409"/>
                </a:lnTo>
                <a:lnTo>
                  <a:pt x="0" y="2261250"/>
                </a:lnTo>
                <a:lnTo>
                  <a:pt x="5779" y="2269922"/>
                </a:lnTo>
                <a:lnTo>
                  <a:pt x="11559" y="2276426"/>
                </a:lnTo>
                <a:lnTo>
                  <a:pt x="17338" y="2285098"/>
                </a:lnTo>
                <a:lnTo>
                  <a:pt x="28897" y="2289434"/>
                </a:lnTo>
                <a:lnTo>
                  <a:pt x="37567" y="2293770"/>
                </a:lnTo>
                <a:lnTo>
                  <a:pt x="49126" y="2298106"/>
                </a:lnTo>
                <a:lnTo>
                  <a:pt x="63575" y="2298106"/>
                </a:lnTo>
                <a:lnTo>
                  <a:pt x="684876" y="2298106"/>
                </a:lnTo>
                <a:lnTo>
                  <a:pt x="939177" y="2488892"/>
                </a:lnTo>
                <a:lnTo>
                  <a:pt x="947846" y="2493228"/>
                </a:lnTo>
                <a:lnTo>
                  <a:pt x="959405" y="2497564"/>
                </a:lnTo>
                <a:lnTo>
                  <a:pt x="970964" y="2501900"/>
                </a:lnTo>
                <a:lnTo>
                  <a:pt x="982523" y="2501900"/>
                </a:lnTo>
                <a:lnTo>
                  <a:pt x="994082" y="2501900"/>
                </a:lnTo>
                <a:lnTo>
                  <a:pt x="1005642" y="2497564"/>
                </a:lnTo>
                <a:lnTo>
                  <a:pt x="1017201" y="2493228"/>
                </a:lnTo>
                <a:lnTo>
                  <a:pt x="1025870" y="2488892"/>
                </a:lnTo>
                <a:lnTo>
                  <a:pt x="1280170" y="2298106"/>
                </a:lnTo>
                <a:lnTo>
                  <a:pt x="4825925" y="2298106"/>
                </a:lnTo>
                <a:lnTo>
                  <a:pt x="4840374" y="2298106"/>
                </a:lnTo>
                <a:lnTo>
                  <a:pt x="4851933" y="2293770"/>
                </a:lnTo>
                <a:lnTo>
                  <a:pt x="4860602" y="2289434"/>
                </a:lnTo>
                <a:lnTo>
                  <a:pt x="4872162" y="2285098"/>
                </a:lnTo>
                <a:lnTo>
                  <a:pt x="4877941" y="2276426"/>
                </a:lnTo>
                <a:lnTo>
                  <a:pt x="4883720" y="2269922"/>
                </a:lnTo>
                <a:lnTo>
                  <a:pt x="4889500" y="2261250"/>
                </a:lnTo>
                <a:lnTo>
                  <a:pt x="4889500" y="2250409"/>
                </a:lnTo>
                <a:lnTo>
                  <a:pt x="4889500" y="47696"/>
                </a:lnTo>
                <a:lnTo>
                  <a:pt x="4889500" y="36856"/>
                </a:lnTo>
                <a:lnTo>
                  <a:pt x="4883720" y="28184"/>
                </a:lnTo>
                <a:lnTo>
                  <a:pt x="4877941" y="21680"/>
                </a:lnTo>
                <a:lnTo>
                  <a:pt x="4872162" y="13008"/>
                </a:lnTo>
                <a:lnTo>
                  <a:pt x="4860602" y="8671"/>
                </a:lnTo>
                <a:lnTo>
                  <a:pt x="4851933" y="4336"/>
                </a:lnTo>
                <a:lnTo>
                  <a:pt x="4840374" y="0"/>
                </a:lnTo>
                <a:lnTo>
                  <a:pt x="4825925" y="0"/>
                </a:lnTo>
                <a:close/>
              </a:path>
            </a:pathLst>
          </a:custGeom>
          <a:ln w="12700">
            <a:solidFill>
              <a:srgbClr val="0F6F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4500" y="2781300"/>
            <a:ext cx="4483100" cy="144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09139" y="2938938"/>
            <a:ext cx="3783965" cy="995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20"/>
              </a:lnSpc>
              <a:spcBef>
                <a:spcPts val="100"/>
              </a:spcBef>
              <a:tabLst>
                <a:tab pos="584200" algn="l"/>
              </a:tabLst>
            </a:pPr>
            <a:r>
              <a:rPr sz="3200" b="1" dirty="0">
                <a:solidFill>
                  <a:srgbClr val="FEFEFE"/>
                </a:solidFill>
                <a:latin typeface="Century Gothic"/>
                <a:cs typeface="Century Gothic"/>
              </a:rPr>
              <a:t>2.	</a:t>
            </a:r>
            <a:r>
              <a:rPr sz="3200" b="1" spc="-10" dirty="0">
                <a:solidFill>
                  <a:srgbClr val="FEFEFE"/>
                </a:solidFill>
                <a:latin typeface="Century Gothic"/>
                <a:cs typeface="Century Gothic"/>
              </a:rPr>
              <a:t>Let’s </a:t>
            </a:r>
            <a:r>
              <a:rPr sz="3200" b="1" dirty="0">
                <a:solidFill>
                  <a:srgbClr val="FEFEFE"/>
                </a:solidFill>
                <a:latin typeface="Century Gothic"/>
                <a:cs typeface="Century Gothic"/>
              </a:rPr>
              <a:t>think</a:t>
            </a:r>
            <a:r>
              <a:rPr sz="3200" b="1" spc="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3200" b="1" spc="-25" dirty="0">
                <a:solidFill>
                  <a:srgbClr val="FEFEFE"/>
                </a:solidFill>
                <a:latin typeface="Century Gothic"/>
                <a:cs typeface="Century Gothic"/>
              </a:rPr>
              <a:t>about</a:t>
            </a:r>
            <a:endParaRPr sz="3200">
              <a:latin typeface="Century Gothic"/>
              <a:cs typeface="Century Gothic"/>
            </a:endParaRPr>
          </a:p>
          <a:p>
            <a:pPr marL="2120900">
              <a:lnSpc>
                <a:spcPts val="3820"/>
              </a:lnSpc>
            </a:pPr>
            <a:r>
              <a:rPr sz="3200" b="1" spc="-15" dirty="0">
                <a:solidFill>
                  <a:srgbClr val="FEFEFE"/>
                </a:solidFill>
                <a:latin typeface="Century Gothic"/>
                <a:cs typeface="Century Gothic"/>
              </a:rPr>
              <a:t>p</a:t>
            </a:r>
            <a:r>
              <a:rPr sz="3200" b="1" spc="-25" dirty="0">
                <a:solidFill>
                  <a:srgbClr val="FEFEFE"/>
                </a:solidFill>
                <a:latin typeface="Century Gothic"/>
                <a:cs typeface="Century Gothic"/>
              </a:rPr>
              <a:t>h</a:t>
            </a:r>
            <a:r>
              <a:rPr sz="3200" b="1" spc="-50" dirty="0">
                <a:solidFill>
                  <a:srgbClr val="FEFEFE"/>
                </a:solidFill>
                <a:latin typeface="Century Gothic"/>
                <a:cs typeface="Century Gothic"/>
              </a:rPr>
              <a:t>o</a:t>
            </a:r>
            <a:r>
              <a:rPr sz="3200" b="1" spc="-25" dirty="0">
                <a:solidFill>
                  <a:srgbClr val="FEFEFE"/>
                </a:solidFill>
                <a:latin typeface="Century Gothic"/>
                <a:cs typeface="Century Gothic"/>
              </a:rPr>
              <a:t>n</a:t>
            </a:r>
            <a:r>
              <a:rPr sz="3200" b="1" spc="25" dirty="0">
                <a:solidFill>
                  <a:srgbClr val="FEFEFE"/>
                </a:solidFill>
                <a:latin typeface="Century Gothic"/>
                <a:cs typeface="Century Gothic"/>
              </a:rPr>
              <a:t>i</a:t>
            </a:r>
            <a:r>
              <a:rPr sz="3200" b="1" spc="-50" dirty="0">
                <a:solidFill>
                  <a:srgbClr val="FEFEFE"/>
                </a:solidFill>
                <a:latin typeface="Century Gothic"/>
                <a:cs typeface="Century Gothic"/>
              </a:rPr>
              <a:t>c</a:t>
            </a:r>
            <a:r>
              <a:rPr sz="3200" b="1" spc="-10" dirty="0">
                <a:solidFill>
                  <a:srgbClr val="FEFEFE"/>
                </a:solidFill>
                <a:latin typeface="Century Gothic"/>
                <a:cs typeface="Century Gothic"/>
              </a:rPr>
              <a:t>s</a:t>
            </a:r>
            <a:r>
              <a:rPr sz="3200" b="1" dirty="0">
                <a:solidFill>
                  <a:srgbClr val="FEFEFE"/>
                </a:solidFill>
                <a:latin typeface="Century Gothic"/>
                <a:cs typeface="Century Gothic"/>
              </a:rPr>
              <a:t>!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16500" y="5118100"/>
            <a:ext cx="2755900" cy="1181100"/>
          </a:xfrm>
          <a:prstGeom prst="rect">
            <a:avLst/>
          </a:prstGeom>
          <a:ln w="12700">
            <a:solidFill>
              <a:srgbClr val="08509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83945">
              <a:lnSpc>
                <a:spcPts val="9300"/>
              </a:lnSpc>
            </a:pPr>
            <a:r>
              <a:rPr sz="9600" dirty="0">
                <a:latin typeface="Century Gothic"/>
                <a:cs typeface="Century Gothic"/>
              </a:rPr>
              <a:t>A</a:t>
            </a:r>
            <a:endParaRPr sz="9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19650" y="6299200"/>
            <a:ext cx="3149600" cy="196850"/>
          </a:xfrm>
          <a:custGeom>
            <a:avLst/>
            <a:gdLst/>
            <a:ahLst/>
            <a:cxnLst/>
            <a:rect l="l" t="t" r="r" b="b"/>
            <a:pathLst>
              <a:path w="3149600" h="196850">
                <a:moveTo>
                  <a:pt x="0" y="196850"/>
                </a:moveTo>
                <a:lnTo>
                  <a:pt x="3149600" y="196850"/>
                </a:lnTo>
                <a:lnTo>
                  <a:pt x="3149600" y="0"/>
                </a:lnTo>
                <a:lnTo>
                  <a:pt x="0" y="0"/>
                </a:lnTo>
                <a:lnTo>
                  <a:pt x="0" y="196850"/>
                </a:lnTo>
                <a:close/>
              </a:path>
            </a:pathLst>
          </a:custGeom>
          <a:solidFill>
            <a:srgbClr val="0F6F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19650" y="5118100"/>
            <a:ext cx="196850" cy="1181100"/>
          </a:xfrm>
          <a:custGeom>
            <a:avLst/>
            <a:gdLst/>
            <a:ahLst/>
            <a:cxnLst/>
            <a:rect l="l" t="t" r="r" b="b"/>
            <a:pathLst>
              <a:path w="196850" h="1181100">
                <a:moveTo>
                  <a:pt x="0" y="1181100"/>
                </a:moveTo>
                <a:lnTo>
                  <a:pt x="196850" y="1181100"/>
                </a:lnTo>
                <a:lnTo>
                  <a:pt x="196850" y="0"/>
                </a:lnTo>
                <a:lnTo>
                  <a:pt x="0" y="0"/>
                </a:lnTo>
                <a:lnTo>
                  <a:pt x="0" y="1181100"/>
                </a:lnTo>
                <a:close/>
              </a:path>
            </a:pathLst>
          </a:custGeom>
          <a:solidFill>
            <a:srgbClr val="0F6F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9650" y="4921250"/>
            <a:ext cx="3149600" cy="196850"/>
          </a:xfrm>
          <a:custGeom>
            <a:avLst/>
            <a:gdLst/>
            <a:ahLst/>
            <a:cxnLst/>
            <a:rect l="l" t="t" r="r" b="b"/>
            <a:pathLst>
              <a:path w="3149600" h="196850">
                <a:moveTo>
                  <a:pt x="0" y="196850"/>
                </a:moveTo>
                <a:lnTo>
                  <a:pt x="3149600" y="196850"/>
                </a:lnTo>
                <a:lnTo>
                  <a:pt x="3149600" y="0"/>
                </a:lnTo>
                <a:lnTo>
                  <a:pt x="0" y="0"/>
                </a:lnTo>
                <a:lnTo>
                  <a:pt x="0" y="196850"/>
                </a:lnTo>
                <a:close/>
              </a:path>
            </a:pathLst>
          </a:custGeom>
          <a:solidFill>
            <a:srgbClr val="0F6F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72400" y="5118100"/>
            <a:ext cx="196850" cy="1181100"/>
          </a:xfrm>
          <a:custGeom>
            <a:avLst/>
            <a:gdLst/>
            <a:ahLst/>
            <a:cxnLst/>
            <a:rect l="l" t="t" r="r" b="b"/>
            <a:pathLst>
              <a:path w="196850" h="1181100">
                <a:moveTo>
                  <a:pt x="196850" y="0"/>
                </a:moveTo>
                <a:lnTo>
                  <a:pt x="0" y="0"/>
                </a:lnTo>
                <a:lnTo>
                  <a:pt x="0" y="1181100"/>
                </a:lnTo>
                <a:lnTo>
                  <a:pt x="196850" y="1181100"/>
                </a:lnTo>
                <a:lnTo>
                  <a:pt x="196850" y="0"/>
                </a:lnTo>
                <a:close/>
              </a:path>
            </a:pathLst>
          </a:custGeom>
          <a:solidFill>
            <a:srgbClr val="0F6F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19650" y="4921250"/>
            <a:ext cx="3149600" cy="1574800"/>
          </a:xfrm>
          <a:custGeom>
            <a:avLst/>
            <a:gdLst/>
            <a:ahLst/>
            <a:cxnLst/>
            <a:rect l="l" t="t" r="r" b="b"/>
            <a:pathLst>
              <a:path w="3149600" h="1574800">
                <a:moveTo>
                  <a:pt x="0" y="0"/>
                </a:moveTo>
                <a:lnTo>
                  <a:pt x="3149600" y="0"/>
                </a:lnTo>
                <a:lnTo>
                  <a:pt x="3149600" y="1574800"/>
                </a:lnTo>
                <a:lnTo>
                  <a:pt x="0" y="1574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5393" y="3439317"/>
            <a:ext cx="515491" cy="32390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6474" y="3348434"/>
            <a:ext cx="3754501" cy="3418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5393" y="6678328"/>
            <a:ext cx="3239011" cy="179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1650" y="412750"/>
            <a:ext cx="1816100" cy="6007100"/>
          </a:xfrm>
          <a:prstGeom prst="rect">
            <a:avLst/>
          </a:prstGeom>
          <a:solidFill>
            <a:srgbClr val="C1D8F2"/>
          </a:solidFill>
          <a:ln w="12700">
            <a:solidFill>
              <a:srgbClr val="009DD9"/>
            </a:solidFill>
          </a:ln>
        </p:spPr>
        <p:txBody>
          <a:bodyPr vert="horz" wrap="square" lIns="0" tIns="177165" rIns="0" bIns="0" rtlCol="0">
            <a:spAutoFit/>
          </a:bodyPr>
          <a:lstStyle/>
          <a:p>
            <a:pPr marL="563245">
              <a:lnSpc>
                <a:spcPct val="100000"/>
              </a:lnSpc>
              <a:spcBef>
                <a:spcPts val="1395"/>
              </a:spcBef>
            </a:pPr>
            <a:r>
              <a:rPr sz="3200" spc="0" dirty="0">
                <a:latin typeface="Arial"/>
                <a:cs typeface="Arial"/>
              </a:rPr>
              <a:t>can</a:t>
            </a:r>
            <a:endParaRPr sz="3200">
              <a:latin typeface="Arial"/>
              <a:cs typeface="Arial"/>
            </a:endParaRPr>
          </a:p>
          <a:p>
            <a:pPr marL="385445" marR="396240" indent="63500" algn="just">
              <a:lnSpc>
                <a:spcPct val="149700"/>
              </a:lnSpc>
              <a:spcBef>
                <a:spcPts val="55"/>
              </a:spcBef>
            </a:pPr>
            <a:r>
              <a:rPr sz="3200" spc="0" dirty="0">
                <a:latin typeface="Arial"/>
                <a:cs typeface="Arial"/>
              </a:rPr>
              <a:t>cane  </a:t>
            </a:r>
            <a:r>
              <a:rPr sz="3200" spc="10" dirty="0">
                <a:latin typeface="Arial"/>
                <a:cs typeface="Arial"/>
              </a:rPr>
              <a:t>pan  </a:t>
            </a:r>
            <a:r>
              <a:rPr sz="3200" dirty="0">
                <a:latin typeface="Arial"/>
                <a:cs typeface="Arial"/>
              </a:rPr>
              <a:t>pain  </a:t>
            </a:r>
            <a:r>
              <a:rPr sz="3200" spc="0" dirty="0">
                <a:latin typeface="Arial"/>
                <a:cs typeface="Arial"/>
              </a:rPr>
              <a:t>back  bake  </a:t>
            </a:r>
            <a:r>
              <a:rPr sz="3200" spc="5" dirty="0">
                <a:latin typeface="Arial"/>
                <a:cs typeface="Arial"/>
              </a:rPr>
              <a:t>man  </a:t>
            </a:r>
            <a:r>
              <a:rPr sz="3200" spc="25" dirty="0">
                <a:latin typeface="Arial"/>
                <a:cs typeface="Arial"/>
              </a:rPr>
              <a:t>m</a:t>
            </a:r>
            <a:r>
              <a:rPr sz="3200" spc="15" dirty="0">
                <a:latin typeface="Arial"/>
                <a:cs typeface="Arial"/>
              </a:rPr>
              <a:t>an</a:t>
            </a:r>
            <a:r>
              <a:rPr sz="3200" dirty="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1700" y="4127500"/>
            <a:ext cx="2425700" cy="1841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24400" y="393700"/>
            <a:ext cx="2286000" cy="355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62800" y="88900"/>
            <a:ext cx="2133600" cy="381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8400" y="139700"/>
            <a:ext cx="2298700" cy="1943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15200" y="4470400"/>
            <a:ext cx="2222500" cy="2120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38400" y="3327400"/>
            <a:ext cx="2400300" cy="3390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07600" y="3568700"/>
            <a:ext cx="1625600" cy="304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21800" y="1181100"/>
            <a:ext cx="2616200" cy="1600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546100"/>
            <a:ext cx="9575800" cy="119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8364" y="736917"/>
            <a:ext cx="88652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" dirty="0"/>
              <a:t>Look </a:t>
            </a:r>
            <a:r>
              <a:rPr spc="-25" dirty="0"/>
              <a:t>at </a:t>
            </a:r>
            <a:r>
              <a:rPr spc="0" dirty="0"/>
              <a:t>this picture </a:t>
            </a:r>
            <a:r>
              <a:rPr dirty="0"/>
              <a:t>for </a:t>
            </a:r>
            <a:r>
              <a:rPr spc="0" dirty="0"/>
              <a:t>one</a:t>
            </a:r>
            <a:r>
              <a:rPr spc="-180" dirty="0"/>
              <a:t> </a:t>
            </a:r>
            <a:r>
              <a:rPr spc="5" dirty="0"/>
              <a:t>minute…</a:t>
            </a:r>
          </a:p>
        </p:txBody>
      </p:sp>
      <p:sp>
        <p:nvSpPr>
          <p:cNvPr id="4" name="object 4"/>
          <p:cNvSpPr/>
          <p:nvPr/>
        </p:nvSpPr>
        <p:spPr>
          <a:xfrm>
            <a:off x="2768600" y="4394200"/>
            <a:ext cx="2425700" cy="1841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4000" y="2006600"/>
            <a:ext cx="1587500" cy="2463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51600" y="4127500"/>
            <a:ext cx="1511300" cy="2679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52700" y="2133600"/>
            <a:ext cx="2298700" cy="1955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34100" y="1968500"/>
            <a:ext cx="2222500" cy="2120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8000" y="4711700"/>
            <a:ext cx="1333500" cy="1879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72219" y="4203700"/>
            <a:ext cx="1287277" cy="24144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32900" y="2133600"/>
            <a:ext cx="2616200" cy="1587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1345</Words>
  <Application>Microsoft Office PowerPoint</Application>
  <PresentationFormat>Widescreen</PresentationFormat>
  <Paragraphs>122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Century Gothic</vt:lpstr>
      <vt:lpstr>Times New Roman</vt:lpstr>
      <vt:lpstr>Office Theme</vt:lpstr>
      <vt:lpstr>PowerPoint Presentation</vt:lpstr>
      <vt:lpstr>Homework: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at this picture for one minute…</vt:lpstr>
      <vt:lpstr>How many words do you still remember?</vt:lpstr>
      <vt:lpstr>PowerPoint Presentation</vt:lpstr>
      <vt:lpstr>PowerPoint Presentation</vt:lpstr>
      <vt:lpstr>Hero of the  Mountain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  <vt:lpstr>This / That / These / Those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Prepositions of Time</vt:lpstr>
      <vt:lpstr>Prepositions of Time</vt:lpstr>
      <vt:lpstr>Prepositions of Time</vt:lpstr>
      <vt:lpstr>Prepositions of Time</vt:lpstr>
      <vt:lpstr>PowerPoint Presentation</vt:lpstr>
      <vt:lpstr>Let’s review</vt:lpstr>
      <vt:lpstr>Let’s review</vt:lpstr>
      <vt:lpstr>Let’s review</vt:lpstr>
      <vt:lpstr>Let’s review</vt:lpstr>
      <vt:lpstr>Homework.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ESLA0_1.7_Slides</dc:title>
  <cp:lastModifiedBy>Lakshmi Priya</cp:lastModifiedBy>
  <cp:revision>1</cp:revision>
  <dcterms:created xsi:type="dcterms:W3CDTF">2018-06-05T13:11:52Z</dcterms:created>
  <dcterms:modified xsi:type="dcterms:W3CDTF">2018-06-05T13:16:48Z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2017-03-01T00:00:00Z</vt:filetime>
  </property>
  <property fmtid="{D5CDD505-2E9C-101B-9397-08002B2CF9AE}" pid="3" name="Creator">
    <vt:lpwstr>PowerPoint</vt:lpwstr>
  </property>
  <property fmtid="{D5CDD505-2E9C-101B-9397-08002B2CF9AE}" pid="4" name="LastSaved">
    <vt:filetime>2018-06-05T00:00:00Z</vt:filetime>
  </property>
</Properties>
</file>