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4257338" cy="10693400"/>
  <p:notesSz cx="12192000" cy="106934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5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>
      <p:cViewPr varScale="1">
        <p:scale>
          <a:sx n="70" d="100"/>
          <a:sy n="70" d="100"/>
        </p:scale>
        <p:origin x="1638" y="72"/>
      </p:cViewPr>
      <p:guideLst>
        <p:guide orient="horz" pos="2880"/>
        <p:guide pos="25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EF9F2-20FC-410D-90B4-031FF855A1C6}" type="datetimeFigureOut">
              <a:rPr lang="en-CA" smtClean="0"/>
              <a:t>2018-06-11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90938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5146675"/>
            <a:ext cx="97536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52832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10156825"/>
            <a:ext cx="52832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73F93-F647-4888-9696-EEAD393FCA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32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1325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6689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1681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9675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8122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140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3425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7120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053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1924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758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161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71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493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5283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203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334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5854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090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28788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210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327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248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99149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94499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3800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3312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0798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38866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6625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76140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59089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924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30664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84281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48061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208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0139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626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310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602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0938" y="1336675"/>
            <a:ext cx="4810125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3F93-F647-4888-9696-EEAD393FCA8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022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792007" y="76200"/>
            <a:ext cx="2405926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7426" y="6350"/>
            <a:ext cx="14249912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7426" y="6350"/>
            <a:ext cx="14249912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11792007" y="76200"/>
            <a:ext cx="2405926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8854" y="736917"/>
            <a:ext cx="1217962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8603" y="3840480"/>
            <a:ext cx="99801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792007" y="76200"/>
            <a:ext cx="2405926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7426" y="6350"/>
            <a:ext cx="14249912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7426" y="6350"/>
            <a:ext cx="14249912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11792007" y="76200"/>
            <a:ext cx="2405926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8854" y="736919"/>
            <a:ext cx="12179628" cy="615553"/>
          </a:xfrm>
        </p:spPr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103" y="2280923"/>
            <a:ext cx="12729130" cy="430887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792007" y="76200"/>
            <a:ext cx="2405926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7426" y="6350"/>
            <a:ext cx="14249912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7426" y="6350"/>
            <a:ext cx="14249912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11792007" y="76200"/>
            <a:ext cx="2405926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623761" y="546100"/>
            <a:ext cx="6490059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8854" y="736919"/>
            <a:ext cx="12179628" cy="615553"/>
          </a:xfrm>
        </p:spPr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2867" y="1577340"/>
            <a:ext cx="620194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105080" y="2182501"/>
            <a:ext cx="565169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792007" y="76200"/>
            <a:ext cx="2405926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7426" y="6350"/>
            <a:ext cx="14249912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7426" y="6350"/>
            <a:ext cx="14249912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11792007" y="76200"/>
            <a:ext cx="2405926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8854" y="736919"/>
            <a:ext cx="12179628" cy="615553"/>
          </a:xfrm>
        </p:spPr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792007" y="76200"/>
            <a:ext cx="2405926" cy="64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8854" y="736917"/>
            <a:ext cx="1217962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103" y="2280924"/>
            <a:ext cx="1272913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47495" y="6377942"/>
            <a:ext cx="45623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2867" y="6377942"/>
            <a:ext cx="32791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65283" y="6377942"/>
            <a:ext cx="32791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8">
        <a:defRPr>
          <a:latin typeface="+mn-lt"/>
          <a:ea typeface="+mn-ea"/>
          <a:cs typeface="+mn-cs"/>
        </a:defRPr>
      </a:lvl3pPr>
      <a:lvl4pPr marL="1371537">
        <a:defRPr>
          <a:latin typeface="+mn-lt"/>
          <a:ea typeface="+mn-ea"/>
          <a:cs typeface="+mn-cs"/>
        </a:defRPr>
      </a:lvl4pPr>
      <a:lvl5pPr marL="1828716">
        <a:defRPr>
          <a:latin typeface="+mn-lt"/>
          <a:ea typeface="+mn-ea"/>
          <a:cs typeface="+mn-cs"/>
        </a:defRPr>
      </a:lvl5pPr>
      <a:lvl6pPr marL="2285894">
        <a:defRPr>
          <a:latin typeface="+mn-lt"/>
          <a:ea typeface="+mn-ea"/>
          <a:cs typeface="+mn-cs"/>
        </a:defRPr>
      </a:lvl6pPr>
      <a:lvl7pPr marL="2743074">
        <a:defRPr>
          <a:latin typeface="+mn-lt"/>
          <a:ea typeface="+mn-ea"/>
          <a:cs typeface="+mn-cs"/>
        </a:defRPr>
      </a:lvl7pPr>
      <a:lvl8pPr marL="3200253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8">
        <a:defRPr>
          <a:latin typeface="+mn-lt"/>
          <a:ea typeface="+mn-ea"/>
          <a:cs typeface="+mn-cs"/>
        </a:defRPr>
      </a:lvl3pPr>
      <a:lvl4pPr marL="1371537">
        <a:defRPr>
          <a:latin typeface="+mn-lt"/>
          <a:ea typeface="+mn-ea"/>
          <a:cs typeface="+mn-cs"/>
        </a:defRPr>
      </a:lvl4pPr>
      <a:lvl5pPr marL="1828716">
        <a:defRPr>
          <a:latin typeface="+mn-lt"/>
          <a:ea typeface="+mn-ea"/>
          <a:cs typeface="+mn-cs"/>
        </a:defRPr>
      </a:lvl5pPr>
      <a:lvl6pPr marL="2285894">
        <a:defRPr>
          <a:latin typeface="+mn-lt"/>
          <a:ea typeface="+mn-ea"/>
          <a:cs typeface="+mn-cs"/>
        </a:defRPr>
      </a:lvl6pPr>
      <a:lvl7pPr marL="2743074">
        <a:defRPr>
          <a:latin typeface="+mn-lt"/>
          <a:ea typeface="+mn-ea"/>
          <a:cs typeface="+mn-cs"/>
        </a:defRPr>
      </a:lvl7pPr>
      <a:lvl8pPr marL="3200253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acebook.com/michelledennise.author/" TargetMode="External"/><Relationship Id="rId4" Type="http://schemas.openxmlformats.org/officeDocument/2006/relationships/hyperlink" Target="https://www.smashwords.com/profile/view/MichelleDennis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6469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9019" y="6350"/>
            <a:ext cx="12185650" cy="520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9019" y="6350"/>
            <a:ext cx="12185650" cy="5207000"/>
          </a:xfrm>
          <a:custGeom>
            <a:avLst/>
            <a:gdLst/>
            <a:ahLst/>
            <a:cxnLst/>
            <a:rect l="l" t="t" r="r" b="b"/>
            <a:pathLst>
              <a:path w="12185650" h="5207000">
                <a:moveTo>
                  <a:pt x="12185650" y="0"/>
                </a:moveTo>
                <a:lnTo>
                  <a:pt x="0" y="0"/>
                </a:lnTo>
                <a:lnTo>
                  <a:pt x="0" y="4908368"/>
                </a:lnTo>
                <a:lnTo>
                  <a:pt x="1996017" y="4908368"/>
                </a:lnTo>
                <a:lnTo>
                  <a:pt x="2377017" y="5194292"/>
                </a:lnTo>
                <a:lnTo>
                  <a:pt x="2385483" y="5197469"/>
                </a:lnTo>
                <a:lnTo>
                  <a:pt x="2398183" y="5202234"/>
                </a:lnTo>
                <a:lnTo>
                  <a:pt x="2410883" y="5207000"/>
                </a:lnTo>
                <a:lnTo>
                  <a:pt x="2421467" y="5207000"/>
                </a:lnTo>
                <a:lnTo>
                  <a:pt x="2434167" y="5207000"/>
                </a:lnTo>
                <a:lnTo>
                  <a:pt x="2444750" y="5202234"/>
                </a:lnTo>
                <a:lnTo>
                  <a:pt x="2457450" y="5197469"/>
                </a:lnTo>
                <a:lnTo>
                  <a:pt x="2465917" y="5194292"/>
                </a:lnTo>
                <a:lnTo>
                  <a:pt x="2846917" y="4908368"/>
                </a:lnTo>
                <a:lnTo>
                  <a:pt x="12185650" y="4908368"/>
                </a:lnTo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6469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9170" y="5168900"/>
            <a:ext cx="8178800" cy="157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00500" y="5417822"/>
            <a:ext cx="724979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5400" spc="-10" dirty="0">
                <a:latin typeface="Century Gothic"/>
                <a:cs typeface="Century Gothic"/>
              </a:rPr>
              <a:t>Superheroes: Lesson</a:t>
            </a:r>
            <a:r>
              <a:rPr sz="5400" spc="50" dirty="0">
                <a:latin typeface="Century Gothic"/>
                <a:cs typeface="Century Gothic"/>
              </a:rPr>
              <a:t> </a:t>
            </a:r>
            <a:r>
              <a:rPr sz="5400" dirty="0">
                <a:latin typeface="Century Gothic"/>
                <a:cs typeface="Century Gothic"/>
              </a:rPr>
              <a:t>8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97769" y="127000"/>
            <a:ext cx="3505200" cy="3505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66669" y="127003"/>
            <a:ext cx="5486400" cy="5486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40120" y="767000"/>
            <a:ext cx="5011503" cy="50115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5458" y="2221867"/>
            <a:ext cx="3630295" cy="4324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53167" y="7091300"/>
            <a:ext cx="471360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sz="2000" spc="-10" dirty="0">
                <a:latin typeface="Calibri"/>
                <a:cs typeface="Calibri"/>
              </a:rPr>
              <a:t>When </a:t>
            </a:r>
            <a:r>
              <a:rPr sz="2000" spc="-5" dirty="0">
                <a:latin typeface="Calibri"/>
                <a:cs typeface="Calibri"/>
              </a:rPr>
              <a:t>we got there everything was </a:t>
            </a:r>
            <a:r>
              <a:rPr sz="2000" spc="-10" dirty="0">
                <a:latin typeface="Calibri"/>
                <a:cs typeface="Calibri"/>
              </a:rPr>
              <a:t>mixed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up.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5458" y="2221864"/>
            <a:ext cx="3630295" cy="4639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1578" y="7405244"/>
            <a:ext cx="3677920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sz="2000" spc="-1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kitten </a:t>
            </a:r>
            <a:r>
              <a:rPr sz="2000" dirty="0">
                <a:latin typeface="Calibri"/>
                <a:cs typeface="Calibri"/>
              </a:rPr>
              <a:t>was </a:t>
            </a:r>
            <a:r>
              <a:rPr sz="2000" spc="-5" dirty="0">
                <a:latin typeface="Calibri"/>
                <a:cs typeface="Calibri"/>
              </a:rPr>
              <a:t>in the </a:t>
            </a:r>
            <a:r>
              <a:rPr sz="2000" spc="-10" dirty="0">
                <a:latin typeface="Calibri"/>
                <a:cs typeface="Calibri"/>
              </a:rPr>
              <a:t>mouse</a:t>
            </a:r>
            <a:r>
              <a:rPr sz="2000" spc="-5" dirty="0">
                <a:latin typeface="Calibri"/>
                <a:cs typeface="Calibri"/>
              </a:rPr>
              <a:t> house.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5458" y="2221868"/>
            <a:ext cx="3630295" cy="4620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48362" y="7386956"/>
            <a:ext cx="3324860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sz="2000" spc="-1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mouse </a:t>
            </a:r>
            <a:r>
              <a:rPr sz="2000" dirty="0">
                <a:latin typeface="Calibri"/>
                <a:cs typeface="Calibri"/>
              </a:rPr>
              <a:t>was </a:t>
            </a:r>
            <a:r>
              <a:rPr sz="2000" spc="-5" dirty="0">
                <a:latin typeface="Calibri"/>
                <a:cs typeface="Calibri"/>
              </a:rPr>
              <a:t>in the </a:t>
            </a:r>
            <a:r>
              <a:rPr sz="2000" spc="-10" dirty="0">
                <a:latin typeface="Calibri"/>
                <a:cs typeface="Calibri"/>
              </a:rPr>
              <a:t>fish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bowl.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5458" y="2218690"/>
            <a:ext cx="3630295" cy="4678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36758" y="7441820"/>
            <a:ext cx="314642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sz="2000" spc="-10" dirty="0">
                <a:latin typeface="Calibri"/>
                <a:cs typeface="Calibri"/>
              </a:rPr>
              <a:t>The fish </a:t>
            </a:r>
            <a:r>
              <a:rPr sz="2000" spc="-5" dirty="0">
                <a:latin typeface="Calibri"/>
                <a:cs typeface="Calibri"/>
              </a:rPr>
              <a:t>was in the puppy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box.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389" y="2221864"/>
            <a:ext cx="36576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66649" y="7414388"/>
            <a:ext cx="3290570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sz="2000" spc="-1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puppy was in the bird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cage.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5458" y="2221864"/>
            <a:ext cx="3630295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90449" y="7414388"/>
            <a:ext cx="3444240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sz="2000" spc="-1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bird was behind 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counter.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8629" y="2221868"/>
            <a:ext cx="3579520" cy="4385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24439" y="7019980"/>
            <a:ext cx="4175125" cy="893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9326" marR="5080" indent="-1497261">
              <a:lnSpc>
                <a:spcPct val="143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The shop </a:t>
            </a:r>
            <a:r>
              <a:rPr sz="2000" spc="-5" dirty="0">
                <a:latin typeface="Calibri"/>
                <a:cs typeface="Calibri"/>
              </a:rPr>
              <a:t>keeper ran to the </a:t>
            </a:r>
            <a:r>
              <a:rPr sz="2000" spc="-10" dirty="0">
                <a:latin typeface="Calibri"/>
                <a:cs typeface="Calibri"/>
              </a:rPr>
              <a:t>door, </a:t>
            </a:r>
            <a:r>
              <a:rPr sz="2000" spc="-5" dirty="0">
                <a:latin typeface="Calibri"/>
                <a:cs typeface="Calibri"/>
              </a:rPr>
              <a:t>crying,  </a:t>
            </a:r>
            <a:r>
              <a:rPr sz="2000" spc="-10" dirty="0">
                <a:latin typeface="Calibri"/>
                <a:cs typeface="Calibri"/>
              </a:rPr>
              <a:t>“Help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me”!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1804" y="2221865"/>
            <a:ext cx="362077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00157" y="7604940"/>
            <a:ext cx="5216525" cy="696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25" marR="5080" indent="-204460">
              <a:lnSpc>
                <a:spcPct val="1111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So we </a:t>
            </a:r>
            <a:r>
              <a:rPr sz="2000" spc="-5" dirty="0">
                <a:latin typeface="Calibri"/>
                <a:cs typeface="Calibri"/>
              </a:rPr>
              <a:t>did. </a:t>
            </a:r>
            <a:r>
              <a:rPr sz="2000" spc="-10" dirty="0">
                <a:latin typeface="Calibri"/>
                <a:cs typeface="Calibri"/>
              </a:rPr>
              <a:t>We </a:t>
            </a:r>
            <a:r>
              <a:rPr sz="2000" spc="-5" dirty="0">
                <a:latin typeface="Calibri"/>
                <a:cs typeface="Calibri"/>
              </a:rPr>
              <a:t>put </a:t>
            </a:r>
            <a:r>
              <a:rPr sz="2000" spc="-10" dirty="0">
                <a:latin typeface="Calibri"/>
                <a:cs typeface="Calibri"/>
              </a:rPr>
              <a:t>all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animals </a:t>
            </a:r>
            <a:r>
              <a:rPr sz="2000" spc="-5" dirty="0">
                <a:latin typeface="Calibri"/>
                <a:cs typeface="Calibri"/>
              </a:rPr>
              <a:t>back where </a:t>
            </a:r>
            <a:r>
              <a:rPr sz="2000" spc="-10" dirty="0">
                <a:latin typeface="Calibri"/>
                <a:cs typeface="Calibri"/>
              </a:rPr>
              <a:t>they  belonged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then </a:t>
            </a:r>
            <a:r>
              <a:rPr sz="2000" spc="-5" dirty="0">
                <a:latin typeface="Calibri"/>
                <a:cs typeface="Calibri"/>
              </a:rPr>
              <a:t>we bought our </a:t>
            </a:r>
            <a:r>
              <a:rPr sz="2000" spc="-10" dirty="0">
                <a:latin typeface="Calibri"/>
                <a:cs typeface="Calibri"/>
              </a:rPr>
              <a:t>new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puppy.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044" y="2221864"/>
            <a:ext cx="359029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96221" y="7757340"/>
            <a:ext cx="5433695" cy="696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7113" marR="5080" indent="-1635050">
              <a:lnSpc>
                <a:spcPct val="1111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At </a:t>
            </a:r>
            <a:r>
              <a:rPr sz="2000" spc="-10" dirty="0">
                <a:latin typeface="Calibri"/>
                <a:cs typeface="Calibri"/>
              </a:rPr>
              <a:t>home </a:t>
            </a:r>
            <a:r>
              <a:rPr sz="2000" dirty="0">
                <a:latin typeface="Calibri"/>
                <a:cs typeface="Calibri"/>
              </a:rPr>
              <a:t>we </a:t>
            </a:r>
            <a:r>
              <a:rPr sz="2000" spc="-5" dirty="0">
                <a:latin typeface="Calibri"/>
                <a:cs typeface="Calibri"/>
              </a:rPr>
              <a:t>played outside </a:t>
            </a:r>
            <a:r>
              <a:rPr sz="2000" dirty="0">
                <a:latin typeface="Calibri"/>
                <a:cs typeface="Calibri"/>
              </a:rPr>
              <a:t>with </a:t>
            </a:r>
            <a:r>
              <a:rPr sz="2000" spc="-5" dirty="0">
                <a:latin typeface="Calibri"/>
                <a:cs typeface="Calibri"/>
              </a:rPr>
              <a:t>our </a:t>
            </a:r>
            <a:r>
              <a:rPr sz="2000" spc="-10" dirty="0">
                <a:latin typeface="Calibri"/>
                <a:cs typeface="Calibri"/>
              </a:rPr>
              <a:t>new </a:t>
            </a:r>
            <a:r>
              <a:rPr sz="2000" spc="-5" dirty="0">
                <a:latin typeface="Calibri"/>
                <a:cs typeface="Calibri"/>
              </a:rPr>
              <a:t>puppy and  guess what 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said...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698" y="2221864"/>
            <a:ext cx="3599815" cy="4639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25984" y="7405244"/>
            <a:ext cx="1769110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sz="2000" spc="-10" dirty="0">
                <a:latin typeface="Calibri"/>
                <a:cs typeface="Calibri"/>
              </a:rPr>
              <a:t>“Cheep!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Cheep!”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069" y="546100"/>
            <a:ext cx="35560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036" y="736917"/>
            <a:ext cx="2847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5" dirty="0"/>
              <a:t>Homework.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48360" y="2280924"/>
            <a:ext cx="6987540" cy="21839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99" marR="5080" algn="just">
              <a:lnSpc>
                <a:spcPct val="99700"/>
              </a:lnSpc>
              <a:spcBef>
                <a:spcPts val="110"/>
              </a:spcBef>
            </a:pPr>
            <a:r>
              <a:rPr sz="2800" spc="-5" dirty="0">
                <a:latin typeface="Century Gothic"/>
                <a:cs typeface="Century Gothic"/>
              </a:rPr>
              <a:t>What </a:t>
            </a:r>
            <a:r>
              <a:rPr sz="2800" spc="-10" dirty="0">
                <a:latin typeface="Century Gothic"/>
                <a:cs typeface="Century Gothic"/>
              </a:rPr>
              <a:t>would </a:t>
            </a:r>
            <a:r>
              <a:rPr sz="2800" spc="-15" dirty="0">
                <a:latin typeface="Century Gothic"/>
                <a:cs typeface="Century Gothic"/>
              </a:rPr>
              <a:t>happen </a:t>
            </a:r>
            <a:r>
              <a:rPr sz="2800" spc="10" dirty="0">
                <a:latin typeface="Century Gothic"/>
                <a:cs typeface="Century Gothic"/>
              </a:rPr>
              <a:t>if </a:t>
            </a:r>
            <a:r>
              <a:rPr sz="2800" spc="-15" dirty="0">
                <a:latin typeface="Century Gothic"/>
                <a:cs typeface="Century Gothic"/>
              </a:rPr>
              <a:t>you </a:t>
            </a:r>
            <a:r>
              <a:rPr sz="2800" spc="-20" dirty="0">
                <a:latin typeface="Century Gothic"/>
                <a:cs typeface="Century Gothic"/>
              </a:rPr>
              <a:t>woke </a:t>
            </a:r>
            <a:r>
              <a:rPr sz="2800" spc="-5" dirty="0">
                <a:latin typeface="Century Gothic"/>
                <a:cs typeface="Century Gothic"/>
              </a:rPr>
              <a:t>up </a:t>
            </a:r>
            <a:r>
              <a:rPr sz="2800" spc="-15" dirty="0">
                <a:latin typeface="Century Gothic"/>
                <a:cs typeface="Century Gothic"/>
              </a:rPr>
              <a:t>one  morning </a:t>
            </a:r>
            <a:r>
              <a:rPr sz="2800" spc="-10" dirty="0">
                <a:latin typeface="Century Gothic"/>
                <a:cs typeface="Century Gothic"/>
              </a:rPr>
              <a:t>and </a:t>
            </a:r>
            <a:r>
              <a:rPr sz="2800" spc="-15" dirty="0">
                <a:latin typeface="Century Gothic"/>
                <a:cs typeface="Century Gothic"/>
              </a:rPr>
              <a:t>you </a:t>
            </a:r>
            <a:r>
              <a:rPr sz="2800" spc="-25" dirty="0">
                <a:latin typeface="Century Gothic"/>
                <a:cs typeface="Century Gothic"/>
              </a:rPr>
              <a:t>were </a:t>
            </a:r>
            <a:r>
              <a:rPr sz="2800" dirty="0">
                <a:latin typeface="Century Gothic"/>
                <a:cs typeface="Century Gothic"/>
              </a:rPr>
              <a:t>8 </a:t>
            </a:r>
            <a:r>
              <a:rPr sz="2800" spc="-10" dirty="0">
                <a:latin typeface="Century Gothic"/>
                <a:cs typeface="Century Gothic"/>
              </a:rPr>
              <a:t>feet </a:t>
            </a:r>
            <a:r>
              <a:rPr sz="2800" dirty="0">
                <a:latin typeface="Century Gothic"/>
                <a:cs typeface="Century Gothic"/>
              </a:rPr>
              <a:t>tall? </a:t>
            </a:r>
            <a:r>
              <a:rPr sz="2800" spc="-5" dirty="0">
                <a:latin typeface="Century Gothic"/>
                <a:cs typeface="Century Gothic"/>
              </a:rPr>
              <a:t>What  </a:t>
            </a:r>
            <a:r>
              <a:rPr sz="2800" spc="-10" dirty="0">
                <a:latin typeface="Century Gothic"/>
                <a:cs typeface="Century Gothic"/>
              </a:rPr>
              <a:t>would </a:t>
            </a:r>
            <a:r>
              <a:rPr sz="2800" spc="-15" dirty="0">
                <a:latin typeface="Century Gothic"/>
                <a:cs typeface="Century Gothic"/>
              </a:rPr>
              <a:t>you</a:t>
            </a:r>
            <a:r>
              <a:rPr sz="2800" spc="2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do?</a:t>
            </a:r>
            <a:endParaRPr sz="2800">
              <a:latin typeface="Century Gothic"/>
              <a:cs typeface="Century Gothic"/>
            </a:endParaRPr>
          </a:p>
          <a:p>
            <a:pPr>
              <a:spcBef>
                <a:spcPts val="5"/>
              </a:spcBef>
            </a:pPr>
            <a:endParaRPr sz="2900">
              <a:latin typeface="Times New Roman"/>
              <a:cs typeface="Times New Roman"/>
            </a:endParaRPr>
          </a:p>
          <a:p>
            <a:pPr marL="12699" algn="just"/>
            <a:r>
              <a:rPr sz="2800" spc="-15" dirty="0">
                <a:latin typeface="Century Gothic"/>
                <a:cs typeface="Century Gothic"/>
              </a:rPr>
              <a:t>Write </a:t>
            </a:r>
            <a:r>
              <a:rPr sz="2800" dirty="0">
                <a:latin typeface="Century Gothic"/>
                <a:cs typeface="Century Gothic"/>
              </a:rPr>
              <a:t>5</a:t>
            </a:r>
            <a:r>
              <a:rPr sz="2800" spc="80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sentences.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2669" y="1371604"/>
            <a:ext cx="4152900" cy="5486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1729" y="2194690"/>
            <a:ext cx="5618480" cy="97411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" marR="5080" algn="ctr">
              <a:lnSpc>
                <a:spcPct val="103299"/>
              </a:lnSpc>
              <a:spcBef>
                <a:spcPts val="50"/>
              </a:spcBef>
            </a:pPr>
            <a:r>
              <a:rPr sz="1200" spc="-10" dirty="0">
                <a:latin typeface="Times New Roman"/>
                <a:cs typeface="Times New Roman"/>
              </a:rPr>
              <a:t>Thank </a:t>
            </a:r>
            <a:r>
              <a:rPr sz="1200" spc="-15" dirty="0">
                <a:latin typeface="Times New Roman"/>
                <a:cs typeface="Times New Roman"/>
              </a:rPr>
              <a:t>you </a:t>
            </a:r>
            <a:r>
              <a:rPr sz="1200" spc="-10" dirty="0">
                <a:latin typeface="Times New Roman"/>
                <a:cs typeface="Times New Roman"/>
              </a:rPr>
              <a:t>for reading </a:t>
            </a:r>
            <a:r>
              <a:rPr sz="1200" dirty="0">
                <a:latin typeface="Times New Roman"/>
                <a:cs typeface="Times New Roman"/>
              </a:rPr>
              <a:t>my book. If </a:t>
            </a:r>
            <a:r>
              <a:rPr sz="1200" spc="-15" dirty="0">
                <a:latin typeface="Times New Roman"/>
                <a:cs typeface="Times New Roman"/>
              </a:rPr>
              <a:t>you </a:t>
            </a:r>
            <a:r>
              <a:rPr sz="1200" spc="-10" dirty="0">
                <a:latin typeface="Times New Roman"/>
                <a:cs typeface="Times New Roman"/>
              </a:rPr>
              <a:t>enjoyed it, won’t </a:t>
            </a:r>
            <a:r>
              <a:rPr sz="1200" spc="-15" dirty="0">
                <a:latin typeface="Times New Roman"/>
                <a:cs typeface="Times New Roman"/>
              </a:rPr>
              <a:t>you </a:t>
            </a:r>
            <a:r>
              <a:rPr sz="1200" spc="-10" dirty="0">
                <a:latin typeface="Times New Roman"/>
                <a:cs typeface="Times New Roman"/>
              </a:rPr>
              <a:t>please </a:t>
            </a:r>
            <a:r>
              <a:rPr sz="1200" dirty="0">
                <a:latin typeface="Times New Roman"/>
                <a:cs typeface="Times New Roman"/>
              </a:rPr>
              <a:t>take a </a:t>
            </a:r>
            <a:r>
              <a:rPr sz="1200" spc="-15" dirty="0">
                <a:latin typeface="Times New Roman"/>
                <a:cs typeface="Times New Roman"/>
              </a:rPr>
              <a:t>moment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leave  </a:t>
            </a:r>
            <a:r>
              <a:rPr sz="1200" spc="-15" dirty="0">
                <a:latin typeface="Times New Roman"/>
                <a:cs typeface="Times New Roman"/>
              </a:rPr>
              <a:t>me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review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spc="-10" dirty="0">
                <a:latin typeface="Times New Roman"/>
                <a:cs typeface="Times New Roman"/>
              </a:rPr>
              <a:t>your </a:t>
            </a:r>
            <a:r>
              <a:rPr sz="1200" spc="-5" dirty="0">
                <a:latin typeface="Times New Roman"/>
                <a:cs typeface="Times New Roman"/>
              </a:rPr>
              <a:t>favourite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retailer?</a:t>
            </a:r>
            <a:endParaRPr sz="1200">
              <a:latin typeface="Times New Roman"/>
              <a:cs typeface="Times New Roman"/>
            </a:endParaRPr>
          </a:p>
          <a:p>
            <a:pPr marL="3809" algn="ctr">
              <a:spcBef>
                <a:spcPts val="865"/>
              </a:spcBef>
            </a:pPr>
            <a:r>
              <a:rPr sz="1200" spc="-10" dirty="0">
                <a:latin typeface="Times New Roman"/>
                <a:cs typeface="Times New Roman"/>
              </a:rPr>
              <a:t>Thanks!</a:t>
            </a:r>
            <a:endParaRPr sz="1200">
              <a:latin typeface="Times New Roman"/>
              <a:cs typeface="Times New Roman"/>
            </a:endParaRPr>
          </a:p>
          <a:p>
            <a:pPr marL="1905" algn="ctr">
              <a:spcBef>
                <a:spcPts val="840"/>
              </a:spcBef>
            </a:pPr>
            <a:r>
              <a:rPr sz="1200" spc="-10" dirty="0">
                <a:latin typeface="Times New Roman"/>
                <a:cs typeface="Times New Roman"/>
              </a:rPr>
              <a:t>Michelle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Dennise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8595" y="1179321"/>
            <a:ext cx="11868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About the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Author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45723" y="1786254"/>
            <a:ext cx="1932939" cy="1932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68201" y="4100325"/>
            <a:ext cx="5679440" cy="205569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4764" marR="8890" algn="ctr">
              <a:lnSpc>
                <a:spcPct val="103299"/>
              </a:lnSpc>
              <a:spcBef>
                <a:spcPts val="50"/>
              </a:spcBef>
            </a:pPr>
            <a:r>
              <a:rPr sz="1200" spc="-10" dirty="0">
                <a:latin typeface="Times New Roman"/>
                <a:cs typeface="Times New Roman"/>
              </a:rPr>
              <a:t>Michelle </a:t>
            </a:r>
            <a:r>
              <a:rPr sz="1200" spc="-5" dirty="0">
                <a:latin typeface="Times New Roman"/>
                <a:cs typeface="Times New Roman"/>
              </a:rPr>
              <a:t>lives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Australia </a:t>
            </a:r>
            <a:r>
              <a:rPr sz="1200" spc="-5" dirty="0">
                <a:latin typeface="Times New Roman"/>
                <a:cs typeface="Times New Roman"/>
              </a:rPr>
              <a:t>with </a:t>
            </a:r>
            <a:r>
              <a:rPr sz="1200" spc="-10" dirty="0">
                <a:latin typeface="Times New Roman"/>
                <a:cs typeface="Times New Roman"/>
              </a:rPr>
              <a:t>her </a:t>
            </a:r>
            <a:r>
              <a:rPr sz="1200" spc="-5" dirty="0">
                <a:latin typeface="Times New Roman"/>
                <a:cs typeface="Times New Roman"/>
              </a:rPr>
              <a:t>husband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two </a:t>
            </a:r>
            <a:r>
              <a:rPr sz="1200" spc="-10" dirty="0">
                <a:latin typeface="Times New Roman"/>
                <a:cs typeface="Times New Roman"/>
              </a:rPr>
              <a:t>children. She </a:t>
            </a:r>
            <a:r>
              <a:rPr sz="1200" spc="-5" dirty="0">
                <a:latin typeface="Times New Roman"/>
                <a:cs typeface="Times New Roman"/>
              </a:rPr>
              <a:t>enjoys </a:t>
            </a:r>
            <a:r>
              <a:rPr sz="1200" spc="-10" dirty="0">
                <a:latin typeface="Times New Roman"/>
                <a:cs typeface="Times New Roman"/>
              </a:rPr>
              <a:t>writing </a:t>
            </a:r>
            <a:r>
              <a:rPr sz="1200" spc="-5" dirty="0">
                <a:latin typeface="Times New Roman"/>
                <a:cs typeface="Times New Roman"/>
              </a:rPr>
              <a:t>children’s  </a:t>
            </a:r>
            <a:r>
              <a:rPr sz="1200" dirty="0">
                <a:latin typeface="Times New Roman"/>
                <a:cs typeface="Times New Roman"/>
              </a:rPr>
              <a:t>books </a:t>
            </a:r>
            <a:r>
              <a:rPr sz="1200" spc="-10" dirty="0">
                <a:latin typeface="Times New Roman"/>
                <a:cs typeface="Times New Roman"/>
              </a:rPr>
              <a:t>and reading, spending time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family and </a:t>
            </a:r>
            <a:r>
              <a:rPr sz="1200" spc="-10" dirty="0">
                <a:latin typeface="Times New Roman"/>
                <a:cs typeface="Times New Roman"/>
              </a:rPr>
              <a:t>friends, and raising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budgies.</a:t>
            </a:r>
            <a:endParaRPr sz="12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3499"/>
              </a:lnSpc>
              <a:spcBef>
                <a:spcPts val="790"/>
              </a:spcBef>
            </a:pPr>
            <a:r>
              <a:rPr sz="1200" spc="-10" dirty="0">
                <a:latin typeface="Times New Roman"/>
                <a:cs typeface="Times New Roman"/>
              </a:rPr>
              <a:t>The Mixed </a:t>
            </a:r>
            <a:r>
              <a:rPr sz="1200" spc="-5" dirty="0">
                <a:latin typeface="Times New Roman"/>
                <a:cs typeface="Times New Roman"/>
              </a:rPr>
              <a:t>Up Pet Shop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her </a:t>
            </a:r>
            <a:r>
              <a:rPr sz="1200" spc="-15" dirty="0">
                <a:latin typeface="Times New Roman"/>
                <a:cs typeface="Times New Roman"/>
              </a:rPr>
              <a:t>first </a:t>
            </a:r>
            <a:r>
              <a:rPr sz="1200" dirty="0">
                <a:latin typeface="Times New Roman"/>
                <a:cs typeface="Times New Roman"/>
              </a:rPr>
              <a:t>book </a:t>
            </a:r>
            <a:r>
              <a:rPr sz="1200" spc="-10" dirty="0">
                <a:latin typeface="Times New Roman"/>
                <a:cs typeface="Times New Roman"/>
              </a:rPr>
              <a:t>and she </a:t>
            </a:r>
            <a:r>
              <a:rPr sz="1200" dirty="0">
                <a:latin typeface="Times New Roman"/>
                <a:cs typeface="Times New Roman"/>
              </a:rPr>
              <a:t>hopes </a:t>
            </a:r>
            <a:r>
              <a:rPr sz="1200" spc="-15" dirty="0">
                <a:latin typeface="Times New Roman"/>
                <a:cs typeface="Times New Roman"/>
              </a:rPr>
              <a:t>she </a:t>
            </a:r>
            <a:r>
              <a:rPr sz="1200" spc="-5" dirty="0">
                <a:latin typeface="Times New Roman"/>
                <a:cs typeface="Times New Roman"/>
              </a:rPr>
              <a:t>brought </a:t>
            </a:r>
            <a:r>
              <a:rPr sz="1200" spc="-15" dirty="0">
                <a:latin typeface="Times New Roman"/>
                <a:cs typeface="Times New Roman"/>
              </a:rPr>
              <a:t>some </a:t>
            </a:r>
            <a:r>
              <a:rPr sz="1200" spc="-10" dirty="0">
                <a:latin typeface="Times New Roman"/>
                <a:cs typeface="Times New Roman"/>
              </a:rPr>
              <a:t>reading </a:t>
            </a:r>
            <a:r>
              <a:rPr sz="1200" spc="-5" dirty="0">
                <a:latin typeface="Times New Roman"/>
                <a:cs typeface="Times New Roman"/>
              </a:rPr>
              <a:t>enjoyment 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giggles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your little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one.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088975" marR="1073101" indent="-3175" algn="ctr">
              <a:lnSpc>
                <a:spcPct val="163600"/>
              </a:lnSpc>
              <a:spcBef>
                <a:spcPts val="760"/>
              </a:spcBef>
            </a:pPr>
            <a:r>
              <a:rPr sz="1200" b="1" spc="-5" dirty="0">
                <a:latin typeface="Times New Roman"/>
                <a:cs typeface="Times New Roman"/>
              </a:rPr>
              <a:t>Connect with Michelle </a:t>
            </a:r>
            <a:r>
              <a:rPr sz="1200" b="1" dirty="0">
                <a:latin typeface="Times New Roman"/>
                <a:cs typeface="Times New Roman"/>
              </a:rPr>
              <a:t>at: 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https://www.smashwords.com/profile/view/MichelleDennise </a:t>
            </a:r>
            <a:r>
              <a:rPr sz="1100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5"/>
              </a:rPr>
              <a:t>https://www.facebook.com/michelledennise.author/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069" y="546100"/>
            <a:ext cx="65786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409" y="736917"/>
            <a:ext cx="58737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10" dirty="0"/>
              <a:t>What </a:t>
            </a:r>
            <a:r>
              <a:rPr spc="10" dirty="0"/>
              <a:t>is </a:t>
            </a:r>
            <a:r>
              <a:rPr dirty="0"/>
              <a:t>the </a:t>
            </a:r>
            <a:r>
              <a:rPr spc="10" dirty="0"/>
              <a:t>story</a:t>
            </a:r>
            <a:r>
              <a:rPr spc="-70" dirty="0"/>
              <a:t> </a:t>
            </a:r>
            <a:r>
              <a:rPr spc="-15" dirty="0"/>
              <a:t>about?</a:t>
            </a:r>
          </a:p>
        </p:txBody>
      </p:sp>
      <p:sp>
        <p:nvSpPr>
          <p:cNvPr id="4" name="object 4"/>
          <p:cNvSpPr/>
          <p:nvPr/>
        </p:nvSpPr>
        <p:spPr>
          <a:xfrm>
            <a:off x="7420770" y="2006601"/>
            <a:ext cx="3543300" cy="4711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069" y="546100"/>
            <a:ext cx="98044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409" y="736917"/>
            <a:ext cx="9099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10" dirty="0"/>
              <a:t>What are </a:t>
            </a:r>
            <a:r>
              <a:rPr spc="25" dirty="0"/>
              <a:t>some </a:t>
            </a:r>
            <a:r>
              <a:rPr dirty="0"/>
              <a:t>words from the</a:t>
            </a:r>
            <a:r>
              <a:rPr spc="-165" dirty="0"/>
              <a:t> </a:t>
            </a:r>
            <a:r>
              <a:rPr spc="5" dirty="0"/>
              <a:t>story?</a:t>
            </a:r>
          </a:p>
        </p:txBody>
      </p:sp>
      <p:sp>
        <p:nvSpPr>
          <p:cNvPr id="4" name="object 4"/>
          <p:cNvSpPr/>
          <p:nvPr/>
        </p:nvSpPr>
        <p:spPr>
          <a:xfrm>
            <a:off x="7420770" y="2006601"/>
            <a:ext cx="3543300" cy="4711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293799" y="3057989"/>
            <a:ext cx="1536065" cy="27783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699" marR="361933">
              <a:lnSpc>
                <a:spcPct val="100299"/>
              </a:lnSpc>
              <a:spcBef>
                <a:spcPts val="85"/>
              </a:spcBef>
            </a:pPr>
            <a:r>
              <a:rPr sz="3600" spc="-5" dirty="0">
                <a:latin typeface="Century Gothic"/>
                <a:cs typeface="Century Gothic"/>
              </a:rPr>
              <a:t>Write  </a:t>
            </a:r>
            <a:r>
              <a:rPr sz="3600" spc="-25" dirty="0">
                <a:latin typeface="Century Gothic"/>
                <a:cs typeface="Century Gothic"/>
              </a:rPr>
              <a:t>t</a:t>
            </a:r>
            <a:r>
              <a:rPr sz="3600" dirty="0">
                <a:latin typeface="Century Gothic"/>
                <a:cs typeface="Century Gothic"/>
              </a:rPr>
              <a:t>h</a:t>
            </a:r>
            <a:r>
              <a:rPr sz="3600" spc="-40" dirty="0">
                <a:latin typeface="Century Gothic"/>
                <a:cs typeface="Century Gothic"/>
              </a:rPr>
              <a:t>e</a:t>
            </a:r>
            <a:r>
              <a:rPr sz="3600" dirty="0">
                <a:latin typeface="Century Gothic"/>
                <a:cs typeface="Century Gothic"/>
              </a:rPr>
              <a:t>m  </a:t>
            </a:r>
            <a:r>
              <a:rPr sz="3600" spc="30" dirty="0">
                <a:latin typeface="Century Gothic"/>
                <a:cs typeface="Century Gothic"/>
              </a:rPr>
              <a:t>on  </a:t>
            </a:r>
            <a:r>
              <a:rPr sz="3600" dirty="0">
                <a:latin typeface="Century Gothic"/>
                <a:cs typeface="Century Gothic"/>
              </a:rPr>
              <a:t>your</a:t>
            </a:r>
            <a:endParaRPr sz="3600">
              <a:latin typeface="Century Gothic"/>
              <a:cs typeface="Century Gothic"/>
            </a:endParaRPr>
          </a:p>
          <a:p>
            <a:pPr marL="12699">
              <a:lnSpc>
                <a:spcPts val="4299"/>
              </a:lnSpc>
            </a:pPr>
            <a:r>
              <a:rPr sz="3600" spc="5" dirty="0">
                <a:latin typeface="Century Gothic"/>
                <a:cs typeface="Century Gothic"/>
              </a:rPr>
              <a:t>paper.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069" y="546100"/>
            <a:ext cx="79756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412" y="736917"/>
            <a:ext cx="72675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10" dirty="0"/>
              <a:t>Draw </a:t>
            </a:r>
            <a:r>
              <a:rPr dirty="0"/>
              <a:t>a picture from the</a:t>
            </a:r>
            <a:r>
              <a:rPr spc="-70" dirty="0"/>
              <a:t> </a:t>
            </a:r>
            <a:r>
              <a:rPr spc="5" dirty="0"/>
              <a:t>story.</a:t>
            </a:r>
          </a:p>
        </p:txBody>
      </p:sp>
      <p:sp>
        <p:nvSpPr>
          <p:cNvPr id="4" name="object 4"/>
          <p:cNvSpPr/>
          <p:nvPr/>
        </p:nvSpPr>
        <p:spPr>
          <a:xfrm>
            <a:off x="7420770" y="2006601"/>
            <a:ext cx="3543300" cy="4711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293795" y="3070689"/>
            <a:ext cx="1564640" cy="14920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 marR="5080">
              <a:lnSpc>
                <a:spcPct val="99500"/>
              </a:lnSpc>
              <a:spcBef>
                <a:spcPts val="115"/>
              </a:spcBef>
            </a:pPr>
            <a:r>
              <a:rPr sz="2400" spc="-10" dirty="0">
                <a:latin typeface="Century Gothic"/>
                <a:cs typeface="Century Gothic"/>
              </a:rPr>
              <a:t>Write </a:t>
            </a:r>
            <a:r>
              <a:rPr sz="2400" dirty="0">
                <a:latin typeface="Century Gothic"/>
                <a:cs typeface="Century Gothic"/>
              </a:rPr>
              <a:t>a  </a:t>
            </a:r>
            <a:r>
              <a:rPr sz="2400" spc="10" dirty="0">
                <a:latin typeface="Century Gothic"/>
                <a:cs typeface="Century Gothic"/>
              </a:rPr>
              <a:t>sentence  </a:t>
            </a:r>
            <a:r>
              <a:rPr sz="2400" spc="-45" dirty="0">
                <a:latin typeface="Century Gothic"/>
                <a:cs typeface="Century Gothic"/>
              </a:rPr>
              <a:t>d</a:t>
            </a:r>
            <a:r>
              <a:rPr sz="2400" spc="30" dirty="0">
                <a:latin typeface="Century Gothic"/>
                <a:cs typeface="Century Gothic"/>
              </a:rPr>
              <a:t>e</a:t>
            </a:r>
            <a:r>
              <a:rPr sz="2400" spc="-35" dirty="0">
                <a:latin typeface="Century Gothic"/>
                <a:cs typeface="Century Gothic"/>
              </a:rPr>
              <a:t>s</a:t>
            </a:r>
            <a:r>
              <a:rPr sz="2400" spc="40" dirty="0">
                <a:latin typeface="Century Gothic"/>
                <a:cs typeface="Century Gothic"/>
              </a:rPr>
              <a:t>c</a:t>
            </a:r>
            <a:r>
              <a:rPr sz="2400" spc="-25" dirty="0">
                <a:latin typeface="Century Gothic"/>
                <a:cs typeface="Century Gothic"/>
              </a:rPr>
              <a:t>r</a:t>
            </a:r>
            <a:r>
              <a:rPr sz="2400" spc="15" dirty="0">
                <a:latin typeface="Century Gothic"/>
                <a:cs typeface="Century Gothic"/>
              </a:rPr>
              <a:t>i</a:t>
            </a:r>
            <a:r>
              <a:rPr sz="2400" spc="-40" dirty="0">
                <a:latin typeface="Century Gothic"/>
                <a:cs typeface="Century Gothic"/>
              </a:rPr>
              <a:t>b</a:t>
            </a:r>
            <a:r>
              <a:rPr sz="2400" spc="15" dirty="0">
                <a:latin typeface="Century Gothic"/>
                <a:cs typeface="Century Gothic"/>
              </a:rPr>
              <a:t>i</a:t>
            </a:r>
            <a:r>
              <a:rPr sz="2400" spc="30" dirty="0">
                <a:latin typeface="Century Gothic"/>
                <a:cs typeface="Century Gothic"/>
              </a:rPr>
              <a:t>n</a:t>
            </a:r>
            <a:r>
              <a:rPr sz="2400" dirty="0">
                <a:latin typeface="Century Gothic"/>
                <a:cs typeface="Century Gothic"/>
              </a:rPr>
              <a:t>g  </a:t>
            </a:r>
            <a:r>
              <a:rPr sz="2400" spc="-5" dirty="0">
                <a:latin typeface="Century Gothic"/>
                <a:cs typeface="Century Gothic"/>
              </a:rPr>
              <a:t>it.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069" y="546100"/>
            <a:ext cx="89027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412" y="736917"/>
            <a:ext cx="81953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5" dirty="0"/>
              <a:t>Write </a:t>
            </a:r>
            <a:r>
              <a:rPr dirty="0"/>
              <a:t>the </a:t>
            </a:r>
            <a:r>
              <a:rPr spc="10" dirty="0"/>
              <a:t>story in </a:t>
            </a:r>
            <a:r>
              <a:rPr dirty="0"/>
              <a:t>your </a:t>
            </a:r>
            <a:r>
              <a:rPr spc="5" dirty="0"/>
              <a:t>own</a:t>
            </a:r>
            <a:r>
              <a:rPr spc="-300" dirty="0"/>
              <a:t> </a:t>
            </a:r>
            <a:r>
              <a:rPr dirty="0"/>
              <a:t>words.</a:t>
            </a:r>
          </a:p>
        </p:txBody>
      </p:sp>
      <p:sp>
        <p:nvSpPr>
          <p:cNvPr id="4" name="object 4"/>
          <p:cNvSpPr/>
          <p:nvPr/>
        </p:nvSpPr>
        <p:spPr>
          <a:xfrm>
            <a:off x="7420770" y="2006601"/>
            <a:ext cx="3543300" cy="4711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2019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2019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16469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2170" y="2387600"/>
            <a:ext cx="47879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06729" y="2541728"/>
            <a:ext cx="4079240" cy="100796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699" marR="5080">
              <a:lnSpc>
                <a:spcPts val="3800"/>
              </a:lnSpc>
              <a:spcBef>
                <a:spcPts val="260"/>
              </a:spcBef>
            </a:pPr>
            <a:r>
              <a:rPr sz="3200" spc="-5" dirty="0"/>
              <a:t>Let’s </a:t>
            </a:r>
            <a:r>
              <a:rPr sz="3200" spc="-20" dirty="0"/>
              <a:t>review </a:t>
            </a:r>
            <a:r>
              <a:rPr sz="3200" spc="-15" dirty="0"/>
              <a:t>question  words.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1268381" y="3439286"/>
            <a:ext cx="515490" cy="3239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54047" y="3349438"/>
            <a:ext cx="3754501" cy="34187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6469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9019" y="6350"/>
            <a:ext cx="12185650" cy="218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9019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6469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0469" y="215903"/>
            <a:ext cx="9982200" cy="5816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54169" y="3556001"/>
            <a:ext cx="5181600" cy="1104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84369" y="3721101"/>
            <a:ext cx="4521200" cy="1193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17669" y="3619501"/>
            <a:ext cx="5054600" cy="977900"/>
          </a:xfrm>
          <a:custGeom>
            <a:avLst/>
            <a:gdLst/>
            <a:ahLst/>
            <a:cxnLst/>
            <a:rect l="l" t="t" r="r" b="b"/>
            <a:pathLst>
              <a:path w="5054600" h="977900">
                <a:moveTo>
                  <a:pt x="0" y="977900"/>
                </a:moveTo>
                <a:lnTo>
                  <a:pt x="5054600" y="977900"/>
                </a:lnTo>
                <a:lnTo>
                  <a:pt x="50546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35373" y="3913884"/>
            <a:ext cx="380555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4000" b="1" spc="15" dirty="0">
                <a:solidFill>
                  <a:srgbClr val="0070C0"/>
                </a:solidFill>
                <a:latin typeface="Century Gothic"/>
                <a:cs typeface="Century Gothic"/>
              </a:rPr>
              <a:t>Question</a:t>
            </a:r>
            <a:r>
              <a:rPr sz="4000" b="1" spc="-275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sz="4000" b="1" dirty="0">
                <a:solidFill>
                  <a:srgbClr val="0070C0"/>
                </a:solidFill>
                <a:latin typeface="Century Gothic"/>
                <a:cs typeface="Century Gothic"/>
              </a:rPr>
              <a:t>words</a:t>
            </a:r>
            <a:endParaRPr sz="4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069" y="546100"/>
            <a:ext cx="45974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409" y="736917"/>
            <a:ext cx="38817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5" dirty="0"/>
              <a:t>Fill </a:t>
            </a:r>
            <a:r>
              <a:rPr spc="10" dirty="0"/>
              <a:t>in </a:t>
            </a:r>
            <a:r>
              <a:rPr dirty="0"/>
              <a:t>the</a:t>
            </a:r>
            <a:r>
              <a:rPr spc="-165" dirty="0"/>
              <a:t> </a:t>
            </a:r>
            <a:r>
              <a:rPr spc="-15" dirty="0"/>
              <a:t>blanks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97803" y="5657277"/>
          <a:ext cx="8128634" cy="913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565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spc="-15" dirty="0">
                          <a:latin typeface="Century Gothic"/>
                          <a:cs typeface="Century Gothic"/>
                        </a:rPr>
                        <a:t>When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009DD9"/>
                      </a:solidFill>
                      <a:prstDash val="solid"/>
                    </a:lnL>
                    <a:lnR w="19050">
                      <a:solidFill>
                        <a:srgbClr val="009DD9"/>
                      </a:solidFill>
                      <a:prstDash val="solid"/>
                    </a:lnR>
                    <a:lnT w="19050">
                      <a:solidFill>
                        <a:srgbClr val="009DD9"/>
                      </a:solidFill>
                      <a:prstDash val="solid"/>
                    </a:lnT>
                    <a:lnB w="19050">
                      <a:solidFill>
                        <a:srgbClr val="009DD9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spc="-5" dirty="0">
                          <a:latin typeface="Century Gothic"/>
                          <a:cs typeface="Century Gothic"/>
                        </a:rPr>
                        <a:t>Where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009DD9"/>
                      </a:solidFill>
                      <a:prstDash val="solid"/>
                    </a:lnL>
                    <a:lnR w="19050">
                      <a:solidFill>
                        <a:srgbClr val="009DD9"/>
                      </a:solidFill>
                      <a:prstDash val="solid"/>
                    </a:lnR>
                    <a:lnT w="19050">
                      <a:solidFill>
                        <a:srgbClr val="009DD9"/>
                      </a:solidFill>
                      <a:prstDash val="solid"/>
                    </a:lnT>
                    <a:lnB w="19050">
                      <a:solidFill>
                        <a:srgbClr val="009DD9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spc="-5" dirty="0">
                          <a:latin typeface="Century Gothic"/>
                          <a:cs typeface="Century Gothic"/>
                        </a:rPr>
                        <a:t>Why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009DD9"/>
                      </a:solidFill>
                      <a:prstDash val="solid"/>
                    </a:lnL>
                    <a:lnR w="19050">
                      <a:solidFill>
                        <a:srgbClr val="009DD9"/>
                      </a:solidFill>
                      <a:prstDash val="solid"/>
                    </a:lnR>
                    <a:lnT w="19050">
                      <a:solidFill>
                        <a:srgbClr val="009DD9"/>
                      </a:solidFill>
                      <a:prstDash val="solid"/>
                    </a:lnT>
                    <a:lnB w="19050">
                      <a:solidFill>
                        <a:srgbClr val="009DD9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spc="-25" dirty="0">
                          <a:latin typeface="Century Gothic"/>
                          <a:cs typeface="Century Gothic"/>
                        </a:rPr>
                        <a:t>How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009DD9"/>
                      </a:solidFill>
                      <a:prstDash val="solid"/>
                    </a:lnL>
                    <a:lnR w="19050">
                      <a:solidFill>
                        <a:srgbClr val="009DD9"/>
                      </a:solidFill>
                      <a:prstDash val="solid"/>
                    </a:lnR>
                    <a:lnT w="19050">
                      <a:solidFill>
                        <a:srgbClr val="009DD9"/>
                      </a:solidFill>
                      <a:prstDash val="solid"/>
                    </a:lnT>
                    <a:lnB w="19050">
                      <a:solidFill>
                        <a:srgbClr val="009DD9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dirty="0">
                          <a:latin typeface="Century Gothic"/>
                          <a:cs typeface="Century Gothic"/>
                        </a:rPr>
                        <a:t>What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009DD9"/>
                      </a:solidFill>
                      <a:prstDash val="solid"/>
                    </a:lnL>
                    <a:lnR w="19050">
                      <a:solidFill>
                        <a:srgbClr val="009DD9"/>
                      </a:solidFill>
                      <a:prstDash val="solid"/>
                    </a:lnR>
                    <a:lnT w="19050">
                      <a:solidFill>
                        <a:srgbClr val="009DD9"/>
                      </a:solidFill>
                      <a:prstDash val="solid"/>
                    </a:lnT>
                    <a:lnB w="19050">
                      <a:solidFill>
                        <a:srgbClr val="009DD9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spc="-5" dirty="0">
                          <a:latin typeface="Century Gothic"/>
                          <a:cs typeface="Century Gothic"/>
                        </a:rPr>
                        <a:t>Who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009DD9"/>
                      </a:solidFill>
                      <a:prstDash val="solid"/>
                    </a:lnL>
                    <a:lnR w="19050">
                      <a:solidFill>
                        <a:srgbClr val="009DD9"/>
                      </a:solidFill>
                      <a:prstDash val="solid"/>
                    </a:lnR>
                    <a:lnT w="19050">
                      <a:solidFill>
                        <a:srgbClr val="009DD9"/>
                      </a:solidFill>
                      <a:prstDash val="solid"/>
                    </a:lnT>
                    <a:lnB w="19050">
                      <a:solidFill>
                        <a:srgbClr val="009DD9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738732" y="2574743"/>
            <a:ext cx="5565140" cy="26039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2755138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r>
              <a:rPr sz="2400" spc="30" dirty="0">
                <a:latin typeface="Century Gothic"/>
                <a:cs typeface="Century Gothic"/>
              </a:rPr>
              <a:t> </a:t>
            </a:r>
            <a:r>
              <a:rPr sz="2400" spc="-25" dirty="0">
                <a:latin typeface="Century Gothic"/>
                <a:cs typeface="Century Gothic"/>
              </a:rPr>
              <a:t>are </a:t>
            </a:r>
            <a:r>
              <a:rPr sz="2400" spc="5" dirty="0">
                <a:latin typeface="Century Gothic"/>
                <a:cs typeface="Century Gothic"/>
              </a:rPr>
              <a:t>you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going?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12699"/>
            <a:r>
              <a:rPr sz="2400" dirty="0">
                <a:latin typeface="Century Gothic"/>
                <a:cs typeface="Century Gothic"/>
              </a:rPr>
              <a:t>I </a:t>
            </a:r>
            <a:r>
              <a:rPr sz="2400" spc="-25" dirty="0">
                <a:latin typeface="Century Gothic"/>
                <a:cs typeface="Century Gothic"/>
              </a:rPr>
              <a:t>am </a:t>
            </a:r>
            <a:r>
              <a:rPr sz="2400" dirty="0">
                <a:latin typeface="Century Gothic"/>
                <a:cs typeface="Century Gothic"/>
              </a:rPr>
              <a:t>going </a:t>
            </a:r>
            <a:r>
              <a:rPr sz="2400" spc="-10" dirty="0">
                <a:latin typeface="Century Gothic"/>
                <a:cs typeface="Century Gothic"/>
              </a:rPr>
              <a:t>to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school.</a:t>
            </a:r>
            <a:endParaRPr sz="2400">
              <a:latin typeface="Century Gothic"/>
              <a:cs typeface="Century Gothic"/>
            </a:endParaRPr>
          </a:p>
          <a:p>
            <a:pPr marL="12699" marR="5080">
              <a:lnSpc>
                <a:spcPct val="197900"/>
              </a:lnSpc>
              <a:spcBef>
                <a:spcPts val="100"/>
              </a:spcBef>
              <a:tabLst>
                <a:tab pos="2755138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r>
              <a:rPr sz="2400" spc="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will </a:t>
            </a:r>
            <a:r>
              <a:rPr sz="2400" spc="5" dirty="0">
                <a:latin typeface="Century Gothic"/>
                <a:cs typeface="Century Gothic"/>
              </a:rPr>
              <a:t>you </a:t>
            </a:r>
            <a:r>
              <a:rPr sz="2400" spc="-20" dirty="0">
                <a:latin typeface="Century Gothic"/>
                <a:cs typeface="Century Gothic"/>
              </a:rPr>
              <a:t>be</a:t>
            </a:r>
            <a:r>
              <a:rPr sz="2400" spc="-170" dirty="0">
                <a:latin typeface="Century Gothic"/>
                <a:cs typeface="Century Gothic"/>
              </a:rPr>
              <a:t> </a:t>
            </a:r>
            <a:r>
              <a:rPr sz="2400" spc="25" dirty="0">
                <a:latin typeface="Century Gothic"/>
                <a:cs typeface="Century Gothic"/>
              </a:rPr>
              <a:t>home?  </a:t>
            </a:r>
            <a:r>
              <a:rPr sz="2400" dirty="0">
                <a:latin typeface="Century Gothic"/>
                <a:cs typeface="Century Gothic"/>
              </a:rPr>
              <a:t>I </a:t>
            </a:r>
            <a:r>
              <a:rPr sz="2400" spc="5" dirty="0">
                <a:latin typeface="Century Gothic"/>
                <a:cs typeface="Century Gothic"/>
              </a:rPr>
              <a:t>should </a:t>
            </a:r>
            <a:r>
              <a:rPr sz="2400" spc="-20" dirty="0">
                <a:latin typeface="Century Gothic"/>
                <a:cs typeface="Century Gothic"/>
              </a:rPr>
              <a:t>be </a:t>
            </a:r>
            <a:r>
              <a:rPr sz="2400" spc="15" dirty="0">
                <a:latin typeface="Century Gothic"/>
                <a:cs typeface="Century Gothic"/>
              </a:rPr>
              <a:t>home </a:t>
            </a:r>
            <a:r>
              <a:rPr sz="2400" spc="-25" dirty="0">
                <a:latin typeface="Century Gothic"/>
                <a:cs typeface="Century Gothic"/>
              </a:rPr>
              <a:t>at</a:t>
            </a:r>
            <a:r>
              <a:rPr sz="2400" spc="-18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4pm.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069" y="546100"/>
            <a:ext cx="45974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409" y="736917"/>
            <a:ext cx="38817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5" dirty="0"/>
              <a:t>Fill </a:t>
            </a:r>
            <a:r>
              <a:rPr spc="10" dirty="0"/>
              <a:t>in </a:t>
            </a:r>
            <a:r>
              <a:rPr dirty="0"/>
              <a:t>the</a:t>
            </a:r>
            <a:r>
              <a:rPr spc="-165" dirty="0"/>
              <a:t> </a:t>
            </a:r>
            <a:r>
              <a:rPr spc="-15" dirty="0"/>
              <a:t>blanks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97803" y="5657277"/>
          <a:ext cx="8128634" cy="913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565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spc="-15" dirty="0">
                          <a:latin typeface="Century Gothic"/>
                          <a:cs typeface="Century Gothic"/>
                        </a:rPr>
                        <a:t>When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009DD9"/>
                      </a:solidFill>
                      <a:prstDash val="solid"/>
                    </a:lnL>
                    <a:lnR w="19050">
                      <a:solidFill>
                        <a:srgbClr val="009DD9"/>
                      </a:solidFill>
                      <a:prstDash val="solid"/>
                    </a:lnR>
                    <a:lnT w="19050">
                      <a:solidFill>
                        <a:srgbClr val="009DD9"/>
                      </a:solidFill>
                      <a:prstDash val="solid"/>
                    </a:lnT>
                    <a:lnB w="19050">
                      <a:solidFill>
                        <a:srgbClr val="009DD9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spc="-5" dirty="0">
                          <a:latin typeface="Century Gothic"/>
                          <a:cs typeface="Century Gothic"/>
                        </a:rPr>
                        <a:t>Where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009DD9"/>
                      </a:solidFill>
                      <a:prstDash val="solid"/>
                    </a:lnL>
                    <a:lnR w="19050">
                      <a:solidFill>
                        <a:srgbClr val="009DD9"/>
                      </a:solidFill>
                      <a:prstDash val="solid"/>
                    </a:lnR>
                    <a:lnT w="19050">
                      <a:solidFill>
                        <a:srgbClr val="009DD9"/>
                      </a:solidFill>
                      <a:prstDash val="solid"/>
                    </a:lnT>
                    <a:lnB w="19050">
                      <a:solidFill>
                        <a:srgbClr val="009DD9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spc="-5" dirty="0">
                          <a:latin typeface="Century Gothic"/>
                          <a:cs typeface="Century Gothic"/>
                        </a:rPr>
                        <a:t>Why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009DD9"/>
                      </a:solidFill>
                      <a:prstDash val="solid"/>
                    </a:lnL>
                    <a:lnR w="19050">
                      <a:solidFill>
                        <a:srgbClr val="009DD9"/>
                      </a:solidFill>
                      <a:prstDash val="solid"/>
                    </a:lnR>
                    <a:lnT w="19050">
                      <a:solidFill>
                        <a:srgbClr val="009DD9"/>
                      </a:solidFill>
                      <a:prstDash val="solid"/>
                    </a:lnT>
                    <a:lnB w="19050">
                      <a:solidFill>
                        <a:srgbClr val="009DD9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spc="-25" dirty="0">
                          <a:latin typeface="Century Gothic"/>
                          <a:cs typeface="Century Gothic"/>
                        </a:rPr>
                        <a:t>How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009DD9"/>
                      </a:solidFill>
                      <a:prstDash val="solid"/>
                    </a:lnL>
                    <a:lnR w="19050">
                      <a:solidFill>
                        <a:srgbClr val="009DD9"/>
                      </a:solidFill>
                      <a:prstDash val="solid"/>
                    </a:lnR>
                    <a:lnT w="19050">
                      <a:solidFill>
                        <a:srgbClr val="009DD9"/>
                      </a:solidFill>
                      <a:prstDash val="solid"/>
                    </a:lnT>
                    <a:lnB w="19050">
                      <a:solidFill>
                        <a:srgbClr val="009DD9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dirty="0">
                          <a:latin typeface="Century Gothic"/>
                          <a:cs typeface="Century Gothic"/>
                        </a:rPr>
                        <a:t>What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009DD9"/>
                      </a:solidFill>
                      <a:prstDash val="solid"/>
                    </a:lnL>
                    <a:lnR w="19050">
                      <a:solidFill>
                        <a:srgbClr val="009DD9"/>
                      </a:solidFill>
                      <a:prstDash val="solid"/>
                    </a:lnR>
                    <a:lnT w="19050">
                      <a:solidFill>
                        <a:srgbClr val="009DD9"/>
                      </a:solidFill>
                      <a:prstDash val="solid"/>
                    </a:lnT>
                    <a:lnB w="19050">
                      <a:solidFill>
                        <a:srgbClr val="009DD9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spc="-5" dirty="0">
                          <a:latin typeface="Century Gothic"/>
                          <a:cs typeface="Century Gothic"/>
                        </a:rPr>
                        <a:t>Who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009DD9"/>
                      </a:solidFill>
                      <a:prstDash val="solid"/>
                    </a:lnL>
                    <a:lnR w="19050">
                      <a:solidFill>
                        <a:srgbClr val="009DD9"/>
                      </a:solidFill>
                      <a:prstDash val="solid"/>
                    </a:lnR>
                    <a:lnT w="19050">
                      <a:solidFill>
                        <a:srgbClr val="009DD9"/>
                      </a:solidFill>
                      <a:prstDash val="solid"/>
                    </a:lnT>
                    <a:lnB w="19050">
                      <a:solidFill>
                        <a:srgbClr val="009DD9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738731" y="2574743"/>
            <a:ext cx="6949440" cy="26039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2755138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r>
              <a:rPr sz="2400" spc="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is </a:t>
            </a:r>
            <a:r>
              <a:rPr sz="2400" spc="10" dirty="0">
                <a:latin typeface="Century Gothic"/>
                <a:cs typeface="Century Gothic"/>
              </a:rPr>
              <a:t>your </a:t>
            </a:r>
            <a:r>
              <a:rPr sz="2400" spc="5" dirty="0">
                <a:latin typeface="Century Gothic"/>
                <a:cs typeface="Century Gothic"/>
              </a:rPr>
              <a:t>pencil</a:t>
            </a:r>
            <a:r>
              <a:rPr sz="2400" spc="-27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case?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12699"/>
            <a:r>
              <a:rPr sz="2400" spc="-30" dirty="0">
                <a:latin typeface="Century Gothic"/>
                <a:cs typeface="Century Gothic"/>
              </a:rPr>
              <a:t>It’s </a:t>
            </a:r>
            <a:r>
              <a:rPr sz="2400" spc="-5" dirty="0">
                <a:latin typeface="Century Gothic"/>
                <a:cs typeface="Century Gothic"/>
              </a:rPr>
              <a:t>sitting </a:t>
            </a:r>
            <a:r>
              <a:rPr sz="2400" spc="5" dirty="0">
                <a:latin typeface="Century Gothic"/>
                <a:cs typeface="Century Gothic"/>
              </a:rPr>
              <a:t>on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15" dirty="0">
                <a:latin typeface="Century Gothic"/>
                <a:cs typeface="Century Gothic"/>
              </a:rPr>
              <a:t> desk?</a:t>
            </a:r>
            <a:endParaRPr sz="2400">
              <a:latin typeface="Century Gothic"/>
              <a:cs typeface="Century Gothic"/>
            </a:endParaRPr>
          </a:p>
          <a:p>
            <a:pPr marL="12699" marR="5080">
              <a:lnSpc>
                <a:spcPct val="197900"/>
              </a:lnSpc>
              <a:spcBef>
                <a:spcPts val="100"/>
              </a:spcBef>
              <a:tabLst>
                <a:tab pos="2755138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r>
              <a:rPr sz="2400" spc="30" dirty="0">
                <a:latin typeface="Century Gothic"/>
                <a:cs typeface="Century Gothic"/>
              </a:rPr>
              <a:t> </a:t>
            </a:r>
            <a:r>
              <a:rPr sz="2400" spc="-25" dirty="0">
                <a:latin typeface="Century Gothic"/>
                <a:cs typeface="Century Gothic"/>
              </a:rPr>
              <a:t>are </a:t>
            </a:r>
            <a:r>
              <a:rPr sz="2400" spc="5" dirty="0">
                <a:latin typeface="Century Gothic"/>
                <a:cs typeface="Century Gothic"/>
              </a:rPr>
              <a:t>you </a:t>
            </a:r>
            <a:r>
              <a:rPr sz="2400" dirty="0">
                <a:latin typeface="Century Gothic"/>
                <a:cs typeface="Century Gothic"/>
              </a:rPr>
              <a:t>doing after</a:t>
            </a:r>
            <a:r>
              <a:rPr sz="2400" spc="-95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school?  </a:t>
            </a:r>
            <a:r>
              <a:rPr sz="2400" spc="-30" dirty="0">
                <a:latin typeface="Century Gothic"/>
                <a:cs typeface="Century Gothic"/>
              </a:rPr>
              <a:t>I’m </a:t>
            </a:r>
            <a:r>
              <a:rPr sz="2400" dirty="0">
                <a:latin typeface="Century Gothic"/>
                <a:cs typeface="Century Gothic"/>
              </a:rPr>
              <a:t>going </a:t>
            </a:r>
            <a:r>
              <a:rPr sz="2400" spc="-10" dirty="0">
                <a:latin typeface="Century Gothic"/>
                <a:cs typeface="Century Gothic"/>
              </a:rPr>
              <a:t>to </a:t>
            </a:r>
            <a:r>
              <a:rPr sz="2400" dirty="0">
                <a:latin typeface="Century Gothic"/>
                <a:cs typeface="Century Gothic"/>
              </a:rPr>
              <a:t>the </a:t>
            </a:r>
            <a:r>
              <a:rPr sz="2400" spc="5" dirty="0">
                <a:latin typeface="Century Gothic"/>
                <a:cs typeface="Century Gothic"/>
              </a:rPr>
              <a:t>swimming</a:t>
            </a:r>
            <a:r>
              <a:rPr sz="2400" spc="-114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pool.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41409" y="1553138"/>
            <a:ext cx="1829435" cy="387985"/>
          </a:xfrm>
          <a:custGeom>
            <a:avLst/>
            <a:gdLst/>
            <a:ahLst/>
            <a:cxnLst/>
            <a:rect l="l" t="t" r="r" b="b"/>
            <a:pathLst>
              <a:path w="1829434" h="387985">
                <a:moveTo>
                  <a:pt x="1790104" y="310306"/>
                </a:moveTo>
                <a:lnTo>
                  <a:pt x="1754013" y="334088"/>
                </a:lnTo>
                <a:lnTo>
                  <a:pt x="1751161" y="349002"/>
                </a:lnTo>
                <a:lnTo>
                  <a:pt x="1751874" y="356769"/>
                </a:lnTo>
                <a:lnTo>
                  <a:pt x="1782337" y="387232"/>
                </a:lnTo>
                <a:lnTo>
                  <a:pt x="1790104" y="387945"/>
                </a:lnTo>
                <a:lnTo>
                  <a:pt x="1797871" y="387232"/>
                </a:lnTo>
                <a:lnTo>
                  <a:pt x="1828334" y="356769"/>
                </a:lnTo>
                <a:lnTo>
                  <a:pt x="1829047" y="349002"/>
                </a:lnTo>
                <a:lnTo>
                  <a:pt x="1828334" y="341243"/>
                </a:lnTo>
                <a:lnTo>
                  <a:pt x="1797871" y="311012"/>
                </a:lnTo>
                <a:lnTo>
                  <a:pt x="1790104" y="310306"/>
                </a:lnTo>
                <a:close/>
              </a:path>
              <a:path w="1829434" h="387985">
                <a:moveTo>
                  <a:pt x="1143544" y="104180"/>
                </a:moveTo>
                <a:lnTo>
                  <a:pt x="1088572" y="114381"/>
                </a:lnTo>
                <a:lnTo>
                  <a:pt x="1043706" y="144983"/>
                </a:lnTo>
                <a:lnTo>
                  <a:pt x="1013839" y="191058"/>
                </a:lnTo>
                <a:lnTo>
                  <a:pt x="1003895" y="247550"/>
                </a:lnTo>
                <a:lnTo>
                  <a:pt x="1006391" y="276425"/>
                </a:lnTo>
                <a:lnTo>
                  <a:pt x="1026358" y="326592"/>
                </a:lnTo>
                <a:lnTo>
                  <a:pt x="1065271" y="365412"/>
                </a:lnTo>
                <a:lnTo>
                  <a:pt x="1116989" y="385441"/>
                </a:lnTo>
                <a:lnTo>
                  <a:pt x="1147265" y="387945"/>
                </a:lnTo>
                <a:lnTo>
                  <a:pt x="1167032" y="387038"/>
                </a:lnTo>
                <a:lnTo>
                  <a:pt x="1217959" y="373434"/>
                </a:lnTo>
                <a:lnTo>
                  <a:pt x="1257863" y="342808"/>
                </a:lnTo>
                <a:lnTo>
                  <a:pt x="1269057" y="328662"/>
                </a:lnTo>
                <a:lnTo>
                  <a:pt x="1268530" y="328414"/>
                </a:lnTo>
                <a:lnTo>
                  <a:pt x="1146770" y="328414"/>
                </a:lnTo>
                <a:lnTo>
                  <a:pt x="1131600" y="327352"/>
                </a:lnTo>
                <a:lnTo>
                  <a:pt x="1094555" y="311423"/>
                </a:lnTo>
                <a:lnTo>
                  <a:pt x="1072720" y="279308"/>
                </a:lnTo>
                <a:lnTo>
                  <a:pt x="1069379" y="265658"/>
                </a:lnTo>
                <a:lnTo>
                  <a:pt x="1286916" y="265658"/>
                </a:lnTo>
                <a:lnTo>
                  <a:pt x="1287164" y="252760"/>
                </a:lnTo>
                <a:lnTo>
                  <a:pt x="1284668" y="220909"/>
                </a:lnTo>
                <a:lnTo>
                  <a:pt x="1282420" y="212328"/>
                </a:lnTo>
                <a:lnTo>
                  <a:pt x="1072356" y="212328"/>
                </a:lnTo>
                <a:lnTo>
                  <a:pt x="1078185" y="200748"/>
                </a:lnTo>
                <a:lnTo>
                  <a:pt x="1108260" y="170408"/>
                </a:lnTo>
                <a:lnTo>
                  <a:pt x="1146770" y="161479"/>
                </a:lnTo>
                <a:lnTo>
                  <a:pt x="1260307" y="161479"/>
                </a:lnTo>
                <a:lnTo>
                  <a:pt x="1247228" y="144983"/>
                </a:lnTo>
                <a:lnTo>
                  <a:pt x="1225772" y="127131"/>
                </a:lnTo>
                <a:lnTo>
                  <a:pt x="1201339" y="114381"/>
                </a:lnTo>
                <a:lnTo>
                  <a:pt x="1173930" y="106730"/>
                </a:lnTo>
                <a:lnTo>
                  <a:pt x="1143544" y="104180"/>
                </a:lnTo>
                <a:close/>
              </a:path>
              <a:path w="1829434" h="387985">
                <a:moveTo>
                  <a:pt x="1212006" y="301873"/>
                </a:moveTo>
                <a:lnTo>
                  <a:pt x="1197697" y="313485"/>
                </a:lnTo>
                <a:lnTo>
                  <a:pt x="1182054" y="321779"/>
                </a:lnTo>
                <a:lnTo>
                  <a:pt x="1165079" y="326755"/>
                </a:lnTo>
                <a:lnTo>
                  <a:pt x="1146770" y="328414"/>
                </a:lnTo>
                <a:lnTo>
                  <a:pt x="1268530" y="328414"/>
                </a:lnTo>
                <a:lnTo>
                  <a:pt x="1212006" y="301873"/>
                </a:lnTo>
                <a:close/>
              </a:path>
              <a:path w="1829434" h="387985">
                <a:moveTo>
                  <a:pt x="1260307" y="161479"/>
                </a:moveTo>
                <a:lnTo>
                  <a:pt x="1146770" y="161479"/>
                </a:lnTo>
                <a:lnTo>
                  <a:pt x="1159397" y="162362"/>
                </a:lnTo>
                <a:lnTo>
                  <a:pt x="1171233" y="165013"/>
                </a:lnTo>
                <a:lnTo>
                  <a:pt x="1208998" y="191864"/>
                </a:lnTo>
                <a:lnTo>
                  <a:pt x="1218951" y="212328"/>
                </a:lnTo>
                <a:lnTo>
                  <a:pt x="1282420" y="212328"/>
                </a:lnTo>
                <a:lnTo>
                  <a:pt x="1277180" y="192329"/>
                </a:lnTo>
                <a:lnTo>
                  <a:pt x="1264700" y="167021"/>
                </a:lnTo>
                <a:lnTo>
                  <a:pt x="1260307" y="161479"/>
                </a:lnTo>
                <a:close/>
              </a:path>
              <a:path w="1829434" h="387985">
                <a:moveTo>
                  <a:pt x="406944" y="104180"/>
                </a:moveTo>
                <a:lnTo>
                  <a:pt x="351972" y="114381"/>
                </a:lnTo>
                <a:lnTo>
                  <a:pt x="307106" y="144983"/>
                </a:lnTo>
                <a:lnTo>
                  <a:pt x="277239" y="191058"/>
                </a:lnTo>
                <a:lnTo>
                  <a:pt x="267295" y="247550"/>
                </a:lnTo>
                <a:lnTo>
                  <a:pt x="269791" y="276425"/>
                </a:lnTo>
                <a:lnTo>
                  <a:pt x="289758" y="326592"/>
                </a:lnTo>
                <a:lnTo>
                  <a:pt x="328671" y="365412"/>
                </a:lnTo>
                <a:lnTo>
                  <a:pt x="380389" y="385441"/>
                </a:lnTo>
                <a:lnTo>
                  <a:pt x="410665" y="387945"/>
                </a:lnTo>
                <a:lnTo>
                  <a:pt x="430432" y="387038"/>
                </a:lnTo>
                <a:lnTo>
                  <a:pt x="481359" y="373434"/>
                </a:lnTo>
                <a:lnTo>
                  <a:pt x="521263" y="342808"/>
                </a:lnTo>
                <a:lnTo>
                  <a:pt x="532457" y="328662"/>
                </a:lnTo>
                <a:lnTo>
                  <a:pt x="531930" y="328414"/>
                </a:lnTo>
                <a:lnTo>
                  <a:pt x="410170" y="328414"/>
                </a:lnTo>
                <a:lnTo>
                  <a:pt x="395000" y="327352"/>
                </a:lnTo>
                <a:lnTo>
                  <a:pt x="357955" y="311423"/>
                </a:lnTo>
                <a:lnTo>
                  <a:pt x="336120" y="279308"/>
                </a:lnTo>
                <a:lnTo>
                  <a:pt x="332779" y="265658"/>
                </a:lnTo>
                <a:lnTo>
                  <a:pt x="550316" y="265658"/>
                </a:lnTo>
                <a:lnTo>
                  <a:pt x="550564" y="252760"/>
                </a:lnTo>
                <a:lnTo>
                  <a:pt x="548068" y="220909"/>
                </a:lnTo>
                <a:lnTo>
                  <a:pt x="545820" y="212328"/>
                </a:lnTo>
                <a:lnTo>
                  <a:pt x="335756" y="212328"/>
                </a:lnTo>
                <a:lnTo>
                  <a:pt x="341585" y="200748"/>
                </a:lnTo>
                <a:lnTo>
                  <a:pt x="371660" y="170408"/>
                </a:lnTo>
                <a:lnTo>
                  <a:pt x="410170" y="161479"/>
                </a:lnTo>
                <a:lnTo>
                  <a:pt x="523707" y="161479"/>
                </a:lnTo>
                <a:lnTo>
                  <a:pt x="510628" y="144983"/>
                </a:lnTo>
                <a:lnTo>
                  <a:pt x="489172" y="127131"/>
                </a:lnTo>
                <a:lnTo>
                  <a:pt x="464739" y="114381"/>
                </a:lnTo>
                <a:lnTo>
                  <a:pt x="437330" y="106730"/>
                </a:lnTo>
                <a:lnTo>
                  <a:pt x="406944" y="104180"/>
                </a:lnTo>
                <a:close/>
              </a:path>
              <a:path w="1829434" h="387985">
                <a:moveTo>
                  <a:pt x="475406" y="301873"/>
                </a:moveTo>
                <a:lnTo>
                  <a:pt x="461097" y="313485"/>
                </a:lnTo>
                <a:lnTo>
                  <a:pt x="445454" y="321779"/>
                </a:lnTo>
                <a:lnTo>
                  <a:pt x="428479" y="326755"/>
                </a:lnTo>
                <a:lnTo>
                  <a:pt x="410170" y="328414"/>
                </a:lnTo>
                <a:lnTo>
                  <a:pt x="531930" y="328414"/>
                </a:lnTo>
                <a:lnTo>
                  <a:pt x="475406" y="301873"/>
                </a:lnTo>
                <a:close/>
              </a:path>
              <a:path w="1829434" h="387985">
                <a:moveTo>
                  <a:pt x="523707" y="161479"/>
                </a:moveTo>
                <a:lnTo>
                  <a:pt x="410170" y="161479"/>
                </a:lnTo>
                <a:lnTo>
                  <a:pt x="422797" y="162362"/>
                </a:lnTo>
                <a:lnTo>
                  <a:pt x="434633" y="165013"/>
                </a:lnTo>
                <a:lnTo>
                  <a:pt x="472398" y="191864"/>
                </a:lnTo>
                <a:lnTo>
                  <a:pt x="482351" y="212328"/>
                </a:lnTo>
                <a:lnTo>
                  <a:pt x="545820" y="212328"/>
                </a:lnTo>
                <a:lnTo>
                  <a:pt x="540580" y="192329"/>
                </a:lnTo>
                <a:lnTo>
                  <a:pt x="528100" y="167021"/>
                </a:lnTo>
                <a:lnTo>
                  <a:pt x="523707" y="161479"/>
                </a:lnTo>
                <a:close/>
              </a:path>
              <a:path w="1829434" h="387985">
                <a:moveTo>
                  <a:pt x="1382960" y="111125"/>
                </a:moveTo>
                <a:lnTo>
                  <a:pt x="1316732" y="111125"/>
                </a:lnTo>
                <a:lnTo>
                  <a:pt x="1413965" y="381000"/>
                </a:lnTo>
                <a:lnTo>
                  <a:pt x="1456382" y="381000"/>
                </a:lnTo>
                <a:lnTo>
                  <a:pt x="1501226" y="264666"/>
                </a:lnTo>
                <a:lnTo>
                  <a:pt x="1437283" y="264666"/>
                </a:lnTo>
                <a:lnTo>
                  <a:pt x="1382960" y="111125"/>
                </a:lnTo>
                <a:close/>
              </a:path>
              <a:path w="1829434" h="387985">
                <a:moveTo>
                  <a:pt x="1580069" y="227211"/>
                </a:moveTo>
                <a:lnTo>
                  <a:pt x="1515664" y="227211"/>
                </a:lnTo>
                <a:lnTo>
                  <a:pt x="1573212" y="381000"/>
                </a:lnTo>
                <a:lnTo>
                  <a:pt x="1616124" y="381000"/>
                </a:lnTo>
                <a:lnTo>
                  <a:pt x="1659206" y="262930"/>
                </a:lnTo>
                <a:lnTo>
                  <a:pt x="1593551" y="262930"/>
                </a:lnTo>
                <a:lnTo>
                  <a:pt x="1580069" y="227211"/>
                </a:lnTo>
                <a:close/>
              </a:path>
              <a:path w="1829434" h="387985">
                <a:moveTo>
                  <a:pt x="1536252" y="111125"/>
                </a:moveTo>
                <a:lnTo>
                  <a:pt x="1495821" y="111125"/>
                </a:lnTo>
                <a:lnTo>
                  <a:pt x="1437283" y="264666"/>
                </a:lnTo>
                <a:lnTo>
                  <a:pt x="1501226" y="264666"/>
                </a:lnTo>
                <a:lnTo>
                  <a:pt x="1515664" y="227211"/>
                </a:lnTo>
                <a:lnTo>
                  <a:pt x="1580069" y="227211"/>
                </a:lnTo>
                <a:lnTo>
                  <a:pt x="1536252" y="111125"/>
                </a:lnTo>
                <a:close/>
              </a:path>
              <a:path w="1829434" h="387985">
                <a:moveTo>
                  <a:pt x="1714599" y="111125"/>
                </a:moveTo>
                <a:lnTo>
                  <a:pt x="1647874" y="111125"/>
                </a:lnTo>
                <a:lnTo>
                  <a:pt x="1593551" y="262930"/>
                </a:lnTo>
                <a:lnTo>
                  <a:pt x="1659206" y="262930"/>
                </a:lnTo>
                <a:lnTo>
                  <a:pt x="1714599" y="111125"/>
                </a:lnTo>
                <a:close/>
              </a:path>
              <a:path w="1829434" h="387985">
                <a:moveTo>
                  <a:pt x="950069" y="111125"/>
                </a:moveTo>
                <a:lnTo>
                  <a:pt x="882103" y="111125"/>
                </a:lnTo>
                <a:lnTo>
                  <a:pt x="882103" y="381000"/>
                </a:lnTo>
                <a:lnTo>
                  <a:pt x="950069" y="381000"/>
                </a:lnTo>
                <a:lnTo>
                  <a:pt x="950069" y="111125"/>
                </a:lnTo>
                <a:close/>
              </a:path>
              <a:path w="1829434" h="387985">
                <a:moveTo>
                  <a:pt x="650081" y="111125"/>
                </a:moveTo>
                <a:lnTo>
                  <a:pt x="581124" y="111125"/>
                </a:lnTo>
                <a:lnTo>
                  <a:pt x="696217" y="381000"/>
                </a:lnTo>
                <a:lnTo>
                  <a:pt x="740121" y="381000"/>
                </a:lnTo>
                <a:lnTo>
                  <a:pt x="787199" y="270371"/>
                </a:lnTo>
                <a:lnTo>
                  <a:pt x="718294" y="270371"/>
                </a:lnTo>
                <a:lnTo>
                  <a:pt x="650081" y="111125"/>
                </a:lnTo>
                <a:close/>
              </a:path>
              <a:path w="1829434" h="387985">
                <a:moveTo>
                  <a:pt x="854967" y="111125"/>
                </a:moveTo>
                <a:lnTo>
                  <a:pt x="786258" y="111125"/>
                </a:lnTo>
                <a:lnTo>
                  <a:pt x="718294" y="270371"/>
                </a:lnTo>
                <a:lnTo>
                  <a:pt x="787199" y="270371"/>
                </a:lnTo>
                <a:lnTo>
                  <a:pt x="854967" y="111125"/>
                </a:lnTo>
                <a:close/>
              </a:path>
              <a:path w="1829434" h="387985">
                <a:moveTo>
                  <a:pt x="1790104" y="104180"/>
                </a:moveTo>
                <a:lnTo>
                  <a:pt x="1754013" y="128178"/>
                </a:lnTo>
                <a:lnTo>
                  <a:pt x="1751161" y="143123"/>
                </a:lnTo>
                <a:lnTo>
                  <a:pt x="1751874" y="150882"/>
                </a:lnTo>
                <a:lnTo>
                  <a:pt x="1782337" y="181112"/>
                </a:lnTo>
                <a:lnTo>
                  <a:pt x="1790104" y="181818"/>
                </a:lnTo>
                <a:lnTo>
                  <a:pt x="1797871" y="181105"/>
                </a:lnTo>
                <a:lnTo>
                  <a:pt x="1828334" y="150782"/>
                </a:lnTo>
                <a:lnTo>
                  <a:pt x="1829047" y="143123"/>
                </a:lnTo>
                <a:lnTo>
                  <a:pt x="1828334" y="135356"/>
                </a:lnTo>
                <a:lnTo>
                  <a:pt x="1797871" y="104893"/>
                </a:lnTo>
                <a:lnTo>
                  <a:pt x="1790104" y="104180"/>
                </a:lnTo>
                <a:close/>
              </a:path>
              <a:path w="1829434" h="387985">
                <a:moveTo>
                  <a:pt x="73670" y="16123"/>
                </a:moveTo>
                <a:lnTo>
                  <a:pt x="0" y="16123"/>
                </a:lnTo>
                <a:lnTo>
                  <a:pt x="0" y="381000"/>
                </a:lnTo>
                <a:lnTo>
                  <a:pt x="69452" y="381000"/>
                </a:lnTo>
                <a:lnTo>
                  <a:pt x="69452" y="226467"/>
                </a:lnTo>
                <a:lnTo>
                  <a:pt x="151679" y="226467"/>
                </a:lnTo>
                <a:lnTo>
                  <a:pt x="147587" y="218777"/>
                </a:lnTo>
                <a:lnTo>
                  <a:pt x="163858" y="211840"/>
                </a:lnTo>
                <a:lnTo>
                  <a:pt x="177942" y="203430"/>
                </a:lnTo>
                <a:lnTo>
                  <a:pt x="189840" y="193546"/>
                </a:lnTo>
                <a:lnTo>
                  <a:pt x="199553" y="182190"/>
                </a:lnTo>
                <a:lnTo>
                  <a:pt x="207095" y="169361"/>
                </a:lnTo>
                <a:lnTo>
                  <a:pt x="211093" y="158750"/>
                </a:lnTo>
                <a:lnTo>
                  <a:pt x="69452" y="158750"/>
                </a:lnTo>
                <a:lnTo>
                  <a:pt x="69452" y="84087"/>
                </a:lnTo>
                <a:lnTo>
                  <a:pt x="210824" y="84087"/>
                </a:lnTo>
                <a:lnTo>
                  <a:pt x="208002" y="75855"/>
                </a:lnTo>
                <a:lnTo>
                  <a:pt x="183027" y="41269"/>
                </a:lnTo>
                <a:lnTo>
                  <a:pt x="144851" y="22193"/>
                </a:lnTo>
                <a:lnTo>
                  <a:pt x="101753" y="16798"/>
                </a:lnTo>
                <a:lnTo>
                  <a:pt x="73670" y="16123"/>
                </a:lnTo>
                <a:close/>
              </a:path>
              <a:path w="1829434" h="387985">
                <a:moveTo>
                  <a:pt x="151679" y="226467"/>
                </a:moveTo>
                <a:lnTo>
                  <a:pt x="75901" y="226467"/>
                </a:lnTo>
                <a:lnTo>
                  <a:pt x="158005" y="381000"/>
                </a:lnTo>
                <a:lnTo>
                  <a:pt x="233907" y="381000"/>
                </a:lnTo>
                <a:lnTo>
                  <a:pt x="151679" y="226467"/>
                </a:lnTo>
                <a:close/>
              </a:path>
              <a:path w="1829434" h="387985">
                <a:moveTo>
                  <a:pt x="210824" y="84087"/>
                </a:moveTo>
                <a:lnTo>
                  <a:pt x="88552" y="84087"/>
                </a:lnTo>
                <a:lnTo>
                  <a:pt x="101357" y="84328"/>
                </a:lnTo>
                <a:lnTo>
                  <a:pt x="111992" y="85049"/>
                </a:lnTo>
                <a:lnTo>
                  <a:pt x="147504" y="106453"/>
                </a:lnTo>
                <a:lnTo>
                  <a:pt x="149571" y="113357"/>
                </a:lnTo>
                <a:lnTo>
                  <a:pt x="149509" y="122039"/>
                </a:lnTo>
                <a:lnTo>
                  <a:pt x="119341" y="156579"/>
                </a:lnTo>
                <a:lnTo>
                  <a:pt x="91281" y="158750"/>
                </a:lnTo>
                <a:lnTo>
                  <a:pt x="211093" y="158750"/>
                </a:lnTo>
                <a:lnTo>
                  <a:pt x="212482" y="155060"/>
                </a:lnTo>
                <a:lnTo>
                  <a:pt x="215715" y="139286"/>
                </a:lnTo>
                <a:lnTo>
                  <a:pt x="216792" y="122039"/>
                </a:lnTo>
                <a:lnTo>
                  <a:pt x="215816" y="105497"/>
                </a:lnTo>
                <a:lnTo>
                  <a:pt x="212885" y="90103"/>
                </a:lnTo>
                <a:lnTo>
                  <a:pt x="210824" y="84087"/>
                </a:lnTo>
                <a:close/>
              </a:path>
              <a:path w="1829434" h="387985">
                <a:moveTo>
                  <a:pt x="916086" y="0"/>
                </a:moveTo>
                <a:lnTo>
                  <a:pt x="880042" y="19301"/>
                </a:lnTo>
                <a:lnTo>
                  <a:pt x="872926" y="43160"/>
                </a:lnTo>
                <a:lnTo>
                  <a:pt x="873725" y="52113"/>
                </a:lnTo>
                <a:lnTo>
                  <a:pt x="899808" y="84553"/>
                </a:lnTo>
                <a:lnTo>
                  <a:pt x="916583" y="87809"/>
                </a:lnTo>
                <a:lnTo>
                  <a:pt x="925129" y="86995"/>
                </a:lnTo>
                <a:lnTo>
                  <a:pt x="956332" y="60926"/>
                </a:lnTo>
                <a:lnTo>
                  <a:pt x="959495" y="44152"/>
                </a:lnTo>
                <a:lnTo>
                  <a:pt x="958696" y="35316"/>
                </a:lnTo>
                <a:lnTo>
                  <a:pt x="932674" y="3225"/>
                </a:lnTo>
                <a:lnTo>
                  <a:pt x="916086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79866" y="1850742"/>
            <a:ext cx="103286" cy="103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01064" y="1701916"/>
            <a:ext cx="171995" cy="76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4464" y="1701916"/>
            <a:ext cx="171995" cy="76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79866" y="1644615"/>
            <a:ext cx="103286" cy="1030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45303" y="1657318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4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1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88560" y="2290185"/>
            <a:ext cx="151159" cy="151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4446" y="2150039"/>
            <a:ext cx="1864767" cy="4133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74744" y="2397388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953" y="0"/>
                </a:lnTo>
              </a:path>
            </a:pathLst>
          </a:custGeom>
          <a:ln w="60027">
            <a:solidFill>
              <a:srgbClr val="174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74742" y="2367377"/>
            <a:ext cx="260350" cy="60325"/>
          </a:xfrm>
          <a:custGeom>
            <a:avLst/>
            <a:gdLst/>
            <a:ahLst/>
            <a:cxnLst/>
            <a:rect l="l" t="t" r="r" b="b"/>
            <a:pathLst>
              <a:path w="260350" h="60325">
                <a:moveTo>
                  <a:pt x="0" y="0"/>
                </a:moveTo>
                <a:lnTo>
                  <a:pt x="259953" y="0"/>
                </a:lnTo>
                <a:lnTo>
                  <a:pt x="259953" y="60027"/>
                </a:lnTo>
                <a:lnTo>
                  <a:pt x="0" y="6002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85311" y="2178859"/>
            <a:ext cx="939800" cy="425450"/>
          </a:xfrm>
          <a:custGeom>
            <a:avLst/>
            <a:gdLst/>
            <a:ahLst/>
            <a:cxnLst/>
            <a:rect l="l" t="t" r="r" b="b"/>
            <a:pathLst>
              <a:path w="939800" h="425450">
                <a:moveTo>
                  <a:pt x="891033" y="296167"/>
                </a:moveTo>
                <a:lnTo>
                  <a:pt x="844401" y="409028"/>
                </a:lnTo>
                <a:lnTo>
                  <a:pt x="878135" y="425151"/>
                </a:lnTo>
                <a:lnTo>
                  <a:pt x="939402" y="320475"/>
                </a:lnTo>
                <a:lnTo>
                  <a:pt x="891033" y="296167"/>
                </a:lnTo>
                <a:close/>
              </a:path>
              <a:path w="939800" h="425450">
                <a:moveTo>
                  <a:pt x="551705" y="0"/>
                </a:moveTo>
                <a:lnTo>
                  <a:pt x="485228" y="0"/>
                </a:lnTo>
                <a:lnTo>
                  <a:pt x="485228" y="364876"/>
                </a:lnTo>
                <a:lnTo>
                  <a:pt x="554682" y="364876"/>
                </a:lnTo>
                <a:lnTo>
                  <a:pt x="554682" y="125511"/>
                </a:lnTo>
                <a:lnTo>
                  <a:pt x="633521" y="125511"/>
                </a:lnTo>
                <a:lnTo>
                  <a:pt x="551705" y="0"/>
                </a:lnTo>
                <a:close/>
              </a:path>
              <a:path w="939800" h="425450">
                <a:moveTo>
                  <a:pt x="633521" y="125511"/>
                </a:moveTo>
                <a:lnTo>
                  <a:pt x="554682" y="125511"/>
                </a:lnTo>
                <a:lnTo>
                  <a:pt x="710952" y="364876"/>
                </a:lnTo>
                <a:lnTo>
                  <a:pt x="777676" y="364876"/>
                </a:lnTo>
                <a:lnTo>
                  <a:pt x="777676" y="240108"/>
                </a:lnTo>
                <a:lnTo>
                  <a:pt x="708223" y="240108"/>
                </a:lnTo>
                <a:lnTo>
                  <a:pt x="633521" y="125511"/>
                </a:lnTo>
                <a:close/>
              </a:path>
              <a:path w="939800" h="425450">
                <a:moveTo>
                  <a:pt x="777676" y="0"/>
                </a:moveTo>
                <a:lnTo>
                  <a:pt x="708223" y="0"/>
                </a:lnTo>
                <a:lnTo>
                  <a:pt x="708223" y="240108"/>
                </a:lnTo>
                <a:lnTo>
                  <a:pt x="777676" y="240108"/>
                </a:lnTo>
                <a:lnTo>
                  <a:pt x="777676" y="0"/>
                </a:lnTo>
                <a:close/>
              </a:path>
              <a:path w="939800" h="425450">
                <a:moveTo>
                  <a:pt x="130968" y="0"/>
                </a:moveTo>
                <a:lnTo>
                  <a:pt x="63003" y="0"/>
                </a:lnTo>
                <a:lnTo>
                  <a:pt x="0" y="364876"/>
                </a:lnTo>
                <a:lnTo>
                  <a:pt x="67716" y="364876"/>
                </a:lnTo>
                <a:lnTo>
                  <a:pt x="107651" y="134440"/>
                </a:lnTo>
                <a:lnTo>
                  <a:pt x="175520" y="134440"/>
                </a:lnTo>
                <a:lnTo>
                  <a:pt x="130968" y="0"/>
                </a:lnTo>
                <a:close/>
              </a:path>
              <a:path w="939800" h="425450">
                <a:moveTo>
                  <a:pt x="175520" y="134440"/>
                </a:moveTo>
                <a:lnTo>
                  <a:pt x="107651" y="134440"/>
                </a:lnTo>
                <a:lnTo>
                  <a:pt x="184298" y="364876"/>
                </a:lnTo>
                <a:lnTo>
                  <a:pt x="245565" y="364876"/>
                </a:lnTo>
                <a:lnTo>
                  <a:pt x="282755" y="254495"/>
                </a:lnTo>
                <a:lnTo>
                  <a:pt x="215304" y="254495"/>
                </a:lnTo>
                <a:lnTo>
                  <a:pt x="175520" y="134440"/>
                </a:lnTo>
                <a:close/>
              </a:path>
              <a:path w="939800" h="425450">
                <a:moveTo>
                  <a:pt x="390519" y="134440"/>
                </a:moveTo>
                <a:lnTo>
                  <a:pt x="323204" y="134440"/>
                </a:lnTo>
                <a:lnTo>
                  <a:pt x="362395" y="364876"/>
                </a:lnTo>
                <a:lnTo>
                  <a:pt x="429369" y="364876"/>
                </a:lnTo>
                <a:lnTo>
                  <a:pt x="390519" y="134440"/>
                </a:lnTo>
                <a:close/>
              </a:path>
              <a:path w="939800" h="425450">
                <a:moveTo>
                  <a:pt x="367852" y="0"/>
                </a:moveTo>
                <a:lnTo>
                  <a:pt x="300880" y="0"/>
                </a:lnTo>
                <a:lnTo>
                  <a:pt x="215304" y="254495"/>
                </a:lnTo>
                <a:lnTo>
                  <a:pt x="282755" y="254495"/>
                </a:lnTo>
                <a:lnTo>
                  <a:pt x="323204" y="134440"/>
                </a:lnTo>
                <a:lnTo>
                  <a:pt x="390519" y="134440"/>
                </a:lnTo>
                <a:lnTo>
                  <a:pt x="367852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29711" y="2475030"/>
            <a:ext cx="95250" cy="129539"/>
          </a:xfrm>
          <a:custGeom>
            <a:avLst/>
            <a:gdLst/>
            <a:ahLst/>
            <a:cxnLst/>
            <a:rect l="l" t="t" r="r" b="b"/>
            <a:pathLst>
              <a:path w="95250" h="129539">
                <a:moveTo>
                  <a:pt x="46632" y="0"/>
                </a:moveTo>
                <a:lnTo>
                  <a:pt x="95001" y="24308"/>
                </a:lnTo>
                <a:lnTo>
                  <a:pt x="33734" y="128984"/>
                </a:lnTo>
                <a:lnTo>
                  <a:pt x="0" y="112861"/>
                </a:lnTo>
                <a:lnTo>
                  <a:pt x="46632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70543" y="2178862"/>
            <a:ext cx="292735" cy="365125"/>
          </a:xfrm>
          <a:custGeom>
            <a:avLst/>
            <a:gdLst/>
            <a:ahLst/>
            <a:cxnLst/>
            <a:rect l="l" t="t" r="r" b="b"/>
            <a:pathLst>
              <a:path w="292734" h="365125">
                <a:moveTo>
                  <a:pt x="0" y="0"/>
                </a:moveTo>
                <a:lnTo>
                  <a:pt x="66476" y="0"/>
                </a:lnTo>
                <a:lnTo>
                  <a:pt x="222994" y="240109"/>
                </a:lnTo>
                <a:lnTo>
                  <a:pt x="222994" y="0"/>
                </a:lnTo>
                <a:lnTo>
                  <a:pt x="292447" y="0"/>
                </a:lnTo>
                <a:lnTo>
                  <a:pt x="292447" y="364876"/>
                </a:lnTo>
                <a:lnTo>
                  <a:pt x="225722" y="364876"/>
                </a:lnTo>
                <a:lnTo>
                  <a:pt x="69453" y="125511"/>
                </a:lnTo>
                <a:lnTo>
                  <a:pt x="69453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57879" y="2788459"/>
            <a:ext cx="1231265" cy="425450"/>
          </a:xfrm>
          <a:custGeom>
            <a:avLst/>
            <a:gdLst/>
            <a:ahLst/>
            <a:cxnLst/>
            <a:rect l="l" t="t" r="r" b="b"/>
            <a:pathLst>
              <a:path w="1231265" h="425450">
                <a:moveTo>
                  <a:pt x="435569" y="296167"/>
                </a:moveTo>
                <a:lnTo>
                  <a:pt x="388937" y="409028"/>
                </a:lnTo>
                <a:lnTo>
                  <a:pt x="422671" y="425151"/>
                </a:lnTo>
                <a:lnTo>
                  <a:pt x="483938" y="320475"/>
                </a:lnTo>
                <a:lnTo>
                  <a:pt x="435569" y="296167"/>
                </a:lnTo>
                <a:close/>
              </a:path>
              <a:path w="1231265" h="425450">
                <a:moveTo>
                  <a:pt x="211087" y="0"/>
                </a:moveTo>
                <a:lnTo>
                  <a:pt x="140642" y="0"/>
                </a:lnTo>
                <a:lnTo>
                  <a:pt x="0" y="364876"/>
                </a:lnTo>
                <a:lnTo>
                  <a:pt x="72181" y="364876"/>
                </a:lnTo>
                <a:lnTo>
                  <a:pt x="101946" y="289718"/>
                </a:lnTo>
                <a:lnTo>
                  <a:pt x="322563" y="289718"/>
                </a:lnTo>
                <a:lnTo>
                  <a:pt x="296507" y="222001"/>
                </a:lnTo>
                <a:lnTo>
                  <a:pt x="127744" y="222001"/>
                </a:lnTo>
                <a:lnTo>
                  <a:pt x="176361" y="96737"/>
                </a:lnTo>
                <a:lnTo>
                  <a:pt x="248309" y="96737"/>
                </a:lnTo>
                <a:lnTo>
                  <a:pt x="211087" y="0"/>
                </a:lnTo>
                <a:close/>
              </a:path>
              <a:path w="1231265" h="425450">
                <a:moveTo>
                  <a:pt x="322563" y="289718"/>
                </a:moveTo>
                <a:lnTo>
                  <a:pt x="250775" y="289718"/>
                </a:lnTo>
                <a:lnTo>
                  <a:pt x="279300" y="364876"/>
                </a:lnTo>
                <a:lnTo>
                  <a:pt x="351481" y="364876"/>
                </a:lnTo>
                <a:lnTo>
                  <a:pt x="322563" y="289718"/>
                </a:lnTo>
                <a:close/>
              </a:path>
              <a:path w="1231265" h="425450">
                <a:moveTo>
                  <a:pt x="248309" y="96737"/>
                </a:moveTo>
                <a:lnTo>
                  <a:pt x="176361" y="96737"/>
                </a:lnTo>
                <a:lnTo>
                  <a:pt x="224730" y="222001"/>
                </a:lnTo>
                <a:lnTo>
                  <a:pt x="296507" y="222001"/>
                </a:lnTo>
                <a:lnTo>
                  <a:pt x="248309" y="96737"/>
                </a:lnTo>
                <a:close/>
              </a:path>
              <a:path w="1231265" h="425450">
                <a:moveTo>
                  <a:pt x="974873" y="0"/>
                </a:moveTo>
                <a:lnTo>
                  <a:pt x="903436" y="0"/>
                </a:lnTo>
                <a:lnTo>
                  <a:pt x="1032668" y="364876"/>
                </a:lnTo>
                <a:lnTo>
                  <a:pt x="1099640" y="364876"/>
                </a:lnTo>
                <a:lnTo>
                  <a:pt x="1137713" y="259208"/>
                </a:lnTo>
                <a:lnTo>
                  <a:pt x="1066650" y="259208"/>
                </a:lnTo>
                <a:lnTo>
                  <a:pt x="974873" y="0"/>
                </a:lnTo>
                <a:close/>
              </a:path>
              <a:path w="1231265" h="425450">
                <a:moveTo>
                  <a:pt x="1231106" y="0"/>
                </a:moveTo>
                <a:lnTo>
                  <a:pt x="1159668" y="0"/>
                </a:lnTo>
                <a:lnTo>
                  <a:pt x="1066650" y="259208"/>
                </a:lnTo>
                <a:lnTo>
                  <a:pt x="1137713" y="259208"/>
                </a:lnTo>
                <a:lnTo>
                  <a:pt x="1231106" y="0"/>
                </a:lnTo>
                <a:close/>
              </a:path>
              <a:path w="1231265" h="425450">
                <a:moveTo>
                  <a:pt x="871983" y="0"/>
                </a:moveTo>
                <a:lnTo>
                  <a:pt x="690909" y="0"/>
                </a:lnTo>
                <a:lnTo>
                  <a:pt x="690909" y="364876"/>
                </a:lnTo>
                <a:lnTo>
                  <a:pt x="759618" y="364876"/>
                </a:lnTo>
                <a:lnTo>
                  <a:pt x="759618" y="200668"/>
                </a:lnTo>
                <a:lnTo>
                  <a:pt x="871983" y="200668"/>
                </a:lnTo>
                <a:lnTo>
                  <a:pt x="871983" y="133944"/>
                </a:lnTo>
                <a:lnTo>
                  <a:pt x="759618" y="133944"/>
                </a:lnTo>
                <a:lnTo>
                  <a:pt x="759618" y="67716"/>
                </a:lnTo>
                <a:lnTo>
                  <a:pt x="871983" y="67716"/>
                </a:lnTo>
                <a:lnTo>
                  <a:pt x="871983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61314" y="2788462"/>
            <a:ext cx="328295" cy="365125"/>
          </a:xfrm>
          <a:custGeom>
            <a:avLst/>
            <a:gdLst/>
            <a:ahLst/>
            <a:cxnLst/>
            <a:rect l="l" t="t" r="r" b="b"/>
            <a:pathLst>
              <a:path w="328295" h="365125">
                <a:moveTo>
                  <a:pt x="0" y="0"/>
                </a:moveTo>
                <a:lnTo>
                  <a:pt x="71437" y="0"/>
                </a:lnTo>
                <a:lnTo>
                  <a:pt x="163214" y="259209"/>
                </a:lnTo>
                <a:lnTo>
                  <a:pt x="256232" y="0"/>
                </a:lnTo>
                <a:lnTo>
                  <a:pt x="327669" y="0"/>
                </a:lnTo>
                <a:lnTo>
                  <a:pt x="196205" y="364876"/>
                </a:lnTo>
                <a:lnTo>
                  <a:pt x="129232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48783" y="2788462"/>
            <a:ext cx="181610" cy="365125"/>
          </a:xfrm>
          <a:custGeom>
            <a:avLst/>
            <a:gdLst/>
            <a:ahLst/>
            <a:cxnLst/>
            <a:rect l="l" t="t" r="r" b="b"/>
            <a:pathLst>
              <a:path w="181609" h="365125">
                <a:moveTo>
                  <a:pt x="0" y="0"/>
                </a:moveTo>
                <a:lnTo>
                  <a:pt x="181074" y="0"/>
                </a:lnTo>
                <a:lnTo>
                  <a:pt x="181074" y="67716"/>
                </a:lnTo>
                <a:lnTo>
                  <a:pt x="68708" y="67716"/>
                </a:lnTo>
                <a:lnTo>
                  <a:pt x="68708" y="133945"/>
                </a:lnTo>
                <a:lnTo>
                  <a:pt x="181074" y="133945"/>
                </a:lnTo>
                <a:lnTo>
                  <a:pt x="181074" y="200669"/>
                </a:lnTo>
                <a:lnTo>
                  <a:pt x="68708" y="200669"/>
                </a:lnTo>
                <a:lnTo>
                  <a:pt x="68708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88560" y="3509385"/>
            <a:ext cx="151159" cy="151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9404" y="3369235"/>
            <a:ext cx="3876278" cy="5051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88560" y="4118985"/>
            <a:ext cx="151159" cy="151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69532" y="3985784"/>
            <a:ext cx="3749278" cy="4155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88560" y="4728585"/>
            <a:ext cx="151159" cy="151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74443" y="4588435"/>
            <a:ext cx="3488878" cy="5051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53409" y="5210738"/>
            <a:ext cx="1059180" cy="387985"/>
          </a:xfrm>
          <a:custGeom>
            <a:avLst/>
            <a:gdLst/>
            <a:ahLst/>
            <a:cxnLst/>
            <a:rect l="l" t="t" r="r" b="b"/>
            <a:pathLst>
              <a:path w="1059179" h="387985">
                <a:moveTo>
                  <a:pt x="915540" y="104180"/>
                </a:moveTo>
                <a:lnTo>
                  <a:pt x="860567" y="114381"/>
                </a:lnTo>
                <a:lnTo>
                  <a:pt x="815701" y="144983"/>
                </a:lnTo>
                <a:lnTo>
                  <a:pt x="785835" y="191058"/>
                </a:lnTo>
                <a:lnTo>
                  <a:pt x="775891" y="247550"/>
                </a:lnTo>
                <a:lnTo>
                  <a:pt x="778387" y="276425"/>
                </a:lnTo>
                <a:lnTo>
                  <a:pt x="798354" y="326592"/>
                </a:lnTo>
                <a:lnTo>
                  <a:pt x="837267" y="365412"/>
                </a:lnTo>
                <a:lnTo>
                  <a:pt x="888984" y="385441"/>
                </a:lnTo>
                <a:lnTo>
                  <a:pt x="919261" y="387945"/>
                </a:lnTo>
                <a:lnTo>
                  <a:pt x="939028" y="387038"/>
                </a:lnTo>
                <a:lnTo>
                  <a:pt x="989954" y="373434"/>
                </a:lnTo>
                <a:lnTo>
                  <a:pt x="1029859" y="342808"/>
                </a:lnTo>
                <a:lnTo>
                  <a:pt x="1041053" y="328662"/>
                </a:lnTo>
                <a:lnTo>
                  <a:pt x="1040525" y="328414"/>
                </a:lnTo>
                <a:lnTo>
                  <a:pt x="918766" y="328414"/>
                </a:lnTo>
                <a:lnTo>
                  <a:pt x="903596" y="327352"/>
                </a:lnTo>
                <a:lnTo>
                  <a:pt x="866551" y="311423"/>
                </a:lnTo>
                <a:lnTo>
                  <a:pt x="844715" y="279308"/>
                </a:lnTo>
                <a:lnTo>
                  <a:pt x="841375" y="265658"/>
                </a:lnTo>
                <a:lnTo>
                  <a:pt x="1058912" y="265658"/>
                </a:lnTo>
                <a:lnTo>
                  <a:pt x="1059159" y="252760"/>
                </a:lnTo>
                <a:lnTo>
                  <a:pt x="1056663" y="220909"/>
                </a:lnTo>
                <a:lnTo>
                  <a:pt x="1054415" y="212328"/>
                </a:lnTo>
                <a:lnTo>
                  <a:pt x="844351" y="212328"/>
                </a:lnTo>
                <a:lnTo>
                  <a:pt x="850180" y="200748"/>
                </a:lnTo>
                <a:lnTo>
                  <a:pt x="880256" y="170408"/>
                </a:lnTo>
                <a:lnTo>
                  <a:pt x="918766" y="161479"/>
                </a:lnTo>
                <a:lnTo>
                  <a:pt x="1032302" y="161479"/>
                </a:lnTo>
                <a:lnTo>
                  <a:pt x="1019224" y="144983"/>
                </a:lnTo>
                <a:lnTo>
                  <a:pt x="997768" y="127131"/>
                </a:lnTo>
                <a:lnTo>
                  <a:pt x="973335" y="114381"/>
                </a:lnTo>
                <a:lnTo>
                  <a:pt x="945926" y="106730"/>
                </a:lnTo>
                <a:lnTo>
                  <a:pt x="915540" y="104180"/>
                </a:lnTo>
                <a:close/>
              </a:path>
              <a:path w="1059179" h="387985">
                <a:moveTo>
                  <a:pt x="984002" y="301873"/>
                </a:moveTo>
                <a:lnTo>
                  <a:pt x="969692" y="313485"/>
                </a:lnTo>
                <a:lnTo>
                  <a:pt x="954050" y="321779"/>
                </a:lnTo>
                <a:lnTo>
                  <a:pt x="937074" y="326755"/>
                </a:lnTo>
                <a:lnTo>
                  <a:pt x="918766" y="328414"/>
                </a:lnTo>
                <a:lnTo>
                  <a:pt x="1040525" y="328414"/>
                </a:lnTo>
                <a:lnTo>
                  <a:pt x="984002" y="301873"/>
                </a:lnTo>
                <a:close/>
              </a:path>
              <a:path w="1059179" h="387985">
                <a:moveTo>
                  <a:pt x="1032302" y="161479"/>
                </a:moveTo>
                <a:lnTo>
                  <a:pt x="918766" y="161479"/>
                </a:lnTo>
                <a:lnTo>
                  <a:pt x="931392" y="162362"/>
                </a:lnTo>
                <a:lnTo>
                  <a:pt x="943229" y="165013"/>
                </a:lnTo>
                <a:lnTo>
                  <a:pt x="980994" y="191864"/>
                </a:lnTo>
                <a:lnTo>
                  <a:pt x="990946" y="212328"/>
                </a:lnTo>
                <a:lnTo>
                  <a:pt x="1054415" y="212328"/>
                </a:lnTo>
                <a:lnTo>
                  <a:pt x="1049176" y="192329"/>
                </a:lnTo>
                <a:lnTo>
                  <a:pt x="1036696" y="167021"/>
                </a:lnTo>
                <a:lnTo>
                  <a:pt x="1032302" y="161479"/>
                </a:lnTo>
                <a:close/>
              </a:path>
              <a:path w="1059179" h="387985">
                <a:moveTo>
                  <a:pt x="239464" y="111125"/>
                </a:moveTo>
                <a:lnTo>
                  <a:pt x="171499" y="111125"/>
                </a:lnTo>
                <a:lnTo>
                  <a:pt x="171499" y="381000"/>
                </a:lnTo>
                <a:lnTo>
                  <a:pt x="239464" y="381000"/>
                </a:lnTo>
                <a:lnTo>
                  <a:pt x="239464" y="111125"/>
                </a:lnTo>
                <a:close/>
              </a:path>
              <a:path w="1059179" h="387985">
                <a:moveTo>
                  <a:pt x="373409" y="111125"/>
                </a:moveTo>
                <a:lnTo>
                  <a:pt x="305445" y="111125"/>
                </a:lnTo>
                <a:lnTo>
                  <a:pt x="305445" y="381000"/>
                </a:lnTo>
                <a:lnTo>
                  <a:pt x="373409" y="381000"/>
                </a:lnTo>
                <a:lnTo>
                  <a:pt x="373449" y="259209"/>
                </a:lnTo>
                <a:lnTo>
                  <a:pt x="373835" y="242775"/>
                </a:lnTo>
                <a:lnTo>
                  <a:pt x="380231" y="203894"/>
                </a:lnTo>
                <a:lnTo>
                  <a:pt x="407896" y="171346"/>
                </a:lnTo>
                <a:lnTo>
                  <a:pt x="431453" y="165695"/>
                </a:lnTo>
                <a:lnTo>
                  <a:pt x="713692" y="165695"/>
                </a:lnTo>
                <a:lnTo>
                  <a:pt x="713567" y="165028"/>
                </a:lnTo>
                <a:lnTo>
                  <a:pt x="709472" y="152797"/>
                </a:lnTo>
                <a:lnTo>
                  <a:pt x="536624" y="152797"/>
                </a:lnTo>
                <a:lnTo>
                  <a:pt x="530241" y="142130"/>
                </a:lnTo>
                <a:lnTo>
                  <a:pt x="373409" y="142130"/>
                </a:lnTo>
                <a:lnTo>
                  <a:pt x="373409" y="111125"/>
                </a:lnTo>
                <a:close/>
              </a:path>
              <a:path w="1059179" h="387985">
                <a:moveTo>
                  <a:pt x="605085" y="165695"/>
                </a:moveTo>
                <a:lnTo>
                  <a:pt x="431453" y="165695"/>
                </a:lnTo>
                <a:lnTo>
                  <a:pt x="438739" y="166191"/>
                </a:lnTo>
                <a:lnTo>
                  <a:pt x="445467" y="167679"/>
                </a:lnTo>
                <a:lnTo>
                  <a:pt x="473248" y="197817"/>
                </a:lnTo>
                <a:lnTo>
                  <a:pt x="478459" y="244078"/>
                </a:lnTo>
                <a:lnTo>
                  <a:pt x="478581" y="381000"/>
                </a:lnTo>
                <a:lnTo>
                  <a:pt x="546794" y="381000"/>
                </a:lnTo>
                <a:lnTo>
                  <a:pt x="546794" y="259209"/>
                </a:lnTo>
                <a:lnTo>
                  <a:pt x="547213" y="241187"/>
                </a:lnTo>
                <a:lnTo>
                  <a:pt x="553491" y="203027"/>
                </a:lnTo>
                <a:lnTo>
                  <a:pt x="581063" y="171276"/>
                </a:lnTo>
                <a:lnTo>
                  <a:pt x="596628" y="166315"/>
                </a:lnTo>
                <a:lnTo>
                  <a:pt x="605085" y="165695"/>
                </a:lnTo>
                <a:close/>
              </a:path>
              <a:path w="1059179" h="387985">
                <a:moveTo>
                  <a:pt x="713692" y="165695"/>
                </a:moveTo>
                <a:lnTo>
                  <a:pt x="605085" y="165695"/>
                </a:lnTo>
                <a:lnTo>
                  <a:pt x="615782" y="166711"/>
                </a:lnTo>
                <a:lnTo>
                  <a:pt x="625053" y="169757"/>
                </a:lnTo>
                <a:lnTo>
                  <a:pt x="647873" y="205600"/>
                </a:lnTo>
                <a:lnTo>
                  <a:pt x="650726" y="381000"/>
                </a:lnTo>
                <a:lnTo>
                  <a:pt x="718939" y="381000"/>
                </a:lnTo>
                <a:lnTo>
                  <a:pt x="718842" y="219056"/>
                </a:lnTo>
                <a:lnTo>
                  <a:pt x="718342" y="200127"/>
                </a:lnTo>
                <a:lnTo>
                  <a:pt x="716551" y="180888"/>
                </a:lnTo>
                <a:lnTo>
                  <a:pt x="713692" y="165695"/>
                </a:lnTo>
                <a:close/>
              </a:path>
              <a:path w="1059179" h="387985">
                <a:moveTo>
                  <a:pt x="627409" y="104180"/>
                </a:moveTo>
                <a:lnTo>
                  <a:pt x="588179" y="111156"/>
                </a:lnTo>
                <a:lnTo>
                  <a:pt x="554577" y="131837"/>
                </a:lnTo>
                <a:lnTo>
                  <a:pt x="536624" y="152797"/>
                </a:lnTo>
                <a:lnTo>
                  <a:pt x="709472" y="152797"/>
                </a:lnTo>
                <a:lnTo>
                  <a:pt x="678011" y="117574"/>
                </a:lnTo>
                <a:lnTo>
                  <a:pt x="641362" y="105017"/>
                </a:lnTo>
                <a:lnTo>
                  <a:pt x="627409" y="104180"/>
                </a:lnTo>
                <a:close/>
              </a:path>
              <a:path w="1059179" h="387985">
                <a:moveTo>
                  <a:pt x="458241" y="104180"/>
                </a:moveTo>
                <a:lnTo>
                  <a:pt x="411981" y="113605"/>
                </a:lnTo>
                <a:lnTo>
                  <a:pt x="373409" y="142130"/>
                </a:lnTo>
                <a:lnTo>
                  <a:pt x="530241" y="142130"/>
                </a:lnTo>
                <a:lnTo>
                  <a:pt x="493402" y="111156"/>
                </a:lnTo>
                <a:lnTo>
                  <a:pt x="458241" y="104180"/>
                </a:lnTo>
                <a:close/>
              </a:path>
              <a:path w="1059179" h="387985">
                <a:moveTo>
                  <a:pt x="102195" y="169416"/>
                </a:moveTo>
                <a:lnTo>
                  <a:pt x="34726" y="169416"/>
                </a:lnTo>
                <a:lnTo>
                  <a:pt x="34726" y="381000"/>
                </a:lnTo>
                <a:lnTo>
                  <a:pt x="102195" y="381000"/>
                </a:lnTo>
                <a:lnTo>
                  <a:pt x="102195" y="169416"/>
                </a:lnTo>
                <a:close/>
              </a:path>
              <a:path w="1059179" h="387985">
                <a:moveTo>
                  <a:pt x="142378" y="111125"/>
                </a:moveTo>
                <a:lnTo>
                  <a:pt x="0" y="111125"/>
                </a:lnTo>
                <a:lnTo>
                  <a:pt x="0" y="169416"/>
                </a:lnTo>
                <a:lnTo>
                  <a:pt x="142378" y="169416"/>
                </a:lnTo>
                <a:lnTo>
                  <a:pt x="142378" y="111125"/>
                </a:lnTo>
                <a:close/>
              </a:path>
              <a:path w="1059179" h="387985">
                <a:moveTo>
                  <a:pt x="102195" y="11658"/>
                </a:moveTo>
                <a:lnTo>
                  <a:pt x="34726" y="11658"/>
                </a:lnTo>
                <a:lnTo>
                  <a:pt x="34726" y="111125"/>
                </a:lnTo>
                <a:lnTo>
                  <a:pt x="102195" y="111125"/>
                </a:lnTo>
                <a:lnTo>
                  <a:pt x="102195" y="11658"/>
                </a:lnTo>
                <a:close/>
              </a:path>
              <a:path w="1059179" h="387985">
                <a:moveTo>
                  <a:pt x="205482" y="0"/>
                </a:moveTo>
                <a:lnTo>
                  <a:pt x="169437" y="19301"/>
                </a:lnTo>
                <a:lnTo>
                  <a:pt x="162322" y="43160"/>
                </a:lnTo>
                <a:lnTo>
                  <a:pt x="163120" y="52113"/>
                </a:lnTo>
                <a:lnTo>
                  <a:pt x="189204" y="84553"/>
                </a:lnTo>
                <a:lnTo>
                  <a:pt x="205978" y="87809"/>
                </a:lnTo>
                <a:lnTo>
                  <a:pt x="214525" y="86995"/>
                </a:lnTo>
                <a:lnTo>
                  <a:pt x="245727" y="60926"/>
                </a:lnTo>
                <a:lnTo>
                  <a:pt x="248890" y="44152"/>
                </a:lnTo>
                <a:lnTo>
                  <a:pt x="248092" y="35315"/>
                </a:lnTo>
                <a:lnTo>
                  <a:pt x="222070" y="3225"/>
                </a:lnTo>
                <a:lnTo>
                  <a:pt x="205482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85064" y="5359516"/>
            <a:ext cx="171995" cy="76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24908" y="5321863"/>
            <a:ext cx="68580" cy="269875"/>
          </a:xfrm>
          <a:custGeom>
            <a:avLst/>
            <a:gdLst/>
            <a:ahLst/>
            <a:cxnLst/>
            <a:rect l="l" t="t" r="r" b="b"/>
            <a:pathLst>
              <a:path w="68579" h="269875">
                <a:moveTo>
                  <a:pt x="0" y="0"/>
                </a:moveTo>
                <a:lnTo>
                  <a:pt x="67964" y="0"/>
                </a:lnTo>
                <a:lnTo>
                  <a:pt x="67964" y="269875"/>
                </a:lnTo>
                <a:lnTo>
                  <a:pt x="0" y="26987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29303" y="5314919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53412" y="5222393"/>
            <a:ext cx="142875" cy="369570"/>
          </a:xfrm>
          <a:custGeom>
            <a:avLst/>
            <a:gdLst/>
            <a:ahLst/>
            <a:cxnLst/>
            <a:rect l="l" t="t" r="r" b="b"/>
            <a:pathLst>
              <a:path w="142875" h="369570">
                <a:moveTo>
                  <a:pt x="34726" y="0"/>
                </a:moveTo>
                <a:lnTo>
                  <a:pt x="102195" y="0"/>
                </a:lnTo>
                <a:lnTo>
                  <a:pt x="102195" y="99466"/>
                </a:lnTo>
                <a:lnTo>
                  <a:pt x="142378" y="99466"/>
                </a:lnTo>
                <a:lnTo>
                  <a:pt x="142378" y="157757"/>
                </a:lnTo>
                <a:lnTo>
                  <a:pt x="102195" y="157757"/>
                </a:lnTo>
                <a:lnTo>
                  <a:pt x="102195" y="369341"/>
                </a:lnTo>
                <a:lnTo>
                  <a:pt x="34726" y="369341"/>
                </a:lnTo>
                <a:lnTo>
                  <a:pt x="34726" y="157757"/>
                </a:lnTo>
                <a:lnTo>
                  <a:pt x="0" y="157757"/>
                </a:lnTo>
                <a:lnTo>
                  <a:pt x="0" y="99466"/>
                </a:lnTo>
                <a:lnTo>
                  <a:pt x="34726" y="99466"/>
                </a:lnTo>
                <a:lnTo>
                  <a:pt x="34726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03030" y="5198035"/>
            <a:ext cx="111968" cy="1132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930507-B0D5-486F-BBAA-245445120228}"/>
              </a:ext>
            </a:extLst>
          </p:cNvPr>
          <p:cNvSpPr txBox="1"/>
          <p:nvPr/>
        </p:nvSpPr>
        <p:spPr>
          <a:xfrm>
            <a:off x="1910462" y="1233201"/>
            <a:ext cx="5953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will we do today?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069" y="546100"/>
            <a:ext cx="45974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409" y="736917"/>
            <a:ext cx="38817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5" dirty="0"/>
              <a:t>Fill </a:t>
            </a:r>
            <a:r>
              <a:rPr spc="10" dirty="0"/>
              <a:t>in </a:t>
            </a:r>
            <a:r>
              <a:rPr dirty="0"/>
              <a:t>the</a:t>
            </a:r>
            <a:r>
              <a:rPr spc="-165" dirty="0"/>
              <a:t> </a:t>
            </a:r>
            <a:r>
              <a:rPr spc="-15" dirty="0"/>
              <a:t>blanks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97803" y="5657277"/>
          <a:ext cx="8128634" cy="913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565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spc="-15" dirty="0">
                          <a:latin typeface="Century Gothic"/>
                          <a:cs typeface="Century Gothic"/>
                        </a:rPr>
                        <a:t>When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009DD9"/>
                      </a:solidFill>
                      <a:prstDash val="solid"/>
                    </a:lnL>
                    <a:lnR w="19050">
                      <a:solidFill>
                        <a:srgbClr val="009DD9"/>
                      </a:solidFill>
                      <a:prstDash val="solid"/>
                    </a:lnR>
                    <a:lnT w="19050">
                      <a:solidFill>
                        <a:srgbClr val="009DD9"/>
                      </a:solidFill>
                      <a:prstDash val="solid"/>
                    </a:lnT>
                    <a:lnB w="19050">
                      <a:solidFill>
                        <a:srgbClr val="009DD9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spc="-5" dirty="0">
                          <a:latin typeface="Century Gothic"/>
                          <a:cs typeface="Century Gothic"/>
                        </a:rPr>
                        <a:t>Where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009DD9"/>
                      </a:solidFill>
                      <a:prstDash val="solid"/>
                    </a:lnL>
                    <a:lnR w="19050">
                      <a:solidFill>
                        <a:srgbClr val="009DD9"/>
                      </a:solidFill>
                      <a:prstDash val="solid"/>
                    </a:lnR>
                    <a:lnT w="19050">
                      <a:solidFill>
                        <a:srgbClr val="009DD9"/>
                      </a:solidFill>
                      <a:prstDash val="solid"/>
                    </a:lnT>
                    <a:lnB w="19050">
                      <a:solidFill>
                        <a:srgbClr val="009DD9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spc="-5" dirty="0">
                          <a:latin typeface="Century Gothic"/>
                          <a:cs typeface="Century Gothic"/>
                        </a:rPr>
                        <a:t>Why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009DD9"/>
                      </a:solidFill>
                      <a:prstDash val="solid"/>
                    </a:lnL>
                    <a:lnR w="19050">
                      <a:solidFill>
                        <a:srgbClr val="009DD9"/>
                      </a:solidFill>
                      <a:prstDash val="solid"/>
                    </a:lnR>
                    <a:lnT w="19050">
                      <a:solidFill>
                        <a:srgbClr val="009DD9"/>
                      </a:solidFill>
                      <a:prstDash val="solid"/>
                    </a:lnT>
                    <a:lnB w="19050">
                      <a:solidFill>
                        <a:srgbClr val="009DD9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spc="-25" dirty="0">
                          <a:latin typeface="Century Gothic"/>
                          <a:cs typeface="Century Gothic"/>
                        </a:rPr>
                        <a:t>How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009DD9"/>
                      </a:solidFill>
                      <a:prstDash val="solid"/>
                    </a:lnL>
                    <a:lnR w="19050">
                      <a:solidFill>
                        <a:srgbClr val="009DD9"/>
                      </a:solidFill>
                      <a:prstDash val="solid"/>
                    </a:lnR>
                    <a:lnT w="19050">
                      <a:solidFill>
                        <a:srgbClr val="009DD9"/>
                      </a:solidFill>
                      <a:prstDash val="solid"/>
                    </a:lnT>
                    <a:lnB w="19050">
                      <a:solidFill>
                        <a:srgbClr val="009DD9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dirty="0">
                          <a:latin typeface="Century Gothic"/>
                          <a:cs typeface="Century Gothic"/>
                        </a:rPr>
                        <a:t>What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009DD9"/>
                      </a:solidFill>
                      <a:prstDash val="solid"/>
                    </a:lnL>
                    <a:lnR w="19050">
                      <a:solidFill>
                        <a:srgbClr val="009DD9"/>
                      </a:solidFill>
                      <a:prstDash val="solid"/>
                    </a:lnR>
                    <a:lnT w="19050">
                      <a:solidFill>
                        <a:srgbClr val="009DD9"/>
                      </a:solidFill>
                      <a:prstDash val="solid"/>
                    </a:lnT>
                    <a:lnB w="19050">
                      <a:solidFill>
                        <a:srgbClr val="009DD9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spc="-5" dirty="0">
                          <a:latin typeface="Century Gothic"/>
                          <a:cs typeface="Century Gothic"/>
                        </a:rPr>
                        <a:t>Who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009DD9"/>
                      </a:solidFill>
                      <a:prstDash val="solid"/>
                    </a:lnL>
                    <a:lnR w="19050">
                      <a:solidFill>
                        <a:srgbClr val="009DD9"/>
                      </a:solidFill>
                      <a:prstDash val="solid"/>
                    </a:lnR>
                    <a:lnT w="19050">
                      <a:solidFill>
                        <a:srgbClr val="009DD9"/>
                      </a:solidFill>
                      <a:prstDash val="solid"/>
                    </a:lnT>
                    <a:lnB w="19050">
                      <a:solidFill>
                        <a:srgbClr val="009DD9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738731" y="2574743"/>
            <a:ext cx="6936740" cy="26039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2755138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r>
              <a:rPr sz="2400" spc="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is </a:t>
            </a:r>
            <a:r>
              <a:rPr sz="2400" spc="-5" dirty="0">
                <a:latin typeface="Century Gothic"/>
                <a:cs typeface="Century Gothic"/>
              </a:rPr>
              <a:t>talking </a:t>
            </a:r>
            <a:r>
              <a:rPr sz="2400" spc="-10" dirty="0">
                <a:latin typeface="Century Gothic"/>
                <a:cs typeface="Century Gothic"/>
              </a:rPr>
              <a:t>to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14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teacher?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12699"/>
            <a:r>
              <a:rPr sz="2400" spc="-20" dirty="0">
                <a:latin typeface="Century Gothic"/>
                <a:cs typeface="Century Gothic"/>
              </a:rPr>
              <a:t>That’s </a:t>
            </a:r>
            <a:r>
              <a:rPr sz="2400" spc="15" dirty="0">
                <a:latin typeface="Century Gothic"/>
                <a:cs typeface="Century Gothic"/>
              </a:rPr>
              <a:t>my </a:t>
            </a:r>
            <a:r>
              <a:rPr sz="2400" dirty="0">
                <a:latin typeface="Century Gothic"/>
                <a:cs typeface="Century Gothic"/>
              </a:rPr>
              <a:t>older</a:t>
            </a:r>
            <a:r>
              <a:rPr sz="2400" spc="-50" dirty="0">
                <a:latin typeface="Century Gothic"/>
                <a:cs typeface="Century Gothic"/>
              </a:rPr>
              <a:t> </a:t>
            </a:r>
            <a:r>
              <a:rPr sz="2400" spc="-15" dirty="0">
                <a:latin typeface="Century Gothic"/>
                <a:cs typeface="Century Gothic"/>
              </a:rPr>
              <a:t>sister!</a:t>
            </a:r>
            <a:endParaRPr sz="2400">
              <a:latin typeface="Century Gothic"/>
              <a:cs typeface="Century Gothic"/>
            </a:endParaRPr>
          </a:p>
          <a:p>
            <a:pPr marL="12699" marR="5080">
              <a:lnSpc>
                <a:spcPct val="197900"/>
              </a:lnSpc>
              <a:spcBef>
                <a:spcPts val="100"/>
              </a:spcBef>
              <a:tabLst>
                <a:tab pos="2755138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r>
              <a:rPr sz="2400" spc="30" dirty="0">
                <a:latin typeface="Century Gothic"/>
                <a:cs typeface="Century Gothic"/>
              </a:rPr>
              <a:t> </a:t>
            </a:r>
            <a:r>
              <a:rPr sz="2400" spc="-25" dirty="0">
                <a:latin typeface="Century Gothic"/>
                <a:cs typeface="Century Gothic"/>
              </a:rPr>
              <a:t>are </a:t>
            </a:r>
            <a:r>
              <a:rPr sz="2400" spc="5" dirty="0">
                <a:latin typeface="Century Gothic"/>
                <a:cs typeface="Century Gothic"/>
              </a:rPr>
              <a:t>you </a:t>
            </a:r>
            <a:r>
              <a:rPr sz="2400" dirty="0">
                <a:latin typeface="Century Gothic"/>
                <a:cs typeface="Century Gothic"/>
              </a:rPr>
              <a:t>wearing </a:t>
            </a:r>
            <a:r>
              <a:rPr sz="2400" spc="-10" dirty="0">
                <a:latin typeface="Century Gothic"/>
                <a:cs typeface="Century Gothic"/>
              </a:rPr>
              <a:t>that </a:t>
            </a:r>
            <a:r>
              <a:rPr sz="2400" dirty="0">
                <a:latin typeface="Century Gothic"/>
                <a:cs typeface="Century Gothic"/>
              </a:rPr>
              <a:t>coat?  I </a:t>
            </a:r>
            <a:r>
              <a:rPr sz="2400" spc="25" dirty="0">
                <a:latin typeface="Century Gothic"/>
                <a:cs typeface="Century Gothic"/>
              </a:rPr>
              <a:t>feel</a:t>
            </a:r>
            <a:r>
              <a:rPr sz="2400" spc="-16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cold.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069" y="546100"/>
            <a:ext cx="58039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412" y="736917"/>
            <a:ext cx="50984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10" dirty="0"/>
              <a:t>What’s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question?</a:t>
            </a:r>
          </a:p>
        </p:txBody>
      </p:sp>
      <p:sp>
        <p:nvSpPr>
          <p:cNvPr id="4" name="object 4"/>
          <p:cNvSpPr/>
          <p:nvPr/>
        </p:nvSpPr>
        <p:spPr>
          <a:xfrm>
            <a:off x="1693069" y="3149601"/>
            <a:ext cx="9550400" cy="186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30125" y="3296322"/>
            <a:ext cx="9081135" cy="150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532740" algn="l"/>
                <a:tab pos="9066748" algn="l"/>
              </a:tabLst>
            </a:pPr>
            <a:r>
              <a:rPr sz="2400" dirty="0">
                <a:latin typeface="Century Gothic"/>
                <a:cs typeface="Century Gothic"/>
              </a:rPr>
              <a:t>Q:	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2699">
              <a:spcBef>
                <a:spcPts val="2385"/>
              </a:spcBef>
              <a:tabLst>
                <a:tab pos="571474" algn="l"/>
              </a:tabLst>
            </a:pPr>
            <a:r>
              <a:rPr sz="2400" dirty="0">
                <a:latin typeface="Century Gothic"/>
                <a:cs typeface="Century Gothic"/>
              </a:rPr>
              <a:t>A:	</a:t>
            </a:r>
            <a:r>
              <a:rPr sz="2400" spc="5" dirty="0">
                <a:latin typeface="Century Gothic"/>
                <a:cs typeface="Century Gothic"/>
              </a:rPr>
              <a:t>One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million!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069" y="546100"/>
            <a:ext cx="58039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412" y="736917"/>
            <a:ext cx="50984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10" dirty="0"/>
              <a:t>What’s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question?</a:t>
            </a:r>
          </a:p>
        </p:txBody>
      </p:sp>
      <p:sp>
        <p:nvSpPr>
          <p:cNvPr id="4" name="object 4"/>
          <p:cNvSpPr/>
          <p:nvPr/>
        </p:nvSpPr>
        <p:spPr>
          <a:xfrm>
            <a:off x="1693069" y="3149601"/>
            <a:ext cx="9550400" cy="186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30125" y="3296322"/>
            <a:ext cx="9081135" cy="150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532740" algn="l"/>
                <a:tab pos="9066748" algn="l"/>
              </a:tabLst>
            </a:pPr>
            <a:r>
              <a:rPr sz="2400" dirty="0">
                <a:latin typeface="Century Gothic"/>
                <a:cs typeface="Century Gothic"/>
              </a:rPr>
              <a:t>Q:	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2699">
              <a:spcBef>
                <a:spcPts val="2385"/>
              </a:spcBef>
              <a:tabLst>
                <a:tab pos="571474" algn="l"/>
              </a:tabLst>
            </a:pPr>
            <a:r>
              <a:rPr sz="2400" dirty="0">
                <a:latin typeface="Century Gothic"/>
                <a:cs typeface="Century Gothic"/>
              </a:rPr>
              <a:t>A:	Under the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sea.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069" y="546100"/>
            <a:ext cx="58039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412" y="736917"/>
            <a:ext cx="50984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10" dirty="0"/>
              <a:t>What’s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question?</a:t>
            </a:r>
          </a:p>
        </p:txBody>
      </p:sp>
      <p:sp>
        <p:nvSpPr>
          <p:cNvPr id="4" name="object 4"/>
          <p:cNvSpPr/>
          <p:nvPr/>
        </p:nvSpPr>
        <p:spPr>
          <a:xfrm>
            <a:off x="1693069" y="3149601"/>
            <a:ext cx="9550400" cy="186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30125" y="3296322"/>
            <a:ext cx="9081135" cy="150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532740" algn="l"/>
                <a:tab pos="9066748" algn="l"/>
              </a:tabLst>
            </a:pPr>
            <a:r>
              <a:rPr sz="2400" dirty="0">
                <a:latin typeface="Century Gothic"/>
                <a:cs typeface="Century Gothic"/>
              </a:rPr>
              <a:t>Q:	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2699">
              <a:spcBef>
                <a:spcPts val="2385"/>
              </a:spcBef>
              <a:tabLst>
                <a:tab pos="571474" algn="l"/>
              </a:tabLst>
            </a:pPr>
            <a:r>
              <a:rPr sz="2400" dirty="0">
                <a:latin typeface="Century Gothic"/>
                <a:cs typeface="Century Gothic"/>
              </a:rPr>
              <a:t>A:	Because </a:t>
            </a:r>
            <a:r>
              <a:rPr sz="2400" spc="-30" dirty="0">
                <a:latin typeface="Century Gothic"/>
                <a:cs typeface="Century Gothic"/>
              </a:rPr>
              <a:t>I’m </a:t>
            </a:r>
            <a:r>
              <a:rPr sz="2400" spc="-20" dirty="0">
                <a:latin typeface="Century Gothic"/>
                <a:cs typeface="Century Gothic"/>
              </a:rPr>
              <a:t>so happy</a:t>
            </a:r>
            <a:r>
              <a:rPr sz="2400" spc="200" dirty="0">
                <a:latin typeface="Century Gothic"/>
                <a:cs typeface="Century Gothic"/>
              </a:rPr>
              <a:t> </a:t>
            </a:r>
            <a:r>
              <a:rPr sz="2400" spc="-15" dirty="0">
                <a:latin typeface="Century Gothic"/>
                <a:cs typeface="Century Gothic"/>
              </a:rPr>
              <a:t>today!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069" y="546100"/>
            <a:ext cx="58039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412" y="736917"/>
            <a:ext cx="50984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10" dirty="0"/>
              <a:t>What’s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question?</a:t>
            </a:r>
          </a:p>
        </p:txBody>
      </p:sp>
      <p:sp>
        <p:nvSpPr>
          <p:cNvPr id="4" name="object 4"/>
          <p:cNvSpPr/>
          <p:nvPr/>
        </p:nvSpPr>
        <p:spPr>
          <a:xfrm>
            <a:off x="1693069" y="3149601"/>
            <a:ext cx="9550400" cy="186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30125" y="3296322"/>
            <a:ext cx="9081135" cy="150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532740" algn="l"/>
                <a:tab pos="9066748" algn="l"/>
              </a:tabLst>
            </a:pPr>
            <a:r>
              <a:rPr sz="2400" dirty="0">
                <a:latin typeface="Century Gothic"/>
                <a:cs typeface="Century Gothic"/>
              </a:rPr>
              <a:t>Q:	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2699">
              <a:spcBef>
                <a:spcPts val="2385"/>
              </a:spcBef>
              <a:tabLst>
                <a:tab pos="571474" algn="l"/>
              </a:tabLst>
            </a:pPr>
            <a:r>
              <a:rPr sz="2400" dirty="0">
                <a:latin typeface="Century Gothic"/>
                <a:cs typeface="Century Gothic"/>
              </a:rPr>
              <a:t>A:	Ten scoops </a:t>
            </a:r>
            <a:r>
              <a:rPr sz="2400" spc="5" dirty="0">
                <a:latin typeface="Century Gothic"/>
                <a:cs typeface="Century Gothic"/>
              </a:rPr>
              <a:t>of chocolate </a:t>
            </a:r>
            <a:r>
              <a:rPr sz="2400" spc="10" dirty="0">
                <a:latin typeface="Century Gothic"/>
                <a:cs typeface="Century Gothic"/>
              </a:rPr>
              <a:t>ice</a:t>
            </a:r>
            <a:r>
              <a:rPr sz="2400" spc="-3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cream.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069" y="546100"/>
            <a:ext cx="58039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412" y="736917"/>
            <a:ext cx="50984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10" dirty="0"/>
              <a:t>What’s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question?</a:t>
            </a:r>
          </a:p>
        </p:txBody>
      </p:sp>
      <p:sp>
        <p:nvSpPr>
          <p:cNvPr id="4" name="object 4"/>
          <p:cNvSpPr/>
          <p:nvPr/>
        </p:nvSpPr>
        <p:spPr>
          <a:xfrm>
            <a:off x="1693069" y="3149601"/>
            <a:ext cx="9550400" cy="186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30125" y="3296322"/>
            <a:ext cx="9081135" cy="150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532740" algn="l"/>
                <a:tab pos="9066748" algn="l"/>
              </a:tabLst>
            </a:pPr>
            <a:r>
              <a:rPr sz="2400" dirty="0">
                <a:latin typeface="Century Gothic"/>
                <a:cs typeface="Century Gothic"/>
              </a:rPr>
              <a:t>Q:	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2699">
              <a:spcBef>
                <a:spcPts val="2385"/>
              </a:spcBef>
              <a:tabLst>
                <a:tab pos="571474" algn="l"/>
              </a:tabLst>
            </a:pPr>
            <a:r>
              <a:rPr sz="2400" dirty="0">
                <a:latin typeface="Century Gothic"/>
                <a:cs typeface="Century Gothic"/>
              </a:rPr>
              <a:t>A:	</a:t>
            </a:r>
            <a:r>
              <a:rPr sz="2400" spc="-10" dirty="0">
                <a:latin typeface="Century Gothic"/>
                <a:cs typeface="Century Gothic"/>
              </a:rPr>
              <a:t>8:00 </a:t>
            </a:r>
            <a:r>
              <a:rPr sz="2400" spc="-20" dirty="0">
                <a:latin typeface="Century Gothic"/>
                <a:cs typeface="Century Gothic"/>
              </a:rPr>
              <a:t>at</a:t>
            </a:r>
            <a:r>
              <a:rPr sz="2400" spc="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night.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069" y="546100"/>
            <a:ext cx="58039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412" y="736917"/>
            <a:ext cx="50984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10" dirty="0"/>
              <a:t>What’s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question?</a:t>
            </a:r>
          </a:p>
        </p:txBody>
      </p:sp>
      <p:sp>
        <p:nvSpPr>
          <p:cNvPr id="4" name="object 4"/>
          <p:cNvSpPr/>
          <p:nvPr/>
        </p:nvSpPr>
        <p:spPr>
          <a:xfrm>
            <a:off x="1693069" y="3149601"/>
            <a:ext cx="9550400" cy="186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30125" y="3296322"/>
            <a:ext cx="9081135" cy="150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532740" algn="l"/>
                <a:tab pos="9066748" algn="l"/>
              </a:tabLst>
            </a:pPr>
            <a:r>
              <a:rPr sz="2400" dirty="0">
                <a:latin typeface="Century Gothic"/>
                <a:cs typeface="Century Gothic"/>
              </a:rPr>
              <a:t>Q:	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2699">
              <a:spcBef>
                <a:spcPts val="2385"/>
              </a:spcBef>
              <a:tabLst>
                <a:tab pos="571474" algn="l"/>
              </a:tabLst>
            </a:pPr>
            <a:r>
              <a:rPr sz="2400" dirty="0">
                <a:latin typeface="Century Gothic"/>
                <a:cs typeface="Century Gothic"/>
              </a:rPr>
              <a:t>A:	</a:t>
            </a:r>
            <a:r>
              <a:rPr sz="2400" spc="10" dirty="0">
                <a:latin typeface="Century Gothic"/>
                <a:cs typeface="Century Gothic"/>
              </a:rPr>
              <a:t>Fifteen </a:t>
            </a:r>
            <a:r>
              <a:rPr sz="2400" dirty="0">
                <a:latin typeface="Century Gothic"/>
                <a:cs typeface="Century Gothic"/>
              </a:rPr>
              <a:t>elephants </a:t>
            </a:r>
            <a:r>
              <a:rPr sz="2400" spc="-5" dirty="0">
                <a:latin typeface="Century Gothic"/>
                <a:cs typeface="Century Gothic"/>
              </a:rPr>
              <a:t>and </a:t>
            </a:r>
            <a:r>
              <a:rPr sz="2400" dirty="0">
                <a:latin typeface="Century Gothic"/>
                <a:cs typeface="Century Gothic"/>
              </a:rPr>
              <a:t>twenty-three</a:t>
            </a:r>
            <a:r>
              <a:rPr sz="2400" spc="-385" dirty="0">
                <a:latin typeface="Century Gothic"/>
                <a:cs typeface="Century Gothic"/>
              </a:rPr>
              <a:t> </a:t>
            </a:r>
            <a:r>
              <a:rPr sz="2400" spc="-25" dirty="0">
                <a:latin typeface="Century Gothic"/>
                <a:cs typeface="Century Gothic"/>
              </a:rPr>
              <a:t>birds.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2019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2019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16469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5669" y="3251200"/>
            <a:ext cx="44450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68725" y="3409632"/>
            <a:ext cx="3866515" cy="100796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699" marR="5080">
              <a:lnSpc>
                <a:spcPts val="3800"/>
              </a:lnSpc>
              <a:spcBef>
                <a:spcPts val="260"/>
              </a:spcBef>
            </a:pPr>
            <a:r>
              <a:rPr sz="32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review  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prepositions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of</a:t>
            </a:r>
            <a:r>
              <a:rPr sz="3200" b="1" spc="15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5" dirty="0">
                <a:solidFill>
                  <a:srgbClr val="FEFEFE"/>
                </a:solidFill>
                <a:latin typeface="Century Gothic"/>
                <a:cs typeface="Century Gothic"/>
              </a:rPr>
              <a:t>time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82469" y="3"/>
            <a:ext cx="6858000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9157" y="1014764"/>
            <a:ext cx="48336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dirty="0"/>
              <a:t>Prepositions </a:t>
            </a:r>
            <a:r>
              <a:rPr spc="10" dirty="0"/>
              <a:t>of</a:t>
            </a:r>
            <a:r>
              <a:rPr spc="-215" dirty="0"/>
              <a:t> </a:t>
            </a:r>
            <a:r>
              <a:rPr spc="15" dirty="0"/>
              <a:t>Time</a:t>
            </a:r>
          </a:p>
        </p:txBody>
      </p:sp>
      <p:sp>
        <p:nvSpPr>
          <p:cNvPr id="3" name="object 3"/>
          <p:cNvSpPr/>
          <p:nvPr/>
        </p:nvSpPr>
        <p:spPr>
          <a:xfrm>
            <a:off x="1235869" y="4133357"/>
            <a:ext cx="1918970" cy="1006475"/>
          </a:xfrm>
          <a:custGeom>
            <a:avLst/>
            <a:gdLst/>
            <a:ahLst/>
            <a:cxnLst/>
            <a:rect l="l" t="t" r="r" b="b"/>
            <a:pathLst>
              <a:path w="1918970" h="1006475">
                <a:moveTo>
                  <a:pt x="0" y="1005913"/>
                </a:moveTo>
                <a:lnTo>
                  <a:pt x="1918586" y="1005913"/>
                </a:lnTo>
                <a:lnTo>
                  <a:pt x="1918586" y="0"/>
                </a:lnTo>
                <a:lnTo>
                  <a:pt x="0" y="0"/>
                </a:lnTo>
                <a:lnTo>
                  <a:pt x="0" y="1005913"/>
                </a:lnTo>
                <a:close/>
              </a:path>
            </a:pathLst>
          </a:custGeom>
          <a:solidFill>
            <a:srgbClr val="0F6FC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54459" y="4133357"/>
            <a:ext cx="4590415" cy="1006475"/>
          </a:xfrm>
          <a:custGeom>
            <a:avLst/>
            <a:gdLst/>
            <a:ahLst/>
            <a:cxnLst/>
            <a:rect l="l" t="t" r="r" b="b"/>
            <a:pathLst>
              <a:path w="4590415" h="1006475">
                <a:moveTo>
                  <a:pt x="0" y="1005913"/>
                </a:moveTo>
                <a:lnTo>
                  <a:pt x="4590051" y="1005913"/>
                </a:lnTo>
                <a:lnTo>
                  <a:pt x="4590051" y="0"/>
                </a:lnTo>
                <a:lnTo>
                  <a:pt x="0" y="0"/>
                </a:lnTo>
                <a:lnTo>
                  <a:pt x="0" y="1005913"/>
                </a:lnTo>
                <a:close/>
              </a:path>
            </a:pathLst>
          </a:custGeom>
          <a:solidFill>
            <a:srgbClr val="0F6FC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4511" y="4133357"/>
            <a:ext cx="5277485" cy="1006475"/>
          </a:xfrm>
          <a:custGeom>
            <a:avLst/>
            <a:gdLst/>
            <a:ahLst/>
            <a:cxnLst/>
            <a:rect l="l" t="t" r="r" b="b"/>
            <a:pathLst>
              <a:path w="5277484" h="1006475">
                <a:moveTo>
                  <a:pt x="0" y="1005913"/>
                </a:moveTo>
                <a:lnTo>
                  <a:pt x="5276961" y="1005913"/>
                </a:lnTo>
                <a:lnTo>
                  <a:pt x="5276961" y="0"/>
                </a:lnTo>
                <a:lnTo>
                  <a:pt x="0" y="0"/>
                </a:lnTo>
                <a:lnTo>
                  <a:pt x="0" y="1005913"/>
                </a:lnTo>
                <a:close/>
              </a:path>
            </a:pathLst>
          </a:custGeom>
          <a:solidFill>
            <a:srgbClr val="0F6FC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5870" y="4133353"/>
            <a:ext cx="11785600" cy="0"/>
          </a:xfrm>
          <a:custGeom>
            <a:avLst/>
            <a:gdLst/>
            <a:ahLst/>
            <a:cxnLst/>
            <a:rect l="l" t="t" r="r" b="b"/>
            <a:pathLst>
              <a:path w="11785600">
                <a:moveTo>
                  <a:pt x="0" y="0"/>
                </a:moveTo>
                <a:lnTo>
                  <a:pt x="11785600" y="0"/>
                </a:lnTo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5870" y="2212975"/>
            <a:ext cx="11785600" cy="0"/>
          </a:xfrm>
          <a:custGeom>
            <a:avLst/>
            <a:gdLst/>
            <a:ahLst/>
            <a:cxnLst/>
            <a:rect l="l" t="t" r="r" b="b"/>
            <a:pathLst>
              <a:path w="11785600">
                <a:moveTo>
                  <a:pt x="0" y="0"/>
                </a:moveTo>
                <a:lnTo>
                  <a:pt x="11785600" y="0"/>
                </a:lnTo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5870" y="6602413"/>
            <a:ext cx="11785600" cy="0"/>
          </a:xfrm>
          <a:custGeom>
            <a:avLst/>
            <a:gdLst/>
            <a:ahLst/>
            <a:cxnLst/>
            <a:rect l="l" t="t" r="r" b="b"/>
            <a:pathLst>
              <a:path w="11785600">
                <a:moveTo>
                  <a:pt x="0" y="0"/>
                </a:moveTo>
                <a:lnTo>
                  <a:pt x="11785600" y="0"/>
                </a:lnTo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76928" y="2245999"/>
            <a:ext cx="2444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000" b="1" spc="15" dirty="0">
                <a:latin typeface="Century Gothic"/>
                <a:cs typeface="Century Gothic"/>
              </a:rPr>
              <a:t>in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5967" y="2182501"/>
            <a:ext cx="347281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542" marR="1257877" indent="12065" algn="ctr">
              <a:lnSpc>
                <a:spcPct val="150000"/>
              </a:lnSpc>
              <a:spcBef>
                <a:spcPts val="100"/>
              </a:spcBef>
            </a:pPr>
            <a:r>
              <a:rPr sz="2000" spc="-5" dirty="0">
                <a:latin typeface="Century Gothic"/>
                <a:cs typeface="Century Gothic"/>
              </a:rPr>
              <a:t>months  </a:t>
            </a:r>
            <a:r>
              <a:rPr sz="2000" spc="1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25" dirty="0">
                <a:latin typeface="Century Gothic"/>
                <a:cs typeface="Century Gothic"/>
              </a:rPr>
              <a:t>a</a:t>
            </a:r>
            <a:r>
              <a:rPr sz="2000" spc="15" dirty="0">
                <a:latin typeface="Century Gothic"/>
                <a:cs typeface="Century Gothic"/>
              </a:rPr>
              <a:t>s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20" dirty="0">
                <a:latin typeface="Century Gothic"/>
                <a:cs typeface="Century Gothic"/>
              </a:rPr>
              <a:t>n</a:t>
            </a:r>
            <a:r>
              <a:rPr sz="2000" dirty="0">
                <a:latin typeface="Century Gothic"/>
                <a:cs typeface="Century Gothic"/>
              </a:rPr>
              <a:t>s  </a:t>
            </a:r>
            <a:r>
              <a:rPr sz="2000" spc="5" dirty="0">
                <a:latin typeface="Century Gothic"/>
                <a:cs typeface="Century Gothic"/>
              </a:rPr>
              <a:t>year</a:t>
            </a:r>
            <a:endParaRPr sz="2000">
              <a:latin typeface="Century Gothic"/>
              <a:cs typeface="Century Gothic"/>
            </a:endParaRPr>
          </a:p>
          <a:p>
            <a:pPr algn="ctr">
              <a:spcBef>
                <a:spcPts val="1200"/>
              </a:spcBef>
            </a:pPr>
            <a:r>
              <a:rPr sz="2000" spc="-10" dirty="0">
                <a:latin typeface="Century Gothic"/>
                <a:cs typeface="Century Gothic"/>
              </a:rPr>
              <a:t>morning/afternoon/evening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6924" y="4166379"/>
            <a:ext cx="2514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000" b="1" spc="-25" dirty="0">
                <a:latin typeface="Century Gothic"/>
                <a:cs typeface="Century Gothic"/>
              </a:rPr>
              <a:t>at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8330" y="4102877"/>
            <a:ext cx="6197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98" marR="5080" indent="-38098">
              <a:lnSpc>
                <a:spcPct val="150000"/>
              </a:lnSpc>
              <a:spcBef>
                <a:spcPts val="100"/>
              </a:spcBef>
            </a:pPr>
            <a:r>
              <a:rPr sz="2000" spc="-20" dirty="0">
                <a:latin typeface="Century Gothic"/>
                <a:cs typeface="Century Gothic"/>
              </a:rPr>
              <a:t>n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spc="-50" dirty="0">
                <a:latin typeface="Century Gothic"/>
                <a:cs typeface="Century Gothic"/>
              </a:rPr>
              <a:t>g</a:t>
            </a:r>
            <a:r>
              <a:rPr sz="2000" spc="-20" dirty="0">
                <a:latin typeface="Century Gothic"/>
                <a:cs typeface="Century Gothic"/>
              </a:rPr>
              <a:t>h</a:t>
            </a:r>
            <a:r>
              <a:rPr sz="2000" dirty="0">
                <a:latin typeface="Century Gothic"/>
                <a:cs typeface="Century Gothic"/>
              </a:rPr>
              <a:t>t  time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26124" y="5172291"/>
            <a:ext cx="3454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000" b="1" spc="10" dirty="0">
                <a:latin typeface="Century Gothic"/>
                <a:cs typeface="Century Gothic"/>
              </a:rPr>
              <a:t>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76365" y="5108788"/>
            <a:ext cx="214693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 marR="5080" indent="228590">
              <a:lnSpc>
                <a:spcPct val="150000"/>
              </a:lnSpc>
              <a:spcBef>
                <a:spcPts val="100"/>
              </a:spcBef>
            </a:pPr>
            <a:r>
              <a:rPr sz="2000" spc="-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weekend  </a:t>
            </a:r>
            <a:r>
              <a:rPr sz="2000" spc="10" dirty="0">
                <a:latin typeface="Century Gothic"/>
                <a:cs typeface="Century Gothic"/>
              </a:rPr>
              <a:t>days </a:t>
            </a:r>
            <a:r>
              <a:rPr sz="2000" spc="-5" dirty="0">
                <a:latin typeface="Century Gothic"/>
                <a:cs typeface="Century Gothic"/>
              </a:rPr>
              <a:t>of the</a:t>
            </a:r>
            <a:r>
              <a:rPr sz="2000" spc="-1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week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sz="half" idx="3"/>
          </p:nvPr>
        </p:nvSpPr>
        <p:spPr>
          <a:xfrm>
            <a:off x="9137752" y="2182500"/>
            <a:ext cx="5651697" cy="434158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R="5080" algn="ctr">
              <a:spcBef>
                <a:spcPts val="1300"/>
              </a:spcBef>
            </a:pPr>
            <a:r>
              <a:rPr spc="-5" dirty="0"/>
              <a:t>Let’s visit </a:t>
            </a:r>
            <a:r>
              <a:rPr dirty="0"/>
              <a:t>New </a:t>
            </a:r>
            <a:r>
              <a:rPr spc="-5" dirty="0"/>
              <a:t>York in</a:t>
            </a:r>
            <a:r>
              <a:rPr spc="-25" dirty="0"/>
              <a:t> </a:t>
            </a:r>
            <a:r>
              <a:rPr dirty="0"/>
              <a:t>July.</a:t>
            </a:r>
          </a:p>
          <a:p>
            <a:pPr algn="ctr">
              <a:spcBef>
                <a:spcPts val="1200"/>
              </a:spcBef>
            </a:pPr>
            <a:r>
              <a:rPr dirty="0"/>
              <a:t>I </a:t>
            </a:r>
            <a:r>
              <a:rPr spc="-5" dirty="0"/>
              <a:t>like seeing the snow in </a:t>
            </a:r>
            <a:r>
              <a:rPr dirty="0"/>
              <a:t>winter.</a:t>
            </a:r>
          </a:p>
          <a:p>
            <a:pPr marR="5080" algn="ctr">
              <a:spcBef>
                <a:spcPts val="1200"/>
              </a:spcBef>
            </a:pPr>
            <a:r>
              <a:rPr dirty="0"/>
              <a:t>I </a:t>
            </a:r>
            <a:r>
              <a:rPr spc="10" dirty="0"/>
              <a:t>was </a:t>
            </a:r>
            <a:r>
              <a:rPr dirty="0"/>
              <a:t>born </a:t>
            </a:r>
            <a:r>
              <a:rPr spc="-5" dirty="0"/>
              <a:t>in</a:t>
            </a:r>
            <a:r>
              <a:rPr spc="-120" dirty="0"/>
              <a:t> </a:t>
            </a:r>
            <a:r>
              <a:rPr spc="-10" dirty="0"/>
              <a:t>2012.</a:t>
            </a:r>
          </a:p>
          <a:p>
            <a:pPr marR="5080" algn="ctr">
              <a:spcBef>
                <a:spcPts val="1200"/>
              </a:spcBef>
            </a:pPr>
            <a:r>
              <a:rPr dirty="0"/>
              <a:t>The birthday </a:t>
            </a:r>
            <a:r>
              <a:rPr spc="5" dirty="0"/>
              <a:t>party </a:t>
            </a:r>
            <a:r>
              <a:rPr spc="-5" dirty="0"/>
              <a:t>is in the</a:t>
            </a:r>
            <a:r>
              <a:rPr spc="-250" dirty="0"/>
              <a:t> </a:t>
            </a:r>
            <a:r>
              <a:rPr spc="-10" dirty="0"/>
              <a:t>afternoon.</a:t>
            </a:r>
          </a:p>
          <a:p>
            <a:pPr algn="ctr">
              <a:spcBef>
                <a:spcPts val="1920"/>
              </a:spcBef>
            </a:pPr>
            <a:r>
              <a:rPr dirty="0"/>
              <a:t>I </a:t>
            </a:r>
            <a:r>
              <a:rPr spc="-5" dirty="0"/>
              <a:t>have </a:t>
            </a:r>
            <a:r>
              <a:rPr dirty="0"/>
              <a:t>to study </a:t>
            </a:r>
            <a:r>
              <a:rPr spc="5" dirty="0"/>
              <a:t>at</a:t>
            </a:r>
            <a:r>
              <a:rPr spc="-210" dirty="0"/>
              <a:t> </a:t>
            </a:r>
            <a:r>
              <a:rPr spc="-15" dirty="0"/>
              <a:t>night.</a:t>
            </a:r>
          </a:p>
          <a:p>
            <a:pPr marR="4445" algn="ctr">
              <a:spcBef>
                <a:spcPts val="1200"/>
              </a:spcBef>
            </a:pPr>
            <a:r>
              <a:rPr spc="-15" dirty="0"/>
              <a:t>Lunch </a:t>
            </a:r>
            <a:r>
              <a:rPr spc="-5" dirty="0"/>
              <a:t>is </a:t>
            </a:r>
            <a:r>
              <a:rPr spc="5" dirty="0"/>
              <a:t>at</a:t>
            </a:r>
            <a:r>
              <a:rPr spc="60" dirty="0"/>
              <a:t> </a:t>
            </a:r>
            <a:r>
              <a:rPr dirty="0"/>
              <a:t>1:00pm.</a:t>
            </a:r>
          </a:p>
          <a:p>
            <a:pPr marL="545440" marR="544805" algn="ctr">
              <a:lnSpc>
                <a:spcPct val="150000"/>
              </a:lnSpc>
              <a:spcBef>
                <a:spcPts val="720"/>
              </a:spcBef>
            </a:pPr>
            <a:r>
              <a:rPr dirty="0"/>
              <a:t>Do you want to </a:t>
            </a:r>
            <a:r>
              <a:rPr spc="-5" dirty="0"/>
              <a:t>visit </a:t>
            </a:r>
            <a:r>
              <a:rPr dirty="0"/>
              <a:t>me </a:t>
            </a:r>
            <a:r>
              <a:rPr spc="-5" dirty="0"/>
              <a:t>on</a:t>
            </a:r>
            <a:r>
              <a:rPr spc="-220" dirty="0"/>
              <a:t> </a:t>
            </a:r>
            <a:r>
              <a:rPr spc="-5" dirty="0"/>
              <a:t>the  </a:t>
            </a:r>
            <a:r>
              <a:rPr dirty="0"/>
              <a:t>weekend?</a:t>
            </a:r>
          </a:p>
          <a:p>
            <a:pPr algn="ctr">
              <a:spcBef>
                <a:spcPts val="1200"/>
              </a:spcBef>
            </a:pPr>
            <a:r>
              <a:rPr dirty="0"/>
              <a:t>I </a:t>
            </a:r>
            <a:r>
              <a:rPr spc="-5" dirty="0"/>
              <a:t>have </a:t>
            </a:r>
            <a:r>
              <a:rPr dirty="0"/>
              <a:t>to </a:t>
            </a:r>
            <a:r>
              <a:rPr spc="-25" dirty="0"/>
              <a:t>go </a:t>
            </a:r>
            <a:r>
              <a:rPr dirty="0"/>
              <a:t>to </a:t>
            </a:r>
            <a:r>
              <a:rPr spc="-5" dirty="0"/>
              <a:t>the </a:t>
            </a:r>
            <a:r>
              <a:rPr dirty="0"/>
              <a:t>dentist </a:t>
            </a:r>
            <a:r>
              <a:rPr spc="-5" dirty="0"/>
              <a:t>on</a:t>
            </a:r>
            <a:r>
              <a:rPr spc="40" dirty="0"/>
              <a:t> </a:t>
            </a:r>
            <a:r>
              <a:rPr dirty="0"/>
              <a:t>Thursday.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069" y="546100"/>
            <a:ext cx="87376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036" y="736917"/>
            <a:ext cx="80219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dirty="0"/>
              <a:t>Let’s find the Prepositions </a:t>
            </a:r>
            <a:r>
              <a:rPr spc="10" dirty="0"/>
              <a:t>of</a:t>
            </a:r>
            <a:r>
              <a:rPr spc="-195" dirty="0"/>
              <a:t> </a:t>
            </a:r>
            <a:r>
              <a:rPr spc="15" dirty="0"/>
              <a:t>Time</a:t>
            </a:r>
          </a:p>
        </p:txBody>
      </p:sp>
      <p:sp>
        <p:nvSpPr>
          <p:cNvPr id="4" name="object 4"/>
          <p:cNvSpPr/>
          <p:nvPr/>
        </p:nvSpPr>
        <p:spPr>
          <a:xfrm>
            <a:off x="9744869" y="2108204"/>
            <a:ext cx="3213100" cy="4330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21037" y="2497251"/>
            <a:ext cx="7275195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 marR="5080">
              <a:lnSpc>
                <a:spcPct val="99900"/>
              </a:lnSpc>
              <a:spcBef>
                <a:spcPts val="100"/>
              </a:spcBef>
              <a:tabLst>
                <a:tab pos="1332803" algn="l"/>
                <a:tab pos="3491704" algn="l"/>
                <a:tab pos="3821253" algn="l"/>
                <a:tab pos="3949518" algn="l"/>
              </a:tabLst>
            </a:pPr>
            <a:r>
              <a:rPr sz="2800" dirty="0">
                <a:latin typeface="Century Gothic"/>
                <a:cs typeface="Century Gothic"/>
              </a:rPr>
              <a:t>This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spc="10" dirty="0">
                <a:latin typeface="Century Gothic"/>
                <a:cs typeface="Century Gothic"/>
              </a:rPr>
              <a:t>is</a:t>
            </a:r>
            <a:r>
              <a:rPr sz="2800" spc="7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SuperSquirrel!	</a:t>
            </a:r>
            <a:r>
              <a:rPr sz="2800" spc="-10" dirty="0">
                <a:latin typeface="Century Gothic"/>
                <a:cs typeface="Century Gothic"/>
              </a:rPr>
              <a:t>He </a:t>
            </a:r>
            <a:r>
              <a:rPr sz="2800" dirty="0">
                <a:latin typeface="Century Gothic"/>
                <a:cs typeface="Century Gothic"/>
              </a:rPr>
              <a:t>fights </a:t>
            </a:r>
            <a:r>
              <a:rPr sz="2800" spc="-15" dirty="0">
                <a:latin typeface="Century Gothic"/>
                <a:cs typeface="Century Gothic"/>
              </a:rPr>
              <a:t>crime </a:t>
            </a:r>
            <a:r>
              <a:rPr sz="2800" spc="10" dirty="0">
                <a:latin typeface="Century Gothic"/>
                <a:cs typeface="Century Gothic"/>
              </a:rPr>
              <a:t>in </a:t>
            </a:r>
            <a:r>
              <a:rPr sz="2800" spc="-20" dirty="0">
                <a:latin typeface="Century Gothic"/>
                <a:cs typeface="Century Gothic"/>
              </a:rPr>
              <a:t>the  </a:t>
            </a:r>
            <a:r>
              <a:rPr sz="2800" dirty="0">
                <a:latin typeface="Century Gothic"/>
                <a:cs typeface="Century Gothic"/>
              </a:rPr>
              <a:t>evening </a:t>
            </a:r>
            <a:r>
              <a:rPr sz="2800" spc="-10" dirty="0">
                <a:latin typeface="Century Gothic"/>
                <a:cs typeface="Century Gothic"/>
              </a:rPr>
              <a:t>and</a:t>
            </a:r>
            <a:r>
              <a:rPr sz="2800" spc="8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at night.		He </a:t>
            </a:r>
            <a:r>
              <a:rPr sz="2800" spc="-15" dirty="0">
                <a:latin typeface="Century Gothic"/>
                <a:cs typeface="Century Gothic"/>
              </a:rPr>
              <a:t>was </a:t>
            </a:r>
            <a:r>
              <a:rPr sz="2800" spc="-5" dirty="0">
                <a:latin typeface="Century Gothic"/>
                <a:cs typeface="Century Gothic"/>
              </a:rPr>
              <a:t>chasing  </a:t>
            </a:r>
            <a:r>
              <a:rPr sz="2800" spc="-10" dirty="0">
                <a:latin typeface="Century Gothic"/>
                <a:cs typeface="Century Gothic"/>
              </a:rPr>
              <a:t>bad </a:t>
            </a:r>
            <a:r>
              <a:rPr sz="2800" dirty="0">
                <a:latin typeface="Century Gothic"/>
                <a:cs typeface="Century Gothic"/>
              </a:rPr>
              <a:t>guys </a:t>
            </a:r>
            <a:r>
              <a:rPr sz="2800" spc="-20" dirty="0">
                <a:latin typeface="Century Gothic"/>
                <a:cs typeface="Century Gothic"/>
              </a:rPr>
              <a:t>on </a:t>
            </a:r>
            <a:r>
              <a:rPr sz="2800" spc="-10" dirty="0">
                <a:latin typeface="Century Gothic"/>
                <a:cs typeface="Century Gothic"/>
              </a:rPr>
              <a:t>Tuesday and </a:t>
            </a:r>
            <a:r>
              <a:rPr sz="2800" dirty="0">
                <a:latin typeface="Century Gothic"/>
                <a:cs typeface="Century Gothic"/>
              </a:rPr>
              <a:t>saving </a:t>
            </a:r>
            <a:r>
              <a:rPr sz="2800" spc="-15" dirty="0">
                <a:latin typeface="Century Gothic"/>
                <a:cs typeface="Century Gothic"/>
              </a:rPr>
              <a:t>good  </a:t>
            </a:r>
            <a:r>
              <a:rPr sz="2800" dirty="0">
                <a:latin typeface="Century Gothic"/>
                <a:cs typeface="Century Gothic"/>
              </a:rPr>
              <a:t>guys</a:t>
            </a:r>
            <a:r>
              <a:rPr sz="2800" spc="5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on</a:t>
            </a:r>
            <a:r>
              <a:rPr sz="2800" spc="3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Wednesday.	</a:t>
            </a:r>
            <a:r>
              <a:rPr sz="2800" spc="-10" dirty="0">
                <a:latin typeface="Century Gothic"/>
                <a:cs typeface="Century Gothic"/>
              </a:rPr>
              <a:t>He </a:t>
            </a:r>
            <a:r>
              <a:rPr sz="2800" spc="-20" dirty="0">
                <a:latin typeface="Century Gothic"/>
                <a:cs typeface="Century Gothic"/>
              </a:rPr>
              <a:t>became </a:t>
            </a:r>
            <a:r>
              <a:rPr sz="2800" spc="-10" dirty="0">
                <a:latin typeface="Century Gothic"/>
                <a:cs typeface="Century Gothic"/>
              </a:rPr>
              <a:t>super  </a:t>
            </a:r>
            <a:r>
              <a:rPr sz="2800" spc="-25" dirty="0">
                <a:latin typeface="Century Gothic"/>
                <a:cs typeface="Century Gothic"/>
              </a:rPr>
              <a:t>strong </a:t>
            </a:r>
            <a:r>
              <a:rPr sz="2800" spc="10" dirty="0">
                <a:latin typeface="Century Gothic"/>
                <a:cs typeface="Century Gothic"/>
              </a:rPr>
              <a:t>in </a:t>
            </a:r>
            <a:r>
              <a:rPr sz="2800" spc="25" dirty="0">
                <a:latin typeface="Century Gothic"/>
                <a:cs typeface="Century Gothic"/>
              </a:rPr>
              <a:t>2012 </a:t>
            </a:r>
            <a:r>
              <a:rPr sz="2800" spc="-15" dirty="0">
                <a:latin typeface="Century Gothic"/>
                <a:cs typeface="Century Gothic"/>
              </a:rPr>
              <a:t>when </a:t>
            </a:r>
            <a:r>
              <a:rPr sz="2800" spc="-5" dirty="0">
                <a:latin typeface="Century Gothic"/>
                <a:cs typeface="Century Gothic"/>
              </a:rPr>
              <a:t>he </a:t>
            </a:r>
            <a:r>
              <a:rPr sz="2800" spc="-25" dirty="0">
                <a:latin typeface="Century Gothic"/>
                <a:cs typeface="Century Gothic"/>
              </a:rPr>
              <a:t>ate </a:t>
            </a:r>
            <a:r>
              <a:rPr sz="2800" dirty="0">
                <a:latin typeface="Century Gothic"/>
                <a:cs typeface="Century Gothic"/>
              </a:rPr>
              <a:t>a </a:t>
            </a:r>
            <a:r>
              <a:rPr sz="2800" spc="-5" dirty="0">
                <a:latin typeface="Century Gothic"/>
                <a:cs typeface="Century Gothic"/>
              </a:rPr>
              <a:t>magic  </a:t>
            </a:r>
            <a:r>
              <a:rPr sz="2800" spc="-25" dirty="0">
                <a:latin typeface="Century Gothic"/>
                <a:cs typeface="Century Gothic"/>
              </a:rPr>
              <a:t>acorn.	</a:t>
            </a:r>
            <a:r>
              <a:rPr sz="2800" spc="5" dirty="0">
                <a:latin typeface="Century Gothic"/>
                <a:cs typeface="Century Gothic"/>
              </a:rPr>
              <a:t>No </a:t>
            </a:r>
            <a:r>
              <a:rPr sz="2800" spc="-30" dirty="0">
                <a:latin typeface="Century Gothic"/>
                <a:cs typeface="Century Gothic"/>
              </a:rPr>
              <a:t>matter </a:t>
            </a:r>
            <a:r>
              <a:rPr sz="2800" spc="-15" dirty="0">
                <a:latin typeface="Century Gothic"/>
                <a:cs typeface="Century Gothic"/>
              </a:rPr>
              <a:t>how </a:t>
            </a:r>
            <a:r>
              <a:rPr sz="2800" spc="-5" dirty="0">
                <a:latin typeface="Century Gothic"/>
                <a:cs typeface="Century Gothic"/>
              </a:rPr>
              <a:t>busy he </a:t>
            </a:r>
            <a:r>
              <a:rPr sz="2800" spc="5" dirty="0">
                <a:latin typeface="Century Gothic"/>
                <a:cs typeface="Century Gothic"/>
              </a:rPr>
              <a:t>is, </a:t>
            </a:r>
            <a:r>
              <a:rPr sz="2800" spc="-5" dirty="0">
                <a:latin typeface="Century Gothic"/>
                <a:cs typeface="Century Gothic"/>
              </a:rPr>
              <a:t>he </a:t>
            </a:r>
            <a:r>
              <a:rPr sz="2800" spc="-15" dirty="0">
                <a:latin typeface="Century Gothic"/>
                <a:cs typeface="Century Gothic"/>
              </a:rPr>
              <a:t>goes  </a:t>
            </a:r>
            <a:r>
              <a:rPr sz="2800" spc="-20" dirty="0">
                <a:latin typeface="Century Gothic"/>
                <a:cs typeface="Century Gothic"/>
              </a:rPr>
              <a:t>home </a:t>
            </a:r>
            <a:r>
              <a:rPr sz="2800" spc="-10" dirty="0">
                <a:latin typeface="Century Gothic"/>
                <a:cs typeface="Century Gothic"/>
              </a:rPr>
              <a:t>at </a:t>
            </a:r>
            <a:r>
              <a:rPr sz="2800" spc="15" dirty="0">
                <a:latin typeface="Century Gothic"/>
                <a:cs typeface="Century Gothic"/>
              </a:rPr>
              <a:t>5:00pm </a:t>
            </a:r>
            <a:r>
              <a:rPr sz="2800" spc="-10" dirty="0">
                <a:latin typeface="Century Gothic"/>
                <a:cs typeface="Century Gothic"/>
              </a:rPr>
              <a:t>every </a:t>
            </a:r>
            <a:r>
              <a:rPr sz="2800" dirty="0">
                <a:latin typeface="Century Gothic"/>
                <a:cs typeface="Century Gothic"/>
              </a:rPr>
              <a:t>evening </a:t>
            </a:r>
            <a:r>
              <a:rPr sz="2800" spc="-25" dirty="0">
                <a:latin typeface="Century Gothic"/>
                <a:cs typeface="Century Gothic"/>
              </a:rPr>
              <a:t>to </a:t>
            </a:r>
            <a:r>
              <a:rPr sz="2800" dirty="0">
                <a:latin typeface="Century Gothic"/>
                <a:cs typeface="Century Gothic"/>
              </a:rPr>
              <a:t>have  </a:t>
            </a:r>
            <a:r>
              <a:rPr sz="2800" spc="-5" dirty="0">
                <a:latin typeface="Century Gothic"/>
                <a:cs typeface="Century Gothic"/>
              </a:rPr>
              <a:t>dinner </a:t>
            </a:r>
            <a:r>
              <a:rPr sz="2800" spc="-15" dirty="0">
                <a:latin typeface="Century Gothic"/>
                <a:cs typeface="Century Gothic"/>
              </a:rPr>
              <a:t>with </a:t>
            </a:r>
            <a:r>
              <a:rPr sz="2800" dirty="0">
                <a:latin typeface="Century Gothic"/>
                <a:cs typeface="Century Gothic"/>
              </a:rPr>
              <a:t>his</a:t>
            </a:r>
            <a:r>
              <a:rPr sz="2800" spc="4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parents.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069" y="546100"/>
            <a:ext cx="65278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1036" y="736918"/>
            <a:ext cx="58197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Let’s try </a:t>
            </a:r>
            <a:r>
              <a:rPr sz="40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tongue</a:t>
            </a:r>
            <a:r>
              <a:rPr sz="40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10" dirty="0">
                <a:solidFill>
                  <a:srgbClr val="FEFEFE"/>
                </a:solidFill>
                <a:latin typeface="Century Gothic"/>
                <a:cs typeface="Century Gothic"/>
              </a:rPr>
              <a:t>twisters!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6669" y="2336801"/>
            <a:ext cx="115316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39018" y="2522538"/>
            <a:ext cx="108216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4000" dirty="0">
                <a:latin typeface="Century Gothic"/>
                <a:cs typeface="Century Gothic"/>
              </a:rPr>
              <a:t>My </a:t>
            </a:r>
            <a:r>
              <a:rPr sz="4000" spc="15" dirty="0">
                <a:latin typeface="Century Gothic"/>
                <a:cs typeface="Century Gothic"/>
              </a:rPr>
              <a:t>mommy </a:t>
            </a:r>
            <a:r>
              <a:rPr sz="4000" spc="-5" dirty="0">
                <a:latin typeface="Century Gothic"/>
                <a:cs typeface="Century Gothic"/>
              </a:rPr>
              <a:t>makes </a:t>
            </a:r>
            <a:r>
              <a:rPr sz="4000" spc="15" dirty="0">
                <a:latin typeface="Century Gothic"/>
                <a:cs typeface="Century Gothic"/>
              </a:rPr>
              <a:t>me </a:t>
            </a:r>
            <a:r>
              <a:rPr sz="4000" dirty="0">
                <a:latin typeface="Century Gothic"/>
                <a:cs typeface="Century Gothic"/>
              </a:rPr>
              <a:t>muffins </a:t>
            </a:r>
            <a:r>
              <a:rPr sz="4000" spc="-10" dirty="0">
                <a:latin typeface="Century Gothic"/>
                <a:cs typeface="Century Gothic"/>
              </a:rPr>
              <a:t>on</a:t>
            </a:r>
            <a:r>
              <a:rPr sz="4000" spc="-204" dirty="0">
                <a:latin typeface="Century Gothic"/>
                <a:cs typeface="Century Gothic"/>
              </a:rPr>
              <a:t> </a:t>
            </a:r>
            <a:r>
              <a:rPr sz="4000" spc="-20" dirty="0">
                <a:latin typeface="Century Gothic"/>
                <a:cs typeface="Century Gothic"/>
              </a:rPr>
              <a:t>Mondays.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57569" y="4445000"/>
            <a:ext cx="2679700" cy="163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28958" y="4849485"/>
            <a:ext cx="1861820" cy="876300"/>
          </a:xfrm>
          <a:custGeom>
            <a:avLst/>
            <a:gdLst/>
            <a:ahLst/>
            <a:cxnLst/>
            <a:rect l="l" t="t" r="r" b="b"/>
            <a:pathLst>
              <a:path w="1861820" h="876300">
                <a:moveTo>
                  <a:pt x="1319014" y="0"/>
                </a:moveTo>
                <a:lnTo>
                  <a:pt x="1159470" y="0"/>
                </a:lnTo>
                <a:lnTo>
                  <a:pt x="1159470" y="875704"/>
                </a:lnTo>
                <a:lnTo>
                  <a:pt x="1326158" y="875704"/>
                </a:lnTo>
                <a:lnTo>
                  <a:pt x="1326158" y="301227"/>
                </a:lnTo>
                <a:lnTo>
                  <a:pt x="1515372" y="301227"/>
                </a:lnTo>
                <a:lnTo>
                  <a:pt x="1319014" y="0"/>
                </a:lnTo>
                <a:close/>
              </a:path>
              <a:path w="1861820" h="876300">
                <a:moveTo>
                  <a:pt x="1515372" y="301227"/>
                </a:moveTo>
                <a:lnTo>
                  <a:pt x="1326158" y="301227"/>
                </a:lnTo>
                <a:lnTo>
                  <a:pt x="1701204" y="875704"/>
                </a:lnTo>
                <a:lnTo>
                  <a:pt x="1861343" y="875704"/>
                </a:lnTo>
                <a:lnTo>
                  <a:pt x="1861343" y="576262"/>
                </a:lnTo>
                <a:lnTo>
                  <a:pt x="1694656" y="576262"/>
                </a:lnTo>
                <a:lnTo>
                  <a:pt x="1515372" y="301227"/>
                </a:lnTo>
                <a:close/>
              </a:path>
              <a:path w="1861820" h="876300">
                <a:moveTo>
                  <a:pt x="1861343" y="0"/>
                </a:moveTo>
                <a:lnTo>
                  <a:pt x="1694656" y="0"/>
                </a:lnTo>
                <a:lnTo>
                  <a:pt x="1694656" y="576262"/>
                </a:lnTo>
                <a:lnTo>
                  <a:pt x="1861343" y="576262"/>
                </a:lnTo>
                <a:lnTo>
                  <a:pt x="1861343" y="0"/>
                </a:lnTo>
                <a:close/>
              </a:path>
              <a:path w="1861820" h="876300">
                <a:moveTo>
                  <a:pt x="314325" y="0"/>
                </a:moveTo>
                <a:lnTo>
                  <a:pt x="151208" y="0"/>
                </a:lnTo>
                <a:lnTo>
                  <a:pt x="0" y="875704"/>
                </a:lnTo>
                <a:lnTo>
                  <a:pt x="162520" y="875704"/>
                </a:lnTo>
                <a:lnTo>
                  <a:pt x="258364" y="322658"/>
                </a:lnTo>
                <a:lnTo>
                  <a:pt x="421249" y="322658"/>
                </a:lnTo>
                <a:lnTo>
                  <a:pt x="314325" y="0"/>
                </a:lnTo>
                <a:close/>
              </a:path>
              <a:path w="1861820" h="876300">
                <a:moveTo>
                  <a:pt x="421249" y="322658"/>
                </a:moveTo>
                <a:lnTo>
                  <a:pt x="258364" y="322658"/>
                </a:lnTo>
                <a:lnTo>
                  <a:pt x="442316" y="875704"/>
                </a:lnTo>
                <a:lnTo>
                  <a:pt x="589358" y="875704"/>
                </a:lnTo>
                <a:lnTo>
                  <a:pt x="678614" y="610789"/>
                </a:lnTo>
                <a:lnTo>
                  <a:pt x="516731" y="610789"/>
                </a:lnTo>
                <a:lnTo>
                  <a:pt x="421249" y="322658"/>
                </a:lnTo>
                <a:close/>
              </a:path>
              <a:path w="1861820" h="876300">
                <a:moveTo>
                  <a:pt x="937246" y="322658"/>
                </a:moveTo>
                <a:lnTo>
                  <a:pt x="775691" y="322658"/>
                </a:lnTo>
                <a:lnTo>
                  <a:pt x="869751" y="875704"/>
                </a:lnTo>
                <a:lnTo>
                  <a:pt x="1030485" y="875704"/>
                </a:lnTo>
                <a:lnTo>
                  <a:pt x="937246" y="322658"/>
                </a:lnTo>
                <a:close/>
              </a:path>
              <a:path w="1861820" h="876300">
                <a:moveTo>
                  <a:pt x="882848" y="0"/>
                </a:moveTo>
                <a:lnTo>
                  <a:pt x="722114" y="0"/>
                </a:lnTo>
                <a:lnTo>
                  <a:pt x="516731" y="610789"/>
                </a:lnTo>
                <a:lnTo>
                  <a:pt x="678614" y="610789"/>
                </a:lnTo>
                <a:lnTo>
                  <a:pt x="775691" y="322658"/>
                </a:lnTo>
                <a:lnTo>
                  <a:pt x="937246" y="322658"/>
                </a:lnTo>
                <a:lnTo>
                  <a:pt x="882848" y="0"/>
                </a:lnTo>
                <a:close/>
              </a:path>
            </a:pathLst>
          </a:custGeom>
          <a:solidFill>
            <a:srgbClr val="8A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88429" y="4849484"/>
            <a:ext cx="702310" cy="876300"/>
          </a:xfrm>
          <a:custGeom>
            <a:avLst/>
            <a:gdLst/>
            <a:ahLst/>
            <a:cxnLst/>
            <a:rect l="l" t="t" r="r" b="b"/>
            <a:pathLst>
              <a:path w="702309" h="876300">
                <a:moveTo>
                  <a:pt x="0" y="0"/>
                </a:moveTo>
                <a:lnTo>
                  <a:pt x="159544" y="0"/>
                </a:lnTo>
                <a:lnTo>
                  <a:pt x="535185" y="576262"/>
                </a:lnTo>
                <a:lnTo>
                  <a:pt x="535185" y="0"/>
                </a:lnTo>
                <a:lnTo>
                  <a:pt x="701873" y="0"/>
                </a:lnTo>
                <a:lnTo>
                  <a:pt x="701873" y="875704"/>
                </a:lnTo>
                <a:lnTo>
                  <a:pt x="541733" y="875704"/>
                </a:lnTo>
                <a:lnTo>
                  <a:pt x="166687" y="301227"/>
                </a:lnTo>
                <a:lnTo>
                  <a:pt x="166687" y="875704"/>
                </a:lnTo>
                <a:lnTo>
                  <a:pt x="0" y="87570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28962" y="4849484"/>
            <a:ext cx="1030605" cy="876300"/>
          </a:xfrm>
          <a:custGeom>
            <a:avLst/>
            <a:gdLst/>
            <a:ahLst/>
            <a:cxnLst/>
            <a:rect l="l" t="t" r="r" b="b"/>
            <a:pathLst>
              <a:path w="1030604" h="876300">
                <a:moveTo>
                  <a:pt x="151209" y="0"/>
                </a:moveTo>
                <a:lnTo>
                  <a:pt x="314325" y="0"/>
                </a:lnTo>
                <a:lnTo>
                  <a:pt x="516731" y="610790"/>
                </a:lnTo>
                <a:lnTo>
                  <a:pt x="722114" y="0"/>
                </a:lnTo>
                <a:lnTo>
                  <a:pt x="882848" y="0"/>
                </a:lnTo>
                <a:lnTo>
                  <a:pt x="1030485" y="875704"/>
                </a:lnTo>
                <a:lnTo>
                  <a:pt x="869751" y="875704"/>
                </a:lnTo>
                <a:lnTo>
                  <a:pt x="775692" y="322659"/>
                </a:lnTo>
                <a:lnTo>
                  <a:pt x="589359" y="875704"/>
                </a:lnTo>
                <a:lnTo>
                  <a:pt x="442317" y="875704"/>
                </a:lnTo>
                <a:lnTo>
                  <a:pt x="258365" y="322659"/>
                </a:lnTo>
                <a:lnTo>
                  <a:pt x="162520" y="875704"/>
                </a:lnTo>
                <a:lnTo>
                  <a:pt x="0" y="875704"/>
                </a:lnTo>
                <a:lnTo>
                  <a:pt x="151209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45469" y="3784600"/>
            <a:ext cx="3048000" cy="266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79269" y="3822700"/>
            <a:ext cx="3098800" cy="2628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069" y="546100"/>
            <a:ext cx="66802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036" y="736917"/>
            <a:ext cx="59721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dirty="0"/>
              <a:t>Let’s </a:t>
            </a:r>
            <a:r>
              <a:rPr spc="5" dirty="0"/>
              <a:t>write </a:t>
            </a:r>
            <a:r>
              <a:rPr dirty="0"/>
              <a:t>our </a:t>
            </a:r>
            <a:r>
              <a:rPr spc="5" dirty="0"/>
              <a:t>own</a:t>
            </a:r>
            <a:r>
              <a:rPr spc="-225" dirty="0"/>
              <a:t> </a:t>
            </a:r>
            <a:r>
              <a:rPr spc="5" dirty="0"/>
              <a:t>story!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1033" y="2497250"/>
            <a:ext cx="3134360" cy="3013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lnSpc>
                <a:spcPts val="3329"/>
              </a:lnSpc>
              <a:spcBef>
                <a:spcPts val="100"/>
              </a:spcBef>
            </a:pPr>
            <a:r>
              <a:rPr sz="2800" spc="-10" dirty="0">
                <a:latin typeface="Century Gothic"/>
                <a:cs typeface="Century Gothic"/>
              </a:rPr>
              <a:t>Use </a:t>
            </a:r>
            <a:r>
              <a:rPr sz="2800" spc="-20" dirty="0">
                <a:latin typeface="Century Gothic"/>
                <a:cs typeface="Century Gothic"/>
              </a:rPr>
              <a:t>these</a:t>
            </a:r>
            <a:r>
              <a:rPr sz="2800" spc="10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words:</a:t>
            </a:r>
            <a:endParaRPr sz="2800">
              <a:latin typeface="Century Gothic"/>
              <a:cs typeface="Century Gothic"/>
            </a:endParaRPr>
          </a:p>
          <a:p>
            <a:pPr marL="469878" indent="-457179">
              <a:lnSpc>
                <a:spcPts val="3329"/>
              </a:lnSpc>
              <a:buFont typeface="Arial"/>
              <a:buChar char="•"/>
              <a:tabLst>
                <a:tab pos="469243" algn="l"/>
                <a:tab pos="469878" algn="l"/>
              </a:tabLst>
            </a:pPr>
            <a:r>
              <a:rPr sz="2800" spc="-20" dirty="0">
                <a:latin typeface="Century Gothic"/>
                <a:cs typeface="Century Gothic"/>
              </a:rPr>
              <a:t>Superdog</a:t>
            </a:r>
            <a:endParaRPr sz="2800">
              <a:latin typeface="Century Gothic"/>
              <a:cs typeface="Century Gothic"/>
            </a:endParaRPr>
          </a:p>
          <a:p>
            <a:pPr marL="469878" indent="-457179">
              <a:lnSpc>
                <a:spcPts val="3329"/>
              </a:lnSpc>
              <a:spcBef>
                <a:spcPts val="40"/>
              </a:spcBef>
              <a:buFont typeface="Arial"/>
              <a:buChar char="•"/>
              <a:tabLst>
                <a:tab pos="469243" algn="l"/>
                <a:tab pos="469878" algn="l"/>
              </a:tabLst>
            </a:pPr>
            <a:r>
              <a:rPr sz="2800" spc="-35" dirty="0">
                <a:latin typeface="Century Gothic"/>
                <a:cs typeface="Century Gothic"/>
              </a:rPr>
              <a:t>On</a:t>
            </a:r>
            <a:endParaRPr sz="2800">
              <a:latin typeface="Century Gothic"/>
              <a:cs typeface="Century Gothic"/>
            </a:endParaRPr>
          </a:p>
          <a:p>
            <a:pPr marL="469878" indent="-457179">
              <a:lnSpc>
                <a:spcPts val="3329"/>
              </a:lnSpc>
              <a:buFont typeface="Arial"/>
              <a:buChar char="•"/>
              <a:tabLst>
                <a:tab pos="469243" algn="l"/>
                <a:tab pos="469878" algn="l"/>
              </a:tabLst>
            </a:pPr>
            <a:r>
              <a:rPr sz="2800" spc="-35" dirty="0">
                <a:latin typeface="Century Gothic"/>
                <a:cs typeface="Century Gothic"/>
              </a:rPr>
              <a:t>In</a:t>
            </a:r>
            <a:endParaRPr sz="2800">
              <a:latin typeface="Century Gothic"/>
              <a:cs typeface="Century Gothic"/>
            </a:endParaRPr>
          </a:p>
          <a:p>
            <a:pPr marL="469878" indent="-457179">
              <a:spcBef>
                <a:spcPts val="40"/>
              </a:spcBef>
              <a:buFont typeface="Arial"/>
              <a:buChar char="•"/>
              <a:tabLst>
                <a:tab pos="469243" algn="l"/>
                <a:tab pos="469878" algn="l"/>
              </a:tabLst>
            </a:pPr>
            <a:r>
              <a:rPr sz="2800" spc="25" dirty="0">
                <a:latin typeface="Century Gothic"/>
                <a:cs typeface="Century Gothic"/>
              </a:rPr>
              <a:t>At</a:t>
            </a:r>
            <a:endParaRPr sz="2800">
              <a:latin typeface="Century Gothic"/>
              <a:cs typeface="Century Gothic"/>
            </a:endParaRPr>
          </a:p>
          <a:p>
            <a:pPr>
              <a:spcBef>
                <a:spcPts val="5"/>
              </a:spcBef>
            </a:pPr>
            <a:endParaRPr sz="2900">
              <a:latin typeface="Times New Roman"/>
              <a:cs typeface="Times New Roman"/>
            </a:endParaRPr>
          </a:p>
          <a:p>
            <a:pPr marL="12699"/>
            <a:r>
              <a:rPr sz="2800" spc="-15" dirty="0">
                <a:latin typeface="Century Gothic"/>
                <a:cs typeface="Century Gothic"/>
              </a:rPr>
              <a:t>Write </a:t>
            </a:r>
            <a:r>
              <a:rPr sz="2800" dirty="0">
                <a:latin typeface="Century Gothic"/>
                <a:cs typeface="Century Gothic"/>
              </a:rPr>
              <a:t>5</a:t>
            </a:r>
            <a:r>
              <a:rPr sz="2800" spc="3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sentences.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24269" y="2095503"/>
            <a:ext cx="2755900" cy="4444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17628" y="1874059"/>
            <a:ext cx="346710" cy="372110"/>
          </a:xfrm>
          <a:custGeom>
            <a:avLst/>
            <a:gdLst/>
            <a:ahLst/>
            <a:cxnLst/>
            <a:rect l="l" t="t" r="r" b="b"/>
            <a:pathLst>
              <a:path w="346709" h="372110">
                <a:moveTo>
                  <a:pt x="307181" y="294182"/>
                </a:moveTo>
                <a:lnTo>
                  <a:pt x="271090" y="317964"/>
                </a:lnTo>
                <a:lnTo>
                  <a:pt x="268237" y="332878"/>
                </a:lnTo>
                <a:lnTo>
                  <a:pt x="268951" y="340645"/>
                </a:lnTo>
                <a:lnTo>
                  <a:pt x="299414" y="371108"/>
                </a:lnTo>
                <a:lnTo>
                  <a:pt x="307181" y="371821"/>
                </a:lnTo>
                <a:lnTo>
                  <a:pt x="314948" y="371108"/>
                </a:lnTo>
                <a:lnTo>
                  <a:pt x="345411" y="340645"/>
                </a:lnTo>
                <a:lnTo>
                  <a:pt x="346124" y="332878"/>
                </a:lnTo>
                <a:lnTo>
                  <a:pt x="345411" y="325119"/>
                </a:lnTo>
                <a:lnTo>
                  <a:pt x="314948" y="294888"/>
                </a:lnTo>
                <a:lnTo>
                  <a:pt x="307181" y="294182"/>
                </a:lnTo>
                <a:close/>
              </a:path>
              <a:path w="346709" h="372110">
                <a:moveTo>
                  <a:pt x="144115" y="0"/>
                </a:moveTo>
                <a:lnTo>
                  <a:pt x="40184" y="0"/>
                </a:lnTo>
                <a:lnTo>
                  <a:pt x="0" y="65236"/>
                </a:lnTo>
                <a:lnTo>
                  <a:pt x="75158" y="65236"/>
                </a:lnTo>
                <a:lnTo>
                  <a:pt x="75158" y="364876"/>
                </a:lnTo>
                <a:lnTo>
                  <a:pt x="144115" y="364876"/>
                </a:lnTo>
                <a:lnTo>
                  <a:pt x="144115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73165" y="2155541"/>
            <a:ext cx="103286" cy="103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17631" y="1874062"/>
            <a:ext cx="144145" cy="365125"/>
          </a:xfrm>
          <a:custGeom>
            <a:avLst/>
            <a:gdLst/>
            <a:ahLst/>
            <a:cxnLst/>
            <a:rect l="l" t="t" r="r" b="b"/>
            <a:pathLst>
              <a:path w="144145" h="365125">
                <a:moveTo>
                  <a:pt x="40183" y="0"/>
                </a:moveTo>
                <a:lnTo>
                  <a:pt x="144115" y="0"/>
                </a:lnTo>
                <a:lnTo>
                  <a:pt x="144115" y="364876"/>
                </a:lnTo>
                <a:lnTo>
                  <a:pt x="75158" y="364876"/>
                </a:lnTo>
                <a:lnTo>
                  <a:pt x="75158" y="65236"/>
                </a:lnTo>
                <a:lnTo>
                  <a:pt x="0" y="65236"/>
                </a:lnTo>
                <a:lnTo>
                  <a:pt x="40183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52247" y="1845238"/>
            <a:ext cx="1864767" cy="4133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52544" y="2092588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953" y="0"/>
                </a:lnTo>
              </a:path>
            </a:pathLst>
          </a:custGeom>
          <a:ln w="60027">
            <a:solidFill>
              <a:srgbClr val="174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52542" y="2062576"/>
            <a:ext cx="260350" cy="60325"/>
          </a:xfrm>
          <a:custGeom>
            <a:avLst/>
            <a:gdLst/>
            <a:ahLst/>
            <a:cxnLst/>
            <a:rect l="l" t="t" r="r" b="b"/>
            <a:pathLst>
              <a:path w="260350" h="60325">
                <a:moveTo>
                  <a:pt x="0" y="0"/>
                </a:moveTo>
                <a:lnTo>
                  <a:pt x="259953" y="0"/>
                </a:lnTo>
                <a:lnTo>
                  <a:pt x="259953" y="60027"/>
                </a:lnTo>
                <a:lnTo>
                  <a:pt x="0" y="6002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63110" y="1874059"/>
            <a:ext cx="939800" cy="425450"/>
          </a:xfrm>
          <a:custGeom>
            <a:avLst/>
            <a:gdLst/>
            <a:ahLst/>
            <a:cxnLst/>
            <a:rect l="l" t="t" r="r" b="b"/>
            <a:pathLst>
              <a:path w="939800" h="425450">
                <a:moveTo>
                  <a:pt x="891033" y="296167"/>
                </a:moveTo>
                <a:lnTo>
                  <a:pt x="844401" y="409028"/>
                </a:lnTo>
                <a:lnTo>
                  <a:pt x="878135" y="425151"/>
                </a:lnTo>
                <a:lnTo>
                  <a:pt x="939402" y="320475"/>
                </a:lnTo>
                <a:lnTo>
                  <a:pt x="891033" y="296167"/>
                </a:lnTo>
                <a:close/>
              </a:path>
              <a:path w="939800" h="425450">
                <a:moveTo>
                  <a:pt x="551705" y="0"/>
                </a:moveTo>
                <a:lnTo>
                  <a:pt x="485228" y="0"/>
                </a:lnTo>
                <a:lnTo>
                  <a:pt x="485228" y="364876"/>
                </a:lnTo>
                <a:lnTo>
                  <a:pt x="554682" y="364876"/>
                </a:lnTo>
                <a:lnTo>
                  <a:pt x="554682" y="125511"/>
                </a:lnTo>
                <a:lnTo>
                  <a:pt x="633521" y="125511"/>
                </a:lnTo>
                <a:lnTo>
                  <a:pt x="551705" y="0"/>
                </a:lnTo>
                <a:close/>
              </a:path>
              <a:path w="939800" h="425450">
                <a:moveTo>
                  <a:pt x="633521" y="125511"/>
                </a:moveTo>
                <a:lnTo>
                  <a:pt x="554682" y="125511"/>
                </a:lnTo>
                <a:lnTo>
                  <a:pt x="710952" y="364876"/>
                </a:lnTo>
                <a:lnTo>
                  <a:pt x="777676" y="364876"/>
                </a:lnTo>
                <a:lnTo>
                  <a:pt x="777676" y="240108"/>
                </a:lnTo>
                <a:lnTo>
                  <a:pt x="708223" y="240108"/>
                </a:lnTo>
                <a:lnTo>
                  <a:pt x="633521" y="125511"/>
                </a:lnTo>
                <a:close/>
              </a:path>
              <a:path w="939800" h="425450">
                <a:moveTo>
                  <a:pt x="777676" y="0"/>
                </a:moveTo>
                <a:lnTo>
                  <a:pt x="708223" y="0"/>
                </a:lnTo>
                <a:lnTo>
                  <a:pt x="708223" y="240108"/>
                </a:lnTo>
                <a:lnTo>
                  <a:pt x="777676" y="240108"/>
                </a:lnTo>
                <a:lnTo>
                  <a:pt x="777676" y="0"/>
                </a:lnTo>
                <a:close/>
              </a:path>
              <a:path w="939800" h="425450">
                <a:moveTo>
                  <a:pt x="130968" y="0"/>
                </a:moveTo>
                <a:lnTo>
                  <a:pt x="63003" y="0"/>
                </a:lnTo>
                <a:lnTo>
                  <a:pt x="0" y="364876"/>
                </a:lnTo>
                <a:lnTo>
                  <a:pt x="67716" y="364876"/>
                </a:lnTo>
                <a:lnTo>
                  <a:pt x="107651" y="134440"/>
                </a:lnTo>
                <a:lnTo>
                  <a:pt x="175520" y="134440"/>
                </a:lnTo>
                <a:lnTo>
                  <a:pt x="130968" y="0"/>
                </a:lnTo>
                <a:close/>
              </a:path>
              <a:path w="939800" h="425450">
                <a:moveTo>
                  <a:pt x="175520" y="134440"/>
                </a:moveTo>
                <a:lnTo>
                  <a:pt x="107651" y="134440"/>
                </a:lnTo>
                <a:lnTo>
                  <a:pt x="184298" y="364876"/>
                </a:lnTo>
                <a:lnTo>
                  <a:pt x="245565" y="364876"/>
                </a:lnTo>
                <a:lnTo>
                  <a:pt x="282755" y="254495"/>
                </a:lnTo>
                <a:lnTo>
                  <a:pt x="215304" y="254495"/>
                </a:lnTo>
                <a:lnTo>
                  <a:pt x="175520" y="134440"/>
                </a:lnTo>
                <a:close/>
              </a:path>
              <a:path w="939800" h="425450">
                <a:moveTo>
                  <a:pt x="390519" y="134440"/>
                </a:moveTo>
                <a:lnTo>
                  <a:pt x="323204" y="134440"/>
                </a:lnTo>
                <a:lnTo>
                  <a:pt x="362395" y="364876"/>
                </a:lnTo>
                <a:lnTo>
                  <a:pt x="429369" y="364876"/>
                </a:lnTo>
                <a:lnTo>
                  <a:pt x="390519" y="134440"/>
                </a:lnTo>
                <a:close/>
              </a:path>
              <a:path w="939800" h="425450">
                <a:moveTo>
                  <a:pt x="367852" y="0"/>
                </a:moveTo>
                <a:lnTo>
                  <a:pt x="300880" y="0"/>
                </a:lnTo>
                <a:lnTo>
                  <a:pt x="215304" y="254495"/>
                </a:lnTo>
                <a:lnTo>
                  <a:pt x="282755" y="254495"/>
                </a:lnTo>
                <a:lnTo>
                  <a:pt x="323204" y="134440"/>
                </a:lnTo>
                <a:lnTo>
                  <a:pt x="390519" y="134440"/>
                </a:lnTo>
                <a:lnTo>
                  <a:pt x="367852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07512" y="2170230"/>
            <a:ext cx="95250" cy="129539"/>
          </a:xfrm>
          <a:custGeom>
            <a:avLst/>
            <a:gdLst/>
            <a:ahLst/>
            <a:cxnLst/>
            <a:rect l="l" t="t" r="r" b="b"/>
            <a:pathLst>
              <a:path w="95250" h="129539">
                <a:moveTo>
                  <a:pt x="46632" y="0"/>
                </a:moveTo>
                <a:lnTo>
                  <a:pt x="95001" y="24308"/>
                </a:lnTo>
                <a:lnTo>
                  <a:pt x="33734" y="128984"/>
                </a:lnTo>
                <a:lnTo>
                  <a:pt x="0" y="112861"/>
                </a:lnTo>
                <a:lnTo>
                  <a:pt x="46632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48343" y="1874062"/>
            <a:ext cx="292735" cy="365125"/>
          </a:xfrm>
          <a:custGeom>
            <a:avLst/>
            <a:gdLst/>
            <a:ahLst/>
            <a:cxnLst/>
            <a:rect l="l" t="t" r="r" b="b"/>
            <a:pathLst>
              <a:path w="292734" h="365125">
                <a:moveTo>
                  <a:pt x="0" y="0"/>
                </a:moveTo>
                <a:lnTo>
                  <a:pt x="66476" y="0"/>
                </a:lnTo>
                <a:lnTo>
                  <a:pt x="222994" y="240109"/>
                </a:lnTo>
                <a:lnTo>
                  <a:pt x="222994" y="0"/>
                </a:lnTo>
                <a:lnTo>
                  <a:pt x="292447" y="0"/>
                </a:lnTo>
                <a:lnTo>
                  <a:pt x="292447" y="364876"/>
                </a:lnTo>
                <a:lnTo>
                  <a:pt x="225722" y="364876"/>
                </a:lnTo>
                <a:lnTo>
                  <a:pt x="69453" y="125511"/>
                </a:lnTo>
                <a:lnTo>
                  <a:pt x="69453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35679" y="2483659"/>
            <a:ext cx="1231265" cy="425450"/>
          </a:xfrm>
          <a:custGeom>
            <a:avLst/>
            <a:gdLst/>
            <a:ahLst/>
            <a:cxnLst/>
            <a:rect l="l" t="t" r="r" b="b"/>
            <a:pathLst>
              <a:path w="1231265" h="425450">
                <a:moveTo>
                  <a:pt x="435569" y="296167"/>
                </a:moveTo>
                <a:lnTo>
                  <a:pt x="388937" y="409028"/>
                </a:lnTo>
                <a:lnTo>
                  <a:pt x="422671" y="425151"/>
                </a:lnTo>
                <a:lnTo>
                  <a:pt x="483938" y="320475"/>
                </a:lnTo>
                <a:lnTo>
                  <a:pt x="435569" y="296167"/>
                </a:lnTo>
                <a:close/>
              </a:path>
              <a:path w="1231265" h="425450">
                <a:moveTo>
                  <a:pt x="211087" y="0"/>
                </a:moveTo>
                <a:lnTo>
                  <a:pt x="140642" y="0"/>
                </a:lnTo>
                <a:lnTo>
                  <a:pt x="0" y="364876"/>
                </a:lnTo>
                <a:lnTo>
                  <a:pt x="72181" y="364876"/>
                </a:lnTo>
                <a:lnTo>
                  <a:pt x="101946" y="289718"/>
                </a:lnTo>
                <a:lnTo>
                  <a:pt x="322563" y="289718"/>
                </a:lnTo>
                <a:lnTo>
                  <a:pt x="296507" y="222001"/>
                </a:lnTo>
                <a:lnTo>
                  <a:pt x="127744" y="222001"/>
                </a:lnTo>
                <a:lnTo>
                  <a:pt x="176361" y="96737"/>
                </a:lnTo>
                <a:lnTo>
                  <a:pt x="248309" y="96737"/>
                </a:lnTo>
                <a:lnTo>
                  <a:pt x="211087" y="0"/>
                </a:lnTo>
                <a:close/>
              </a:path>
              <a:path w="1231265" h="425450">
                <a:moveTo>
                  <a:pt x="322563" y="289718"/>
                </a:moveTo>
                <a:lnTo>
                  <a:pt x="250775" y="289718"/>
                </a:lnTo>
                <a:lnTo>
                  <a:pt x="279300" y="364876"/>
                </a:lnTo>
                <a:lnTo>
                  <a:pt x="351481" y="364876"/>
                </a:lnTo>
                <a:lnTo>
                  <a:pt x="322563" y="289718"/>
                </a:lnTo>
                <a:close/>
              </a:path>
              <a:path w="1231265" h="425450">
                <a:moveTo>
                  <a:pt x="248309" y="96737"/>
                </a:moveTo>
                <a:lnTo>
                  <a:pt x="176361" y="96737"/>
                </a:lnTo>
                <a:lnTo>
                  <a:pt x="224730" y="222001"/>
                </a:lnTo>
                <a:lnTo>
                  <a:pt x="296507" y="222001"/>
                </a:lnTo>
                <a:lnTo>
                  <a:pt x="248309" y="96737"/>
                </a:lnTo>
                <a:close/>
              </a:path>
              <a:path w="1231265" h="425450">
                <a:moveTo>
                  <a:pt x="974873" y="0"/>
                </a:moveTo>
                <a:lnTo>
                  <a:pt x="903436" y="0"/>
                </a:lnTo>
                <a:lnTo>
                  <a:pt x="1032668" y="364876"/>
                </a:lnTo>
                <a:lnTo>
                  <a:pt x="1099640" y="364876"/>
                </a:lnTo>
                <a:lnTo>
                  <a:pt x="1137713" y="259208"/>
                </a:lnTo>
                <a:lnTo>
                  <a:pt x="1066650" y="259208"/>
                </a:lnTo>
                <a:lnTo>
                  <a:pt x="974873" y="0"/>
                </a:lnTo>
                <a:close/>
              </a:path>
              <a:path w="1231265" h="425450">
                <a:moveTo>
                  <a:pt x="1231106" y="0"/>
                </a:moveTo>
                <a:lnTo>
                  <a:pt x="1159668" y="0"/>
                </a:lnTo>
                <a:lnTo>
                  <a:pt x="1066650" y="259208"/>
                </a:lnTo>
                <a:lnTo>
                  <a:pt x="1137713" y="259208"/>
                </a:lnTo>
                <a:lnTo>
                  <a:pt x="1231106" y="0"/>
                </a:lnTo>
                <a:close/>
              </a:path>
              <a:path w="1231265" h="425450">
                <a:moveTo>
                  <a:pt x="871983" y="0"/>
                </a:moveTo>
                <a:lnTo>
                  <a:pt x="690909" y="0"/>
                </a:lnTo>
                <a:lnTo>
                  <a:pt x="690909" y="364876"/>
                </a:lnTo>
                <a:lnTo>
                  <a:pt x="759618" y="364876"/>
                </a:lnTo>
                <a:lnTo>
                  <a:pt x="759618" y="200668"/>
                </a:lnTo>
                <a:lnTo>
                  <a:pt x="871983" y="200668"/>
                </a:lnTo>
                <a:lnTo>
                  <a:pt x="871983" y="133944"/>
                </a:lnTo>
                <a:lnTo>
                  <a:pt x="759618" y="133944"/>
                </a:lnTo>
                <a:lnTo>
                  <a:pt x="759618" y="67716"/>
                </a:lnTo>
                <a:lnTo>
                  <a:pt x="871983" y="67716"/>
                </a:lnTo>
                <a:lnTo>
                  <a:pt x="871983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39114" y="2483661"/>
            <a:ext cx="328295" cy="365125"/>
          </a:xfrm>
          <a:custGeom>
            <a:avLst/>
            <a:gdLst/>
            <a:ahLst/>
            <a:cxnLst/>
            <a:rect l="l" t="t" r="r" b="b"/>
            <a:pathLst>
              <a:path w="328295" h="365125">
                <a:moveTo>
                  <a:pt x="0" y="0"/>
                </a:moveTo>
                <a:lnTo>
                  <a:pt x="71437" y="0"/>
                </a:lnTo>
                <a:lnTo>
                  <a:pt x="163214" y="259209"/>
                </a:lnTo>
                <a:lnTo>
                  <a:pt x="256232" y="0"/>
                </a:lnTo>
                <a:lnTo>
                  <a:pt x="327669" y="0"/>
                </a:lnTo>
                <a:lnTo>
                  <a:pt x="196205" y="364876"/>
                </a:lnTo>
                <a:lnTo>
                  <a:pt x="129232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26584" y="2483661"/>
            <a:ext cx="181610" cy="365125"/>
          </a:xfrm>
          <a:custGeom>
            <a:avLst/>
            <a:gdLst/>
            <a:ahLst/>
            <a:cxnLst/>
            <a:rect l="l" t="t" r="r" b="b"/>
            <a:pathLst>
              <a:path w="181609" h="365125">
                <a:moveTo>
                  <a:pt x="0" y="0"/>
                </a:moveTo>
                <a:lnTo>
                  <a:pt x="181074" y="0"/>
                </a:lnTo>
                <a:lnTo>
                  <a:pt x="181074" y="67716"/>
                </a:lnTo>
                <a:lnTo>
                  <a:pt x="68708" y="67716"/>
                </a:lnTo>
                <a:lnTo>
                  <a:pt x="68708" y="133945"/>
                </a:lnTo>
                <a:lnTo>
                  <a:pt x="181074" y="133945"/>
                </a:lnTo>
                <a:lnTo>
                  <a:pt x="181074" y="200669"/>
                </a:lnTo>
                <a:lnTo>
                  <a:pt x="68708" y="200669"/>
                </a:lnTo>
                <a:lnTo>
                  <a:pt x="68708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85138" y="3084080"/>
            <a:ext cx="379095" cy="381000"/>
          </a:xfrm>
          <a:custGeom>
            <a:avLst/>
            <a:gdLst/>
            <a:ahLst/>
            <a:cxnLst/>
            <a:rect l="l" t="t" r="r" b="b"/>
            <a:pathLst>
              <a:path w="379095" h="381000">
                <a:moveTo>
                  <a:pt x="339675" y="303361"/>
                </a:moveTo>
                <a:lnTo>
                  <a:pt x="303584" y="327142"/>
                </a:lnTo>
                <a:lnTo>
                  <a:pt x="300732" y="342056"/>
                </a:lnTo>
                <a:lnTo>
                  <a:pt x="301445" y="349823"/>
                </a:lnTo>
                <a:lnTo>
                  <a:pt x="331908" y="380286"/>
                </a:lnTo>
                <a:lnTo>
                  <a:pt x="339675" y="381000"/>
                </a:lnTo>
                <a:lnTo>
                  <a:pt x="347442" y="380286"/>
                </a:lnTo>
                <a:lnTo>
                  <a:pt x="377905" y="349823"/>
                </a:lnTo>
                <a:lnTo>
                  <a:pt x="378618" y="342056"/>
                </a:lnTo>
                <a:lnTo>
                  <a:pt x="377905" y="334297"/>
                </a:lnTo>
                <a:lnTo>
                  <a:pt x="347442" y="304066"/>
                </a:lnTo>
                <a:lnTo>
                  <a:pt x="339675" y="303361"/>
                </a:lnTo>
                <a:close/>
              </a:path>
              <a:path w="379095" h="381000">
                <a:moveTo>
                  <a:pt x="239833" y="64988"/>
                </a:moveTo>
                <a:lnTo>
                  <a:pt x="130721" y="64988"/>
                </a:lnTo>
                <a:lnTo>
                  <a:pt x="141255" y="65848"/>
                </a:lnTo>
                <a:lnTo>
                  <a:pt x="150782" y="68429"/>
                </a:lnTo>
                <a:lnTo>
                  <a:pt x="179950" y="103520"/>
                </a:lnTo>
                <a:lnTo>
                  <a:pt x="180826" y="113605"/>
                </a:lnTo>
                <a:lnTo>
                  <a:pt x="179981" y="124077"/>
                </a:lnTo>
                <a:lnTo>
                  <a:pt x="158835" y="172725"/>
                </a:lnTo>
                <a:lnTo>
                  <a:pt x="131612" y="206026"/>
                </a:lnTo>
                <a:lnTo>
                  <a:pt x="0" y="340815"/>
                </a:lnTo>
                <a:lnTo>
                  <a:pt x="0" y="374054"/>
                </a:lnTo>
                <a:lnTo>
                  <a:pt x="252760" y="374054"/>
                </a:lnTo>
                <a:lnTo>
                  <a:pt x="252760" y="309810"/>
                </a:lnTo>
                <a:lnTo>
                  <a:pt x="122783" y="309810"/>
                </a:lnTo>
                <a:lnTo>
                  <a:pt x="163710" y="266650"/>
                </a:lnTo>
                <a:lnTo>
                  <a:pt x="205166" y="218963"/>
                </a:lnTo>
                <a:lnTo>
                  <a:pt x="231303" y="178097"/>
                </a:lnTo>
                <a:lnTo>
                  <a:pt x="245163" y="141882"/>
                </a:lnTo>
                <a:lnTo>
                  <a:pt x="249783" y="108148"/>
                </a:lnTo>
                <a:lnTo>
                  <a:pt x="248830" y="94559"/>
                </a:lnTo>
                <a:lnTo>
                  <a:pt x="245969" y="81079"/>
                </a:lnTo>
                <a:lnTo>
                  <a:pt x="241202" y="67708"/>
                </a:lnTo>
                <a:lnTo>
                  <a:pt x="239833" y="64988"/>
                </a:lnTo>
                <a:close/>
              </a:path>
              <a:path w="379095" h="381000">
                <a:moveTo>
                  <a:pt x="135185" y="0"/>
                </a:moveTo>
                <a:lnTo>
                  <a:pt x="86227" y="8464"/>
                </a:lnTo>
                <a:lnTo>
                  <a:pt x="47005" y="33858"/>
                </a:lnTo>
                <a:lnTo>
                  <a:pt x="20557" y="74011"/>
                </a:lnTo>
                <a:lnTo>
                  <a:pt x="9922" y="126752"/>
                </a:lnTo>
                <a:lnTo>
                  <a:pt x="77638" y="126752"/>
                </a:lnTo>
                <a:lnTo>
                  <a:pt x="79003" y="113233"/>
                </a:lnTo>
                <a:lnTo>
                  <a:pt x="82103" y="101203"/>
                </a:lnTo>
                <a:lnTo>
                  <a:pt x="110256" y="69143"/>
                </a:lnTo>
                <a:lnTo>
                  <a:pt x="130721" y="64988"/>
                </a:lnTo>
                <a:lnTo>
                  <a:pt x="239833" y="64988"/>
                </a:lnTo>
                <a:lnTo>
                  <a:pt x="234528" y="54446"/>
                </a:lnTo>
                <a:lnTo>
                  <a:pt x="205925" y="21797"/>
                </a:lnTo>
                <a:lnTo>
                  <a:pt x="166470" y="3503"/>
                </a:lnTo>
                <a:lnTo>
                  <a:pt x="151316" y="875"/>
                </a:lnTo>
                <a:lnTo>
                  <a:pt x="135185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73165" y="3374741"/>
            <a:ext cx="103286" cy="103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85137" y="3084080"/>
            <a:ext cx="253365" cy="374650"/>
          </a:xfrm>
          <a:custGeom>
            <a:avLst/>
            <a:gdLst/>
            <a:ahLst/>
            <a:cxnLst/>
            <a:rect l="l" t="t" r="r" b="b"/>
            <a:pathLst>
              <a:path w="253365" h="374650">
                <a:moveTo>
                  <a:pt x="135185" y="0"/>
                </a:moveTo>
                <a:lnTo>
                  <a:pt x="180647" y="7883"/>
                </a:lnTo>
                <a:lnTo>
                  <a:pt x="216731" y="31129"/>
                </a:lnTo>
                <a:lnTo>
                  <a:pt x="241202" y="67708"/>
                </a:lnTo>
                <a:lnTo>
                  <a:pt x="249783" y="108148"/>
                </a:lnTo>
                <a:lnTo>
                  <a:pt x="248628" y="124705"/>
                </a:lnTo>
                <a:lnTo>
                  <a:pt x="231303" y="178097"/>
                </a:lnTo>
                <a:lnTo>
                  <a:pt x="205165" y="218963"/>
                </a:lnTo>
                <a:lnTo>
                  <a:pt x="163710" y="266650"/>
                </a:lnTo>
                <a:lnTo>
                  <a:pt x="122783" y="309810"/>
                </a:lnTo>
                <a:lnTo>
                  <a:pt x="252759" y="309810"/>
                </a:lnTo>
                <a:lnTo>
                  <a:pt x="252759" y="374054"/>
                </a:lnTo>
                <a:lnTo>
                  <a:pt x="0" y="374054"/>
                </a:lnTo>
                <a:lnTo>
                  <a:pt x="0" y="340816"/>
                </a:lnTo>
                <a:lnTo>
                  <a:pt x="112861" y="225722"/>
                </a:lnTo>
                <a:lnTo>
                  <a:pt x="131612" y="206026"/>
                </a:lnTo>
                <a:lnTo>
                  <a:pt x="158835" y="172725"/>
                </a:lnTo>
                <a:lnTo>
                  <a:pt x="177446" y="135154"/>
                </a:lnTo>
                <a:lnTo>
                  <a:pt x="180826" y="113605"/>
                </a:lnTo>
                <a:lnTo>
                  <a:pt x="179950" y="103520"/>
                </a:lnTo>
                <a:lnTo>
                  <a:pt x="150781" y="68429"/>
                </a:lnTo>
                <a:lnTo>
                  <a:pt x="130720" y="64988"/>
                </a:lnTo>
                <a:lnTo>
                  <a:pt x="120023" y="66026"/>
                </a:lnTo>
                <a:lnTo>
                  <a:pt x="86940" y="90661"/>
                </a:lnTo>
                <a:lnTo>
                  <a:pt x="77638" y="126751"/>
                </a:lnTo>
                <a:lnTo>
                  <a:pt x="9921" y="126751"/>
                </a:lnTo>
                <a:lnTo>
                  <a:pt x="20556" y="74010"/>
                </a:lnTo>
                <a:lnTo>
                  <a:pt x="47004" y="33858"/>
                </a:lnTo>
                <a:lnTo>
                  <a:pt x="86227" y="8464"/>
                </a:lnTo>
                <a:lnTo>
                  <a:pt x="109489" y="2116"/>
                </a:lnTo>
                <a:lnTo>
                  <a:pt x="135185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57207" y="3064438"/>
            <a:ext cx="2528043" cy="4993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36419" y="3698393"/>
            <a:ext cx="1154430" cy="468630"/>
          </a:xfrm>
          <a:custGeom>
            <a:avLst/>
            <a:gdLst/>
            <a:ahLst/>
            <a:cxnLst/>
            <a:rect l="l" t="t" r="r" b="b"/>
            <a:pathLst>
              <a:path w="1154429" h="468629">
                <a:moveTo>
                  <a:pt x="529083" y="92522"/>
                </a:moveTo>
                <a:lnTo>
                  <a:pt x="479288" y="101699"/>
                </a:lnTo>
                <a:lnTo>
                  <a:pt x="435569" y="129232"/>
                </a:lnTo>
                <a:lnTo>
                  <a:pt x="400781" y="176671"/>
                </a:lnTo>
                <a:lnTo>
                  <a:pt x="389185" y="234652"/>
                </a:lnTo>
                <a:lnTo>
                  <a:pt x="391750" y="263061"/>
                </a:lnTo>
                <a:lnTo>
                  <a:pt x="412276" y="313229"/>
                </a:lnTo>
                <a:lnTo>
                  <a:pt x="451824" y="353056"/>
                </a:lnTo>
                <a:lnTo>
                  <a:pt x="501371" y="373705"/>
                </a:lnTo>
                <a:lnTo>
                  <a:pt x="529330" y="376287"/>
                </a:lnTo>
                <a:lnTo>
                  <a:pt x="548632" y="375116"/>
                </a:lnTo>
                <a:lnTo>
                  <a:pt x="601512" y="357559"/>
                </a:lnTo>
                <a:lnTo>
                  <a:pt x="642882" y="321305"/>
                </a:lnTo>
                <a:lnTo>
                  <a:pt x="648166" y="313283"/>
                </a:lnTo>
                <a:lnTo>
                  <a:pt x="529827" y="313283"/>
                </a:lnTo>
                <a:lnTo>
                  <a:pt x="514590" y="311903"/>
                </a:lnTo>
                <a:lnTo>
                  <a:pt x="477366" y="291454"/>
                </a:lnTo>
                <a:lnTo>
                  <a:pt x="457948" y="251178"/>
                </a:lnTo>
                <a:lnTo>
                  <a:pt x="456673" y="234652"/>
                </a:lnTo>
                <a:lnTo>
                  <a:pt x="456673" y="234156"/>
                </a:lnTo>
                <a:lnTo>
                  <a:pt x="468443" y="189964"/>
                </a:lnTo>
                <a:lnTo>
                  <a:pt x="501209" y="161757"/>
                </a:lnTo>
                <a:lnTo>
                  <a:pt x="530075" y="156269"/>
                </a:lnTo>
                <a:lnTo>
                  <a:pt x="648558" y="156269"/>
                </a:lnTo>
                <a:lnTo>
                  <a:pt x="643007" y="147944"/>
                </a:lnTo>
                <a:lnTo>
                  <a:pt x="600892" y="111621"/>
                </a:lnTo>
                <a:lnTo>
                  <a:pt x="547896" y="93715"/>
                </a:lnTo>
                <a:lnTo>
                  <a:pt x="529083" y="92522"/>
                </a:lnTo>
                <a:close/>
              </a:path>
              <a:path w="1154429" h="468629">
                <a:moveTo>
                  <a:pt x="648558" y="156269"/>
                </a:moveTo>
                <a:lnTo>
                  <a:pt x="530075" y="156269"/>
                </a:lnTo>
                <a:lnTo>
                  <a:pt x="545531" y="157641"/>
                </a:lnTo>
                <a:lnTo>
                  <a:pt x="559437" y="161695"/>
                </a:lnTo>
                <a:lnTo>
                  <a:pt x="592095" y="189639"/>
                </a:lnTo>
                <a:lnTo>
                  <a:pt x="603725" y="234156"/>
                </a:lnTo>
                <a:lnTo>
                  <a:pt x="603725" y="234652"/>
                </a:lnTo>
                <a:lnTo>
                  <a:pt x="591885" y="279378"/>
                </a:lnTo>
                <a:lnTo>
                  <a:pt x="558911" y="307764"/>
                </a:lnTo>
                <a:lnTo>
                  <a:pt x="529827" y="313283"/>
                </a:lnTo>
                <a:lnTo>
                  <a:pt x="648166" y="313283"/>
                </a:lnTo>
                <a:lnTo>
                  <a:pt x="667462" y="271115"/>
                </a:lnTo>
                <a:lnTo>
                  <a:pt x="672205" y="234156"/>
                </a:lnTo>
                <a:lnTo>
                  <a:pt x="671027" y="215506"/>
                </a:lnTo>
                <a:lnTo>
                  <a:pt x="667493" y="197507"/>
                </a:lnTo>
                <a:lnTo>
                  <a:pt x="661602" y="180159"/>
                </a:lnTo>
                <a:lnTo>
                  <a:pt x="653355" y="163462"/>
                </a:lnTo>
                <a:lnTo>
                  <a:pt x="648558" y="156269"/>
                </a:lnTo>
                <a:close/>
              </a:path>
              <a:path w="1154429" h="468629">
                <a:moveTo>
                  <a:pt x="936823" y="99466"/>
                </a:moveTo>
                <a:lnTo>
                  <a:pt x="867618" y="99466"/>
                </a:lnTo>
                <a:lnTo>
                  <a:pt x="970309" y="349250"/>
                </a:lnTo>
                <a:lnTo>
                  <a:pt x="914746" y="468064"/>
                </a:lnTo>
                <a:lnTo>
                  <a:pt x="984695" y="468064"/>
                </a:lnTo>
                <a:lnTo>
                  <a:pt x="1076109" y="268883"/>
                </a:lnTo>
                <a:lnTo>
                  <a:pt x="1007019" y="268883"/>
                </a:lnTo>
                <a:lnTo>
                  <a:pt x="936823" y="99466"/>
                </a:lnTo>
                <a:close/>
              </a:path>
              <a:path w="1154429" h="468629">
                <a:moveTo>
                  <a:pt x="1153863" y="99466"/>
                </a:moveTo>
                <a:lnTo>
                  <a:pt x="1084411" y="99466"/>
                </a:lnTo>
                <a:lnTo>
                  <a:pt x="1007019" y="268883"/>
                </a:lnTo>
                <a:lnTo>
                  <a:pt x="1076109" y="268883"/>
                </a:lnTo>
                <a:lnTo>
                  <a:pt x="1153863" y="99466"/>
                </a:lnTo>
                <a:close/>
              </a:path>
              <a:path w="1154429" h="468629">
                <a:moveTo>
                  <a:pt x="774700" y="99466"/>
                </a:moveTo>
                <a:lnTo>
                  <a:pt x="716655" y="99466"/>
                </a:lnTo>
                <a:lnTo>
                  <a:pt x="716655" y="369341"/>
                </a:lnTo>
                <a:lnTo>
                  <a:pt x="783877" y="369341"/>
                </a:lnTo>
                <a:lnTo>
                  <a:pt x="783877" y="260201"/>
                </a:lnTo>
                <a:lnTo>
                  <a:pt x="783629" y="247054"/>
                </a:lnTo>
                <a:lnTo>
                  <a:pt x="784303" y="221102"/>
                </a:lnTo>
                <a:lnTo>
                  <a:pt x="789698" y="183151"/>
                </a:lnTo>
                <a:lnTo>
                  <a:pt x="813325" y="153013"/>
                </a:lnTo>
                <a:lnTo>
                  <a:pt x="820836" y="151804"/>
                </a:lnTo>
                <a:lnTo>
                  <a:pt x="842584" y="151804"/>
                </a:lnTo>
                <a:lnTo>
                  <a:pt x="849224" y="133449"/>
                </a:lnTo>
                <a:lnTo>
                  <a:pt x="774700" y="133449"/>
                </a:lnTo>
                <a:lnTo>
                  <a:pt x="774700" y="99466"/>
                </a:lnTo>
                <a:close/>
              </a:path>
              <a:path w="1154429" h="468629">
                <a:moveTo>
                  <a:pt x="842584" y="151804"/>
                </a:moveTo>
                <a:lnTo>
                  <a:pt x="825962" y="151804"/>
                </a:lnTo>
                <a:lnTo>
                  <a:pt x="832493" y="153789"/>
                </a:lnTo>
                <a:lnTo>
                  <a:pt x="840431" y="157758"/>
                </a:lnTo>
                <a:lnTo>
                  <a:pt x="842584" y="151804"/>
                </a:lnTo>
                <a:close/>
              </a:path>
              <a:path w="1154429" h="468629">
                <a:moveTo>
                  <a:pt x="833982" y="92522"/>
                </a:moveTo>
                <a:lnTo>
                  <a:pt x="792326" y="108752"/>
                </a:lnTo>
                <a:lnTo>
                  <a:pt x="774700" y="133449"/>
                </a:lnTo>
                <a:lnTo>
                  <a:pt x="849224" y="133449"/>
                </a:lnTo>
                <a:lnTo>
                  <a:pt x="861515" y="99466"/>
                </a:lnTo>
                <a:lnTo>
                  <a:pt x="854400" y="96428"/>
                </a:lnTo>
                <a:lnTo>
                  <a:pt x="847439" y="94258"/>
                </a:lnTo>
                <a:lnTo>
                  <a:pt x="840633" y="92956"/>
                </a:lnTo>
                <a:lnTo>
                  <a:pt x="833982" y="92522"/>
                </a:lnTo>
                <a:close/>
              </a:path>
              <a:path w="1154429" h="468629">
                <a:moveTo>
                  <a:pt x="41671" y="284758"/>
                </a:moveTo>
                <a:lnTo>
                  <a:pt x="0" y="330150"/>
                </a:lnTo>
                <a:lnTo>
                  <a:pt x="19099" y="350335"/>
                </a:lnTo>
                <a:lnTo>
                  <a:pt x="41175" y="364753"/>
                </a:lnTo>
                <a:lnTo>
                  <a:pt x="66227" y="373403"/>
                </a:lnTo>
                <a:lnTo>
                  <a:pt x="94256" y="376287"/>
                </a:lnTo>
                <a:lnTo>
                  <a:pt x="115333" y="374783"/>
                </a:lnTo>
                <a:lnTo>
                  <a:pt x="165074" y="352226"/>
                </a:lnTo>
                <a:lnTo>
                  <a:pt x="187851" y="315763"/>
                </a:lnTo>
                <a:lnTo>
                  <a:pt x="97977" y="315763"/>
                </a:lnTo>
                <a:lnTo>
                  <a:pt x="91551" y="315229"/>
                </a:lnTo>
                <a:lnTo>
                  <a:pt x="54600" y="297314"/>
                </a:lnTo>
                <a:lnTo>
                  <a:pt x="47880" y="291369"/>
                </a:lnTo>
                <a:lnTo>
                  <a:pt x="41671" y="284758"/>
                </a:lnTo>
                <a:close/>
              </a:path>
              <a:path w="1154429" h="468629">
                <a:moveTo>
                  <a:pt x="97730" y="92522"/>
                </a:moveTo>
                <a:lnTo>
                  <a:pt x="47803" y="105288"/>
                </a:lnTo>
                <a:lnTo>
                  <a:pt x="16091" y="140239"/>
                </a:lnTo>
                <a:lnTo>
                  <a:pt x="9921" y="169912"/>
                </a:lnTo>
                <a:lnTo>
                  <a:pt x="14014" y="193678"/>
                </a:lnTo>
                <a:lnTo>
                  <a:pt x="26292" y="215366"/>
                </a:lnTo>
                <a:lnTo>
                  <a:pt x="46756" y="234977"/>
                </a:lnTo>
                <a:lnTo>
                  <a:pt x="75406" y="252511"/>
                </a:lnTo>
                <a:lnTo>
                  <a:pt x="98225" y="263921"/>
                </a:lnTo>
                <a:lnTo>
                  <a:pt x="111139" y="271409"/>
                </a:lnTo>
                <a:lnTo>
                  <a:pt x="120364" y="278990"/>
                </a:lnTo>
                <a:lnTo>
                  <a:pt x="125899" y="286664"/>
                </a:lnTo>
                <a:lnTo>
                  <a:pt x="127744" y="294431"/>
                </a:lnTo>
                <a:lnTo>
                  <a:pt x="127744" y="300054"/>
                </a:lnTo>
                <a:lnTo>
                  <a:pt x="125014" y="305014"/>
                </a:lnTo>
                <a:lnTo>
                  <a:pt x="114100" y="313613"/>
                </a:lnTo>
                <a:lnTo>
                  <a:pt x="106907" y="315763"/>
                </a:lnTo>
                <a:lnTo>
                  <a:pt x="187851" y="315763"/>
                </a:lnTo>
                <a:lnTo>
                  <a:pt x="189840" y="309438"/>
                </a:lnTo>
                <a:lnTo>
                  <a:pt x="191491" y="292199"/>
                </a:lnTo>
                <a:lnTo>
                  <a:pt x="190577" y="279114"/>
                </a:lnTo>
                <a:lnTo>
                  <a:pt x="168004" y="235071"/>
                </a:lnTo>
                <a:lnTo>
                  <a:pt x="123031" y="205630"/>
                </a:lnTo>
                <a:lnTo>
                  <a:pt x="87477" y="187937"/>
                </a:lnTo>
                <a:lnTo>
                  <a:pt x="80738" y="183761"/>
                </a:lnTo>
                <a:lnTo>
                  <a:pt x="75281" y="177642"/>
                </a:lnTo>
                <a:lnTo>
                  <a:pt x="73917" y="174294"/>
                </a:lnTo>
                <a:lnTo>
                  <a:pt x="73917" y="165860"/>
                </a:lnTo>
                <a:lnTo>
                  <a:pt x="76066" y="161850"/>
                </a:lnTo>
                <a:lnTo>
                  <a:pt x="84665" y="155401"/>
                </a:lnTo>
                <a:lnTo>
                  <a:pt x="90619" y="153789"/>
                </a:lnTo>
                <a:lnTo>
                  <a:pt x="169912" y="153789"/>
                </a:lnTo>
                <a:lnTo>
                  <a:pt x="186531" y="137170"/>
                </a:lnTo>
                <a:lnTo>
                  <a:pt x="158369" y="110450"/>
                </a:lnTo>
                <a:lnTo>
                  <a:pt x="123247" y="95405"/>
                </a:lnTo>
                <a:lnTo>
                  <a:pt x="110682" y="93242"/>
                </a:lnTo>
                <a:lnTo>
                  <a:pt x="97730" y="92522"/>
                </a:lnTo>
                <a:close/>
              </a:path>
              <a:path w="1154429" h="468629">
                <a:moveTo>
                  <a:pt x="169912" y="153789"/>
                </a:moveTo>
                <a:lnTo>
                  <a:pt x="98225" y="153789"/>
                </a:lnTo>
                <a:lnTo>
                  <a:pt x="108938" y="155370"/>
                </a:lnTo>
                <a:lnTo>
                  <a:pt x="120240" y="160114"/>
                </a:lnTo>
                <a:lnTo>
                  <a:pt x="132131" y="168020"/>
                </a:lnTo>
                <a:lnTo>
                  <a:pt x="144611" y="179090"/>
                </a:lnTo>
                <a:lnTo>
                  <a:pt x="169912" y="153789"/>
                </a:lnTo>
                <a:close/>
              </a:path>
              <a:path w="1154429" h="468629">
                <a:moveTo>
                  <a:pt x="325586" y="157758"/>
                </a:moveTo>
                <a:lnTo>
                  <a:pt x="258117" y="157758"/>
                </a:lnTo>
                <a:lnTo>
                  <a:pt x="258117" y="369341"/>
                </a:lnTo>
                <a:lnTo>
                  <a:pt x="325586" y="369341"/>
                </a:lnTo>
                <a:lnTo>
                  <a:pt x="325586" y="157758"/>
                </a:lnTo>
                <a:close/>
              </a:path>
              <a:path w="1154429" h="468629">
                <a:moveTo>
                  <a:pt x="365768" y="99466"/>
                </a:moveTo>
                <a:lnTo>
                  <a:pt x="223390" y="99466"/>
                </a:lnTo>
                <a:lnTo>
                  <a:pt x="223390" y="157758"/>
                </a:lnTo>
                <a:lnTo>
                  <a:pt x="365768" y="157758"/>
                </a:lnTo>
                <a:lnTo>
                  <a:pt x="365768" y="99466"/>
                </a:lnTo>
                <a:close/>
              </a:path>
              <a:path w="1154429" h="468629">
                <a:moveTo>
                  <a:pt x="325586" y="0"/>
                </a:moveTo>
                <a:lnTo>
                  <a:pt x="258117" y="0"/>
                </a:lnTo>
                <a:lnTo>
                  <a:pt x="258117" y="99466"/>
                </a:lnTo>
                <a:lnTo>
                  <a:pt x="325586" y="99466"/>
                </a:lnTo>
                <a:lnTo>
                  <a:pt x="325586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80376" y="3841966"/>
            <a:ext cx="172491" cy="1824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4040" y="3797864"/>
            <a:ext cx="286385" cy="368935"/>
          </a:xfrm>
          <a:custGeom>
            <a:avLst/>
            <a:gdLst/>
            <a:ahLst/>
            <a:cxnLst/>
            <a:rect l="l" t="t" r="r" b="b"/>
            <a:pathLst>
              <a:path w="286384" h="368935">
                <a:moveTo>
                  <a:pt x="0" y="0"/>
                </a:moveTo>
                <a:lnTo>
                  <a:pt x="69205" y="0"/>
                </a:lnTo>
                <a:lnTo>
                  <a:pt x="139402" y="169416"/>
                </a:lnTo>
                <a:lnTo>
                  <a:pt x="216792" y="0"/>
                </a:lnTo>
                <a:lnTo>
                  <a:pt x="286246" y="0"/>
                </a:lnTo>
                <a:lnTo>
                  <a:pt x="117078" y="368597"/>
                </a:lnTo>
                <a:lnTo>
                  <a:pt x="47128" y="368597"/>
                </a:lnTo>
                <a:lnTo>
                  <a:pt x="102691" y="24978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53077" y="3790914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25603" y="3790918"/>
            <a:ext cx="283210" cy="283845"/>
          </a:xfrm>
          <a:custGeom>
            <a:avLst/>
            <a:gdLst/>
            <a:ahLst/>
            <a:cxnLst/>
            <a:rect l="l" t="t" r="r" b="b"/>
            <a:pathLst>
              <a:path w="283209" h="283845">
                <a:moveTo>
                  <a:pt x="139898" y="0"/>
                </a:moveTo>
                <a:lnTo>
                  <a:pt x="194615" y="10743"/>
                </a:lnTo>
                <a:lnTo>
                  <a:pt x="241628" y="41609"/>
                </a:lnTo>
                <a:lnTo>
                  <a:pt x="272417" y="87638"/>
                </a:lnTo>
                <a:lnTo>
                  <a:pt x="283021" y="141634"/>
                </a:lnTo>
                <a:lnTo>
                  <a:pt x="281835" y="160424"/>
                </a:lnTo>
                <a:lnTo>
                  <a:pt x="264045" y="213072"/>
                </a:lnTo>
                <a:lnTo>
                  <a:pt x="227838" y="254767"/>
                </a:lnTo>
                <a:lnTo>
                  <a:pt x="177911" y="279083"/>
                </a:lnTo>
                <a:lnTo>
                  <a:pt x="140146" y="283765"/>
                </a:lnTo>
                <a:lnTo>
                  <a:pt x="112186" y="281184"/>
                </a:lnTo>
                <a:lnTo>
                  <a:pt x="62639" y="260534"/>
                </a:lnTo>
                <a:lnTo>
                  <a:pt x="23091" y="220707"/>
                </a:lnTo>
                <a:lnTo>
                  <a:pt x="2565" y="170540"/>
                </a:lnTo>
                <a:lnTo>
                  <a:pt x="0" y="142130"/>
                </a:lnTo>
                <a:lnTo>
                  <a:pt x="2899" y="111822"/>
                </a:lnTo>
                <a:lnTo>
                  <a:pt x="26091" y="59112"/>
                </a:lnTo>
                <a:lnTo>
                  <a:pt x="67484" y="20649"/>
                </a:lnTo>
                <a:lnTo>
                  <a:pt x="114241" y="2294"/>
                </a:lnTo>
                <a:lnTo>
                  <a:pt x="139898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36417" y="3790918"/>
            <a:ext cx="191770" cy="283845"/>
          </a:xfrm>
          <a:custGeom>
            <a:avLst/>
            <a:gdLst/>
            <a:ahLst/>
            <a:cxnLst/>
            <a:rect l="l" t="t" r="r" b="b"/>
            <a:pathLst>
              <a:path w="191770" h="283845">
                <a:moveTo>
                  <a:pt x="97730" y="0"/>
                </a:moveTo>
                <a:lnTo>
                  <a:pt x="135425" y="6488"/>
                </a:lnTo>
                <a:lnTo>
                  <a:pt x="168640" y="25579"/>
                </a:lnTo>
                <a:lnTo>
                  <a:pt x="186531" y="44648"/>
                </a:lnTo>
                <a:lnTo>
                  <a:pt x="144611" y="86568"/>
                </a:lnTo>
                <a:lnTo>
                  <a:pt x="132131" y="75499"/>
                </a:lnTo>
                <a:lnTo>
                  <a:pt x="120240" y="67592"/>
                </a:lnTo>
                <a:lnTo>
                  <a:pt x="108939" y="62848"/>
                </a:lnTo>
                <a:lnTo>
                  <a:pt x="98226" y="61267"/>
                </a:lnTo>
                <a:lnTo>
                  <a:pt x="90620" y="61267"/>
                </a:lnTo>
                <a:lnTo>
                  <a:pt x="84666" y="62879"/>
                </a:lnTo>
                <a:lnTo>
                  <a:pt x="80367" y="66104"/>
                </a:lnTo>
                <a:lnTo>
                  <a:pt x="76067" y="69329"/>
                </a:lnTo>
                <a:lnTo>
                  <a:pt x="73917" y="73339"/>
                </a:lnTo>
                <a:lnTo>
                  <a:pt x="73917" y="78134"/>
                </a:lnTo>
                <a:lnTo>
                  <a:pt x="73917" y="81772"/>
                </a:lnTo>
                <a:lnTo>
                  <a:pt x="75282" y="85121"/>
                </a:lnTo>
                <a:lnTo>
                  <a:pt x="78010" y="88180"/>
                </a:lnTo>
                <a:lnTo>
                  <a:pt x="80739" y="91239"/>
                </a:lnTo>
                <a:lnTo>
                  <a:pt x="87477" y="95415"/>
                </a:lnTo>
                <a:lnTo>
                  <a:pt x="98226" y="100707"/>
                </a:lnTo>
                <a:lnTo>
                  <a:pt x="123031" y="113109"/>
                </a:lnTo>
                <a:lnTo>
                  <a:pt x="156083" y="132643"/>
                </a:lnTo>
                <a:lnTo>
                  <a:pt x="183260" y="163028"/>
                </a:lnTo>
                <a:lnTo>
                  <a:pt x="191492" y="199677"/>
                </a:lnTo>
                <a:lnTo>
                  <a:pt x="189841" y="216917"/>
                </a:lnTo>
                <a:lnTo>
                  <a:pt x="165075" y="259705"/>
                </a:lnTo>
                <a:lnTo>
                  <a:pt x="115334" y="282261"/>
                </a:lnTo>
                <a:lnTo>
                  <a:pt x="94257" y="283765"/>
                </a:lnTo>
                <a:lnTo>
                  <a:pt x="66228" y="280882"/>
                </a:lnTo>
                <a:lnTo>
                  <a:pt x="41175" y="272231"/>
                </a:lnTo>
                <a:lnTo>
                  <a:pt x="19099" y="257813"/>
                </a:lnTo>
                <a:lnTo>
                  <a:pt x="0" y="237628"/>
                </a:lnTo>
                <a:lnTo>
                  <a:pt x="41671" y="192236"/>
                </a:lnTo>
                <a:lnTo>
                  <a:pt x="47880" y="198848"/>
                </a:lnTo>
                <a:lnTo>
                  <a:pt x="54601" y="204793"/>
                </a:lnTo>
                <a:lnTo>
                  <a:pt x="91552" y="222707"/>
                </a:lnTo>
                <a:lnTo>
                  <a:pt x="97978" y="223242"/>
                </a:lnTo>
                <a:lnTo>
                  <a:pt x="106908" y="223242"/>
                </a:lnTo>
                <a:lnTo>
                  <a:pt x="114101" y="221092"/>
                </a:lnTo>
                <a:lnTo>
                  <a:pt x="119558" y="216793"/>
                </a:lnTo>
                <a:lnTo>
                  <a:pt x="125015" y="212493"/>
                </a:lnTo>
                <a:lnTo>
                  <a:pt x="127744" y="207532"/>
                </a:lnTo>
                <a:lnTo>
                  <a:pt x="127744" y="201910"/>
                </a:lnTo>
                <a:lnTo>
                  <a:pt x="98226" y="171400"/>
                </a:lnTo>
                <a:lnTo>
                  <a:pt x="75406" y="159990"/>
                </a:lnTo>
                <a:lnTo>
                  <a:pt x="46756" y="142456"/>
                </a:lnTo>
                <a:lnTo>
                  <a:pt x="26292" y="122845"/>
                </a:lnTo>
                <a:lnTo>
                  <a:pt x="14014" y="101156"/>
                </a:lnTo>
                <a:lnTo>
                  <a:pt x="9921" y="77390"/>
                </a:lnTo>
                <a:lnTo>
                  <a:pt x="11464" y="61973"/>
                </a:lnTo>
                <a:lnTo>
                  <a:pt x="34602" y="22696"/>
                </a:lnTo>
                <a:lnTo>
                  <a:pt x="79367" y="1418"/>
                </a:lnTo>
                <a:lnTo>
                  <a:pt x="9773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59811" y="3698393"/>
            <a:ext cx="142875" cy="369570"/>
          </a:xfrm>
          <a:custGeom>
            <a:avLst/>
            <a:gdLst/>
            <a:ahLst/>
            <a:cxnLst/>
            <a:rect l="l" t="t" r="r" b="b"/>
            <a:pathLst>
              <a:path w="142875" h="369570">
                <a:moveTo>
                  <a:pt x="34726" y="0"/>
                </a:moveTo>
                <a:lnTo>
                  <a:pt x="102195" y="0"/>
                </a:lnTo>
                <a:lnTo>
                  <a:pt x="102195" y="99466"/>
                </a:lnTo>
                <a:lnTo>
                  <a:pt x="142378" y="99466"/>
                </a:lnTo>
                <a:lnTo>
                  <a:pt x="142378" y="157757"/>
                </a:lnTo>
                <a:lnTo>
                  <a:pt x="102195" y="157757"/>
                </a:lnTo>
                <a:lnTo>
                  <a:pt x="102195" y="369341"/>
                </a:lnTo>
                <a:lnTo>
                  <a:pt x="34726" y="369341"/>
                </a:lnTo>
                <a:lnTo>
                  <a:pt x="34726" y="157757"/>
                </a:lnTo>
                <a:lnTo>
                  <a:pt x="0" y="157757"/>
                </a:lnTo>
                <a:lnTo>
                  <a:pt x="0" y="99466"/>
                </a:lnTo>
                <a:lnTo>
                  <a:pt x="34726" y="99466"/>
                </a:lnTo>
                <a:lnTo>
                  <a:pt x="34726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89350" y="4303280"/>
            <a:ext cx="374650" cy="383540"/>
          </a:xfrm>
          <a:custGeom>
            <a:avLst/>
            <a:gdLst/>
            <a:ahLst/>
            <a:cxnLst/>
            <a:rect l="l" t="t" r="r" b="b"/>
            <a:pathLst>
              <a:path w="374650" h="383539">
                <a:moveTo>
                  <a:pt x="335459" y="303361"/>
                </a:moveTo>
                <a:lnTo>
                  <a:pt x="299368" y="327142"/>
                </a:lnTo>
                <a:lnTo>
                  <a:pt x="296515" y="342056"/>
                </a:lnTo>
                <a:lnTo>
                  <a:pt x="297228" y="349823"/>
                </a:lnTo>
                <a:lnTo>
                  <a:pt x="327691" y="380286"/>
                </a:lnTo>
                <a:lnTo>
                  <a:pt x="335459" y="381000"/>
                </a:lnTo>
                <a:lnTo>
                  <a:pt x="343226" y="380286"/>
                </a:lnTo>
                <a:lnTo>
                  <a:pt x="373689" y="349823"/>
                </a:lnTo>
                <a:lnTo>
                  <a:pt x="374402" y="342056"/>
                </a:lnTo>
                <a:lnTo>
                  <a:pt x="373689" y="334297"/>
                </a:lnTo>
                <a:lnTo>
                  <a:pt x="343226" y="304066"/>
                </a:lnTo>
                <a:lnTo>
                  <a:pt x="335459" y="303361"/>
                </a:lnTo>
                <a:close/>
              </a:path>
              <a:path w="374650" h="383539">
                <a:moveTo>
                  <a:pt x="68709" y="263673"/>
                </a:moveTo>
                <a:lnTo>
                  <a:pt x="0" y="263673"/>
                </a:lnTo>
                <a:lnTo>
                  <a:pt x="3503" y="289881"/>
                </a:lnTo>
                <a:lnTo>
                  <a:pt x="21860" y="333600"/>
                </a:lnTo>
                <a:lnTo>
                  <a:pt x="54679" y="365163"/>
                </a:lnTo>
                <a:lnTo>
                  <a:pt x="97963" y="381225"/>
                </a:lnTo>
                <a:lnTo>
                  <a:pt x="123280" y="383232"/>
                </a:lnTo>
                <a:lnTo>
                  <a:pt x="150069" y="381100"/>
                </a:lnTo>
                <a:lnTo>
                  <a:pt x="196205" y="364047"/>
                </a:lnTo>
                <a:lnTo>
                  <a:pt x="231397" y="331134"/>
                </a:lnTo>
                <a:lnTo>
                  <a:pt x="238033" y="319485"/>
                </a:lnTo>
                <a:lnTo>
                  <a:pt x="127000" y="319485"/>
                </a:lnTo>
                <a:lnTo>
                  <a:pt x="115846" y="318624"/>
                </a:lnTo>
                <a:lnTo>
                  <a:pt x="81476" y="297927"/>
                </a:lnTo>
                <a:lnTo>
                  <a:pt x="71616" y="276905"/>
                </a:lnTo>
                <a:lnTo>
                  <a:pt x="68709" y="263673"/>
                </a:lnTo>
                <a:close/>
              </a:path>
              <a:path w="374650" h="383539">
                <a:moveTo>
                  <a:pt x="227588" y="66724"/>
                </a:moveTo>
                <a:lnTo>
                  <a:pt x="125016" y="66724"/>
                </a:lnTo>
                <a:lnTo>
                  <a:pt x="133046" y="67336"/>
                </a:lnTo>
                <a:lnTo>
                  <a:pt x="140271" y="69174"/>
                </a:lnTo>
                <a:lnTo>
                  <a:pt x="162718" y="101203"/>
                </a:lnTo>
                <a:lnTo>
                  <a:pt x="162718" y="108809"/>
                </a:lnTo>
                <a:lnTo>
                  <a:pt x="136798" y="138781"/>
                </a:lnTo>
                <a:lnTo>
                  <a:pt x="99467" y="146596"/>
                </a:lnTo>
                <a:lnTo>
                  <a:pt x="99467" y="206127"/>
                </a:lnTo>
                <a:lnTo>
                  <a:pt x="149743" y="216219"/>
                </a:lnTo>
                <a:lnTo>
                  <a:pt x="177911" y="242775"/>
                </a:lnTo>
                <a:lnTo>
                  <a:pt x="183306" y="265658"/>
                </a:lnTo>
                <a:lnTo>
                  <a:pt x="182306" y="276510"/>
                </a:lnTo>
                <a:lnTo>
                  <a:pt x="158789" y="310694"/>
                </a:lnTo>
                <a:lnTo>
                  <a:pt x="127000" y="319485"/>
                </a:lnTo>
                <a:lnTo>
                  <a:pt x="238033" y="319485"/>
                </a:lnTo>
                <a:lnTo>
                  <a:pt x="242714" y="311267"/>
                </a:lnTo>
                <a:lnTo>
                  <a:pt x="249505" y="289524"/>
                </a:lnTo>
                <a:lnTo>
                  <a:pt x="251768" y="265906"/>
                </a:lnTo>
                <a:lnTo>
                  <a:pt x="250598" y="249713"/>
                </a:lnTo>
                <a:lnTo>
                  <a:pt x="233041" y="207738"/>
                </a:lnTo>
                <a:lnTo>
                  <a:pt x="196787" y="179019"/>
                </a:lnTo>
                <a:lnTo>
                  <a:pt x="181075" y="173136"/>
                </a:lnTo>
                <a:lnTo>
                  <a:pt x="192973" y="166455"/>
                </a:lnTo>
                <a:lnTo>
                  <a:pt x="225452" y="130332"/>
                </a:lnTo>
                <a:lnTo>
                  <a:pt x="232916" y="96241"/>
                </a:lnTo>
                <a:lnTo>
                  <a:pt x="231017" y="77312"/>
                </a:lnTo>
                <a:lnTo>
                  <a:pt x="227588" y="66724"/>
                </a:lnTo>
                <a:close/>
              </a:path>
              <a:path w="374650" h="383539">
                <a:moveTo>
                  <a:pt x="127248" y="0"/>
                </a:moveTo>
                <a:lnTo>
                  <a:pt x="81173" y="8557"/>
                </a:lnTo>
                <a:lnTo>
                  <a:pt x="43656" y="34230"/>
                </a:lnTo>
                <a:lnTo>
                  <a:pt x="18402" y="79995"/>
                </a:lnTo>
                <a:lnTo>
                  <a:pt x="14635" y="99218"/>
                </a:lnTo>
                <a:lnTo>
                  <a:pt x="81360" y="99218"/>
                </a:lnTo>
                <a:lnTo>
                  <a:pt x="84073" y="92358"/>
                </a:lnTo>
                <a:lnTo>
                  <a:pt x="87747" y="86165"/>
                </a:lnTo>
                <a:lnTo>
                  <a:pt x="125016" y="66724"/>
                </a:lnTo>
                <a:lnTo>
                  <a:pt x="227588" y="66724"/>
                </a:lnTo>
                <a:lnTo>
                  <a:pt x="225319" y="59717"/>
                </a:lnTo>
                <a:lnTo>
                  <a:pt x="202530" y="28525"/>
                </a:lnTo>
                <a:lnTo>
                  <a:pt x="168517" y="7131"/>
                </a:lnTo>
                <a:lnTo>
                  <a:pt x="148789" y="1782"/>
                </a:lnTo>
                <a:lnTo>
                  <a:pt x="127248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73165" y="4593942"/>
            <a:ext cx="103286" cy="103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47332" y="4290583"/>
            <a:ext cx="3749278" cy="4155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84637" y="4912880"/>
            <a:ext cx="379730" cy="381000"/>
          </a:xfrm>
          <a:custGeom>
            <a:avLst/>
            <a:gdLst/>
            <a:ahLst/>
            <a:cxnLst/>
            <a:rect l="l" t="t" r="r" b="b"/>
            <a:pathLst>
              <a:path w="379729" h="381000">
                <a:moveTo>
                  <a:pt x="340172" y="303361"/>
                </a:moveTo>
                <a:lnTo>
                  <a:pt x="304081" y="327142"/>
                </a:lnTo>
                <a:lnTo>
                  <a:pt x="301228" y="342056"/>
                </a:lnTo>
                <a:lnTo>
                  <a:pt x="301941" y="349823"/>
                </a:lnTo>
                <a:lnTo>
                  <a:pt x="332404" y="380286"/>
                </a:lnTo>
                <a:lnTo>
                  <a:pt x="340172" y="380999"/>
                </a:lnTo>
                <a:lnTo>
                  <a:pt x="347939" y="380286"/>
                </a:lnTo>
                <a:lnTo>
                  <a:pt x="378402" y="349823"/>
                </a:lnTo>
                <a:lnTo>
                  <a:pt x="379115" y="342056"/>
                </a:lnTo>
                <a:lnTo>
                  <a:pt x="378402" y="334297"/>
                </a:lnTo>
                <a:lnTo>
                  <a:pt x="347939" y="304066"/>
                </a:lnTo>
                <a:lnTo>
                  <a:pt x="340172" y="303361"/>
                </a:lnTo>
                <a:close/>
              </a:path>
              <a:path w="379729" h="381000">
                <a:moveTo>
                  <a:pt x="227211" y="299144"/>
                </a:moveTo>
                <a:lnTo>
                  <a:pt x="159246" y="299144"/>
                </a:lnTo>
                <a:lnTo>
                  <a:pt x="159246" y="374054"/>
                </a:lnTo>
                <a:lnTo>
                  <a:pt x="227211" y="374054"/>
                </a:lnTo>
                <a:lnTo>
                  <a:pt x="227211" y="299144"/>
                </a:lnTo>
                <a:close/>
              </a:path>
              <a:path w="379729" h="381000">
                <a:moveTo>
                  <a:pt x="227211" y="0"/>
                </a:moveTo>
                <a:lnTo>
                  <a:pt x="157758" y="0"/>
                </a:lnTo>
                <a:lnTo>
                  <a:pt x="0" y="234900"/>
                </a:lnTo>
                <a:lnTo>
                  <a:pt x="0" y="299144"/>
                </a:lnTo>
                <a:lnTo>
                  <a:pt x="259706" y="299144"/>
                </a:lnTo>
                <a:lnTo>
                  <a:pt x="259706" y="234900"/>
                </a:lnTo>
                <a:lnTo>
                  <a:pt x="75902" y="234900"/>
                </a:lnTo>
                <a:lnTo>
                  <a:pt x="159246" y="112613"/>
                </a:lnTo>
                <a:lnTo>
                  <a:pt x="227211" y="112613"/>
                </a:lnTo>
                <a:lnTo>
                  <a:pt x="227211" y="0"/>
                </a:lnTo>
                <a:close/>
              </a:path>
              <a:path w="379729" h="381000">
                <a:moveTo>
                  <a:pt x="227211" y="112613"/>
                </a:moveTo>
                <a:lnTo>
                  <a:pt x="159246" y="112613"/>
                </a:lnTo>
                <a:lnTo>
                  <a:pt x="159246" y="234900"/>
                </a:lnTo>
                <a:lnTo>
                  <a:pt x="227211" y="234900"/>
                </a:lnTo>
                <a:lnTo>
                  <a:pt x="227211" y="112613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73165" y="5203542"/>
            <a:ext cx="103286" cy="103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60539" y="5025496"/>
            <a:ext cx="83820" cy="122555"/>
          </a:xfrm>
          <a:custGeom>
            <a:avLst/>
            <a:gdLst/>
            <a:ahLst/>
            <a:cxnLst/>
            <a:rect l="l" t="t" r="r" b="b"/>
            <a:pathLst>
              <a:path w="83820" h="122554">
                <a:moveTo>
                  <a:pt x="83343" y="0"/>
                </a:moveTo>
                <a:lnTo>
                  <a:pt x="0" y="122287"/>
                </a:lnTo>
                <a:lnTo>
                  <a:pt x="83343" y="122287"/>
                </a:lnTo>
                <a:lnTo>
                  <a:pt x="83343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84641" y="4912880"/>
            <a:ext cx="259715" cy="374650"/>
          </a:xfrm>
          <a:custGeom>
            <a:avLst/>
            <a:gdLst/>
            <a:ahLst/>
            <a:cxnLst/>
            <a:rect l="l" t="t" r="r" b="b"/>
            <a:pathLst>
              <a:path w="259715" h="374650">
                <a:moveTo>
                  <a:pt x="157757" y="0"/>
                </a:moveTo>
                <a:lnTo>
                  <a:pt x="227210" y="0"/>
                </a:lnTo>
                <a:lnTo>
                  <a:pt x="227210" y="234900"/>
                </a:lnTo>
                <a:lnTo>
                  <a:pt x="259705" y="234900"/>
                </a:lnTo>
                <a:lnTo>
                  <a:pt x="259705" y="299144"/>
                </a:lnTo>
                <a:lnTo>
                  <a:pt x="227210" y="299144"/>
                </a:lnTo>
                <a:lnTo>
                  <a:pt x="227210" y="374054"/>
                </a:lnTo>
                <a:lnTo>
                  <a:pt x="159246" y="374054"/>
                </a:lnTo>
                <a:lnTo>
                  <a:pt x="159246" y="299144"/>
                </a:lnTo>
                <a:lnTo>
                  <a:pt x="0" y="299144"/>
                </a:lnTo>
                <a:lnTo>
                  <a:pt x="0" y="234900"/>
                </a:lnTo>
                <a:lnTo>
                  <a:pt x="157757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52243" y="4893235"/>
            <a:ext cx="3488878" cy="5051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31209" y="5515539"/>
            <a:ext cx="1059180" cy="387985"/>
          </a:xfrm>
          <a:custGeom>
            <a:avLst/>
            <a:gdLst/>
            <a:ahLst/>
            <a:cxnLst/>
            <a:rect l="l" t="t" r="r" b="b"/>
            <a:pathLst>
              <a:path w="1059179" h="387985">
                <a:moveTo>
                  <a:pt x="915540" y="104180"/>
                </a:moveTo>
                <a:lnTo>
                  <a:pt x="860567" y="114380"/>
                </a:lnTo>
                <a:lnTo>
                  <a:pt x="815701" y="144983"/>
                </a:lnTo>
                <a:lnTo>
                  <a:pt x="785835" y="191058"/>
                </a:lnTo>
                <a:lnTo>
                  <a:pt x="775891" y="247551"/>
                </a:lnTo>
                <a:lnTo>
                  <a:pt x="778387" y="276425"/>
                </a:lnTo>
                <a:lnTo>
                  <a:pt x="798354" y="326592"/>
                </a:lnTo>
                <a:lnTo>
                  <a:pt x="837267" y="365412"/>
                </a:lnTo>
                <a:lnTo>
                  <a:pt x="888984" y="385441"/>
                </a:lnTo>
                <a:lnTo>
                  <a:pt x="919261" y="387945"/>
                </a:lnTo>
                <a:lnTo>
                  <a:pt x="939028" y="387038"/>
                </a:lnTo>
                <a:lnTo>
                  <a:pt x="989954" y="373434"/>
                </a:lnTo>
                <a:lnTo>
                  <a:pt x="1029859" y="342808"/>
                </a:lnTo>
                <a:lnTo>
                  <a:pt x="1041053" y="328662"/>
                </a:lnTo>
                <a:lnTo>
                  <a:pt x="1040525" y="328414"/>
                </a:lnTo>
                <a:lnTo>
                  <a:pt x="918766" y="328414"/>
                </a:lnTo>
                <a:lnTo>
                  <a:pt x="903596" y="327352"/>
                </a:lnTo>
                <a:lnTo>
                  <a:pt x="866551" y="311423"/>
                </a:lnTo>
                <a:lnTo>
                  <a:pt x="844715" y="279308"/>
                </a:lnTo>
                <a:lnTo>
                  <a:pt x="841375" y="265658"/>
                </a:lnTo>
                <a:lnTo>
                  <a:pt x="1058912" y="265658"/>
                </a:lnTo>
                <a:lnTo>
                  <a:pt x="1059159" y="252760"/>
                </a:lnTo>
                <a:lnTo>
                  <a:pt x="1056663" y="220909"/>
                </a:lnTo>
                <a:lnTo>
                  <a:pt x="1054415" y="212328"/>
                </a:lnTo>
                <a:lnTo>
                  <a:pt x="844351" y="212328"/>
                </a:lnTo>
                <a:lnTo>
                  <a:pt x="850180" y="200747"/>
                </a:lnTo>
                <a:lnTo>
                  <a:pt x="880256" y="170408"/>
                </a:lnTo>
                <a:lnTo>
                  <a:pt x="918766" y="161478"/>
                </a:lnTo>
                <a:lnTo>
                  <a:pt x="1032302" y="161478"/>
                </a:lnTo>
                <a:lnTo>
                  <a:pt x="1019224" y="144983"/>
                </a:lnTo>
                <a:lnTo>
                  <a:pt x="997768" y="127132"/>
                </a:lnTo>
                <a:lnTo>
                  <a:pt x="973335" y="114380"/>
                </a:lnTo>
                <a:lnTo>
                  <a:pt x="945926" y="106730"/>
                </a:lnTo>
                <a:lnTo>
                  <a:pt x="915540" y="104180"/>
                </a:lnTo>
                <a:close/>
              </a:path>
              <a:path w="1059179" h="387985">
                <a:moveTo>
                  <a:pt x="984002" y="301873"/>
                </a:moveTo>
                <a:lnTo>
                  <a:pt x="969692" y="313485"/>
                </a:lnTo>
                <a:lnTo>
                  <a:pt x="954050" y="321779"/>
                </a:lnTo>
                <a:lnTo>
                  <a:pt x="937074" y="326755"/>
                </a:lnTo>
                <a:lnTo>
                  <a:pt x="918766" y="328414"/>
                </a:lnTo>
                <a:lnTo>
                  <a:pt x="1040525" y="328414"/>
                </a:lnTo>
                <a:lnTo>
                  <a:pt x="984002" y="301873"/>
                </a:lnTo>
                <a:close/>
              </a:path>
              <a:path w="1059179" h="387985">
                <a:moveTo>
                  <a:pt x="1032302" y="161478"/>
                </a:moveTo>
                <a:lnTo>
                  <a:pt x="918766" y="161478"/>
                </a:lnTo>
                <a:lnTo>
                  <a:pt x="931392" y="162362"/>
                </a:lnTo>
                <a:lnTo>
                  <a:pt x="943229" y="165013"/>
                </a:lnTo>
                <a:lnTo>
                  <a:pt x="980994" y="191864"/>
                </a:lnTo>
                <a:lnTo>
                  <a:pt x="990946" y="212328"/>
                </a:lnTo>
                <a:lnTo>
                  <a:pt x="1054415" y="212328"/>
                </a:lnTo>
                <a:lnTo>
                  <a:pt x="1049176" y="192329"/>
                </a:lnTo>
                <a:lnTo>
                  <a:pt x="1036696" y="167021"/>
                </a:lnTo>
                <a:lnTo>
                  <a:pt x="1032302" y="161478"/>
                </a:lnTo>
                <a:close/>
              </a:path>
              <a:path w="1059179" h="387985">
                <a:moveTo>
                  <a:pt x="239464" y="111125"/>
                </a:moveTo>
                <a:lnTo>
                  <a:pt x="171499" y="111125"/>
                </a:lnTo>
                <a:lnTo>
                  <a:pt x="171499" y="381000"/>
                </a:lnTo>
                <a:lnTo>
                  <a:pt x="239464" y="381000"/>
                </a:lnTo>
                <a:lnTo>
                  <a:pt x="239464" y="111125"/>
                </a:lnTo>
                <a:close/>
              </a:path>
              <a:path w="1059179" h="387985">
                <a:moveTo>
                  <a:pt x="373409" y="111125"/>
                </a:moveTo>
                <a:lnTo>
                  <a:pt x="305445" y="111125"/>
                </a:lnTo>
                <a:lnTo>
                  <a:pt x="305445" y="381000"/>
                </a:lnTo>
                <a:lnTo>
                  <a:pt x="373409" y="381000"/>
                </a:lnTo>
                <a:lnTo>
                  <a:pt x="373449" y="259209"/>
                </a:lnTo>
                <a:lnTo>
                  <a:pt x="373835" y="242776"/>
                </a:lnTo>
                <a:lnTo>
                  <a:pt x="380231" y="203894"/>
                </a:lnTo>
                <a:lnTo>
                  <a:pt x="407896" y="171346"/>
                </a:lnTo>
                <a:lnTo>
                  <a:pt x="431453" y="165695"/>
                </a:lnTo>
                <a:lnTo>
                  <a:pt x="713692" y="165695"/>
                </a:lnTo>
                <a:lnTo>
                  <a:pt x="713567" y="165029"/>
                </a:lnTo>
                <a:lnTo>
                  <a:pt x="709472" y="152797"/>
                </a:lnTo>
                <a:lnTo>
                  <a:pt x="536624" y="152797"/>
                </a:lnTo>
                <a:lnTo>
                  <a:pt x="530242" y="142131"/>
                </a:lnTo>
                <a:lnTo>
                  <a:pt x="373409" y="142131"/>
                </a:lnTo>
                <a:lnTo>
                  <a:pt x="373409" y="111125"/>
                </a:lnTo>
                <a:close/>
              </a:path>
              <a:path w="1059179" h="387985">
                <a:moveTo>
                  <a:pt x="605085" y="165695"/>
                </a:moveTo>
                <a:lnTo>
                  <a:pt x="431453" y="165695"/>
                </a:lnTo>
                <a:lnTo>
                  <a:pt x="438739" y="166191"/>
                </a:lnTo>
                <a:lnTo>
                  <a:pt x="445467" y="167680"/>
                </a:lnTo>
                <a:lnTo>
                  <a:pt x="473248" y="197817"/>
                </a:lnTo>
                <a:lnTo>
                  <a:pt x="478459" y="244078"/>
                </a:lnTo>
                <a:lnTo>
                  <a:pt x="478581" y="381000"/>
                </a:lnTo>
                <a:lnTo>
                  <a:pt x="546794" y="381000"/>
                </a:lnTo>
                <a:lnTo>
                  <a:pt x="546794" y="259209"/>
                </a:lnTo>
                <a:lnTo>
                  <a:pt x="547213" y="241187"/>
                </a:lnTo>
                <a:lnTo>
                  <a:pt x="553491" y="203026"/>
                </a:lnTo>
                <a:lnTo>
                  <a:pt x="581063" y="171276"/>
                </a:lnTo>
                <a:lnTo>
                  <a:pt x="596628" y="166315"/>
                </a:lnTo>
                <a:lnTo>
                  <a:pt x="605085" y="165695"/>
                </a:lnTo>
                <a:close/>
              </a:path>
              <a:path w="1059179" h="387985">
                <a:moveTo>
                  <a:pt x="713692" y="165695"/>
                </a:moveTo>
                <a:lnTo>
                  <a:pt x="605085" y="165695"/>
                </a:lnTo>
                <a:lnTo>
                  <a:pt x="615782" y="166711"/>
                </a:lnTo>
                <a:lnTo>
                  <a:pt x="625053" y="169757"/>
                </a:lnTo>
                <a:lnTo>
                  <a:pt x="647873" y="205600"/>
                </a:lnTo>
                <a:lnTo>
                  <a:pt x="650726" y="381000"/>
                </a:lnTo>
                <a:lnTo>
                  <a:pt x="718939" y="381000"/>
                </a:lnTo>
                <a:lnTo>
                  <a:pt x="718842" y="219056"/>
                </a:lnTo>
                <a:lnTo>
                  <a:pt x="718342" y="200127"/>
                </a:lnTo>
                <a:lnTo>
                  <a:pt x="716551" y="180888"/>
                </a:lnTo>
                <a:lnTo>
                  <a:pt x="713692" y="165695"/>
                </a:lnTo>
                <a:close/>
              </a:path>
              <a:path w="1059179" h="387985">
                <a:moveTo>
                  <a:pt x="627409" y="104180"/>
                </a:moveTo>
                <a:lnTo>
                  <a:pt x="588179" y="111156"/>
                </a:lnTo>
                <a:lnTo>
                  <a:pt x="554577" y="131837"/>
                </a:lnTo>
                <a:lnTo>
                  <a:pt x="536624" y="152797"/>
                </a:lnTo>
                <a:lnTo>
                  <a:pt x="709472" y="152797"/>
                </a:lnTo>
                <a:lnTo>
                  <a:pt x="678011" y="117574"/>
                </a:lnTo>
                <a:lnTo>
                  <a:pt x="641362" y="105017"/>
                </a:lnTo>
                <a:lnTo>
                  <a:pt x="627409" y="104180"/>
                </a:lnTo>
                <a:close/>
              </a:path>
              <a:path w="1059179" h="387985">
                <a:moveTo>
                  <a:pt x="458241" y="104180"/>
                </a:moveTo>
                <a:lnTo>
                  <a:pt x="411981" y="113605"/>
                </a:lnTo>
                <a:lnTo>
                  <a:pt x="373409" y="142131"/>
                </a:lnTo>
                <a:lnTo>
                  <a:pt x="530242" y="142131"/>
                </a:lnTo>
                <a:lnTo>
                  <a:pt x="493402" y="111156"/>
                </a:lnTo>
                <a:lnTo>
                  <a:pt x="458241" y="104180"/>
                </a:lnTo>
                <a:close/>
              </a:path>
              <a:path w="1059179" h="387985">
                <a:moveTo>
                  <a:pt x="102195" y="169416"/>
                </a:moveTo>
                <a:lnTo>
                  <a:pt x="34726" y="169416"/>
                </a:lnTo>
                <a:lnTo>
                  <a:pt x="34726" y="381000"/>
                </a:lnTo>
                <a:lnTo>
                  <a:pt x="102195" y="381000"/>
                </a:lnTo>
                <a:lnTo>
                  <a:pt x="102195" y="169416"/>
                </a:lnTo>
                <a:close/>
              </a:path>
              <a:path w="1059179" h="387985">
                <a:moveTo>
                  <a:pt x="142378" y="111125"/>
                </a:moveTo>
                <a:lnTo>
                  <a:pt x="0" y="111125"/>
                </a:lnTo>
                <a:lnTo>
                  <a:pt x="0" y="169416"/>
                </a:lnTo>
                <a:lnTo>
                  <a:pt x="142378" y="169416"/>
                </a:lnTo>
                <a:lnTo>
                  <a:pt x="142378" y="111125"/>
                </a:lnTo>
                <a:close/>
              </a:path>
              <a:path w="1059179" h="387985">
                <a:moveTo>
                  <a:pt x="102195" y="11658"/>
                </a:moveTo>
                <a:lnTo>
                  <a:pt x="34726" y="11658"/>
                </a:lnTo>
                <a:lnTo>
                  <a:pt x="34726" y="111125"/>
                </a:lnTo>
                <a:lnTo>
                  <a:pt x="102195" y="111125"/>
                </a:lnTo>
                <a:lnTo>
                  <a:pt x="102195" y="11658"/>
                </a:lnTo>
                <a:close/>
              </a:path>
              <a:path w="1059179" h="387985">
                <a:moveTo>
                  <a:pt x="205482" y="0"/>
                </a:moveTo>
                <a:lnTo>
                  <a:pt x="169437" y="19301"/>
                </a:lnTo>
                <a:lnTo>
                  <a:pt x="162322" y="43160"/>
                </a:lnTo>
                <a:lnTo>
                  <a:pt x="163120" y="52113"/>
                </a:lnTo>
                <a:lnTo>
                  <a:pt x="189204" y="84553"/>
                </a:lnTo>
                <a:lnTo>
                  <a:pt x="205978" y="87808"/>
                </a:lnTo>
                <a:lnTo>
                  <a:pt x="214525" y="86995"/>
                </a:lnTo>
                <a:lnTo>
                  <a:pt x="245727" y="60927"/>
                </a:lnTo>
                <a:lnTo>
                  <a:pt x="248890" y="44152"/>
                </a:lnTo>
                <a:lnTo>
                  <a:pt x="248092" y="35315"/>
                </a:lnTo>
                <a:lnTo>
                  <a:pt x="222070" y="3225"/>
                </a:lnTo>
                <a:lnTo>
                  <a:pt x="205482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162864" y="5664317"/>
            <a:ext cx="171995" cy="762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02708" y="5626663"/>
            <a:ext cx="68580" cy="269875"/>
          </a:xfrm>
          <a:custGeom>
            <a:avLst/>
            <a:gdLst/>
            <a:ahLst/>
            <a:cxnLst/>
            <a:rect l="l" t="t" r="r" b="b"/>
            <a:pathLst>
              <a:path w="68579" h="269875">
                <a:moveTo>
                  <a:pt x="0" y="0"/>
                </a:moveTo>
                <a:lnTo>
                  <a:pt x="67964" y="0"/>
                </a:lnTo>
                <a:lnTo>
                  <a:pt x="67964" y="269875"/>
                </a:lnTo>
                <a:lnTo>
                  <a:pt x="0" y="26987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107103" y="5619719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31211" y="5527193"/>
            <a:ext cx="142875" cy="369570"/>
          </a:xfrm>
          <a:custGeom>
            <a:avLst/>
            <a:gdLst/>
            <a:ahLst/>
            <a:cxnLst/>
            <a:rect l="l" t="t" r="r" b="b"/>
            <a:pathLst>
              <a:path w="142875" h="369570">
                <a:moveTo>
                  <a:pt x="34726" y="0"/>
                </a:moveTo>
                <a:lnTo>
                  <a:pt x="102195" y="0"/>
                </a:lnTo>
                <a:lnTo>
                  <a:pt x="102195" y="99466"/>
                </a:lnTo>
                <a:lnTo>
                  <a:pt x="142378" y="99466"/>
                </a:lnTo>
                <a:lnTo>
                  <a:pt x="142378" y="157757"/>
                </a:lnTo>
                <a:lnTo>
                  <a:pt x="102195" y="157757"/>
                </a:lnTo>
                <a:lnTo>
                  <a:pt x="102195" y="369341"/>
                </a:lnTo>
                <a:lnTo>
                  <a:pt x="34726" y="369341"/>
                </a:lnTo>
                <a:lnTo>
                  <a:pt x="34726" y="157757"/>
                </a:lnTo>
                <a:lnTo>
                  <a:pt x="0" y="157757"/>
                </a:lnTo>
                <a:lnTo>
                  <a:pt x="0" y="99466"/>
                </a:lnTo>
                <a:lnTo>
                  <a:pt x="34726" y="99466"/>
                </a:lnTo>
                <a:lnTo>
                  <a:pt x="34726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480831" y="5502835"/>
            <a:ext cx="111968" cy="113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091B5B-2F08-4B66-9C7C-D4F757B0EE49}"/>
              </a:ext>
            </a:extLst>
          </p:cNvPr>
          <p:cNvSpPr txBox="1"/>
          <p:nvPr/>
        </p:nvSpPr>
        <p:spPr>
          <a:xfrm>
            <a:off x="1910464" y="1233201"/>
            <a:ext cx="5973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did I learn today?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069" y="546100"/>
            <a:ext cx="35560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036" y="736917"/>
            <a:ext cx="2847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5" dirty="0"/>
              <a:t>Homework.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796772" y="2280920"/>
            <a:ext cx="12729130" cy="1741502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74838" marR="5080">
              <a:lnSpc>
                <a:spcPts val="3300"/>
              </a:lnSpc>
              <a:spcBef>
                <a:spcPts val="260"/>
              </a:spcBef>
              <a:tabLst>
                <a:tab pos="6707831" algn="l"/>
              </a:tabLst>
            </a:pPr>
            <a:r>
              <a:rPr spc="-5" dirty="0"/>
              <a:t>What </a:t>
            </a:r>
            <a:r>
              <a:rPr spc="-20" dirty="0"/>
              <a:t>superpower </a:t>
            </a:r>
            <a:r>
              <a:rPr spc="-10" dirty="0"/>
              <a:t>do </a:t>
            </a:r>
            <a:r>
              <a:rPr spc="-15" dirty="0"/>
              <a:t>you </a:t>
            </a:r>
            <a:r>
              <a:rPr spc="-10" dirty="0"/>
              <a:t>think </a:t>
            </a:r>
            <a:r>
              <a:rPr spc="10" dirty="0"/>
              <a:t>is </a:t>
            </a:r>
            <a:r>
              <a:rPr spc="-20" dirty="0"/>
              <a:t>best: </a:t>
            </a:r>
            <a:r>
              <a:rPr spc="-5" dirty="0"/>
              <a:t>making  </a:t>
            </a:r>
            <a:r>
              <a:rPr dirty="0"/>
              <a:t>fire </a:t>
            </a:r>
            <a:r>
              <a:rPr spc="-20" dirty="0"/>
              <a:t>or</a:t>
            </a:r>
            <a:r>
              <a:rPr spc="-10" dirty="0"/>
              <a:t> </a:t>
            </a:r>
            <a:r>
              <a:rPr spc="-5" dirty="0"/>
              <a:t>making</a:t>
            </a:r>
            <a:r>
              <a:rPr spc="35" dirty="0"/>
              <a:t> </a:t>
            </a:r>
            <a:r>
              <a:rPr spc="-15" dirty="0"/>
              <a:t>snow?	</a:t>
            </a:r>
            <a:r>
              <a:rPr spc="-5" dirty="0"/>
              <a:t>Why?</a:t>
            </a:r>
          </a:p>
          <a:p>
            <a:pPr marL="2962138">
              <a:spcBef>
                <a:spcPts val="20"/>
              </a:spcBef>
            </a:pPr>
            <a:endParaRPr spc="-5" dirty="0"/>
          </a:p>
          <a:p>
            <a:pPr marL="2974838"/>
            <a:r>
              <a:rPr spc="-15" dirty="0"/>
              <a:t>Write </a:t>
            </a:r>
            <a:r>
              <a:rPr dirty="0"/>
              <a:t>5</a:t>
            </a:r>
            <a:r>
              <a:rPr spc="80" dirty="0"/>
              <a:t> </a:t>
            </a:r>
            <a:r>
              <a:rPr spc="-15" dirty="0"/>
              <a:t>sentences.</a:t>
            </a:r>
          </a:p>
        </p:txBody>
      </p:sp>
      <p:sp>
        <p:nvSpPr>
          <p:cNvPr id="5" name="object 5"/>
          <p:cNvSpPr/>
          <p:nvPr/>
        </p:nvSpPr>
        <p:spPr>
          <a:xfrm>
            <a:off x="1032669" y="1371604"/>
            <a:ext cx="4152900" cy="5486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0017" y="4460243"/>
            <a:ext cx="4122137" cy="1531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6069" y="546100"/>
            <a:ext cx="65278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1036" y="736918"/>
            <a:ext cx="58197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Let’s try </a:t>
            </a:r>
            <a:r>
              <a:rPr sz="40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tongue</a:t>
            </a:r>
            <a:r>
              <a:rPr sz="40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10" dirty="0">
                <a:solidFill>
                  <a:srgbClr val="FEFEFE"/>
                </a:solidFill>
                <a:latin typeface="Century Gothic"/>
                <a:cs typeface="Century Gothic"/>
              </a:rPr>
              <a:t>twisters!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54969" y="2082800"/>
            <a:ext cx="10960100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81994" y="2263459"/>
            <a:ext cx="10304780" cy="115467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699" marR="5080" indent="114294">
              <a:lnSpc>
                <a:spcPct val="101400"/>
              </a:lnSpc>
              <a:spcBef>
                <a:spcPts val="35"/>
              </a:spcBef>
            </a:pPr>
            <a:r>
              <a:rPr sz="3700" spc="-5" dirty="0">
                <a:latin typeface="Century Gothic"/>
                <a:cs typeface="Century Gothic"/>
              </a:rPr>
              <a:t>Ann </a:t>
            </a:r>
            <a:r>
              <a:rPr sz="3700" dirty="0">
                <a:latin typeface="Century Gothic"/>
                <a:cs typeface="Century Gothic"/>
              </a:rPr>
              <a:t>Anteater ate </a:t>
            </a:r>
            <a:r>
              <a:rPr sz="3700" spc="-10" dirty="0">
                <a:latin typeface="Century Gothic"/>
                <a:cs typeface="Century Gothic"/>
              </a:rPr>
              <a:t>Andy </a:t>
            </a:r>
            <a:r>
              <a:rPr sz="3700" spc="-25" dirty="0">
                <a:latin typeface="Century Gothic"/>
                <a:cs typeface="Century Gothic"/>
              </a:rPr>
              <a:t>Alligator's apples, </a:t>
            </a:r>
            <a:r>
              <a:rPr sz="3700" spc="-20" dirty="0">
                <a:latin typeface="Century Gothic"/>
                <a:cs typeface="Century Gothic"/>
              </a:rPr>
              <a:t>so  </a:t>
            </a:r>
            <a:r>
              <a:rPr sz="3700" spc="-5" dirty="0">
                <a:latin typeface="Century Gothic"/>
                <a:cs typeface="Century Gothic"/>
              </a:rPr>
              <a:t>angry </a:t>
            </a:r>
            <a:r>
              <a:rPr sz="3700" spc="-10" dirty="0">
                <a:latin typeface="Century Gothic"/>
                <a:cs typeface="Century Gothic"/>
              </a:rPr>
              <a:t>Andy </a:t>
            </a:r>
            <a:r>
              <a:rPr sz="3700" spc="-25" dirty="0">
                <a:latin typeface="Century Gothic"/>
                <a:cs typeface="Century Gothic"/>
              </a:rPr>
              <a:t>Alligator </a:t>
            </a:r>
            <a:r>
              <a:rPr sz="3700" dirty="0">
                <a:latin typeface="Century Gothic"/>
                <a:cs typeface="Century Gothic"/>
              </a:rPr>
              <a:t>ate </a:t>
            </a:r>
            <a:r>
              <a:rPr sz="3700" spc="-5" dirty="0">
                <a:latin typeface="Century Gothic"/>
                <a:cs typeface="Century Gothic"/>
              </a:rPr>
              <a:t>Ann Anteater's</a:t>
            </a:r>
            <a:r>
              <a:rPr sz="3700" spc="290" dirty="0">
                <a:latin typeface="Century Gothic"/>
                <a:cs typeface="Century Gothic"/>
              </a:rPr>
              <a:t> </a:t>
            </a:r>
            <a:r>
              <a:rPr sz="3700" dirty="0">
                <a:latin typeface="Century Gothic"/>
                <a:cs typeface="Century Gothic"/>
              </a:rPr>
              <a:t>ants.</a:t>
            </a:r>
          </a:p>
        </p:txBody>
      </p:sp>
      <p:sp>
        <p:nvSpPr>
          <p:cNvPr id="7" name="object 7"/>
          <p:cNvSpPr/>
          <p:nvPr/>
        </p:nvSpPr>
        <p:spPr>
          <a:xfrm>
            <a:off x="9757569" y="4445000"/>
            <a:ext cx="2184400" cy="163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16192" y="4849485"/>
            <a:ext cx="843915" cy="876300"/>
          </a:xfrm>
          <a:custGeom>
            <a:avLst/>
            <a:gdLst/>
            <a:ahLst/>
            <a:cxnLst/>
            <a:rect l="l" t="t" r="r" b="b"/>
            <a:pathLst>
              <a:path w="843915" h="876300">
                <a:moveTo>
                  <a:pt x="506610" y="0"/>
                </a:moveTo>
                <a:lnTo>
                  <a:pt x="337541" y="0"/>
                </a:lnTo>
                <a:lnTo>
                  <a:pt x="0" y="875704"/>
                </a:lnTo>
                <a:lnTo>
                  <a:pt x="173235" y="875704"/>
                </a:lnTo>
                <a:lnTo>
                  <a:pt x="244673" y="695325"/>
                </a:lnTo>
                <a:lnTo>
                  <a:pt x="774153" y="695325"/>
                </a:lnTo>
                <a:lnTo>
                  <a:pt x="711619" y="532804"/>
                </a:lnTo>
                <a:lnTo>
                  <a:pt x="306585" y="532804"/>
                </a:lnTo>
                <a:lnTo>
                  <a:pt x="423266" y="232171"/>
                </a:lnTo>
                <a:lnTo>
                  <a:pt x="595943" y="232171"/>
                </a:lnTo>
                <a:lnTo>
                  <a:pt x="506610" y="0"/>
                </a:lnTo>
                <a:close/>
              </a:path>
              <a:path w="843915" h="876300">
                <a:moveTo>
                  <a:pt x="774153" y="695325"/>
                </a:moveTo>
                <a:lnTo>
                  <a:pt x="601860" y="695325"/>
                </a:lnTo>
                <a:lnTo>
                  <a:pt x="670322" y="875704"/>
                </a:lnTo>
                <a:lnTo>
                  <a:pt x="843558" y="875704"/>
                </a:lnTo>
                <a:lnTo>
                  <a:pt x="774153" y="695325"/>
                </a:lnTo>
                <a:close/>
              </a:path>
              <a:path w="843915" h="876300">
                <a:moveTo>
                  <a:pt x="595943" y="232171"/>
                </a:moveTo>
                <a:lnTo>
                  <a:pt x="423266" y="232171"/>
                </a:lnTo>
                <a:lnTo>
                  <a:pt x="539353" y="532804"/>
                </a:lnTo>
                <a:lnTo>
                  <a:pt x="711619" y="532804"/>
                </a:lnTo>
                <a:lnTo>
                  <a:pt x="595943" y="232171"/>
                </a:lnTo>
                <a:close/>
              </a:path>
            </a:pathLst>
          </a:custGeom>
          <a:solidFill>
            <a:srgbClr val="8A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22778" y="5081656"/>
            <a:ext cx="233045" cy="300990"/>
          </a:xfrm>
          <a:custGeom>
            <a:avLst/>
            <a:gdLst/>
            <a:ahLst/>
            <a:cxnLst/>
            <a:rect l="l" t="t" r="r" b="b"/>
            <a:pathLst>
              <a:path w="233045" h="300989">
                <a:moveTo>
                  <a:pt x="116681" y="0"/>
                </a:moveTo>
                <a:lnTo>
                  <a:pt x="0" y="300632"/>
                </a:lnTo>
                <a:lnTo>
                  <a:pt x="232767" y="300632"/>
                </a:lnTo>
                <a:lnTo>
                  <a:pt x="116681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16192" y="4849484"/>
            <a:ext cx="843915" cy="876300"/>
          </a:xfrm>
          <a:custGeom>
            <a:avLst/>
            <a:gdLst/>
            <a:ahLst/>
            <a:cxnLst/>
            <a:rect l="l" t="t" r="r" b="b"/>
            <a:pathLst>
              <a:path w="843915" h="876300">
                <a:moveTo>
                  <a:pt x="337542" y="0"/>
                </a:moveTo>
                <a:lnTo>
                  <a:pt x="506610" y="0"/>
                </a:lnTo>
                <a:lnTo>
                  <a:pt x="843557" y="875704"/>
                </a:lnTo>
                <a:lnTo>
                  <a:pt x="670321" y="875704"/>
                </a:lnTo>
                <a:lnTo>
                  <a:pt x="601860" y="695325"/>
                </a:lnTo>
                <a:lnTo>
                  <a:pt x="244673" y="695325"/>
                </a:lnTo>
                <a:lnTo>
                  <a:pt x="173235" y="875704"/>
                </a:lnTo>
                <a:lnTo>
                  <a:pt x="0" y="875704"/>
                </a:lnTo>
                <a:lnTo>
                  <a:pt x="337542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4469" y="3937000"/>
            <a:ext cx="4152900" cy="165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4019" y="1085851"/>
            <a:ext cx="632460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4019" y="1085851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16469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4069" y="2019300"/>
            <a:ext cx="4686300" cy="189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44912" y="2219008"/>
            <a:ext cx="3949065" cy="131048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699" marR="5080">
              <a:lnSpc>
                <a:spcPct val="101200"/>
              </a:lnSpc>
              <a:spcBef>
                <a:spcPts val="40"/>
              </a:spcBef>
            </a:pPr>
            <a:r>
              <a:rPr sz="4199" dirty="0"/>
              <a:t>Let’s review  </a:t>
            </a:r>
            <a:r>
              <a:rPr sz="4199" spc="-10" dirty="0"/>
              <a:t>retelling </a:t>
            </a:r>
            <a:r>
              <a:rPr sz="4199" dirty="0"/>
              <a:t>a</a:t>
            </a:r>
            <a:r>
              <a:rPr sz="4199" spc="-15" dirty="0"/>
              <a:t> </a:t>
            </a:r>
            <a:r>
              <a:rPr sz="4199" spc="-25" dirty="0"/>
              <a:t>story</a:t>
            </a:r>
            <a:endParaRPr sz="4199"/>
          </a:p>
        </p:txBody>
      </p:sp>
      <p:sp>
        <p:nvSpPr>
          <p:cNvPr id="7" name="object 7"/>
          <p:cNvSpPr/>
          <p:nvPr/>
        </p:nvSpPr>
        <p:spPr>
          <a:xfrm>
            <a:off x="1032669" y="3276604"/>
            <a:ext cx="2730500" cy="3403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069" y="546100"/>
            <a:ext cx="88138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412" y="736917"/>
            <a:ext cx="81057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15" dirty="0"/>
              <a:t>Listen </a:t>
            </a:r>
            <a:r>
              <a:rPr dirty="0"/>
              <a:t>to your teacher </a:t>
            </a:r>
            <a:r>
              <a:rPr spc="10" dirty="0"/>
              <a:t>tell </a:t>
            </a:r>
            <a:r>
              <a:rPr dirty="0"/>
              <a:t>a</a:t>
            </a:r>
            <a:r>
              <a:rPr spc="-280" dirty="0"/>
              <a:t> </a:t>
            </a:r>
            <a:r>
              <a:rPr spc="5" dirty="0"/>
              <a:t>story.</a:t>
            </a:r>
          </a:p>
        </p:txBody>
      </p:sp>
      <p:sp>
        <p:nvSpPr>
          <p:cNvPr id="4" name="object 4"/>
          <p:cNvSpPr/>
          <p:nvPr/>
        </p:nvSpPr>
        <p:spPr>
          <a:xfrm>
            <a:off x="7420770" y="2006601"/>
            <a:ext cx="3543300" cy="4711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8885" y="1435734"/>
            <a:ext cx="5473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400" spc="-5" dirty="0">
                <a:latin typeface="Britannic Bold"/>
                <a:cs typeface="Britannic Bold"/>
              </a:rPr>
              <a:t>T</a:t>
            </a:r>
            <a:r>
              <a:rPr sz="2400" dirty="0">
                <a:latin typeface="Britannic Bold"/>
                <a:cs typeface="Britannic Bold"/>
              </a:rPr>
              <a:t>HE</a:t>
            </a:r>
            <a:endParaRPr sz="2400">
              <a:latin typeface="Britannic Bold"/>
              <a:cs typeface="Britannic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6525" y="1880743"/>
            <a:ext cx="22904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3600" b="0" spc="-15" dirty="0">
                <a:solidFill>
                  <a:srgbClr val="000000"/>
                </a:solidFill>
                <a:latin typeface="Verdana"/>
                <a:cs typeface="Verdana"/>
              </a:rPr>
              <a:t>MIXED</a:t>
            </a:r>
            <a:r>
              <a:rPr sz="3600" b="0" spc="-2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600" b="0" spc="-30" dirty="0">
                <a:solidFill>
                  <a:srgbClr val="000000"/>
                </a:solidFill>
                <a:latin typeface="Verdana"/>
                <a:cs typeface="Verdana"/>
              </a:rPr>
              <a:t>UP</a:t>
            </a:r>
            <a:endParaRPr sz="3600">
              <a:latin typeface="Verdana"/>
              <a:cs typeface="Verdana"/>
            </a:endParaRPr>
          </a:p>
          <a:p>
            <a:pPr marL="5080" algn="ctr">
              <a:spcBef>
                <a:spcPts val="25"/>
              </a:spcBef>
            </a:pPr>
            <a:r>
              <a:rPr sz="2400" b="0" spc="-5" dirty="0">
                <a:solidFill>
                  <a:srgbClr val="000000"/>
                </a:solidFill>
                <a:latin typeface="Britannic Bold"/>
                <a:cs typeface="Britannic Bold"/>
              </a:rPr>
              <a:t>PET</a:t>
            </a:r>
            <a:r>
              <a:rPr sz="2400" b="0" spc="-15" dirty="0">
                <a:solidFill>
                  <a:srgbClr val="000000"/>
                </a:solidFill>
                <a:latin typeface="Britannic Bold"/>
                <a:cs typeface="Britannic Bold"/>
              </a:rPr>
              <a:t> </a:t>
            </a:r>
            <a:r>
              <a:rPr sz="2400" b="0" dirty="0">
                <a:solidFill>
                  <a:srgbClr val="000000"/>
                </a:solidFill>
                <a:latin typeface="Britannic Bold"/>
                <a:cs typeface="Britannic Bold"/>
              </a:rPr>
              <a:t>SHOP</a:t>
            </a:r>
            <a:endParaRPr sz="2400">
              <a:latin typeface="Britannic Bold"/>
              <a:cs typeface="Britannic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6865" y="3496436"/>
            <a:ext cx="5736590" cy="19623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" algn="ctr"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By </a:t>
            </a:r>
            <a:r>
              <a:rPr sz="1200" spc="-10" dirty="0">
                <a:latin typeface="Times New Roman"/>
                <a:cs typeface="Times New Roman"/>
              </a:rPr>
              <a:t>Michelle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Dennise</a:t>
            </a:r>
            <a:endParaRPr sz="1200">
              <a:latin typeface="Times New Roman"/>
              <a:cs typeface="Times New Roman"/>
            </a:endParaRPr>
          </a:p>
          <a:p>
            <a:pPr marL="1826811" marR="1824905" algn="ctr">
              <a:lnSpc>
                <a:spcPct val="158300"/>
              </a:lnSpc>
              <a:spcBef>
                <a:spcPts val="25"/>
              </a:spcBef>
            </a:pPr>
            <a:r>
              <a:rPr sz="1200" spc="-10" dirty="0">
                <a:latin typeface="Times New Roman"/>
                <a:cs typeface="Times New Roman"/>
              </a:rPr>
              <a:t>Copyright </a:t>
            </a:r>
            <a:r>
              <a:rPr sz="1200" dirty="0">
                <a:latin typeface="Times New Roman"/>
                <a:cs typeface="Times New Roman"/>
              </a:rPr>
              <a:t>2017 </a:t>
            </a:r>
            <a:r>
              <a:rPr sz="1200" spc="-15" dirty="0">
                <a:latin typeface="Times New Roman"/>
                <a:cs typeface="Times New Roman"/>
              </a:rPr>
              <a:t>Michelle </a:t>
            </a:r>
            <a:r>
              <a:rPr sz="1200" spc="-5" dirty="0">
                <a:latin typeface="Times New Roman"/>
                <a:cs typeface="Times New Roman"/>
              </a:rPr>
              <a:t>Dennise  </a:t>
            </a:r>
            <a:r>
              <a:rPr sz="1200" spc="-15" dirty="0">
                <a:latin typeface="Times New Roman"/>
                <a:cs typeface="Times New Roman"/>
              </a:rPr>
              <a:t>FKB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Edition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2699" marR="5080" indent="-13334" algn="ctr">
              <a:lnSpc>
                <a:spcPct val="103400"/>
              </a:lnSpc>
            </a:pPr>
            <a:r>
              <a:rPr sz="1200" spc="-10" dirty="0">
                <a:latin typeface="Times New Roman"/>
                <a:cs typeface="Times New Roman"/>
              </a:rPr>
              <a:t>Thank </a:t>
            </a:r>
            <a:r>
              <a:rPr sz="1200" spc="-15" dirty="0">
                <a:latin typeface="Times New Roman"/>
                <a:cs typeface="Times New Roman"/>
              </a:rPr>
              <a:t>you </a:t>
            </a:r>
            <a:r>
              <a:rPr sz="1200" spc="-10" dirty="0">
                <a:latin typeface="Times New Roman"/>
                <a:cs typeface="Times New Roman"/>
              </a:rPr>
              <a:t>for downloading this </a:t>
            </a:r>
            <a:r>
              <a:rPr sz="1200" dirty="0">
                <a:latin typeface="Times New Roman"/>
                <a:cs typeface="Times New Roman"/>
              </a:rPr>
              <a:t>eBook. </a:t>
            </a:r>
            <a:r>
              <a:rPr sz="1200" spc="-15" dirty="0">
                <a:latin typeface="Times New Roman"/>
                <a:cs typeface="Times New Roman"/>
              </a:rPr>
              <a:t>This </a:t>
            </a:r>
            <a:r>
              <a:rPr sz="1200" dirty="0">
                <a:latin typeface="Times New Roman"/>
                <a:cs typeface="Times New Roman"/>
              </a:rPr>
              <a:t>book </a:t>
            </a:r>
            <a:r>
              <a:rPr sz="1200" spc="-15" dirty="0">
                <a:latin typeface="Times New Roman"/>
                <a:cs typeface="Times New Roman"/>
              </a:rPr>
              <a:t>remains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copyrighted property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this  </a:t>
            </a:r>
            <a:r>
              <a:rPr sz="1200" spc="-5" dirty="0">
                <a:latin typeface="Times New Roman"/>
                <a:cs typeface="Times New Roman"/>
              </a:rPr>
              <a:t>author,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spc="-15" dirty="0">
                <a:latin typeface="Times New Roman"/>
                <a:cs typeface="Times New Roman"/>
              </a:rPr>
              <a:t>may </a:t>
            </a:r>
            <a:r>
              <a:rPr sz="1200" spc="-5" dirty="0">
                <a:latin typeface="Times New Roman"/>
                <a:cs typeface="Times New Roman"/>
              </a:rPr>
              <a:t>not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redistributed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others </a:t>
            </a:r>
            <a:r>
              <a:rPr sz="1200" spc="-10" dirty="0">
                <a:latin typeface="Times New Roman"/>
                <a:cs typeface="Times New Roman"/>
              </a:rPr>
              <a:t>for commercial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non-commercial purposes. </a:t>
            </a:r>
            <a:r>
              <a:rPr sz="1200" spc="5" dirty="0">
                <a:latin typeface="Times New Roman"/>
                <a:cs typeface="Times New Roman"/>
              </a:rPr>
              <a:t>If  </a:t>
            </a:r>
            <a:r>
              <a:rPr sz="1200" spc="-15" dirty="0">
                <a:latin typeface="Times New Roman"/>
                <a:cs typeface="Times New Roman"/>
              </a:rPr>
              <a:t>you </a:t>
            </a:r>
            <a:r>
              <a:rPr sz="1200" spc="-5" dirty="0">
                <a:latin typeface="Times New Roman"/>
                <a:cs typeface="Times New Roman"/>
              </a:rPr>
              <a:t>enjoyed </a:t>
            </a:r>
            <a:r>
              <a:rPr sz="1200" spc="-1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book, </a:t>
            </a:r>
            <a:r>
              <a:rPr sz="1200" spc="-15" dirty="0">
                <a:latin typeface="Times New Roman"/>
                <a:cs typeface="Times New Roman"/>
              </a:rPr>
              <a:t>please </a:t>
            </a:r>
            <a:r>
              <a:rPr sz="1200" spc="-5" dirty="0">
                <a:latin typeface="Times New Roman"/>
                <a:cs typeface="Times New Roman"/>
              </a:rPr>
              <a:t>encourage </a:t>
            </a:r>
            <a:r>
              <a:rPr sz="1200" spc="-10" dirty="0">
                <a:latin typeface="Times New Roman"/>
                <a:cs typeface="Times New Roman"/>
              </a:rPr>
              <a:t>your </a:t>
            </a:r>
            <a:r>
              <a:rPr sz="1200" spc="-5" dirty="0">
                <a:latin typeface="Times New Roman"/>
                <a:cs typeface="Times New Roman"/>
              </a:rPr>
              <a:t>friends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download their </a:t>
            </a:r>
            <a:r>
              <a:rPr sz="1200" dirty="0">
                <a:latin typeface="Times New Roman"/>
                <a:cs typeface="Times New Roman"/>
              </a:rPr>
              <a:t>own copy from </a:t>
            </a:r>
            <a:r>
              <a:rPr sz="1200" spc="-10" dirty="0">
                <a:latin typeface="Times New Roman"/>
                <a:cs typeface="Times New Roman"/>
              </a:rPr>
              <a:t>their  </a:t>
            </a:r>
            <a:r>
              <a:rPr sz="1200" spc="-5" dirty="0">
                <a:latin typeface="Times New Roman"/>
                <a:cs typeface="Times New Roman"/>
              </a:rPr>
              <a:t>favourite </a:t>
            </a:r>
            <a:r>
              <a:rPr sz="1200" spc="-10" dirty="0">
                <a:latin typeface="Times New Roman"/>
                <a:cs typeface="Times New Roman"/>
              </a:rPr>
              <a:t>authorised </a:t>
            </a:r>
            <a:r>
              <a:rPr sz="1200" spc="-5" dirty="0">
                <a:latin typeface="Times New Roman"/>
                <a:cs typeface="Times New Roman"/>
              </a:rPr>
              <a:t>retailer. </a:t>
            </a:r>
            <a:r>
              <a:rPr sz="1200" spc="-10" dirty="0">
                <a:latin typeface="Times New Roman"/>
                <a:cs typeface="Times New Roman"/>
              </a:rPr>
              <a:t>Thank </a:t>
            </a:r>
            <a:r>
              <a:rPr sz="1200" spc="-15" dirty="0">
                <a:latin typeface="Times New Roman"/>
                <a:cs typeface="Times New Roman"/>
              </a:rPr>
              <a:t>you </a:t>
            </a:r>
            <a:r>
              <a:rPr sz="1200" spc="-10" dirty="0">
                <a:latin typeface="Times New Roman"/>
                <a:cs typeface="Times New Roman"/>
              </a:rPr>
              <a:t>for respecting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hard </a:t>
            </a:r>
            <a:r>
              <a:rPr sz="1200" dirty="0">
                <a:latin typeface="Times New Roman"/>
                <a:cs typeface="Times New Roman"/>
              </a:rPr>
              <a:t>work of </a:t>
            </a:r>
            <a:r>
              <a:rPr sz="1200" spc="-10" dirty="0">
                <a:latin typeface="Times New Roman"/>
                <a:cs typeface="Times New Roman"/>
              </a:rPr>
              <a:t>this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author.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2133" y="1786258"/>
            <a:ext cx="3420110" cy="4620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34677" y="6910247"/>
            <a:ext cx="5330825" cy="696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 marR="5080">
              <a:lnSpc>
                <a:spcPct val="111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Today my Mum </a:t>
            </a:r>
            <a:r>
              <a:rPr sz="2000" spc="-5" dirty="0">
                <a:latin typeface="Calibri"/>
                <a:cs typeface="Calibri"/>
              </a:rPr>
              <a:t>and I </a:t>
            </a:r>
            <a:r>
              <a:rPr sz="2000" spc="-10" dirty="0">
                <a:latin typeface="Calibri"/>
                <a:cs typeface="Calibri"/>
              </a:rPr>
              <a:t>went </a:t>
            </a:r>
            <a:r>
              <a:rPr sz="2000" spc="-5" dirty="0">
                <a:latin typeface="Calibri"/>
                <a:cs typeface="Calibri"/>
              </a:rPr>
              <a:t>to the </a:t>
            </a:r>
            <a:r>
              <a:rPr sz="2000" spc="-10" dirty="0">
                <a:latin typeface="Calibri"/>
                <a:cs typeface="Calibri"/>
              </a:rPr>
              <a:t>pet shop </a:t>
            </a:r>
            <a:r>
              <a:rPr sz="2000" spc="-5" dirty="0">
                <a:latin typeface="Calibri"/>
                <a:cs typeface="Calibri"/>
              </a:rPr>
              <a:t>to buy a  </a:t>
            </a:r>
            <a:r>
              <a:rPr sz="2000" spc="-10" dirty="0">
                <a:latin typeface="Calibri"/>
                <a:cs typeface="Calibri"/>
              </a:rPr>
              <a:t>new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puppy.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PASSING_SCORE" val="100.000000"/>
  <p:tag name="ISPRING_ULTRA_SCORM_COURSE_ID" val="BA84EB23-41B4-4BA1-9E75-DA03B26EA03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1\lesson-1-8"/>
  <p:tag name="ISPRING_PRESENTATION_TITLE" val="ESLAO-1-8-Slides"/>
  <p:tag name="ISPRING_FIRST_PUBLISH" val="1"/>
  <p:tag name="ISPRING_SCORM_RATE_QUIZZES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695</Words>
  <Application>Microsoft Office PowerPoint</Application>
  <PresentationFormat>Custom</PresentationFormat>
  <Paragraphs>179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Britannic Bold</vt:lpstr>
      <vt:lpstr>Calibri</vt:lpstr>
      <vt:lpstr>Century Gothic</vt:lpstr>
      <vt:lpstr>Times New Roman</vt:lpstr>
      <vt:lpstr>Verdana</vt:lpstr>
      <vt:lpstr>Office Theme</vt:lpstr>
      <vt:lpstr>PowerPoint Presentation</vt:lpstr>
      <vt:lpstr>Homework.</vt:lpstr>
      <vt:lpstr>PowerPoint Presentation</vt:lpstr>
      <vt:lpstr>PowerPoint Presentation</vt:lpstr>
      <vt:lpstr>PowerPoint Presentation</vt:lpstr>
      <vt:lpstr>Let’s review  retelling a story</vt:lpstr>
      <vt:lpstr>Listen to your teacher tell a story.</vt:lpstr>
      <vt:lpstr>MIXED UP PET 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story about?</vt:lpstr>
      <vt:lpstr>What are some words from the story?</vt:lpstr>
      <vt:lpstr>Draw a picture from the story.</vt:lpstr>
      <vt:lpstr>Write the story in your own words.</vt:lpstr>
      <vt:lpstr>Let’s review question  words.</vt:lpstr>
      <vt:lpstr>PowerPoint Presentation</vt:lpstr>
      <vt:lpstr>Fill in the blanks</vt:lpstr>
      <vt:lpstr>Fill in the blanks</vt:lpstr>
      <vt:lpstr>Fill in the blanks</vt:lpstr>
      <vt:lpstr>What’s the question?</vt:lpstr>
      <vt:lpstr>What’s the question?</vt:lpstr>
      <vt:lpstr>What’s the question?</vt:lpstr>
      <vt:lpstr>What’s the question?</vt:lpstr>
      <vt:lpstr>What’s the question?</vt:lpstr>
      <vt:lpstr>What’s the question?</vt:lpstr>
      <vt:lpstr>PowerPoint Presentation</vt:lpstr>
      <vt:lpstr>Prepositions of Time</vt:lpstr>
      <vt:lpstr>Let’s find the Prepositions of Time</vt:lpstr>
      <vt:lpstr>Let’s write our own story!</vt:lpstr>
      <vt:lpstr>PowerPoint Presentation</vt:lpstr>
      <vt:lpstr>Homework.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ESLAO-1-8-Slides</dc:title>
  <cp:lastModifiedBy>Lakshmi Priya</cp:lastModifiedBy>
  <cp:revision>8</cp:revision>
  <dcterms:created xsi:type="dcterms:W3CDTF">2018-06-05T13:19:54Z</dcterms:created>
  <dcterms:modified xsi:type="dcterms:W3CDTF">2018-06-11T16:30:22Z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2017-03-19T00:00:00Z</vt:filetime>
  </property>
  <property fmtid="{D5CDD505-2E9C-101B-9397-08002B2CF9AE}" pid="3" name="Creator">
    <vt:lpwstr>PowerPoint</vt:lpwstr>
  </property>
  <property fmtid="{D5CDD505-2E9C-101B-9397-08002B2CF9AE}" pid="4" name="LastSaved">
    <vt:filetime>2018-06-05T00:00:00Z</vt:filetime>
  </property>
</Properties>
</file>