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4401800" cy="7200901"/>
  <p:notesSz cx="14401800" cy="72009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28000" y="3426348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39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3151" y="1008198"/>
            <a:ext cx="8665697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7300"/>
            <a:ext cx="12192000" cy="63500"/>
          </a:xfrm>
          <a:custGeom>
            <a:avLst/>
            <a:gdLst/>
            <a:ahLst/>
            <a:cxnLst/>
            <a:rect l="l" t="t" r="r" b="b"/>
            <a:pathLst>
              <a:path w="12192000" h="63500">
                <a:moveTo>
                  <a:pt x="0" y="63500"/>
                </a:moveTo>
                <a:lnTo>
                  <a:pt x="12192000" y="63500"/>
                </a:lnTo>
                <a:lnTo>
                  <a:pt x="121920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200150" y="174625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62191" y="1470661"/>
            <a:ext cx="12916382" cy="51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3480" y="1827954"/>
            <a:ext cx="9845039" cy="316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133.png"/><Relationship Id="rId9" Type="http://schemas.openxmlformats.org/officeDocument/2006/relationships/image" Target="../media/image134.png"/><Relationship Id="rId10" Type="http://schemas.openxmlformats.org/officeDocument/2006/relationships/image" Target="../media/image135.png"/><Relationship Id="rId11" Type="http://schemas.openxmlformats.org/officeDocument/2006/relationships/image" Target="../media/image136.png"/><Relationship Id="rId12" Type="http://schemas.openxmlformats.org/officeDocument/2006/relationships/image" Target="../media/image137.png"/><Relationship Id="rId13" Type="http://schemas.openxmlformats.org/officeDocument/2006/relationships/image" Target="../media/image138.png"/><Relationship Id="rId14" Type="http://schemas.openxmlformats.org/officeDocument/2006/relationships/image" Target="../media/image139.png"/><Relationship Id="rId15" Type="http://schemas.openxmlformats.org/officeDocument/2006/relationships/image" Target="../media/image140.png"/><Relationship Id="rId16" Type="http://schemas.openxmlformats.org/officeDocument/2006/relationships/image" Target="../media/image141.png"/><Relationship Id="rId17" Type="http://schemas.openxmlformats.org/officeDocument/2006/relationships/image" Target="../media/image142.png"/><Relationship Id="rId18" Type="http://schemas.openxmlformats.org/officeDocument/2006/relationships/image" Target="../media/image143.png"/><Relationship Id="rId19" Type="http://schemas.openxmlformats.org/officeDocument/2006/relationships/image" Target="../media/image144.png"/><Relationship Id="rId20" Type="http://schemas.openxmlformats.org/officeDocument/2006/relationships/image" Target="../media/image14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Relationship Id="rId11" Type="http://schemas.openxmlformats.org/officeDocument/2006/relationships/image" Target="../media/image164.png"/><Relationship Id="rId12" Type="http://schemas.openxmlformats.org/officeDocument/2006/relationships/image" Target="../media/image16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69.png"/><Relationship Id="rId6" Type="http://schemas.openxmlformats.org/officeDocument/2006/relationships/image" Target="../media/image170.png"/><Relationship Id="rId7" Type="http://schemas.openxmlformats.org/officeDocument/2006/relationships/image" Target="../media/image171.png"/><Relationship Id="rId8" Type="http://schemas.openxmlformats.org/officeDocument/2006/relationships/image" Target="../media/image172.png"/><Relationship Id="rId9" Type="http://schemas.openxmlformats.org/officeDocument/2006/relationships/image" Target="../media/image173.png"/><Relationship Id="rId10" Type="http://schemas.openxmlformats.org/officeDocument/2006/relationships/image" Target="../media/image174.png"/><Relationship Id="rId11" Type="http://schemas.openxmlformats.org/officeDocument/2006/relationships/image" Target="../media/image17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8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Relationship Id="rId8" Type="http://schemas.openxmlformats.org/officeDocument/2006/relationships/image" Target="../media/image187.png"/><Relationship Id="rId9" Type="http://schemas.openxmlformats.org/officeDocument/2006/relationships/image" Target="../media/image188.png"/><Relationship Id="rId10" Type="http://schemas.openxmlformats.org/officeDocument/2006/relationships/image" Target="../media/image189.png"/><Relationship Id="rId11" Type="http://schemas.openxmlformats.org/officeDocument/2006/relationships/image" Target="../media/image190.png"/><Relationship Id="rId12" Type="http://schemas.openxmlformats.org/officeDocument/2006/relationships/image" Target="../media/image191.png"/><Relationship Id="rId13" Type="http://schemas.openxmlformats.org/officeDocument/2006/relationships/image" Target="../media/image192.png"/><Relationship Id="rId14" Type="http://schemas.openxmlformats.org/officeDocument/2006/relationships/image" Target="../media/image193.png"/><Relationship Id="rId15" Type="http://schemas.openxmlformats.org/officeDocument/2006/relationships/image" Target="../media/image19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5.png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Relationship Id="rId7" Type="http://schemas.openxmlformats.org/officeDocument/2006/relationships/image" Target="../media/image200.png"/><Relationship Id="rId8" Type="http://schemas.openxmlformats.org/officeDocument/2006/relationships/image" Target="../media/image201.png"/><Relationship Id="rId9" Type="http://schemas.openxmlformats.org/officeDocument/2006/relationships/image" Target="../media/image202.png"/><Relationship Id="rId10" Type="http://schemas.openxmlformats.org/officeDocument/2006/relationships/image" Target="../media/image203.png"/><Relationship Id="rId11" Type="http://schemas.openxmlformats.org/officeDocument/2006/relationships/image" Target="../media/image204.png"/><Relationship Id="rId12" Type="http://schemas.openxmlformats.org/officeDocument/2006/relationships/image" Target="../media/image205.png"/><Relationship Id="rId13" Type="http://schemas.openxmlformats.org/officeDocument/2006/relationships/image" Target="../media/image206.png"/><Relationship Id="rId14" Type="http://schemas.openxmlformats.org/officeDocument/2006/relationships/image" Target="../media/image207.png"/><Relationship Id="rId15" Type="http://schemas.openxmlformats.org/officeDocument/2006/relationships/image" Target="../media/image208.png"/><Relationship Id="rId16" Type="http://schemas.openxmlformats.org/officeDocument/2006/relationships/image" Target="../media/image209.png"/><Relationship Id="rId17" Type="http://schemas.openxmlformats.org/officeDocument/2006/relationships/image" Target="../media/image210.png"/><Relationship Id="rId18" Type="http://schemas.openxmlformats.org/officeDocument/2006/relationships/image" Target="../media/image211.png"/><Relationship Id="rId19" Type="http://schemas.openxmlformats.org/officeDocument/2006/relationships/image" Target="../media/image212.png"/><Relationship Id="rId20" Type="http://schemas.openxmlformats.org/officeDocument/2006/relationships/image" Target="../media/image213.png"/><Relationship Id="rId21" Type="http://schemas.openxmlformats.org/officeDocument/2006/relationships/image" Target="../media/image214.png"/><Relationship Id="rId22" Type="http://schemas.openxmlformats.org/officeDocument/2006/relationships/image" Target="../media/image215.png"/><Relationship Id="rId23" Type="http://schemas.openxmlformats.org/officeDocument/2006/relationships/image" Target="../media/image216.png"/><Relationship Id="rId24" Type="http://schemas.openxmlformats.org/officeDocument/2006/relationships/image" Target="../media/image217.png"/><Relationship Id="rId25" Type="http://schemas.openxmlformats.org/officeDocument/2006/relationships/image" Target="../media/image218.png"/><Relationship Id="rId26" Type="http://schemas.openxmlformats.org/officeDocument/2006/relationships/image" Target="../media/image219.png"/><Relationship Id="rId27" Type="http://schemas.openxmlformats.org/officeDocument/2006/relationships/image" Target="../media/image220.png"/><Relationship Id="rId28" Type="http://schemas.openxmlformats.org/officeDocument/2006/relationships/image" Target="../media/image221.png"/><Relationship Id="rId29" Type="http://schemas.openxmlformats.org/officeDocument/2006/relationships/image" Target="../media/image222.png"/><Relationship Id="rId30" Type="http://schemas.openxmlformats.org/officeDocument/2006/relationships/image" Target="../media/image223.png"/><Relationship Id="rId31" Type="http://schemas.openxmlformats.org/officeDocument/2006/relationships/image" Target="../media/image224.png"/><Relationship Id="rId32" Type="http://schemas.openxmlformats.org/officeDocument/2006/relationships/image" Target="../media/image225.png"/><Relationship Id="rId33" Type="http://schemas.openxmlformats.org/officeDocument/2006/relationships/image" Target="../media/image226.png"/><Relationship Id="rId34" Type="http://schemas.openxmlformats.org/officeDocument/2006/relationships/image" Target="../media/image227.png"/><Relationship Id="rId35" Type="http://schemas.openxmlformats.org/officeDocument/2006/relationships/image" Target="../media/image228.png"/><Relationship Id="rId36" Type="http://schemas.openxmlformats.org/officeDocument/2006/relationships/image" Target="../media/image229.png"/><Relationship Id="rId37" Type="http://schemas.openxmlformats.org/officeDocument/2006/relationships/image" Target="../media/image230.png"/><Relationship Id="rId38" Type="http://schemas.openxmlformats.org/officeDocument/2006/relationships/image" Target="../media/image231.png"/><Relationship Id="rId39" Type="http://schemas.openxmlformats.org/officeDocument/2006/relationships/image" Target="../media/image232.png"/><Relationship Id="rId40" Type="http://schemas.openxmlformats.org/officeDocument/2006/relationships/image" Target="../media/image233.png"/><Relationship Id="rId41" Type="http://schemas.openxmlformats.org/officeDocument/2006/relationships/image" Target="../media/image234.png"/><Relationship Id="rId42" Type="http://schemas.openxmlformats.org/officeDocument/2006/relationships/image" Target="../media/image235.png"/><Relationship Id="rId43" Type="http://schemas.openxmlformats.org/officeDocument/2006/relationships/image" Target="../media/image236.png"/><Relationship Id="rId44" Type="http://schemas.openxmlformats.org/officeDocument/2006/relationships/image" Target="../media/image237.png"/><Relationship Id="rId45" Type="http://schemas.openxmlformats.org/officeDocument/2006/relationships/image" Target="../media/image238.png"/><Relationship Id="rId46" Type="http://schemas.openxmlformats.org/officeDocument/2006/relationships/image" Target="../media/image239.png"/><Relationship Id="rId47" Type="http://schemas.openxmlformats.org/officeDocument/2006/relationships/image" Target="../media/image240.png"/><Relationship Id="rId48" Type="http://schemas.openxmlformats.org/officeDocument/2006/relationships/image" Target="../media/image241.png"/><Relationship Id="rId49" Type="http://schemas.openxmlformats.org/officeDocument/2006/relationships/image" Target="../media/image242.png"/><Relationship Id="rId50" Type="http://schemas.openxmlformats.org/officeDocument/2006/relationships/image" Target="../media/image243.png"/><Relationship Id="rId51" Type="http://schemas.openxmlformats.org/officeDocument/2006/relationships/image" Target="../media/image244.png"/><Relationship Id="rId52" Type="http://schemas.openxmlformats.org/officeDocument/2006/relationships/image" Target="../media/image245.png"/><Relationship Id="rId53" Type="http://schemas.openxmlformats.org/officeDocument/2006/relationships/image" Target="../media/image246.png"/><Relationship Id="rId54" Type="http://schemas.openxmlformats.org/officeDocument/2006/relationships/image" Target="../media/image247.png"/><Relationship Id="rId55" Type="http://schemas.openxmlformats.org/officeDocument/2006/relationships/image" Target="../media/image248.png"/><Relationship Id="rId56" Type="http://schemas.openxmlformats.org/officeDocument/2006/relationships/image" Target="../media/image249.png"/><Relationship Id="rId57" Type="http://schemas.openxmlformats.org/officeDocument/2006/relationships/image" Target="../media/image250.png"/><Relationship Id="rId58" Type="http://schemas.openxmlformats.org/officeDocument/2006/relationships/image" Target="../media/image251.png"/><Relationship Id="rId59" Type="http://schemas.openxmlformats.org/officeDocument/2006/relationships/image" Target="../media/image252.png"/><Relationship Id="rId60" Type="http://schemas.openxmlformats.org/officeDocument/2006/relationships/image" Target="../media/image253.png"/><Relationship Id="rId61" Type="http://schemas.openxmlformats.org/officeDocument/2006/relationships/image" Target="../media/image254.png"/><Relationship Id="rId62" Type="http://schemas.openxmlformats.org/officeDocument/2006/relationships/image" Target="../media/image255.png"/><Relationship Id="rId63" Type="http://schemas.openxmlformats.org/officeDocument/2006/relationships/image" Target="../media/image256.png"/><Relationship Id="rId64" Type="http://schemas.openxmlformats.org/officeDocument/2006/relationships/image" Target="../media/image257.png"/><Relationship Id="rId65" Type="http://schemas.openxmlformats.org/officeDocument/2006/relationships/image" Target="../media/image258.png"/><Relationship Id="rId66" Type="http://schemas.openxmlformats.org/officeDocument/2006/relationships/image" Target="../media/image259.png"/><Relationship Id="rId67" Type="http://schemas.openxmlformats.org/officeDocument/2006/relationships/image" Target="../media/image260.png"/><Relationship Id="rId68" Type="http://schemas.openxmlformats.org/officeDocument/2006/relationships/image" Target="../media/image261.png"/><Relationship Id="rId69" Type="http://schemas.openxmlformats.org/officeDocument/2006/relationships/image" Target="../media/image262.png"/><Relationship Id="rId70" Type="http://schemas.openxmlformats.org/officeDocument/2006/relationships/image" Target="../media/image263.png"/><Relationship Id="rId71" Type="http://schemas.openxmlformats.org/officeDocument/2006/relationships/image" Target="../media/image264.png"/><Relationship Id="rId72" Type="http://schemas.openxmlformats.org/officeDocument/2006/relationships/image" Target="../media/image265.png"/><Relationship Id="rId73" Type="http://schemas.openxmlformats.org/officeDocument/2006/relationships/image" Target="../media/image266.png"/><Relationship Id="rId74" Type="http://schemas.openxmlformats.org/officeDocument/2006/relationships/image" Target="../media/image267.png"/><Relationship Id="rId75" Type="http://schemas.openxmlformats.org/officeDocument/2006/relationships/image" Target="../media/image268.png"/><Relationship Id="rId76" Type="http://schemas.openxmlformats.org/officeDocument/2006/relationships/image" Target="../media/image269.png"/><Relationship Id="rId77" Type="http://schemas.openxmlformats.org/officeDocument/2006/relationships/image" Target="../media/image270.png"/><Relationship Id="rId78" Type="http://schemas.openxmlformats.org/officeDocument/2006/relationships/image" Target="../media/image271.png"/><Relationship Id="rId79" Type="http://schemas.openxmlformats.org/officeDocument/2006/relationships/image" Target="../media/image272.png"/><Relationship Id="rId80" Type="http://schemas.openxmlformats.org/officeDocument/2006/relationships/image" Target="../media/image273.png"/><Relationship Id="rId81" Type="http://schemas.openxmlformats.org/officeDocument/2006/relationships/image" Target="../media/image274.png"/><Relationship Id="rId82" Type="http://schemas.openxmlformats.org/officeDocument/2006/relationships/image" Target="../media/image275.png"/><Relationship Id="rId83" Type="http://schemas.openxmlformats.org/officeDocument/2006/relationships/image" Target="../media/image276.png"/><Relationship Id="rId84" Type="http://schemas.openxmlformats.org/officeDocument/2006/relationships/image" Target="../media/image277.png"/><Relationship Id="rId85" Type="http://schemas.openxmlformats.org/officeDocument/2006/relationships/image" Target="../media/image278.png"/><Relationship Id="rId86" Type="http://schemas.openxmlformats.org/officeDocument/2006/relationships/image" Target="../media/image279.png"/><Relationship Id="rId87" Type="http://schemas.openxmlformats.org/officeDocument/2006/relationships/image" Target="../media/image280.png"/><Relationship Id="rId88" Type="http://schemas.openxmlformats.org/officeDocument/2006/relationships/image" Target="../media/image281.png"/><Relationship Id="rId89" Type="http://schemas.openxmlformats.org/officeDocument/2006/relationships/image" Target="../media/image282.png"/><Relationship Id="rId90" Type="http://schemas.openxmlformats.org/officeDocument/2006/relationships/image" Target="../media/image28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4.png"/><Relationship Id="rId3" Type="http://schemas.openxmlformats.org/officeDocument/2006/relationships/image" Target="../media/image285.png"/><Relationship Id="rId4" Type="http://schemas.openxmlformats.org/officeDocument/2006/relationships/image" Target="../media/image286.png"/><Relationship Id="rId5" Type="http://schemas.openxmlformats.org/officeDocument/2006/relationships/image" Target="../media/image28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timeforflashcards.com/2015/02/rhyming-board-game-free-printable.html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40" Type="http://schemas.openxmlformats.org/officeDocument/2006/relationships/image" Target="../media/image43.png"/><Relationship Id="rId41" Type="http://schemas.openxmlformats.org/officeDocument/2006/relationships/image" Target="../media/image44.png"/><Relationship Id="rId42" Type="http://schemas.openxmlformats.org/officeDocument/2006/relationships/image" Target="../media/image45.png"/><Relationship Id="rId43" Type="http://schemas.openxmlformats.org/officeDocument/2006/relationships/image" Target="../media/image46.png"/><Relationship Id="rId44" Type="http://schemas.openxmlformats.org/officeDocument/2006/relationships/image" Target="../media/image47.png"/><Relationship Id="rId45" Type="http://schemas.openxmlformats.org/officeDocument/2006/relationships/image" Target="../media/image48.png"/><Relationship Id="rId46" Type="http://schemas.openxmlformats.org/officeDocument/2006/relationships/image" Target="../media/image49.png"/><Relationship Id="rId47" Type="http://schemas.openxmlformats.org/officeDocument/2006/relationships/image" Target="../media/image50.png"/><Relationship Id="rId48" Type="http://schemas.openxmlformats.org/officeDocument/2006/relationships/image" Target="../media/image51.png"/><Relationship Id="rId49" Type="http://schemas.openxmlformats.org/officeDocument/2006/relationships/image" Target="../media/image52.png"/><Relationship Id="rId50" Type="http://schemas.openxmlformats.org/officeDocument/2006/relationships/image" Target="../media/image53.png"/><Relationship Id="rId51" Type="http://schemas.openxmlformats.org/officeDocument/2006/relationships/image" Target="../media/image54.png"/><Relationship Id="rId52" Type="http://schemas.openxmlformats.org/officeDocument/2006/relationships/image" Target="../media/image55.png"/><Relationship Id="rId53" Type="http://schemas.openxmlformats.org/officeDocument/2006/relationships/image" Target="../media/image56.png"/><Relationship Id="rId54" Type="http://schemas.openxmlformats.org/officeDocument/2006/relationships/image" Target="../media/image57.png"/><Relationship Id="rId55" Type="http://schemas.openxmlformats.org/officeDocument/2006/relationships/image" Target="../media/image58.png"/><Relationship Id="rId56" Type="http://schemas.openxmlformats.org/officeDocument/2006/relationships/image" Target="../media/image59.png"/><Relationship Id="rId57" Type="http://schemas.openxmlformats.org/officeDocument/2006/relationships/image" Target="../media/image60.png"/><Relationship Id="rId58" Type="http://schemas.openxmlformats.org/officeDocument/2006/relationships/image" Target="../media/image61.png"/><Relationship Id="rId59" Type="http://schemas.openxmlformats.org/officeDocument/2006/relationships/image" Target="../media/image62.png"/><Relationship Id="rId60" Type="http://schemas.openxmlformats.org/officeDocument/2006/relationships/image" Target="../media/image63.png"/><Relationship Id="rId61" Type="http://schemas.openxmlformats.org/officeDocument/2006/relationships/image" Target="../media/image64.png"/><Relationship Id="rId62" Type="http://schemas.openxmlformats.org/officeDocument/2006/relationships/image" Target="../media/image65.png"/><Relationship Id="rId63" Type="http://schemas.openxmlformats.org/officeDocument/2006/relationships/image" Target="../media/image66.png"/><Relationship Id="rId64" Type="http://schemas.openxmlformats.org/officeDocument/2006/relationships/image" Target="../media/image67.png"/><Relationship Id="rId65" Type="http://schemas.openxmlformats.org/officeDocument/2006/relationships/image" Target="../media/image68.png"/><Relationship Id="rId66" Type="http://schemas.openxmlformats.org/officeDocument/2006/relationships/image" Target="../media/image69.png"/><Relationship Id="rId67" Type="http://schemas.openxmlformats.org/officeDocument/2006/relationships/image" Target="../media/image70.png"/><Relationship Id="rId68" Type="http://schemas.openxmlformats.org/officeDocument/2006/relationships/image" Target="../media/image71.png"/><Relationship Id="rId69" Type="http://schemas.openxmlformats.org/officeDocument/2006/relationships/image" Target="../media/image72.png"/><Relationship Id="rId70" Type="http://schemas.openxmlformats.org/officeDocument/2006/relationships/image" Target="../media/image73.png"/><Relationship Id="rId71" Type="http://schemas.openxmlformats.org/officeDocument/2006/relationships/image" Target="../media/image74.png"/><Relationship Id="rId72" Type="http://schemas.openxmlformats.org/officeDocument/2006/relationships/image" Target="../media/image75.png"/><Relationship Id="rId73" Type="http://schemas.openxmlformats.org/officeDocument/2006/relationships/image" Target="../media/image76.png"/><Relationship Id="rId74" Type="http://schemas.openxmlformats.org/officeDocument/2006/relationships/image" Target="../media/image77.png"/><Relationship Id="rId75" Type="http://schemas.openxmlformats.org/officeDocument/2006/relationships/image" Target="../media/image78.png"/><Relationship Id="rId76" Type="http://schemas.openxmlformats.org/officeDocument/2006/relationships/image" Target="../media/image79.png"/><Relationship Id="rId77" Type="http://schemas.openxmlformats.org/officeDocument/2006/relationships/image" Target="../media/image80.png"/><Relationship Id="rId78" Type="http://schemas.openxmlformats.org/officeDocument/2006/relationships/image" Target="../media/image81.png"/><Relationship Id="rId79" Type="http://schemas.openxmlformats.org/officeDocument/2006/relationships/image" Target="../media/image82.png"/><Relationship Id="rId80" Type="http://schemas.openxmlformats.org/officeDocument/2006/relationships/image" Target="../media/image83.png"/><Relationship Id="rId81" Type="http://schemas.openxmlformats.org/officeDocument/2006/relationships/image" Target="../media/image84.png"/><Relationship Id="rId82" Type="http://schemas.openxmlformats.org/officeDocument/2006/relationships/image" Target="../media/image85.png"/><Relationship Id="rId83" Type="http://schemas.openxmlformats.org/officeDocument/2006/relationships/image" Target="../media/image86.png"/><Relationship Id="rId84" Type="http://schemas.openxmlformats.org/officeDocument/2006/relationships/image" Target="../media/image87.png"/><Relationship Id="rId85" Type="http://schemas.openxmlformats.org/officeDocument/2006/relationships/image" Target="../media/image88.png"/><Relationship Id="rId86" Type="http://schemas.openxmlformats.org/officeDocument/2006/relationships/image" Target="../media/image89.png"/><Relationship Id="rId87" Type="http://schemas.openxmlformats.org/officeDocument/2006/relationships/image" Target="../media/image90.png"/><Relationship Id="rId88" Type="http://schemas.openxmlformats.org/officeDocument/2006/relationships/image" Target="../media/image91.png"/><Relationship Id="rId89" Type="http://schemas.openxmlformats.org/officeDocument/2006/relationships/image" Target="../media/image92.png"/><Relationship Id="rId90" Type="http://schemas.openxmlformats.org/officeDocument/2006/relationships/image" Target="../media/image9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hyperlink" Target="http://creativecommons.org/licenses/by/4.0/)" TargetMode="External"/><Relationship Id="rId4" Type="http://schemas.openxmlformats.org/officeDocument/2006/relationships/image" Target="../media/image9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104.pn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image" Target="../media/image120.png"/><Relationship Id="rId16" Type="http://schemas.openxmlformats.org/officeDocument/2006/relationships/image" Target="../media/image121.png"/><Relationship Id="rId17" Type="http://schemas.openxmlformats.org/officeDocument/2006/relationships/image" Target="../media/image122.png"/><Relationship Id="rId18" Type="http://schemas.openxmlformats.org/officeDocument/2006/relationships/image" Target="../media/image123.png"/><Relationship Id="rId19" Type="http://schemas.openxmlformats.org/officeDocument/2006/relationships/image" Target="../media/image124.png"/><Relationship Id="rId20" Type="http://schemas.openxmlformats.org/officeDocument/2006/relationships/image" Target="../media/image12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37300"/>
            <a:ext cx="12192000" cy="63500"/>
          </a:xfrm>
          <a:custGeom>
            <a:avLst/>
            <a:gdLst/>
            <a:ahLst/>
            <a:cxnLst/>
            <a:rect l="l" t="t" r="r" b="b"/>
            <a:pathLst>
              <a:path w="12192000" h="63500">
                <a:moveTo>
                  <a:pt x="0" y="63500"/>
                </a:moveTo>
                <a:lnTo>
                  <a:pt x="12192000" y="63500"/>
                </a:lnTo>
                <a:lnTo>
                  <a:pt x="121920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19" y="2989072"/>
            <a:ext cx="992505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11715" algn="l"/>
              </a:tabLst>
            </a:pPr>
            <a:r>
              <a:rPr dirty="0" u="heavy" sz="8000" spc="-95" b="0">
                <a:solidFill>
                  <a:srgbClr val="262626"/>
                </a:solidFill>
                <a:uFill>
                  <a:solidFill>
                    <a:srgbClr val="7F7F7F"/>
                  </a:solidFill>
                </a:uFill>
                <a:latin typeface="Calibri Light"/>
                <a:cs typeface="Calibri Light"/>
              </a:rPr>
              <a:t>Little </a:t>
            </a:r>
            <a:r>
              <a:rPr dirty="0" u="heavy" sz="8000" spc="-135" b="0">
                <a:solidFill>
                  <a:srgbClr val="262626"/>
                </a:solidFill>
                <a:uFill>
                  <a:solidFill>
                    <a:srgbClr val="7F7F7F"/>
                  </a:solidFill>
                </a:uFill>
                <a:latin typeface="Calibri Light"/>
                <a:cs typeface="Calibri Light"/>
              </a:rPr>
              <a:t>Ant’s </a:t>
            </a:r>
            <a:r>
              <a:rPr dirty="0" u="heavy" sz="8000" spc="-55" b="0">
                <a:solidFill>
                  <a:srgbClr val="262626"/>
                </a:solidFill>
                <a:uFill>
                  <a:solidFill>
                    <a:srgbClr val="7F7F7F"/>
                  </a:solidFill>
                </a:uFill>
                <a:latin typeface="Calibri Light"/>
                <a:cs typeface="Calibri Light"/>
              </a:rPr>
              <a:t>Big</a:t>
            </a:r>
            <a:r>
              <a:rPr dirty="0" u="heavy" sz="8000" spc="325" b="0">
                <a:solidFill>
                  <a:srgbClr val="262626"/>
                </a:solidFill>
                <a:uFill>
                  <a:solidFill>
                    <a:srgbClr val="7F7F7F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heavy" sz="8000" spc="-55" b="0">
                <a:solidFill>
                  <a:srgbClr val="262626"/>
                </a:solidFill>
                <a:uFill>
                  <a:solidFill>
                    <a:srgbClr val="7F7F7F"/>
                  </a:solidFill>
                </a:uFill>
                <a:latin typeface="Calibri Light"/>
                <a:cs typeface="Calibri Light"/>
              </a:rPr>
              <a:t>Plan	</a:t>
            </a:r>
            <a:endParaRPr sz="80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45400" y="304800"/>
            <a:ext cx="4013200" cy="317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5195" y="4649389"/>
            <a:ext cx="2235453" cy="1314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18539" y="3275872"/>
            <a:ext cx="4363085" cy="68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4930">
              <a:lnSpc>
                <a:spcPct val="108300"/>
              </a:lnSpc>
              <a:spcBef>
                <a:spcPts val="100"/>
              </a:spcBef>
            </a:pPr>
            <a:r>
              <a:rPr dirty="0" sz="2000" spc="-75">
                <a:latin typeface="Lucida Sans"/>
                <a:cs typeface="Lucida Sans"/>
              </a:rPr>
              <a:t>In </a:t>
            </a:r>
            <a:r>
              <a:rPr dirty="0" sz="2000" spc="-110">
                <a:latin typeface="Lucida Sans"/>
                <a:cs typeface="Lucida Sans"/>
              </a:rPr>
              <a:t>autumn </a:t>
            </a:r>
            <a:r>
              <a:rPr dirty="0" sz="2000" spc="-95">
                <a:latin typeface="Lucida Sans"/>
                <a:cs typeface="Lucida Sans"/>
              </a:rPr>
              <a:t>when </a:t>
            </a:r>
            <a:r>
              <a:rPr dirty="0" sz="2000" spc="-85">
                <a:latin typeface="Lucida Sans"/>
                <a:cs typeface="Lucida Sans"/>
              </a:rPr>
              <a:t>the </a:t>
            </a:r>
            <a:r>
              <a:rPr dirty="0" sz="2000" spc="-45">
                <a:latin typeface="Lucida Sans"/>
                <a:cs typeface="Lucida Sans"/>
              </a:rPr>
              <a:t>leaves </a:t>
            </a:r>
            <a:r>
              <a:rPr dirty="0" sz="2000" spc="-50">
                <a:latin typeface="Lucida Sans"/>
                <a:cs typeface="Lucida Sans"/>
              </a:rPr>
              <a:t>fall </a:t>
            </a:r>
            <a:r>
              <a:rPr dirty="0" sz="2000" spc="-125">
                <a:latin typeface="Lucida Sans"/>
                <a:cs typeface="Lucida Sans"/>
              </a:rPr>
              <a:t>down,  </a:t>
            </a:r>
            <a:r>
              <a:rPr dirty="0" sz="2000" spc="-85">
                <a:latin typeface="Lucida Sans"/>
                <a:cs typeface="Lucida Sans"/>
              </a:rPr>
              <a:t>the </a:t>
            </a:r>
            <a:r>
              <a:rPr dirty="0" sz="2000" spc="-60">
                <a:latin typeface="Lucida Sans"/>
                <a:cs typeface="Lucida Sans"/>
              </a:rPr>
              <a:t>ants </a:t>
            </a:r>
            <a:r>
              <a:rPr dirty="0" sz="2000" spc="-90">
                <a:latin typeface="Lucida Sans"/>
                <a:cs typeface="Lucida Sans"/>
              </a:rPr>
              <a:t>must </a:t>
            </a:r>
            <a:r>
              <a:rPr dirty="0" sz="2000" spc="-95">
                <a:latin typeface="Lucida Sans"/>
                <a:cs typeface="Lucida Sans"/>
              </a:rPr>
              <a:t>keep </a:t>
            </a:r>
            <a:r>
              <a:rPr dirty="0" sz="2000" spc="-90">
                <a:latin typeface="Lucida Sans"/>
                <a:cs typeface="Lucida Sans"/>
              </a:rPr>
              <a:t>food</a:t>
            </a:r>
            <a:r>
              <a:rPr dirty="0" sz="2000" spc="-380">
                <a:latin typeface="Lucida Sans"/>
                <a:cs typeface="Lucida Sans"/>
              </a:rPr>
              <a:t> </a:t>
            </a:r>
            <a:r>
              <a:rPr dirty="0" sz="2000" spc="-120">
                <a:latin typeface="Lucida Sans"/>
                <a:cs typeface="Lucida Sans"/>
              </a:rPr>
              <a:t>underground.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2391" y="3756000"/>
            <a:ext cx="2353260" cy="216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12791" y="3840917"/>
            <a:ext cx="2211070" cy="1849120"/>
          </a:xfrm>
          <a:custGeom>
            <a:avLst/>
            <a:gdLst/>
            <a:ahLst/>
            <a:cxnLst/>
            <a:rect l="l" t="t" r="r" b="b"/>
            <a:pathLst>
              <a:path w="2211070" h="1849120">
                <a:moveTo>
                  <a:pt x="1192361" y="0"/>
                </a:moveTo>
                <a:lnTo>
                  <a:pt x="880219" y="196502"/>
                </a:lnTo>
                <a:lnTo>
                  <a:pt x="483542" y="636190"/>
                </a:lnTo>
                <a:lnTo>
                  <a:pt x="133846" y="1149846"/>
                </a:lnTo>
                <a:lnTo>
                  <a:pt x="5308" y="1530746"/>
                </a:lnTo>
                <a:lnTo>
                  <a:pt x="0" y="1767582"/>
                </a:lnTo>
                <a:lnTo>
                  <a:pt x="19992" y="1849040"/>
                </a:lnTo>
                <a:lnTo>
                  <a:pt x="2210742" y="156765"/>
                </a:lnTo>
                <a:lnTo>
                  <a:pt x="1581894" y="1736"/>
                </a:lnTo>
                <a:lnTo>
                  <a:pt x="1192361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6113" y="3946808"/>
            <a:ext cx="2853095" cy="2083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44459" y="2942826"/>
            <a:ext cx="572135" cy="890269"/>
          </a:xfrm>
          <a:custGeom>
            <a:avLst/>
            <a:gdLst/>
            <a:ahLst/>
            <a:cxnLst/>
            <a:rect l="l" t="t" r="r" b="b"/>
            <a:pathLst>
              <a:path w="572135" h="890270">
                <a:moveTo>
                  <a:pt x="225455" y="569597"/>
                </a:moveTo>
                <a:lnTo>
                  <a:pt x="9525" y="846899"/>
                </a:lnTo>
                <a:lnTo>
                  <a:pt x="138112" y="889762"/>
                </a:lnTo>
                <a:lnTo>
                  <a:pt x="449262" y="889762"/>
                </a:lnTo>
                <a:lnTo>
                  <a:pt x="225455" y="569597"/>
                </a:lnTo>
                <a:close/>
              </a:path>
              <a:path w="572135" h="890270">
                <a:moveTo>
                  <a:pt x="242981" y="203587"/>
                </a:moveTo>
                <a:lnTo>
                  <a:pt x="137331" y="334678"/>
                </a:lnTo>
                <a:lnTo>
                  <a:pt x="205745" y="541401"/>
                </a:lnTo>
                <a:lnTo>
                  <a:pt x="225455" y="569597"/>
                </a:lnTo>
                <a:lnTo>
                  <a:pt x="245119" y="544344"/>
                </a:lnTo>
                <a:lnTo>
                  <a:pt x="322659" y="355274"/>
                </a:lnTo>
                <a:lnTo>
                  <a:pt x="242981" y="203587"/>
                </a:lnTo>
                <a:close/>
              </a:path>
              <a:path w="572135" h="890270">
                <a:moveTo>
                  <a:pt x="0" y="0"/>
                </a:moveTo>
                <a:lnTo>
                  <a:pt x="241250" y="200291"/>
                </a:lnTo>
                <a:lnTo>
                  <a:pt x="242981" y="203587"/>
                </a:lnTo>
                <a:lnTo>
                  <a:pt x="255502" y="188051"/>
                </a:lnTo>
                <a:lnTo>
                  <a:pt x="571741" y="19977"/>
                </a:lnTo>
                <a:lnTo>
                  <a:pt x="0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91540" y="2792440"/>
            <a:ext cx="811530" cy="300990"/>
          </a:xfrm>
          <a:custGeom>
            <a:avLst/>
            <a:gdLst/>
            <a:ahLst/>
            <a:cxnLst/>
            <a:rect l="l" t="t" r="r" b="b"/>
            <a:pathLst>
              <a:path w="811529" h="300989">
                <a:moveTo>
                  <a:pt x="781411" y="220990"/>
                </a:moveTo>
                <a:lnTo>
                  <a:pt x="702614" y="220990"/>
                </a:lnTo>
                <a:lnTo>
                  <a:pt x="739324" y="227031"/>
                </a:lnTo>
                <a:lnTo>
                  <a:pt x="770636" y="243747"/>
                </a:lnTo>
                <a:lnTo>
                  <a:pt x="794336" y="269023"/>
                </a:lnTo>
                <a:lnTo>
                  <a:pt x="808215" y="300746"/>
                </a:lnTo>
                <a:lnTo>
                  <a:pt x="810983" y="300911"/>
                </a:lnTo>
                <a:lnTo>
                  <a:pt x="798008" y="263134"/>
                </a:lnTo>
                <a:lnTo>
                  <a:pt x="783021" y="224595"/>
                </a:lnTo>
                <a:lnTo>
                  <a:pt x="781411" y="220990"/>
                </a:lnTo>
                <a:close/>
              </a:path>
              <a:path w="811529" h="300989">
                <a:moveTo>
                  <a:pt x="767861" y="190650"/>
                </a:moveTo>
                <a:lnTo>
                  <a:pt x="302882" y="190650"/>
                </a:lnTo>
                <a:lnTo>
                  <a:pt x="341439" y="197345"/>
                </a:lnTo>
                <a:lnTo>
                  <a:pt x="373856" y="215777"/>
                </a:lnTo>
                <a:lnTo>
                  <a:pt x="397547" y="243467"/>
                </a:lnTo>
                <a:lnTo>
                  <a:pt x="409930" y="277937"/>
                </a:lnTo>
                <a:lnTo>
                  <a:pt x="416839" y="278331"/>
                </a:lnTo>
                <a:lnTo>
                  <a:pt x="432200" y="250155"/>
                </a:lnTo>
                <a:lnTo>
                  <a:pt x="455634" y="227929"/>
                </a:lnTo>
                <a:lnTo>
                  <a:pt x="485369" y="213349"/>
                </a:lnTo>
                <a:lnTo>
                  <a:pt x="519633" y="208112"/>
                </a:lnTo>
                <a:lnTo>
                  <a:pt x="775660" y="208112"/>
                </a:lnTo>
                <a:lnTo>
                  <a:pt x="767861" y="190650"/>
                </a:lnTo>
                <a:close/>
              </a:path>
              <a:path w="811529" h="300989">
                <a:moveTo>
                  <a:pt x="765973" y="186421"/>
                </a:moveTo>
                <a:lnTo>
                  <a:pt x="86118" y="186421"/>
                </a:lnTo>
                <a:lnTo>
                  <a:pt x="122646" y="192400"/>
                </a:lnTo>
                <a:lnTo>
                  <a:pt x="153839" y="208950"/>
                </a:lnTo>
                <a:lnTo>
                  <a:pt x="177524" y="233987"/>
                </a:lnTo>
                <a:lnTo>
                  <a:pt x="191528" y="265427"/>
                </a:lnTo>
                <a:lnTo>
                  <a:pt x="198539" y="265834"/>
                </a:lnTo>
                <a:lnTo>
                  <a:pt x="213185" y="235805"/>
                </a:lnTo>
                <a:lnTo>
                  <a:pt x="236785" y="211992"/>
                </a:lnTo>
                <a:lnTo>
                  <a:pt x="267347" y="196304"/>
                </a:lnTo>
                <a:lnTo>
                  <a:pt x="302882" y="190650"/>
                </a:lnTo>
                <a:lnTo>
                  <a:pt x="767861" y="190650"/>
                </a:lnTo>
                <a:lnTo>
                  <a:pt x="765973" y="186421"/>
                </a:lnTo>
                <a:close/>
              </a:path>
              <a:path w="811529" h="300989">
                <a:moveTo>
                  <a:pt x="775660" y="208112"/>
                </a:moveTo>
                <a:lnTo>
                  <a:pt x="519633" y="208112"/>
                </a:lnTo>
                <a:lnTo>
                  <a:pt x="549582" y="212085"/>
                </a:lnTo>
                <a:lnTo>
                  <a:pt x="576306" y="223263"/>
                </a:lnTo>
                <a:lnTo>
                  <a:pt x="598650" y="240538"/>
                </a:lnTo>
                <a:lnTo>
                  <a:pt x="615454" y="262798"/>
                </a:lnTo>
                <a:lnTo>
                  <a:pt x="632363" y="245582"/>
                </a:lnTo>
                <a:lnTo>
                  <a:pt x="653014" y="232398"/>
                </a:lnTo>
                <a:lnTo>
                  <a:pt x="676676" y="223961"/>
                </a:lnTo>
                <a:lnTo>
                  <a:pt x="702614" y="220990"/>
                </a:lnTo>
                <a:lnTo>
                  <a:pt x="781411" y="220990"/>
                </a:lnTo>
                <a:lnTo>
                  <a:pt x="775660" y="208112"/>
                </a:lnTo>
                <a:close/>
              </a:path>
              <a:path w="811529" h="300989">
                <a:moveTo>
                  <a:pt x="234996" y="1321"/>
                </a:moveTo>
                <a:lnTo>
                  <a:pt x="195364" y="9839"/>
                </a:lnTo>
                <a:lnTo>
                  <a:pt x="158999" y="26426"/>
                </a:lnTo>
                <a:lnTo>
                  <a:pt x="125732" y="49860"/>
                </a:lnTo>
                <a:lnTo>
                  <a:pt x="95396" y="78918"/>
                </a:lnTo>
                <a:lnTo>
                  <a:pt x="67823" y="112376"/>
                </a:lnTo>
                <a:lnTo>
                  <a:pt x="42837" y="149024"/>
                </a:lnTo>
                <a:lnTo>
                  <a:pt x="20293" y="187601"/>
                </a:lnTo>
                <a:lnTo>
                  <a:pt x="0" y="226921"/>
                </a:lnTo>
                <a:lnTo>
                  <a:pt x="16852" y="210225"/>
                </a:lnTo>
                <a:lnTo>
                  <a:pt x="37287" y="197455"/>
                </a:lnTo>
                <a:lnTo>
                  <a:pt x="60607" y="189293"/>
                </a:lnTo>
                <a:lnTo>
                  <a:pt x="86118" y="186421"/>
                </a:lnTo>
                <a:lnTo>
                  <a:pt x="765973" y="186421"/>
                </a:lnTo>
                <a:lnTo>
                  <a:pt x="746486" y="149012"/>
                </a:lnTo>
                <a:lnTo>
                  <a:pt x="724694" y="113891"/>
                </a:lnTo>
                <a:lnTo>
                  <a:pt x="700364" y="81790"/>
                </a:lnTo>
                <a:lnTo>
                  <a:pt x="673376" y="53672"/>
                </a:lnTo>
                <a:lnTo>
                  <a:pt x="666161" y="48054"/>
                </a:lnTo>
                <a:lnTo>
                  <a:pt x="399122" y="48054"/>
                </a:lnTo>
                <a:lnTo>
                  <a:pt x="394755" y="47028"/>
                </a:lnTo>
                <a:lnTo>
                  <a:pt x="387184" y="43271"/>
                </a:lnTo>
                <a:lnTo>
                  <a:pt x="379595" y="38998"/>
                </a:lnTo>
                <a:lnTo>
                  <a:pt x="375170" y="36421"/>
                </a:lnTo>
                <a:lnTo>
                  <a:pt x="324731" y="13389"/>
                </a:lnTo>
                <a:lnTo>
                  <a:pt x="278062" y="2097"/>
                </a:lnTo>
                <a:lnTo>
                  <a:pt x="234996" y="1321"/>
                </a:lnTo>
                <a:close/>
              </a:path>
              <a:path w="811529" h="300989">
                <a:moveTo>
                  <a:pt x="536240" y="0"/>
                </a:moveTo>
                <a:lnTo>
                  <a:pt x="494013" y="6026"/>
                </a:lnTo>
                <a:lnTo>
                  <a:pt x="448351" y="21728"/>
                </a:lnTo>
                <a:lnTo>
                  <a:pt x="399122" y="48054"/>
                </a:lnTo>
                <a:lnTo>
                  <a:pt x="666161" y="48054"/>
                </a:lnTo>
                <a:lnTo>
                  <a:pt x="643598" y="30485"/>
                </a:lnTo>
                <a:lnTo>
                  <a:pt x="610903" y="13178"/>
                </a:lnTo>
                <a:lnTo>
                  <a:pt x="575160" y="2700"/>
                </a:lnTo>
                <a:lnTo>
                  <a:pt x="536240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14976" y="3726022"/>
            <a:ext cx="704850" cy="150495"/>
          </a:xfrm>
          <a:custGeom>
            <a:avLst/>
            <a:gdLst/>
            <a:ahLst/>
            <a:cxnLst/>
            <a:rect l="l" t="t" r="r" b="b"/>
            <a:pathLst>
              <a:path w="704850" h="150495">
                <a:moveTo>
                  <a:pt x="0" y="0"/>
                </a:moveTo>
                <a:lnTo>
                  <a:pt x="38568" y="49531"/>
                </a:lnTo>
                <a:lnTo>
                  <a:pt x="105226" y="92540"/>
                </a:lnTo>
                <a:lnTo>
                  <a:pt x="147589" y="110602"/>
                </a:lnTo>
                <a:lnTo>
                  <a:pt x="195115" y="125793"/>
                </a:lnTo>
                <a:lnTo>
                  <a:pt x="247173" y="137690"/>
                </a:lnTo>
                <a:lnTo>
                  <a:pt x="303134" y="145874"/>
                </a:lnTo>
                <a:lnTo>
                  <a:pt x="362367" y="149923"/>
                </a:lnTo>
                <a:lnTo>
                  <a:pt x="424243" y="149415"/>
                </a:lnTo>
                <a:lnTo>
                  <a:pt x="477393" y="144884"/>
                </a:lnTo>
                <a:lnTo>
                  <a:pt x="528497" y="136659"/>
                </a:lnTo>
                <a:lnTo>
                  <a:pt x="577146" y="125268"/>
                </a:lnTo>
                <a:lnTo>
                  <a:pt x="622935" y="111235"/>
                </a:lnTo>
                <a:lnTo>
                  <a:pt x="665456" y="95089"/>
                </a:lnTo>
                <a:lnTo>
                  <a:pt x="685997" y="85712"/>
                </a:lnTo>
                <a:lnTo>
                  <a:pt x="527989" y="85712"/>
                </a:lnTo>
                <a:lnTo>
                  <a:pt x="497995" y="81020"/>
                </a:lnTo>
                <a:lnTo>
                  <a:pt x="483521" y="73748"/>
                </a:lnTo>
                <a:lnTo>
                  <a:pt x="366979" y="73748"/>
                </a:lnTo>
                <a:lnTo>
                  <a:pt x="338281" y="69454"/>
                </a:lnTo>
                <a:lnTo>
                  <a:pt x="320893" y="61188"/>
                </a:lnTo>
                <a:lnTo>
                  <a:pt x="209029" y="61188"/>
                </a:lnTo>
                <a:lnTo>
                  <a:pt x="181008" y="57103"/>
                </a:lnTo>
                <a:lnTo>
                  <a:pt x="157172" y="46099"/>
                </a:lnTo>
                <a:lnTo>
                  <a:pt x="140055" y="30340"/>
                </a:lnTo>
                <a:lnTo>
                  <a:pt x="68071" y="30340"/>
                </a:lnTo>
                <a:lnTo>
                  <a:pt x="46597" y="28025"/>
                </a:lnTo>
                <a:lnTo>
                  <a:pt x="27646" y="21767"/>
                </a:lnTo>
                <a:lnTo>
                  <a:pt x="12102" y="12223"/>
                </a:lnTo>
                <a:lnTo>
                  <a:pt x="850" y="50"/>
                </a:lnTo>
                <a:lnTo>
                  <a:pt x="0" y="0"/>
                </a:lnTo>
                <a:close/>
              </a:path>
              <a:path w="704850" h="150495">
                <a:moveTo>
                  <a:pt x="597598" y="55562"/>
                </a:moveTo>
                <a:lnTo>
                  <a:pt x="584593" y="68001"/>
                </a:lnTo>
                <a:lnTo>
                  <a:pt x="568194" y="77547"/>
                </a:lnTo>
                <a:lnTo>
                  <a:pt x="549096" y="83639"/>
                </a:lnTo>
                <a:lnTo>
                  <a:pt x="527989" y="85712"/>
                </a:lnTo>
                <a:lnTo>
                  <a:pt x="685997" y="85712"/>
                </a:lnTo>
                <a:lnTo>
                  <a:pt x="698823" y="79857"/>
                </a:lnTo>
                <a:lnTo>
                  <a:pt x="675830" y="79857"/>
                </a:lnTo>
                <a:lnTo>
                  <a:pt x="652933" y="78051"/>
                </a:lnTo>
                <a:lnTo>
                  <a:pt x="631885" y="73148"/>
                </a:lnTo>
                <a:lnTo>
                  <a:pt x="613251" y="65527"/>
                </a:lnTo>
                <a:lnTo>
                  <a:pt x="597598" y="55562"/>
                </a:lnTo>
                <a:close/>
              </a:path>
              <a:path w="704850" h="150495">
                <a:moveTo>
                  <a:pt x="704303" y="77355"/>
                </a:moveTo>
                <a:lnTo>
                  <a:pt x="697424" y="78457"/>
                </a:lnTo>
                <a:lnTo>
                  <a:pt x="690376" y="79254"/>
                </a:lnTo>
                <a:lnTo>
                  <a:pt x="683174" y="79727"/>
                </a:lnTo>
                <a:lnTo>
                  <a:pt x="675830" y="79857"/>
                </a:lnTo>
                <a:lnTo>
                  <a:pt x="698823" y="79857"/>
                </a:lnTo>
                <a:lnTo>
                  <a:pt x="704303" y="77355"/>
                </a:lnTo>
                <a:close/>
              </a:path>
              <a:path w="704850" h="150495">
                <a:moveTo>
                  <a:pt x="446392" y="26619"/>
                </a:moveTo>
                <a:lnTo>
                  <a:pt x="434955" y="45579"/>
                </a:lnTo>
                <a:lnTo>
                  <a:pt x="416925" y="60542"/>
                </a:lnTo>
                <a:lnTo>
                  <a:pt x="393775" y="70326"/>
                </a:lnTo>
                <a:lnTo>
                  <a:pt x="366979" y="73748"/>
                </a:lnTo>
                <a:lnTo>
                  <a:pt x="483521" y="73748"/>
                </a:lnTo>
                <a:lnTo>
                  <a:pt x="472989" y="68457"/>
                </a:lnTo>
                <a:lnTo>
                  <a:pt x="455084" y="49748"/>
                </a:lnTo>
                <a:lnTo>
                  <a:pt x="446392" y="26619"/>
                </a:lnTo>
                <a:close/>
              </a:path>
              <a:path w="704850" h="150495">
                <a:moveTo>
                  <a:pt x="286219" y="19177"/>
                </a:moveTo>
                <a:lnTo>
                  <a:pt x="274001" y="36205"/>
                </a:lnTo>
                <a:lnTo>
                  <a:pt x="256263" y="49531"/>
                </a:lnTo>
                <a:lnTo>
                  <a:pt x="234206" y="58183"/>
                </a:lnTo>
                <a:lnTo>
                  <a:pt x="209029" y="61188"/>
                </a:lnTo>
                <a:lnTo>
                  <a:pt x="320893" y="61188"/>
                </a:lnTo>
                <a:lnTo>
                  <a:pt x="314040" y="57931"/>
                </a:lnTo>
                <a:lnTo>
                  <a:pt x="296079" y="40673"/>
                </a:lnTo>
                <a:lnTo>
                  <a:pt x="286219" y="19177"/>
                </a:lnTo>
                <a:close/>
              </a:path>
              <a:path w="704850" h="150495">
                <a:moveTo>
                  <a:pt x="128841" y="8902"/>
                </a:moveTo>
                <a:lnTo>
                  <a:pt x="117129" y="17779"/>
                </a:lnTo>
                <a:lnTo>
                  <a:pt x="102747" y="24569"/>
                </a:lnTo>
                <a:lnTo>
                  <a:pt x="86220" y="28885"/>
                </a:lnTo>
                <a:lnTo>
                  <a:pt x="68071" y="30340"/>
                </a:lnTo>
                <a:lnTo>
                  <a:pt x="140055" y="30340"/>
                </a:lnTo>
                <a:lnTo>
                  <a:pt x="139217" y="29568"/>
                </a:lnTo>
                <a:lnTo>
                  <a:pt x="128841" y="8902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79409" y="2597508"/>
            <a:ext cx="219075" cy="269875"/>
          </a:xfrm>
          <a:custGeom>
            <a:avLst/>
            <a:gdLst/>
            <a:ahLst/>
            <a:cxnLst/>
            <a:rect l="l" t="t" r="r" b="b"/>
            <a:pathLst>
              <a:path w="219075" h="269875">
                <a:moveTo>
                  <a:pt x="196850" y="0"/>
                </a:moveTo>
                <a:lnTo>
                  <a:pt x="82453" y="44601"/>
                </a:lnTo>
                <a:lnTo>
                  <a:pt x="23815" y="86918"/>
                </a:lnTo>
                <a:lnTo>
                  <a:pt x="2482" y="151658"/>
                </a:lnTo>
                <a:lnTo>
                  <a:pt x="0" y="263525"/>
                </a:lnTo>
                <a:lnTo>
                  <a:pt x="12700" y="269875"/>
                </a:lnTo>
                <a:lnTo>
                  <a:pt x="44499" y="149640"/>
                </a:lnTo>
                <a:lnTo>
                  <a:pt x="76596" y="85859"/>
                </a:lnTo>
                <a:lnTo>
                  <a:pt x="128339" y="57200"/>
                </a:lnTo>
                <a:lnTo>
                  <a:pt x="219075" y="42329"/>
                </a:lnTo>
                <a:lnTo>
                  <a:pt x="196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35714" y="3003991"/>
            <a:ext cx="916940" cy="691515"/>
          </a:xfrm>
          <a:custGeom>
            <a:avLst/>
            <a:gdLst/>
            <a:ahLst/>
            <a:cxnLst/>
            <a:rect l="l" t="t" r="r" b="b"/>
            <a:pathLst>
              <a:path w="916939" h="691514">
                <a:moveTo>
                  <a:pt x="285996" y="0"/>
                </a:moveTo>
                <a:lnTo>
                  <a:pt x="146162" y="129083"/>
                </a:lnTo>
                <a:lnTo>
                  <a:pt x="0" y="461591"/>
                </a:lnTo>
                <a:lnTo>
                  <a:pt x="266401" y="631913"/>
                </a:lnTo>
                <a:lnTo>
                  <a:pt x="450665" y="691219"/>
                </a:lnTo>
                <a:lnTo>
                  <a:pt x="638711" y="641788"/>
                </a:lnTo>
                <a:lnTo>
                  <a:pt x="916457" y="485898"/>
                </a:lnTo>
                <a:lnTo>
                  <a:pt x="874687" y="286407"/>
                </a:lnTo>
                <a:lnTo>
                  <a:pt x="501503" y="57915"/>
                </a:lnTo>
                <a:lnTo>
                  <a:pt x="285996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95666" y="3381473"/>
            <a:ext cx="64135" cy="472440"/>
          </a:xfrm>
          <a:custGeom>
            <a:avLst/>
            <a:gdLst/>
            <a:ahLst/>
            <a:cxnLst/>
            <a:rect l="l" t="t" r="r" b="b"/>
            <a:pathLst>
              <a:path w="64135" h="472439">
                <a:moveTo>
                  <a:pt x="0" y="0"/>
                </a:moveTo>
                <a:lnTo>
                  <a:pt x="25793" y="472020"/>
                </a:lnTo>
                <a:lnTo>
                  <a:pt x="64020" y="4720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02004" y="3389715"/>
            <a:ext cx="45085" cy="476884"/>
          </a:xfrm>
          <a:custGeom>
            <a:avLst/>
            <a:gdLst/>
            <a:ahLst/>
            <a:cxnLst/>
            <a:rect l="l" t="t" r="r" b="b"/>
            <a:pathLst>
              <a:path w="45085" h="476885">
                <a:moveTo>
                  <a:pt x="44894" y="0"/>
                </a:moveTo>
                <a:lnTo>
                  <a:pt x="0" y="470585"/>
                </a:lnTo>
                <a:lnTo>
                  <a:pt x="37807" y="476288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41679" y="3381130"/>
            <a:ext cx="29845" cy="471170"/>
          </a:xfrm>
          <a:custGeom>
            <a:avLst/>
            <a:gdLst/>
            <a:ahLst/>
            <a:cxnLst/>
            <a:rect l="l" t="t" r="r" b="b"/>
            <a:pathLst>
              <a:path w="29845" h="471170">
                <a:moveTo>
                  <a:pt x="0" y="0"/>
                </a:moveTo>
                <a:lnTo>
                  <a:pt x="3365" y="464261"/>
                </a:lnTo>
                <a:lnTo>
                  <a:pt x="29844" y="47105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83792" y="3414391"/>
            <a:ext cx="29209" cy="450850"/>
          </a:xfrm>
          <a:custGeom>
            <a:avLst/>
            <a:gdLst/>
            <a:ahLst/>
            <a:cxnLst/>
            <a:rect l="l" t="t" r="r" b="b"/>
            <a:pathLst>
              <a:path w="29210" h="450850">
                <a:moveTo>
                  <a:pt x="0" y="0"/>
                </a:moveTo>
                <a:lnTo>
                  <a:pt x="8547" y="450227"/>
                </a:lnTo>
                <a:lnTo>
                  <a:pt x="28740" y="44814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77137" y="3268920"/>
            <a:ext cx="311150" cy="220979"/>
          </a:xfrm>
          <a:custGeom>
            <a:avLst/>
            <a:gdLst/>
            <a:ahLst/>
            <a:cxnLst/>
            <a:rect l="l" t="t" r="r" b="b"/>
            <a:pathLst>
              <a:path w="311150" h="220979">
                <a:moveTo>
                  <a:pt x="311150" y="0"/>
                </a:moveTo>
                <a:lnTo>
                  <a:pt x="0" y="9982"/>
                </a:lnTo>
                <a:lnTo>
                  <a:pt x="16941" y="220967"/>
                </a:lnTo>
                <a:lnTo>
                  <a:pt x="311150" y="220967"/>
                </a:lnTo>
                <a:lnTo>
                  <a:pt x="311150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77137" y="3268920"/>
            <a:ext cx="311150" cy="220979"/>
          </a:xfrm>
          <a:custGeom>
            <a:avLst/>
            <a:gdLst/>
            <a:ahLst/>
            <a:cxnLst/>
            <a:rect l="l" t="t" r="r" b="b"/>
            <a:pathLst>
              <a:path w="311150" h="220979">
                <a:moveTo>
                  <a:pt x="311150" y="220967"/>
                </a:moveTo>
                <a:lnTo>
                  <a:pt x="16941" y="220967"/>
                </a:lnTo>
                <a:lnTo>
                  <a:pt x="0" y="9982"/>
                </a:lnTo>
                <a:lnTo>
                  <a:pt x="311150" y="0"/>
                </a:lnTo>
                <a:lnTo>
                  <a:pt x="311150" y="22096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39187" y="3033397"/>
            <a:ext cx="462915" cy="332740"/>
          </a:xfrm>
          <a:custGeom>
            <a:avLst/>
            <a:gdLst/>
            <a:ahLst/>
            <a:cxnLst/>
            <a:rect l="l" t="t" r="r" b="b"/>
            <a:pathLst>
              <a:path w="462914" h="332739">
                <a:moveTo>
                  <a:pt x="462406" y="0"/>
                </a:moveTo>
                <a:lnTo>
                  <a:pt x="6972" y="22758"/>
                </a:lnTo>
                <a:lnTo>
                  <a:pt x="0" y="327723"/>
                </a:lnTo>
                <a:lnTo>
                  <a:pt x="449198" y="332498"/>
                </a:lnTo>
                <a:lnTo>
                  <a:pt x="462406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26183" y="3020024"/>
            <a:ext cx="488950" cy="358775"/>
          </a:xfrm>
          <a:custGeom>
            <a:avLst/>
            <a:gdLst/>
            <a:ahLst/>
            <a:cxnLst/>
            <a:rect l="l" t="t" r="r" b="b"/>
            <a:pathLst>
              <a:path w="488950" h="358775">
                <a:moveTo>
                  <a:pt x="488645" y="0"/>
                </a:moveTo>
                <a:lnTo>
                  <a:pt x="7543" y="24028"/>
                </a:lnTo>
                <a:lnTo>
                  <a:pt x="0" y="353656"/>
                </a:lnTo>
                <a:lnTo>
                  <a:pt x="474408" y="358711"/>
                </a:lnTo>
                <a:lnTo>
                  <a:pt x="475414" y="333044"/>
                </a:lnTo>
                <a:lnTo>
                  <a:pt x="449999" y="333044"/>
                </a:lnTo>
                <a:lnTo>
                  <a:pt x="25984" y="328536"/>
                </a:lnTo>
                <a:lnTo>
                  <a:pt x="32397" y="48221"/>
                </a:lnTo>
                <a:lnTo>
                  <a:pt x="462165" y="26746"/>
                </a:lnTo>
                <a:lnTo>
                  <a:pt x="487582" y="26746"/>
                </a:lnTo>
                <a:lnTo>
                  <a:pt x="488645" y="0"/>
                </a:lnTo>
                <a:close/>
              </a:path>
              <a:path w="488950" h="358775">
                <a:moveTo>
                  <a:pt x="487582" y="26746"/>
                </a:moveTo>
                <a:lnTo>
                  <a:pt x="462165" y="26746"/>
                </a:lnTo>
                <a:lnTo>
                  <a:pt x="449999" y="333044"/>
                </a:lnTo>
                <a:lnTo>
                  <a:pt x="475414" y="333044"/>
                </a:lnTo>
                <a:lnTo>
                  <a:pt x="487582" y="26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47100" y="3209005"/>
            <a:ext cx="52069" cy="11430"/>
          </a:xfrm>
          <a:custGeom>
            <a:avLst/>
            <a:gdLst/>
            <a:ahLst/>
            <a:cxnLst/>
            <a:rect l="l" t="t" r="r" b="b"/>
            <a:pathLst>
              <a:path w="52070" h="11430">
                <a:moveTo>
                  <a:pt x="0" y="0"/>
                </a:moveTo>
                <a:lnTo>
                  <a:pt x="5335" y="4538"/>
                </a:lnTo>
                <a:lnTo>
                  <a:pt x="11488" y="7996"/>
                </a:lnTo>
                <a:lnTo>
                  <a:pt x="18311" y="10228"/>
                </a:lnTo>
                <a:lnTo>
                  <a:pt x="25654" y="11087"/>
                </a:lnTo>
                <a:lnTo>
                  <a:pt x="33025" y="10449"/>
                </a:lnTo>
                <a:lnTo>
                  <a:pt x="39912" y="8421"/>
                </a:lnTo>
                <a:lnTo>
                  <a:pt x="46167" y="5148"/>
                </a:lnTo>
                <a:lnTo>
                  <a:pt x="51638" y="77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48434" y="3208142"/>
            <a:ext cx="62865" cy="17780"/>
          </a:xfrm>
          <a:custGeom>
            <a:avLst/>
            <a:gdLst/>
            <a:ahLst/>
            <a:cxnLst/>
            <a:rect l="l" t="t" r="r" b="b"/>
            <a:pathLst>
              <a:path w="62864" h="17780">
                <a:moveTo>
                  <a:pt x="62318" y="0"/>
                </a:moveTo>
                <a:lnTo>
                  <a:pt x="56107" y="7228"/>
                </a:lnTo>
                <a:lnTo>
                  <a:pt x="48310" y="12733"/>
                </a:lnTo>
                <a:lnTo>
                  <a:pt x="39266" y="16193"/>
                </a:lnTo>
                <a:lnTo>
                  <a:pt x="29311" y="17284"/>
                </a:lnTo>
                <a:lnTo>
                  <a:pt x="20690" y="16142"/>
                </a:lnTo>
                <a:lnTo>
                  <a:pt x="12793" y="13220"/>
                </a:lnTo>
                <a:lnTo>
                  <a:pt x="5828" y="8737"/>
                </a:lnTo>
                <a:lnTo>
                  <a:pt x="0" y="290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78515" y="2909815"/>
            <a:ext cx="231775" cy="218440"/>
          </a:xfrm>
          <a:custGeom>
            <a:avLst/>
            <a:gdLst/>
            <a:ahLst/>
            <a:cxnLst/>
            <a:rect l="l" t="t" r="r" b="b"/>
            <a:pathLst>
              <a:path w="231775" h="218439">
                <a:moveTo>
                  <a:pt x="0" y="217918"/>
                </a:moveTo>
                <a:lnTo>
                  <a:pt x="2202" y="80532"/>
                </a:lnTo>
                <a:lnTo>
                  <a:pt x="27049" y="14088"/>
                </a:lnTo>
                <a:lnTo>
                  <a:pt x="96242" y="0"/>
                </a:lnTo>
                <a:lnTo>
                  <a:pt x="231482" y="19684"/>
                </a:lnTo>
              </a:path>
            </a:pathLst>
          </a:custGeom>
          <a:ln w="254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38001" y="2941479"/>
            <a:ext cx="276860" cy="146050"/>
          </a:xfrm>
          <a:custGeom>
            <a:avLst/>
            <a:gdLst/>
            <a:ahLst/>
            <a:cxnLst/>
            <a:rect l="l" t="t" r="r" b="b"/>
            <a:pathLst>
              <a:path w="276860" h="146050">
                <a:moveTo>
                  <a:pt x="0" y="145524"/>
                </a:moveTo>
                <a:lnTo>
                  <a:pt x="67596" y="40846"/>
                </a:lnTo>
                <a:lnTo>
                  <a:pt x="118906" y="0"/>
                </a:lnTo>
                <a:lnTo>
                  <a:pt x="179833" y="17624"/>
                </a:lnTo>
                <a:lnTo>
                  <a:pt x="276275" y="88361"/>
                </a:lnTo>
              </a:path>
            </a:pathLst>
          </a:custGeom>
          <a:ln w="254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39124" y="3268949"/>
            <a:ext cx="62865" cy="20320"/>
          </a:xfrm>
          <a:custGeom>
            <a:avLst/>
            <a:gdLst/>
            <a:ahLst/>
            <a:cxnLst/>
            <a:rect l="l" t="t" r="r" b="b"/>
            <a:pathLst>
              <a:path w="62864" h="20320">
                <a:moveTo>
                  <a:pt x="0" y="16255"/>
                </a:moveTo>
                <a:lnTo>
                  <a:pt x="5818" y="9333"/>
                </a:lnTo>
                <a:lnTo>
                  <a:pt x="13255" y="4098"/>
                </a:lnTo>
                <a:lnTo>
                  <a:pt x="21945" y="879"/>
                </a:lnTo>
                <a:lnTo>
                  <a:pt x="31521" y="0"/>
                </a:lnTo>
                <a:lnTo>
                  <a:pt x="41347" y="1757"/>
                </a:lnTo>
                <a:lnTo>
                  <a:pt x="49999" y="5929"/>
                </a:lnTo>
                <a:lnTo>
                  <a:pt x="57099" y="12117"/>
                </a:lnTo>
                <a:lnTo>
                  <a:pt x="62268" y="19926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97907" y="3379401"/>
            <a:ext cx="104139" cy="321310"/>
          </a:xfrm>
          <a:custGeom>
            <a:avLst/>
            <a:gdLst/>
            <a:ahLst/>
            <a:cxnLst/>
            <a:rect l="l" t="t" r="r" b="b"/>
            <a:pathLst>
              <a:path w="104139" h="321310">
                <a:moveTo>
                  <a:pt x="104096" y="0"/>
                </a:moveTo>
                <a:lnTo>
                  <a:pt x="41486" y="39928"/>
                </a:lnTo>
                <a:lnTo>
                  <a:pt x="9978" y="86688"/>
                </a:lnTo>
                <a:lnTo>
                  <a:pt x="0" y="170383"/>
                </a:lnTo>
                <a:lnTo>
                  <a:pt x="1976" y="32111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59687" y="3414390"/>
            <a:ext cx="98425" cy="286385"/>
          </a:xfrm>
          <a:custGeom>
            <a:avLst/>
            <a:gdLst/>
            <a:ahLst/>
            <a:cxnLst/>
            <a:rect l="l" t="t" r="r" b="b"/>
            <a:pathLst>
              <a:path w="98425" h="286385">
                <a:moveTo>
                  <a:pt x="0" y="0"/>
                </a:moveTo>
                <a:lnTo>
                  <a:pt x="59829" y="37560"/>
                </a:lnTo>
                <a:lnTo>
                  <a:pt x="89587" y="79886"/>
                </a:lnTo>
                <a:lnTo>
                  <a:pt x="98106" y="153801"/>
                </a:lnTo>
                <a:lnTo>
                  <a:pt x="94221" y="28613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504757"/>
            <a:ext cx="7199998" cy="1699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42606" y="3385410"/>
            <a:ext cx="169862" cy="145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30903" y="2441102"/>
            <a:ext cx="169862" cy="145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79307" y="2292020"/>
            <a:ext cx="169862" cy="145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475998" y="2796787"/>
            <a:ext cx="169862" cy="145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03029" y="2995811"/>
            <a:ext cx="148427" cy="1341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20133" y="2352537"/>
            <a:ext cx="152151" cy="1835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936387" y="2366236"/>
            <a:ext cx="152151" cy="183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304569" y="3129134"/>
            <a:ext cx="152151" cy="183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52130" y="2448840"/>
            <a:ext cx="127396" cy="139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900776" y="2378990"/>
            <a:ext cx="127396" cy="139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64560" y="3023498"/>
            <a:ext cx="127396" cy="139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67660" y="2453529"/>
            <a:ext cx="127396" cy="139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903999" y="4387300"/>
            <a:ext cx="109537" cy="824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988000" y="4639292"/>
            <a:ext cx="109537" cy="824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950400" y="2729586"/>
            <a:ext cx="169862" cy="1452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2082" y="3275866"/>
            <a:ext cx="4334510" cy="6858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2000" spc="75">
                <a:latin typeface="Gill Sans MT"/>
                <a:cs typeface="Gill Sans MT"/>
              </a:rPr>
              <a:t>The</a:t>
            </a:r>
            <a:r>
              <a:rPr dirty="0" sz="2000" spc="-60">
                <a:latin typeface="Gill Sans MT"/>
                <a:cs typeface="Gill Sans MT"/>
              </a:rPr>
              <a:t> </a:t>
            </a:r>
            <a:r>
              <a:rPr dirty="0" sz="2000" spc="25">
                <a:latin typeface="Gill Sans MT"/>
                <a:cs typeface="Gill Sans MT"/>
              </a:rPr>
              <a:t>Queen</a:t>
            </a:r>
            <a:r>
              <a:rPr dirty="0" sz="2000" spc="-60">
                <a:latin typeface="Gill Sans MT"/>
                <a:cs typeface="Gill Sans MT"/>
              </a:rPr>
              <a:t> </a:t>
            </a:r>
            <a:r>
              <a:rPr dirty="0" sz="2000" spc="125">
                <a:latin typeface="Gill Sans MT"/>
                <a:cs typeface="Gill Sans MT"/>
              </a:rPr>
              <a:t>wants</a:t>
            </a:r>
            <a:r>
              <a:rPr dirty="0" sz="2000" spc="-60">
                <a:latin typeface="Gill Sans MT"/>
                <a:cs typeface="Gill Sans MT"/>
              </a:rPr>
              <a:t> </a:t>
            </a:r>
            <a:r>
              <a:rPr dirty="0" sz="2000" spc="85">
                <a:latin typeface="Gill Sans MT"/>
                <a:cs typeface="Gill Sans MT"/>
              </a:rPr>
              <a:t>food</a:t>
            </a:r>
            <a:r>
              <a:rPr dirty="0" sz="2000" spc="-60">
                <a:latin typeface="Gill Sans MT"/>
                <a:cs typeface="Gill Sans MT"/>
              </a:rPr>
              <a:t> </a:t>
            </a:r>
            <a:r>
              <a:rPr dirty="0" sz="2000">
                <a:latin typeface="Gill Sans MT"/>
                <a:cs typeface="Gill Sans MT"/>
              </a:rPr>
              <a:t>to</a:t>
            </a:r>
            <a:r>
              <a:rPr dirty="0" sz="2000" spc="-60">
                <a:latin typeface="Gill Sans MT"/>
                <a:cs typeface="Gill Sans MT"/>
              </a:rPr>
              <a:t> </a:t>
            </a:r>
            <a:r>
              <a:rPr dirty="0" sz="2000" spc="80">
                <a:latin typeface="Gill Sans MT"/>
                <a:cs typeface="Gill Sans MT"/>
              </a:rPr>
              <a:t>fill</a:t>
            </a:r>
            <a:r>
              <a:rPr dirty="0" sz="2000" spc="-60">
                <a:latin typeface="Gill Sans MT"/>
                <a:cs typeface="Gill Sans MT"/>
              </a:rPr>
              <a:t> </a:t>
            </a:r>
            <a:r>
              <a:rPr dirty="0" sz="2000" spc="65">
                <a:latin typeface="Gill Sans MT"/>
                <a:cs typeface="Gill Sans MT"/>
              </a:rPr>
              <a:t>the</a:t>
            </a:r>
            <a:r>
              <a:rPr dirty="0" sz="2000" spc="-60">
                <a:latin typeface="Gill Sans MT"/>
                <a:cs typeface="Gill Sans MT"/>
              </a:rPr>
              <a:t> </a:t>
            </a:r>
            <a:r>
              <a:rPr dirty="0" sz="2000" spc="35">
                <a:latin typeface="Gill Sans MT"/>
                <a:cs typeface="Gill Sans MT"/>
              </a:rPr>
              <a:t>store,</a:t>
            </a:r>
            <a:endParaRPr sz="2000">
              <a:latin typeface="Gill Sans MT"/>
              <a:cs typeface="Gill Sans MT"/>
            </a:endParaRPr>
          </a:p>
          <a:p>
            <a:pPr marL="34290">
              <a:lnSpc>
                <a:spcPct val="100000"/>
              </a:lnSpc>
              <a:spcBef>
                <a:spcPts val="200"/>
              </a:spcBef>
            </a:pPr>
            <a:r>
              <a:rPr dirty="0" sz="2000" spc="-45">
                <a:latin typeface="Lucida Sans"/>
                <a:cs typeface="Lucida Sans"/>
              </a:rPr>
              <a:t>so</a:t>
            </a:r>
            <a:r>
              <a:rPr dirty="0" sz="2000" spc="-145">
                <a:latin typeface="Lucida Sans"/>
                <a:cs typeface="Lucida Sans"/>
              </a:rPr>
              <a:t> </a:t>
            </a:r>
            <a:r>
              <a:rPr dirty="0" sz="2000" spc="-60">
                <a:latin typeface="Lucida Sans"/>
                <a:cs typeface="Lucida Sans"/>
              </a:rPr>
              <a:t>all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85">
                <a:latin typeface="Lucida Sans"/>
                <a:cs typeface="Lucida Sans"/>
              </a:rPr>
              <a:t>the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60">
                <a:latin typeface="Lucida Sans"/>
                <a:cs typeface="Lucida Sans"/>
              </a:rPr>
              <a:t>ants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90">
                <a:latin typeface="Lucida Sans"/>
                <a:cs typeface="Lucida Sans"/>
              </a:rPr>
              <a:t>must</a:t>
            </a:r>
            <a:r>
              <a:rPr dirty="0" sz="2000" spc="-145">
                <a:latin typeface="Lucida Sans"/>
                <a:cs typeface="Lucida Sans"/>
              </a:rPr>
              <a:t> </a:t>
            </a:r>
            <a:r>
              <a:rPr dirty="0" sz="2000" spc="-100">
                <a:latin typeface="Lucida Sans"/>
                <a:cs typeface="Lucida Sans"/>
              </a:rPr>
              <a:t>work</a:t>
            </a:r>
            <a:r>
              <a:rPr dirty="0" sz="2000" spc="-145">
                <a:latin typeface="Lucida Sans"/>
                <a:cs typeface="Lucida Sans"/>
              </a:rPr>
              <a:t> </a:t>
            </a:r>
            <a:r>
              <a:rPr dirty="0" sz="2000" spc="-70">
                <a:latin typeface="Lucida Sans"/>
                <a:cs typeface="Lucida Sans"/>
              </a:rPr>
              <a:t>some</a:t>
            </a:r>
            <a:r>
              <a:rPr dirty="0" sz="2000" spc="-145">
                <a:latin typeface="Lucida Sans"/>
                <a:cs typeface="Lucida Sans"/>
              </a:rPr>
              <a:t> </a:t>
            </a:r>
            <a:r>
              <a:rPr dirty="0" sz="2000" spc="-100">
                <a:latin typeface="Lucida Sans"/>
                <a:cs typeface="Lucida Sans"/>
              </a:rPr>
              <a:t>more.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30635" y="3908413"/>
            <a:ext cx="24130" cy="13970"/>
          </a:xfrm>
          <a:custGeom>
            <a:avLst/>
            <a:gdLst/>
            <a:ahLst/>
            <a:cxnLst/>
            <a:rect l="l" t="t" r="r" b="b"/>
            <a:pathLst>
              <a:path w="24130" h="13970">
                <a:moveTo>
                  <a:pt x="6540" y="0"/>
                </a:moveTo>
                <a:lnTo>
                  <a:pt x="0" y="7600"/>
                </a:lnTo>
                <a:lnTo>
                  <a:pt x="5258" y="13898"/>
                </a:lnTo>
                <a:lnTo>
                  <a:pt x="23598" y="4995"/>
                </a:lnTo>
                <a:lnTo>
                  <a:pt x="6540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237890" y="4595075"/>
            <a:ext cx="9525" cy="25400"/>
          </a:xfrm>
          <a:custGeom>
            <a:avLst/>
            <a:gdLst/>
            <a:ahLst/>
            <a:cxnLst/>
            <a:rect l="l" t="t" r="r" b="b"/>
            <a:pathLst>
              <a:path w="9525" h="25400">
                <a:moveTo>
                  <a:pt x="3171" y="0"/>
                </a:moveTo>
                <a:lnTo>
                  <a:pt x="0" y="10737"/>
                </a:lnTo>
                <a:lnTo>
                  <a:pt x="8652" y="24769"/>
                </a:lnTo>
                <a:lnTo>
                  <a:pt x="9083" y="1647"/>
                </a:lnTo>
                <a:lnTo>
                  <a:pt x="3171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216648" y="4066998"/>
            <a:ext cx="24130" cy="31115"/>
          </a:xfrm>
          <a:custGeom>
            <a:avLst/>
            <a:gdLst/>
            <a:ahLst/>
            <a:cxnLst/>
            <a:rect l="l" t="t" r="r" b="b"/>
            <a:pathLst>
              <a:path w="24130" h="31114">
                <a:moveTo>
                  <a:pt x="22218" y="0"/>
                </a:moveTo>
                <a:lnTo>
                  <a:pt x="10343" y="2051"/>
                </a:lnTo>
                <a:lnTo>
                  <a:pt x="2046" y="12303"/>
                </a:lnTo>
                <a:lnTo>
                  <a:pt x="0" y="24074"/>
                </a:lnTo>
                <a:lnTo>
                  <a:pt x="6877" y="30683"/>
                </a:lnTo>
                <a:lnTo>
                  <a:pt x="11894" y="24204"/>
                </a:lnTo>
                <a:lnTo>
                  <a:pt x="19077" y="19870"/>
                </a:lnTo>
                <a:lnTo>
                  <a:pt x="23995" y="13272"/>
                </a:lnTo>
                <a:lnTo>
                  <a:pt x="22218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200457" y="432806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0" y="0"/>
                </a:moveTo>
                <a:lnTo>
                  <a:pt x="2449" y="12911"/>
                </a:lnTo>
                <a:lnTo>
                  <a:pt x="8388" y="22328"/>
                </a:lnTo>
                <a:lnTo>
                  <a:pt x="17812" y="28251"/>
                </a:lnTo>
                <a:lnTo>
                  <a:pt x="30721" y="30683"/>
                </a:lnTo>
                <a:lnTo>
                  <a:pt x="28276" y="17786"/>
                </a:lnTo>
                <a:lnTo>
                  <a:pt x="22347" y="8374"/>
                </a:lnTo>
                <a:lnTo>
                  <a:pt x="12924" y="2445"/>
                </a:lnTo>
                <a:lnTo>
                  <a:pt x="0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131269" y="4289562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15354" y="0"/>
                </a:moveTo>
                <a:lnTo>
                  <a:pt x="5091" y="5100"/>
                </a:lnTo>
                <a:lnTo>
                  <a:pt x="0" y="15382"/>
                </a:lnTo>
                <a:lnTo>
                  <a:pt x="80" y="30843"/>
                </a:lnTo>
                <a:lnTo>
                  <a:pt x="15371" y="30759"/>
                </a:lnTo>
                <a:lnTo>
                  <a:pt x="24107" y="24131"/>
                </a:lnTo>
                <a:lnTo>
                  <a:pt x="28507" y="13169"/>
                </a:lnTo>
                <a:lnTo>
                  <a:pt x="30789" y="83"/>
                </a:lnTo>
                <a:lnTo>
                  <a:pt x="15354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123699" y="3767507"/>
            <a:ext cx="31115" cy="69215"/>
          </a:xfrm>
          <a:custGeom>
            <a:avLst/>
            <a:gdLst/>
            <a:ahLst/>
            <a:cxnLst/>
            <a:rect l="l" t="t" r="r" b="b"/>
            <a:pathLst>
              <a:path w="31115" h="69214">
                <a:moveTo>
                  <a:pt x="30708" y="0"/>
                </a:moveTo>
                <a:lnTo>
                  <a:pt x="14378" y="4787"/>
                </a:lnTo>
                <a:lnTo>
                  <a:pt x="5053" y="16579"/>
                </a:lnTo>
                <a:lnTo>
                  <a:pt x="878" y="33525"/>
                </a:lnTo>
                <a:lnTo>
                  <a:pt x="0" y="53771"/>
                </a:lnTo>
                <a:lnTo>
                  <a:pt x="11474" y="53781"/>
                </a:lnTo>
                <a:lnTo>
                  <a:pt x="17468" y="59296"/>
                </a:lnTo>
                <a:lnTo>
                  <a:pt x="22406" y="65887"/>
                </a:lnTo>
                <a:lnTo>
                  <a:pt x="30708" y="69126"/>
                </a:lnTo>
                <a:lnTo>
                  <a:pt x="30708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108320" y="5072896"/>
            <a:ext cx="20320" cy="53975"/>
          </a:xfrm>
          <a:custGeom>
            <a:avLst/>
            <a:gdLst/>
            <a:ahLst/>
            <a:cxnLst/>
            <a:rect l="l" t="t" r="r" b="b"/>
            <a:pathLst>
              <a:path w="20319" h="53975">
                <a:moveTo>
                  <a:pt x="0" y="0"/>
                </a:moveTo>
                <a:lnTo>
                  <a:pt x="0" y="53733"/>
                </a:lnTo>
                <a:lnTo>
                  <a:pt x="17539" y="48811"/>
                </a:lnTo>
                <a:lnTo>
                  <a:pt x="19873" y="31643"/>
                </a:lnTo>
                <a:lnTo>
                  <a:pt x="12271" y="12087"/>
                </a:lnTo>
                <a:lnTo>
                  <a:pt x="0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077612" y="4951392"/>
            <a:ext cx="31115" cy="29845"/>
          </a:xfrm>
          <a:custGeom>
            <a:avLst/>
            <a:gdLst/>
            <a:ahLst/>
            <a:cxnLst/>
            <a:rect l="l" t="t" r="r" b="b"/>
            <a:pathLst>
              <a:path w="31115" h="29845">
                <a:moveTo>
                  <a:pt x="30491" y="24394"/>
                </a:moveTo>
                <a:lnTo>
                  <a:pt x="21509" y="24394"/>
                </a:lnTo>
                <a:lnTo>
                  <a:pt x="30708" y="29360"/>
                </a:lnTo>
                <a:lnTo>
                  <a:pt x="30491" y="24394"/>
                </a:lnTo>
                <a:close/>
              </a:path>
              <a:path w="31115" h="29845">
                <a:moveTo>
                  <a:pt x="17702" y="0"/>
                </a:moveTo>
                <a:lnTo>
                  <a:pt x="4414" y="3780"/>
                </a:lnTo>
                <a:lnTo>
                  <a:pt x="0" y="21702"/>
                </a:lnTo>
                <a:lnTo>
                  <a:pt x="9198" y="26662"/>
                </a:lnTo>
                <a:lnTo>
                  <a:pt x="21509" y="24394"/>
                </a:lnTo>
                <a:lnTo>
                  <a:pt x="30491" y="24394"/>
                </a:lnTo>
                <a:lnTo>
                  <a:pt x="29816" y="8985"/>
                </a:lnTo>
                <a:lnTo>
                  <a:pt x="17702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077610" y="5218804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15367" y="0"/>
                </a:moveTo>
                <a:lnTo>
                  <a:pt x="12565" y="6792"/>
                </a:lnTo>
                <a:lnTo>
                  <a:pt x="8007" y="11833"/>
                </a:lnTo>
                <a:lnTo>
                  <a:pt x="3286" y="16716"/>
                </a:lnTo>
                <a:lnTo>
                  <a:pt x="0" y="23037"/>
                </a:lnTo>
                <a:lnTo>
                  <a:pt x="23025" y="23037"/>
                </a:lnTo>
                <a:lnTo>
                  <a:pt x="22596" y="15807"/>
                </a:lnTo>
                <a:lnTo>
                  <a:pt x="22129" y="8609"/>
                </a:lnTo>
                <a:lnTo>
                  <a:pt x="20196" y="2865"/>
                </a:lnTo>
                <a:lnTo>
                  <a:pt x="15367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50611" y="1364038"/>
            <a:ext cx="6510033" cy="5835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433351" y="1448510"/>
            <a:ext cx="31750" cy="31115"/>
          </a:xfrm>
          <a:custGeom>
            <a:avLst/>
            <a:gdLst/>
            <a:ahLst/>
            <a:cxnLst/>
            <a:rect l="l" t="t" r="r" b="b"/>
            <a:pathLst>
              <a:path w="31750" h="31115">
                <a:moveTo>
                  <a:pt x="8670" y="0"/>
                </a:moveTo>
                <a:lnTo>
                  <a:pt x="8533" y="10124"/>
                </a:lnTo>
                <a:lnTo>
                  <a:pt x="2798" y="18832"/>
                </a:lnTo>
                <a:lnTo>
                  <a:pt x="0" y="25805"/>
                </a:lnTo>
                <a:lnTo>
                  <a:pt x="8670" y="30721"/>
                </a:lnTo>
                <a:lnTo>
                  <a:pt x="12909" y="25332"/>
                </a:lnTo>
                <a:lnTo>
                  <a:pt x="28017" y="25332"/>
                </a:lnTo>
                <a:lnTo>
                  <a:pt x="31721" y="15354"/>
                </a:lnTo>
                <a:lnTo>
                  <a:pt x="22842" y="14632"/>
                </a:lnTo>
                <a:lnTo>
                  <a:pt x="17457" y="10415"/>
                </a:lnTo>
                <a:lnTo>
                  <a:pt x="13442" y="4829"/>
                </a:lnTo>
                <a:lnTo>
                  <a:pt x="8670" y="0"/>
                </a:lnTo>
                <a:close/>
              </a:path>
              <a:path w="31750" h="31115">
                <a:moveTo>
                  <a:pt x="28017" y="25332"/>
                </a:moveTo>
                <a:lnTo>
                  <a:pt x="12909" y="25332"/>
                </a:lnTo>
                <a:lnTo>
                  <a:pt x="20191" y="27071"/>
                </a:lnTo>
                <a:lnTo>
                  <a:pt x="27474" y="26794"/>
                </a:lnTo>
                <a:lnTo>
                  <a:pt x="28017" y="25332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789305" y="1149042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20" h="31115">
                <a:moveTo>
                  <a:pt x="0" y="0"/>
                </a:moveTo>
                <a:lnTo>
                  <a:pt x="1400" y="10120"/>
                </a:lnTo>
                <a:lnTo>
                  <a:pt x="4216" y="18821"/>
                </a:lnTo>
                <a:lnTo>
                  <a:pt x="8765" y="25788"/>
                </a:lnTo>
                <a:lnTo>
                  <a:pt x="15367" y="30708"/>
                </a:lnTo>
                <a:lnTo>
                  <a:pt x="20081" y="21942"/>
                </a:lnTo>
                <a:lnTo>
                  <a:pt x="19389" y="11525"/>
                </a:lnTo>
                <a:lnTo>
                  <a:pt x="12845" y="3022"/>
                </a:lnTo>
                <a:lnTo>
                  <a:pt x="0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20739" y="1256547"/>
            <a:ext cx="17145" cy="24130"/>
          </a:xfrm>
          <a:custGeom>
            <a:avLst/>
            <a:gdLst/>
            <a:ahLst/>
            <a:cxnLst/>
            <a:rect l="l" t="t" r="r" b="b"/>
            <a:pathLst>
              <a:path w="17145" h="24130">
                <a:moveTo>
                  <a:pt x="0" y="7670"/>
                </a:moveTo>
                <a:lnTo>
                  <a:pt x="0" y="23025"/>
                </a:lnTo>
                <a:lnTo>
                  <a:pt x="11267" y="24040"/>
                </a:lnTo>
                <a:lnTo>
                  <a:pt x="16514" y="14851"/>
                </a:lnTo>
                <a:lnTo>
                  <a:pt x="15936" y="9093"/>
                </a:lnTo>
                <a:lnTo>
                  <a:pt x="6527" y="9093"/>
                </a:lnTo>
                <a:lnTo>
                  <a:pt x="0" y="7670"/>
                </a:lnTo>
                <a:close/>
              </a:path>
              <a:path w="17145" h="24130">
                <a:moveTo>
                  <a:pt x="7683" y="0"/>
                </a:moveTo>
                <a:lnTo>
                  <a:pt x="7239" y="4673"/>
                </a:lnTo>
                <a:lnTo>
                  <a:pt x="6527" y="9093"/>
                </a:lnTo>
                <a:lnTo>
                  <a:pt x="15936" y="9093"/>
                </a:lnTo>
                <a:lnTo>
                  <a:pt x="15425" y="3992"/>
                </a:lnTo>
                <a:lnTo>
                  <a:pt x="7683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159656" y="1264211"/>
            <a:ext cx="23495" cy="15875"/>
          </a:xfrm>
          <a:custGeom>
            <a:avLst/>
            <a:gdLst/>
            <a:ahLst/>
            <a:cxnLst/>
            <a:rect l="l" t="t" r="r" b="b"/>
            <a:pathLst>
              <a:path w="23495" h="15875">
                <a:moveTo>
                  <a:pt x="23050" y="0"/>
                </a:moveTo>
                <a:lnTo>
                  <a:pt x="8596" y="923"/>
                </a:lnTo>
                <a:lnTo>
                  <a:pt x="2853" y="2864"/>
                </a:lnTo>
                <a:lnTo>
                  <a:pt x="0" y="7696"/>
                </a:lnTo>
                <a:lnTo>
                  <a:pt x="4686" y="8128"/>
                </a:lnTo>
                <a:lnTo>
                  <a:pt x="9080" y="8826"/>
                </a:lnTo>
                <a:lnTo>
                  <a:pt x="7683" y="15354"/>
                </a:lnTo>
                <a:lnTo>
                  <a:pt x="14435" y="14432"/>
                </a:lnTo>
                <a:lnTo>
                  <a:pt x="19939" y="12253"/>
                </a:lnTo>
                <a:lnTo>
                  <a:pt x="23156" y="7787"/>
                </a:lnTo>
                <a:lnTo>
                  <a:pt x="23050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066826" y="1277906"/>
            <a:ext cx="26034" cy="33020"/>
          </a:xfrm>
          <a:custGeom>
            <a:avLst/>
            <a:gdLst/>
            <a:ahLst/>
            <a:cxnLst/>
            <a:rect l="l" t="t" r="r" b="b"/>
            <a:pathLst>
              <a:path w="26034" h="33019">
                <a:moveTo>
                  <a:pt x="8111" y="0"/>
                </a:moveTo>
                <a:lnTo>
                  <a:pt x="62" y="10501"/>
                </a:lnTo>
                <a:lnTo>
                  <a:pt x="0" y="24265"/>
                </a:lnTo>
                <a:lnTo>
                  <a:pt x="8364" y="32393"/>
                </a:lnTo>
                <a:lnTo>
                  <a:pt x="13389" y="25905"/>
                </a:lnTo>
                <a:lnTo>
                  <a:pt x="20574" y="21569"/>
                </a:lnTo>
                <a:lnTo>
                  <a:pt x="25490" y="14962"/>
                </a:lnTo>
                <a:lnTo>
                  <a:pt x="23706" y="1659"/>
                </a:lnTo>
                <a:lnTo>
                  <a:pt x="8111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044482" y="1247898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30">
                <a:moveTo>
                  <a:pt x="6608" y="0"/>
                </a:moveTo>
                <a:lnTo>
                  <a:pt x="0" y="8648"/>
                </a:lnTo>
                <a:lnTo>
                  <a:pt x="8867" y="9370"/>
                </a:lnTo>
                <a:lnTo>
                  <a:pt x="14250" y="13587"/>
                </a:lnTo>
                <a:lnTo>
                  <a:pt x="18264" y="19173"/>
                </a:lnTo>
                <a:lnTo>
                  <a:pt x="23025" y="24002"/>
                </a:lnTo>
                <a:lnTo>
                  <a:pt x="24988" y="9963"/>
                </a:lnTo>
                <a:lnTo>
                  <a:pt x="17227" y="1200"/>
                </a:lnTo>
                <a:lnTo>
                  <a:pt x="6608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829456" y="1356374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4">
                <a:moveTo>
                  <a:pt x="18235" y="15316"/>
                </a:moveTo>
                <a:lnTo>
                  <a:pt x="7708" y="15316"/>
                </a:lnTo>
                <a:lnTo>
                  <a:pt x="9144" y="21564"/>
                </a:lnTo>
                <a:lnTo>
                  <a:pt x="15367" y="23025"/>
                </a:lnTo>
                <a:lnTo>
                  <a:pt x="17058" y="17028"/>
                </a:lnTo>
                <a:lnTo>
                  <a:pt x="18235" y="15316"/>
                </a:lnTo>
                <a:close/>
              </a:path>
              <a:path w="23495" h="23494">
                <a:moveTo>
                  <a:pt x="23050" y="0"/>
                </a:moveTo>
                <a:lnTo>
                  <a:pt x="0" y="0"/>
                </a:lnTo>
                <a:lnTo>
                  <a:pt x="0" y="15354"/>
                </a:lnTo>
                <a:lnTo>
                  <a:pt x="18235" y="15316"/>
                </a:lnTo>
                <a:lnTo>
                  <a:pt x="20185" y="12479"/>
                </a:lnTo>
                <a:lnTo>
                  <a:pt x="22823" y="7446"/>
                </a:lnTo>
                <a:lnTo>
                  <a:pt x="23050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35061" y="3844252"/>
            <a:ext cx="23495" cy="38100"/>
          </a:xfrm>
          <a:custGeom>
            <a:avLst/>
            <a:gdLst/>
            <a:ahLst/>
            <a:cxnLst/>
            <a:rect l="l" t="t" r="r" b="b"/>
            <a:pathLst>
              <a:path w="23495" h="38100">
                <a:moveTo>
                  <a:pt x="13501" y="0"/>
                </a:moveTo>
                <a:lnTo>
                  <a:pt x="0" y="48"/>
                </a:lnTo>
                <a:lnTo>
                  <a:pt x="2691" y="13171"/>
                </a:lnTo>
                <a:lnTo>
                  <a:pt x="7431" y="28990"/>
                </a:lnTo>
                <a:lnTo>
                  <a:pt x="14221" y="38016"/>
                </a:lnTo>
                <a:lnTo>
                  <a:pt x="23063" y="30757"/>
                </a:lnTo>
                <a:lnTo>
                  <a:pt x="15119" y="25262"/>
                </a:lnTo>
                <a:lnTo>
                  <a:pt x="15236" y="11707"/>
                </a:lnTo>
                <a:lnTo>
                  <a:pt x="13501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41601" y="5002771"/>
            <a:ext cx="17145" cy="24130"/>
          </a:xfrm>
          <a:custGeom>
            <a:avLst/>
            <a:gdLst/>
            <a:ahLst/>
            <a:cxnLst/>
            <a:rect l="l" t="t" r="r" b="b"/>
            <a:pathLst>
              <a:path w="17145" h="24129">
                <a:moveTo>
                  <a:pt x="5249" y="0"/>
                </a:moveTo>
                <a:lnTo>
                  <a:pt x="0" y="9199"/>
                </a:lnTo>
                <a:lnTo>
                  <a:pt x="1092" y="20068"/>
                </a:lnTo>
                <a:lnTo>
                  <a:pt x="8840" y="24076"/>
                </a:lnTo>
                <a:lnTo>
                  <a:pt x="10527" y="18068"/>
                </a:lnTo>
                <a:lnTo>
                  <a:pt x="13654" y="13505"/>
                </a:lnTo>
                <a:lnTo>
                  <a:pt x="16295" y="8458"/>
                </a:lnTo>
                <a:lnTo>
                  <a:pt x="16524" y="1000"/>
                </a:lnTo>
                <a:lnTo>
                  <a:pt x="5249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19727" y="3982514"/>
            <a:ext cx="15875" cy="27305"/>
          </a:xfrm>
          <a:custGeom>
            <a:avLst/>
            <a:gdLst/>
            <a:ahLst/>
            <a:cxnLst/>
            <a:rect l="l" t="t" r="r" b="b"/>
            <a:pathLst>
              <a:path w="15875" h="27304">
                <a:moveTo>
                  <a:pt x="7683" y="0"/>
                </a:moveTo>
                <a:lnTo>
                  <a:pt x="7124" y="3972"/>
                </a:lnTo>
                <a:lnTo>
                  <a:pt x="5151" y="12590"/>
                </a:lnTo>
                <a:lnTo>
                  <a:pt x="2523" y="20672"/>
                </a:lnTo>
                <a:lnTo>
                  <a:pt x="0" y="23037"/>
                </a:lnTo>
                <a:lnTo>
                  <a:pt x="10692" y="26914"/>
                </a:lnTo>
                <a:lnTo>
                  <a:pt x="15333" y="17624"/>
                </a:lnTo>
                <a:lnTo>
                  <a:pt x="14228" y="5282"/>
                </a:lnTo>
                <a:lnTo>
                  <a:pt x="7683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22266" y="5042194"/>
            <a:ext cx="14604" cy="31115"/>
          </a:xfrm>
          <a:custGeom>
            <a:avLst/>
            <a:gdLst/>
            <a:ahLst/>
            <a:cxnLst/>
            <a:rect l="l" t="t" r="r" b="b"/>
            <a:pathLst>
              <a:path w="14604" h="31114">
                <a:moveTo>
                  <a:pt x="5145" y="0"/>
                </a:moveTo>
                <a:lnTo>
                  <a:pt x="0" y="2369"/>
                </a:lnTo>
                <a:lnTo>
                  <a:pt x="2111" y="16878"/>
                </a:lnTo>
                <a:lnTo>
                  <a:pt x="7654" y="30625"/>
                </a:lnTo>
                <a:lnTo>
                  <a:pt x="12803" y="30708"/>
                </a:lnTo>
                <a:lnTo>
                  <a:pt x="14094" y="21283"/>
                </a:lnTo>
                <a:lnTo>
                  <a:pt x="12522" y="12301"/>
                </a:lnTo>
                <a:lnTo>
                  <a:pt x="9176" y="4846"/>
                </a:lnTo>
                <a:lnTo>
                  <a:pt x="5145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88801" y="4911646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236" y="0"/>
                </a:moveTo>
                <a:lnTo>
                  <a:pt x="11479" y="322"/>
                </a:lnTo>
                <a:lnTo>
                  <a:pt x="2464" y="7816"/>
                </a:lnTo>
                <a:lnTo>
                  <a:pt x="0" y="17159"/>
                </a:lnTo>
                <a:lnTo>
                  <a:pt x="7895" y="23025"/>
                </a:lnTo>
                <a:lnTo>
                  <a:pt x="11174" y="16719"/>
                </a:lnTo>
                <a:lnTo>
                  <a:pt x="17404" y="13360"/>
                </a:lnTo>
                <a:lnTo>
                  <a:pt x="22714" y="9076"/>
                </a:lnTo>
                <a:lnTo>
                  <a:pt x="23236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239126" y="4028601"/>
            <a:ext cx="15240" cy="38735"/>
          </a:xfrm>
          <a:custGeom>
            <a:avLst/>
            <a:gdLst/>
            <a:ahLst/>
            <a:cxnLst/>
            <a:rect l="l" t="t" r="r" b="b"/>
            <a:pathLst>
              <a:path w="15240" h="38735">
                <a:moveTo>
                  <a:pt x="7416" y="0"/>
                </a:moveTo>
                <a:lnTo>
                  <a:pt x="1452" y="10009"/>
                </a:lnTo>
                <a:lnTo>
                  <a:pt x="0" y="22558"/>
                </a:lnTo>
                <a:lnTo>
                  <a:pt x="4177" y="33425"/>
                </a:lnTo>
                <a:lnTo>
                  <a:pt x="15100" y="38392"/>
                </a:lnTo>
                <a:lnTo>
                  <a:pt x="10493" y="25574"/>
                </a:lnTo>
                <a:lnTo>
                  <a:pt x="10796" y="14462"/>
                </a:lnTo>
                <a:lnTo>
                  <a:pt x="11330" y="5716"/>
                </a:lnTo>
                <a:lnTo>
                  <a:pt x="7416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222452" y="4143775"/>
            <a:ext cx="32384" cy="46355"/>
          </a:xfrm>
          <a:custGeom>
            <a:avLst/>
            <a:gdLst/>
            <a:ahLst/>
            <a:cxnLst/>
            <a:rect l="l" t="t" r="r" b="b"/>
            <a:pathLst>
              <a:path w="32384" h="46354">
                <a:moveTo>
                  <a:pt x="1079" y="0"/>
                </a:moveTo>
                <a:lnTo>
                  <a:pt x="1825" y="10761"/>
                </a:lnTo>
                <a:lnTo>
                  <a:pt x="6088" y="18010"/>
                </a:lnTo>
                <a:lnTo>
                  <a:pt x="9757" y="25851"/>
                </a:lnTo>
                <a:lnTo>
                  <a:pt x="8724" y="38392"/>
                </a:lnTo>
                <a:lnTo>
                  <a:pt x="4452" y="38392"/>
                </a:lnTo>
                <a:lnTo>
                  <a:pt x="0" y="44589"/>
                </a:lnTo>
                <a:lnTo>
                  <a:pt x="8724" y="46088"/>
                </a:lnTo>
                <a:lnTo>
                  <a:pt x="13021" y="38850"/>
                </a:lnTo>
                <a:lnTo>
                  <a:pt x="14267" y="38392"/>
                </a:lnTo>
                <a:lnTo>
                  <a:pt x="8724" y="38392"/>
                </a:lnTo>
                <a:lnTo>
                  <a:pt x="14336" y="38366"/>
                </a:lnTo>
                <a:lnTo>
                  <a:pt x="21455" y="35750"/>
                </a:lnTo>
                <a:lnTo>
                  <a:pt x="29286" y="32050"/>
                </a:lnTo>
                <a:lnTo>
                  <a:pt x="31775" y="23012"/>
                </a:lnTo>
                <a:lnTo>
                  <a:pt x="21817" y="19536"/>
                </a:lnTo>
                <a:lnTo>
                  <a:pt x="14398" y="13520"/>
                </a:lnTo>
                <a:lnTo>
                  <a:pt x="7993" y="6497"/>
                </a:lnTo>
                <a:lnTo>
                  <a:pt x="1079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161529" y="3629299"/>
            <a:ext cx="54610" cy="33020"/>
          </a:xfrm>
          <a:custGeom>
            <a:avLst/>
            <a:gdLst/>
            <a:ahLst/>
            <a:cxnLst/>
            <a:rect l="l" t="t" r="r" b="b"/>
            <a:pathLst>
              <a:path w="54609" h="33020">
                <a:moveTo>
                  <a:pt x="46329" y="21628"/>
                </a:moveTo>
                <a:lnTo>
                  <a:pt x="9373" y="21628"/>
                </a:lnTo>
                <a:lnTo>
                  <a:pt x="15914" y="23037"/>
                </a:lnTo>
                <a:lnTo>
                  <a:pt x="18530" y="32553"/>
                </a:lnTo>
                <a:lnTo>
                  <a:pt x="30519" y="29524"/>
                </a:lnTo>
                <a:lnTo>
                  <a:pt x="44803" y="23252"/>
                </a:lnTo>
                <a:lnTo>
                  <a:pt x="54306" y="23037"/>
                </a:lnTo>
                <a:lnTo>
                  <a:pt x="46329" y="21628"/>
                </a:lnTo>
                <a:close/>
              </a:path>
              <a:path w="54609" h="33020">
                <a:moveTo>
                  <a:pt x="23585" y="0"/>
                </a:moveTo>
                <a:lnTo>
                  <a:pt x="10357" y="708"/>
                </a:lnTo>
                <a:lnTo>
                  <a:pt x="1604" y="10515"/>
                </a:lnTo>
                <a:lnTo>
                  <a:pt x="0" y="22742"/>
                </a:lnTo>
                <a:lnTo>
                  <a:pt x="8218" y="30708"/>
                </a:lnTo>
                <a:lnTo>
                  <a:pt x="8649" y="26035"/>
                </a:lnTo>
                <a:lnTo>
                  <a:pt x="9373" y="21628"/>
                </a:lnTo>
                <a:lnTo>
                  <a:pt x="46329" y="21628"/>
                </a:lnTo>
                <a:lnTo>
                  <a:pt x="45035" y="21399"/>
                </a:lnTo>
                <a:lnTo>
                  <a:pt x="49772" y="14244"/>
                </a:lnTo>
                <a:lnTo>
                  <a:pt x="32563" y="14244"/>
                </a:lnTo>
                <a:lnTo>
                  <a:pt x="25334" y="13917"/>
                </a:lnTo>
                <a:lnTo>
                  <a:pt x="23585" y="0"/>
                </a:lnTo>
                <a:close/>
              </a:path>
              <a:path w="54609" h="33020">
                <a:moveTo>
                  <a:pt x="54306" y="7658"/>
                </a:moveTo>
                <a:lnTo>
                  <a:pt x="42983" y="9363"/>
                </a:lnTo>
                <a:lnTo>
                  <a:pt x="32563" y="14244"/>
                </a:lnTo>
                <a:lnTo>
                  <a:pt x="49772" y="14244"/>
                </a:lnTo>
                <a:lnTo>
                  <a:pt x="54306" y="7658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103301" y="4965429"/>
            <a:ext cx="52705" cy="100330"/>
          </a:xfrm>
          <a:custGeom>
            <a:avLst/>
            <a:gdLst/>
            <a:ahLst/>
            <a:cxnLst/>
            <a:rect l="l" t="t" r="r" b="b"/>
            <a:pathLst>
              <a:path w="52705" h="100329">
                <a:moveTo>
                  <a:pt x="51801" y="64302"/>
                </a:moveTo>
                <a:lnTo>
                  <a:pt x="35205" y="64302"/>
                </a:lnTo>
                <a:lnTo>
                  <a:pt x="43416" y="69100"/>
                </a:lnTo>
                <a:lnTo>
                  <a:pt x="36408" y="72344"/>
                </a:lnTo>
                <a:lnTo>
                  <a:pt x="34075" y="84429"/>
                </a:lnTo>
                <a:lnTo>
                  <a:pt x="36408" y="96539"/>
                </a:lnTo>
                <a:lnTo>
                  <a:pt x="43416" y="99783"/>
                </a:lnTo>
                <a:lnTo>
                  <a:pt x="49631" y="82628"/>
                </a:lnTo>
                <a:lnTo>
                  <a:pt x="51801" y="64302"/>
                </a:lnTo>
                <a:close/>
              </a:path>
              <a:path w="52705" h="100329">
                <a:moveTo>
                  <a:pt x="20404" y="0"/>
                </a:moveTo>
                <a:lnTo>
                  <a:pt x="11024" y="22850"/>
                </a:lnTo>
                <a:lnTo>
                  <a:pt x="6955" y="42557"/>
                </a:lnTo>
                <a:lnTo>
                  <a:pt x="9610" y="62093"/>
                </a:lnTo>
                <a:lnTo>
                  <a:pt x="20404" y="84429"/>
                </a:lnTo>
                <a:lnTo>
                  <a:pt x="11477" y="84542"/>
                </a:lnTo>
                <a:lnTo>
                  <a:pt x="3413" y="85817"/>
                </a:lnTo>
                <a:lnTo>
                  <a:pt x="0" y="88315"/>
                </a:lnTo>
                <a:lnTo>
                  <a:pt x="5024" y="92100"/>
                </a:lnTo>
                <a:lnTo>
                  <a:pt x="20372" y="89762"/>
                </a:lnTo>
                <a:lnTo>
                  <a:pt x="28978" y="75842"/>
                </a:lnTo>
                <a:lnTo>
                  <a:pt x="35205" y="64302"/>
                </a:lnTo>
                <a:lnTo>
                  <a:pt x="51801" y="64302"/>
                </a:lnTo>
                <a:lnTo>
                  <a:pt x="52636" y="57246"/>
                </a:lnTo>
                <a:lnTo>
                  <a:pt x="51031" y="32020"/>
                </a:lnTo>
                <a:lnTo>
                  <a:pt x="46911" y="22988"/>
                </a:lnTo>
                <a:lnTo>
                  <a:pt x="33504" y="22988"/>
                </a:lnTo>
                <a:lnTo>
                  <a:pt x="32524" y="16494"/>
                </a:lnTo>
                <a:lnTo>
                  <a:pt x="31238" y="5584"/>
                </a:lnTo>
                <a:lnTo>
                  <a:pt x="20404" y="0"/>
                </a:lnTo>
                <a:close/>
              </a:path>
              <a:path w="52705" h="100329">
                <a:moveTo>
                  <a:pt x="43416" y="15328"/>
                </a:moveTo>
                <a:lnTo>
                  <a:pt x="33504" y="22988"/>
                </a:lnTo>
                <a:lnTo>
                  <a:pt x="46911" y="22988"/>
                </a:lnTo>
                <a:lnTo>
                  <a:pt x="43416" y="15328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108320" y="3368219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5" h="15875">
                <a:moveTo>
                  <a:pt x="29496" y="9722"/>
                </a:moveTo>
                <a:lnTo>
                  <a:pt x="21949" y="9722"/>
                </a:lnTo>
                <a:lnTo>
                  <a:pt x="30708" y="15354"/>
                </a:lnTo>
                <a:lnTo>
                  <a:pt x="29496" y="9722"/>
                </a:lnTo>
                <a:close/>
              </a:path>
              <a:path w="31115" h="15875">
                <a:moveTo>
                  <a:pt x="0" y="0"/>
                </a:moveTo>
                <a:lnTo>
                  <a:pt x="3030" y="14061"/>
                </a:lnTo>
                <a:lnTo>
                  <a:pt x="11534" y="13296"/>
                </a:lnTo>
                <a:lnTo>
                  <a:pt x="21949" y="9722"/>
                </a:lnTo>
                <a:lnTo>
                  <a:pt x="29496" y="9722"/>
                </a:lnTo>
                <a:lnTo>
                  <a:pt x="28614" y="5622"/>
                </a:lnTo>
                <a:lnTo>
                  <a:pt x="8764" y="5622"/>
                </a:lnTo>
                <a:lnTo>
                  <a:pt x="0" y="0"/>
                </a:lnTo>
                <a:close/>
              </a:path>
              <a:path w="31115" h="15875">
                <a:moveTo>
                  <a:pt x="27680" y="1280"/>
                </a:moveTo>
                <a:lnTo>
                  <a:pt x="19178" y="2043"/>
                </a:lnTo>
                <a:lnTo>
                  <a:pt x="8764" y="5622"/>
                </a:lnTo>
                <a:lnTo>
                  <a:pt x="28614" y="5622"/>
                </a:lnTo>
                <a:lnTo>
                  <a:pt x="27680" y="128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092978" y="5248510"/>
            <a:ext cx="31115" cy="39370"/>
          </a:xfrm>
          <a:custGeom>
            <a:avLst/>
            <a:gdLst/>
            <a:ahLst/>
            <a:cxnLst/>
            <a:rect l="l" t="t" r="r" b="b"/>
            <a:pathLst>
              <a:path w="31115" h="39370">
                <a:moveTo>
                  <a:pt x="4909" y="0"/>
                </a:moveTo>
                <a:lnTo>
                  <a:pt x="0" y="8667"/>
                </a:lnTo>
                <a:lnTo>
                  <a:pt x="8411" y="15930"/>
                </a:lnTo>
                <a:lnTo>
                  <a:pt x="5514" y="29766"/>
                </a:lnTo>
                <a:lnTo>
                  <a:pt x="1775" y="38819"/>
                </a:lnTo>
                <a:lnTo>
                  <a:pt x="7658" y="31730"/>
                </a:lnTo>
                <a:lnTo>
                  <a:pt x="13528" y="26069"/>
                </a:lnTo>
                <a:lnTo>
                  <a:pt x="19327" y="20341"/>
                </a:lnTo>
                <a:lnTo>
                  <a:pt x="25058" y="14542"/>
                </a:lnTo>
                <a:lnTo>
                  <a:pt x="30721" y="8667"/>
                </a:lnTo>
                <a:lnTo>
                  <a:pt x="20590" y="8540"/>
                </a:lnTo>
                <a:lnTo>
                  <a:pt x="11879" y="2804"/>
                </a:lnTo>
                <a:lnTo>
                  <a:pt x="4909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093324" y="3191596"/>
            <a:ext cx="22860" cy="46355"/>
          </a:xfrm>
          <a:custGeom>
            <a:avLst/>
            <a:gdLst/>
            <a:ahLst/>
            <a:cxnLst/>
            <a:rect l="l" t="t" r="r" b="b"/>
            <a:pathLst>
              <a:path w="22859" h="46355">
                <a:moveTo>
                  <a:pt x="7306" y="0"/>
                </a:moveTo>
                <a:lnTo>
                  <a:pt x="8904" y="15512"/>
                </a:lnTo>
                <a:lnTo>
                  <a:pt x="3501" y="28662"/>
                </a:lnTo>
                <a:lnTo>
                  <a:pt x="0" y="38999"/>
                </a:lnTo>
                <a:lnTo>
                  <a:pt x="7306" y="46075"/>
                </a:lnTo>
                <a:lnTo>
                  <a:pt x="8243" y="39324"/>
                </a:lnTo>
                <a:lnTo>
                  <a:pt x="10428" y="33821"/>
                </a:lnTo>
                <a:lnTo>
                  <a:pt x="14898" y="30607"/>
                </a:lnTo>
                <a:lnTo>
                  <a:pt x="22670" y="30607"/>
                </a:lnTo>
                <a:lnTo>
                  <a:pt x="21283" y="20599"/>
                </a:lnTo>
                <a:lnTo>
                  <a:pt x="18463" y="11893"/>
                </a:lnTo>
                <a:lnTo>
                  <a:pt x="13909" y="4921"/>
                </a:lnTo>
                <a:lnTo>
                  <a:pt x="7306" y="0"/>
                </a:lnTo>
                <a:close/>
              </a:path>
              <a:path w="22859" h="46355">
                <a:moveTo>
                  <a:pt x="22670" y="30607"/>
                </a:moveTo>
                <a:lnTo>
                  <a:pt x="14898" y="30607"/>
                </a:lnTo>
                <a:lnTo>
                  <a:pt x="22685" y="30721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489856" y="1256547"/>
            <a:ext cx="23495" cy="31115"/>
          </a:xfrm>
          <a:custGeom>
            <a:avLst/>
            <a:gdLst/>
            <a:ahLst/>
            <a:cxnLst/>
            <a:rect l="l" t="t" r="r" b="b"/>
            <a:pathLst>
              <a:path w="23495" h="31115">
                <a:moveTo>
                  <a:pt x="0" y="0"/>
                </a:moveTo>
                <a:lnTo>
                  <a:pt x="2219" y="11211"/>
                </a:lnTo>
                <a:lnTo>
                  <a:pt x="8829" y="18035"/>
                </a:lnTo>
                <a:lnTo>
                  <a:pt x="16787" y="23519"/>
                </a:lnTo>
                <a:lnTo>
                  <a:pt x="23050" y="30708"/>
                </a:lnTo>
                <a:lnTo>
                  <a:pt x="20922" y="19386"/>
                </a:lnTo>
                <a:lnTo>
                  <a:pt x="17892" y="8967"/>
                </a:lnTo>
                <a:lnTo>
                  <a:pt x="11679" y="1742"/>
                </a:lnTo>
                <a:lnTo>
                  <a:pt x="0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221086" y="1248857"/>
            <a:ext cx="53975" cy="31115"/>
          </a:xfrm>
          <a:custGeom>
            <a:avLst/>
            <a:gdLst/>
            <a:ahLst/>
            <a:cxnLst/>
            <a:rect l="l" t="t" r="r" b="b"/>
            <a:pathLst>
              <a:path w="53975" h="31115">
                <a:moveTo>
                  <a:pt x="53733" y="0"/>
                </a:moveTo>
                <a:lnTo>
                  <a:pt x="38008" y="5389"/>
                </a:lnTo>
                <a:lnTo>
                  <a:pt x="21332" y="9825"/>
                </a:lnTo>
                <a:lnTo>
                  <a:pt x="7424" y="17025"/>
                </a:lnTo>
                <a:lnTo>
                  <a:pt x="0" y="30708"/>
                </a:lnTo>
                <a:lnTo>
                  <a:pt x="15709" y="25070"/>
                </a:lnTo>
                <a:lnTo>
                  <a:pt x="24957" y="20748"/>
                </a:lnTo>
                <a:lnTo>
                  <a:pt x="35159" y="19489"/>
                </a:lnTo>
                <a:lnTo>
                  <a:pt x="53733" y="19489"/>
                </a:lnTo>
                <a:lnTo>
                  <a:pt x="53733" y="0"/>
                </a:lnTo>
                <a:close/>
              </a:path>
              <a:path w="53975" h="31115">
                <a:moveTo>
                  <a:pt x="53733" y="19489"/>
                </a:moveTo>
                <a:lnTo>
                  <a:pt x="35159" y="19489"/>
                </a:lnTo>
                <a:lnTo>
                  <a:pt x="53733" y="23037"/>
                </a:lnTo>
                <a:lnTo>
                  <a:pt x="53733" y="19489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199998" y="4816614"/>
            <a:ext cx="7200265" cy="2383790"/>
          </a:xfrm>
          <a:custGeom>
            <a:avLst/>
            <a:gdLst/>
            <a:ahLst/>
            <a:cxnLst/>
            <a:rect l="l" t="t" r="r" b="b"/>
            <a:pathLst>
              <a:path w="7200265" h="2383790">
                <a:moveTo>
                  <a:pt x="7199998" y="0"/>
                </a:moveTo>
                <a:lnTo>
                  <a:pt x="7199998" y="2383383"/>
                </a:lnTo>
                <a:lnTo>
                  <a:pt x="0" y="2383383"/>
                </a:lnTo>
                <a:lnTo>
                  <a:pt x="0" y="0"/>
                </a:lnTo>
                <a:lnTo>
                  <a:pt x="7199998" y="0"/>
                </a:lnTo>
                <a:close/>
              </a:path>
            </a:pathLst>
          </a:custGeom>
          <a:solidFill>
            <a:srgbClr val="30A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723157" y="2678873"/>
            <a:ext cx="3251731" cy="2578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948629" y="5939621"/>
            <a:ext cx="771525" cy="529590"/>
          </a:xfrm>
          <a:custGeom>
            <a:avLst/>
            <a:gdLst/>
            <a:ahLst/>
            <a:cxnLst/>
            <a:rect l="l" t="t" r="r" b="b"/>
            <a:pathLst>
              <a:path w="771525" h="529589">
                <a:moveTo>
                  <a:pt x="36245" y="0"/>
                </a:moveTo>
                <a:lnTo>
                  <a:pt x="0" y="480301"/>
                </a:lnTo>
                <a:lnTo>
                  <a:pt x="727176" y="529297"/>
                </a:lnTo>
                <a:lnTo>
                  <a:pt x="771055" y="1473"/>
                </a:lnTo>
                <a:lnTo>
                  <a:pt x="36245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144889" y="5576197"/>
            <a:ext cx="236854" cy="397510"/>
          </a:xfrm>
          <a:custGeom>
            <a:avLst/>
            <a:gdLst/>
            <a:ahLst/>
            <a:cxnLst/>
            <a:rect l="l" t="t" r="r" b="b"/>
            <a:pathLst>
              <a:path w="236854" h="397510">
                <a:moveTo>
                  <a:pt x="30138" y="397029"/>
                </a:moveTo>
                <a:lnTo>
                  <a:pt x="1350" y="192035"/>
                </a:lnTo>
                <a:lnTo>
                  <a:pt x="0" y="82625"/>
                </a:lnTo>
                <a:lnTo>
                  <a:pt x="33508" y="31826"/>
                </a:lnTo>
                <a:lnTo>
                  <a:pt x="109297" y="2669"/>
                </a:lnTo>
                <a:lnTo>
                  <a:pt x="141954" y="0"/>
                </a:lnTo>
                <a:lnTo>
                  <a:pt x="172698" y="12110"/>
                </a:lnTo>
                <a:lnTo>
                  <a:pt x="199813" y="38611"/>
                </a:lnTo>
                <a:lnTo>
                  <a:pt x="221581" y="79116"/>
                </a:lnTo>
                <a:lnTo>
                  <a:pt x="236285" y="133237"/>
                </a:lnTo>
              </a:path>
            </a:pathLst>
          </a:custGeom>
          <a:ln w="381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441538" y="5615937"/>
            <a:ext cx="259079" cy="399415"/>
          </a:xfrm>
          <a:custGeom>
            <a:avLst/>
            <a:gdLst/>
            <a:ahLst/>
            <a:cxnLst/>
            <a:rect l="l" t="t" r="r" b="b"/>
            <a:pathLst>
              <a:path w="259079" h="399414">
                <a:moveTo>
                  <a:pt x="0" y="398856"/>
                </a:moveTo>
                <a:lnTo>
                  <a:pt x="30450" y="206402"/>
                </a:lnTo>
                <a:lnTo>
                  <a:pt x="54486" y="102096"/>
                </a:lnTo>
                <a:lnTo>
                  <a:pt x="84603" y="49800"/>
                </a:lnTo>
                <a:lnTo>
                  <a:pt x="133299" y="13373"/>
                </a:lnTo>
                <a:lnTo>
                  <a:pt x="167783" y="0"/>
                </a:lnTo>
                <a:lnTo>
                  <a:pt x="199079" y="4241"/>
                </a:lnTo>
                <a:lnTo>
                  <a:pt x="225498" y="23143"/>
                </a:lnTo>
                <a:lnTo>
                  <a:pt x="245348" y="53753"/>
                </a:lnTo>
                <a:lnTo>
                  <a:pt x="256940" y="93118"/>
                </a:lnTo>
                <a:lnTo>
                  <a:pt x="258584" y="138283"/>
                </a:lnTo>
                <a:lnTo>
                  <a:pt x="248589" y="186296"/>
                </a:lnTo>
              </a:path>
            </a:pathLst>
          </a:custGeom>
          <a:ln w="381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959089" y="6304579"/>
            <a:ext cx="548640" cy="405765"/>
          </a:xfrm>
          <a:custGeom>
            <a:avLst/>
            <a:gdLst/>
            <a:ahLst/>
            <a:cxnLst/>
            <a:rect l="l" t="t" r="r" b="b"/>
            <a:pathLst>
              <a:path w="548640" h="405765">
                <a:moveTo>
                  <a:pt x="171259" y="0"/>
                </a:moveTo>
                <a:lnTo>
                  <a:pt x="0" y="352666"/>
                </a:lnTo>
                <a:lnTo>
                  <a:pt x="548627" y="405384"/>
                </a:lnTo>
                <a:lnTo>
                  <a:pt x="530618" y="66713"/>
                </a:lnTo>
                <a:lnTo>
                  <a:pt x="171259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409265" y="6538841"/>
            <a:ext cx="1447800" cy="661670"/>
          </a:xfrm>
          <a:custGeom>
            <a:avLst/>
            <a:gdLst/>
            <a:ahLst/>
            <a:cxnLst/>
            <a:rect l="l" t="t" r="r" b="b"/>
            <a:pathLst>
              <a:path w="1447800" h="661670">
                <a:moveTo>
                  <a:pt x="765137" y="0"/>
                </a:moveTo>
                <a:lnTo>
                  <a:pt x="719045" y="3229"/>
                </a:lnTo>
                <a:lnTo>
                  <a:pt x="674000" y="9628"/>
                </a:lnTo>
                <a:lnTo>
                  <a:pt x="630034" y="19024"/>
                </a:lnTo>
                <a:lnTo>
                  <a:pt x="587184" y="31245"/>
                </a:lnTo>
                <a:lnTo>
                  <a:pt x="545481" y="46121"/>
                </a:lnTo>
                <a:lnTo>
                  <a:pt x="504961" y="63477"/>
                </a:lnTo>
                <a:lnTo>
                  <a:pt x="465656" y="83144"/>
                </a:lnTo>
                <a:lnTo>
                  <a:pt x="427602" y="104949"/>
                </a:lnTo>
                <a:lnTo>
                  <a:pt x="390831" y="128720"/>
                </a:lnTo>
                <a:lnTo>
                  <a:pt x="355378" y="154285"/>
                </a:lnTo>
                <a:lnTo>
                  <a:pt x="321277" y="181472"/>
                </a:lnTo>
                <a:lnTo>
                  <a:pt x="288562" y="210110"/>
                </a:lnTo>
                <a:lnTo>
                  <a:pt x="257266" y="240026"/>
                </a:lnTo>
                <a:lnTo>
                  <a:pt x="227423" y="271049"/>
                </a:lnTo>
                <a:lnTo>
                  <a:pt x="199068" y="303007"/>
                </a:lnTo>
                <a:lnTo>
                  <a:pt x="172234" y="335727"/>
                </a:lnTo>
                <a:lnTo>
                  <a:pt x="146956" y="369039"/>
                </a:lnTo>
                <a:lnTo>
                  <a:pt x="123266" y="402769"/>
                </a:lnTo>
                <a:lnTo>
                  <a:pt x="101200" y="436747"/>
                </a:lnTo>
                <a:lnTo>
                  <a:pt x="80790" y="470801"/>
                </a:lnTo>
                <a:lnTo>
                  <a:pt x="62072" y="504757"/>
                </a:lnTo>
                <a:lnTo>
                  <a:pt x="0" y="661157"/>
                </a:lnTo>
                <a:lnTo>
                  <a:pt x="1389249" y="661157"/>
                </a:lnTo>
                <a:lnTo>
                  <a:pt x="1441048" y="493572"/>
                </a:lnTo>
                <a:lnTo>
                  <a:pt x="1447505" y="299363"/>
                </a:lnTo>
                <a:lnTo>
                  <a:pt x="1329647" y="178045"/>
                </a:lnTo>
                <a:lnTo>
                  <a:pt x="1061765" y="56803"/>
                </a:lnTo>
                <a:lnTo>
                  <a:pt x="1010106" y="37407"/>
                </a:lnTo>
                <a:lnTo>
                  <a:pt x="959291" y="22212"/>
                </a:lnTo>
                <a:lnTo>
                  <a:pt x="909352" y="11046"/>
                </a:lnTo>
                <a:lnTo>
                  <a:pt x="860325" y="3736"/>
                </a:lnTo>
                <a:lnTo>
                  <a:pt x="812241" y="111"/>
                </a:lnTo>
                <a:lnTo>
                  <a:pt x="765137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987667" y="6020902"/>
            <a:ext cx="759460" cy="528955"/>
          </a:xfrm>
          <a:custGeom>
            <a:avLst/>
            <a:gdLst/>
            <a:ahLst/>
            <a:cxnLst/>
            <a:rect l="l" t="t" r="r" b="b"/>
            <a:pathLst>
              <a:path w="759459" h="528954">
                <a:moveTo>
                  <a:pt x="759206" y="0"/>
                </a:moveTo>
                <a:lnTo>
                  <a:pt x="24587" y="16344"/>
                </a:lnTo>
                <a:lnTo>
                  <a:pt x="0" y="497382"/>
                </a:lnTo>
                <a:lnTo>
                  <a:pt x="728154" y="528739"/>
                </a:lnTo>
                <a:lnTo>
                  <a:pt x="759206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148170" y="5671070"/>
            <a:ext cx="238125" cy="389890"/>
          </a:xfrm>
          <a:custGeom>
            <a:avLst/>
            <a:gdLst/>
            <a:ahLst/>
            <a:cxnLst/>
            <a:rect l="l" t="t" r="r" b="b"/>
            <a:pathLst>
              <a:path w="238125" h="389889">
                <a:moveTo>
                  <a:pt x="16403" y="389593"/>
                </a:moveTo>
                <a:lnTo>
                  <a:pt x="0" y="183206"/>
                </a:lnTo>
                <a:lnTo>
                  <a:pt x="5235" y="73900"/>
                </a:lnTo>
                <a:lnTo>
                  <a:pt x="41744" y="25215"/>
                </a:lnTo>
                <a:lnTo>
                  <a:pt x="119159" y="694"/>
                </a:lnTo>
                <a:lnTo>
                  <a:pt x="151902" y="0"/>
                </a:lnTo>
                <a:lnTo>
                  <a:pt x="181855" y="13943"/>
                </a:lnTo>
                <a:lnTo>
                  <a:pt x="207325" y="42035"/>
                </a:lnTo>
                <a:lnTo>
                  <a:pt x="226619" y="83785"/>
                </a:lnTo>
                <a:lnTo>
                  <a:pt x="238044" y="138705"/>
                </a:lnTo>
              </a:path>
            </a:pathLst>
          </a:custGeom>
          <a:ln w="381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507212" y="5671070"/>
            <a:ext cx="238125" cy="389890"/>
          </a:xfrm>
          <a:custGeom>
            <a:avLst/>
            <a:gdLst/>
            <a:ahLst/>
            <a:cxnLst/>
            <a:rect l="l" t="t" r="r" b="b"/>
            <a:pathLst>
              <a:path w="238125" h="389889">
                <a:moveTo>
                  <a:pt x="16404" y="389593"/>
                </a:moveTo>
                <a:lnTo>
                  <a:pt x="0" y="183206"/>
                </a:lnTo>
                <a:lnTo>
                  <a:pt x="5234" y="73900"/>
                </a:lnTo>
                <a:lnTo>
                  <a:pt x="41739" y="25215"/>
                </a:lnTo>
                <a:lnTo>
                  <a:pt x="119147" y="694"/>
                </a:lnTo>
                <a:lnTo>
                  <a:pt x="151894" y="0"/>
                </a:lnTo>
                <a:lnTo>
                  <a:pt x="181849" y="13943"/>
                </a:lnTo>
                <a:lnTo>
                  <a:pt x="207318" y="42035"/>
                </a:lnTo>
                <a:lnTo>
                  <a:pt x="226614" y="83785"/>
                </a:lnTo>
                <a:lnTo>
                  <a:pt x="238044" y="138705"/>
                </a:lnTo>
              </a:path>
            </a:pathLst>
          </a:custGeom>
          <a:ln w="381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022985" y="6434184"/>
            <a:ext cx="551180" cy="372110"/>
          </a:xfrm>
          <a:custGeom>
            <a:avLst/>
            <a:gdLst/>
            <a:ahLst/>
            <a:cxnLst/>
            <a:rect l="l" t="t" r="r" b="b"/>
            <a:pathLst>
              <a:path w="551179" h="372109">
                <a:moveTo>
                  <a:pt x="124993" y="0"/>
                </a:moveTo>
                <a:lnTo>
                  <a:pt x="0" y="371601"/>
                </a:lnTo>
                <a:lnTo>
                  <a:pt x="550875" y="354075"/>
                </a:lnTo>
                <a:lnTo>
                  <a:pt x="489902" y="20446"/>
                </a:lnTo>
                <a:lnTo>
                  <a:pt x="124993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585032" y="6603296"/>
            <a:ext cx="1365885" cy="596900"/>
          </a:xfrm>
          <a:custGeom>
            <a:avLst/>
            <a:gdLst/>
            <a:ahLst/>
            <a:cxnLst/>
            <a:rect l="l" t="t" r="r" b="b"/>
            <a:pathLst>
              <a:path w="1365884" h="596900">
                <a:moveTo>
                  <a:pt x="727275" y="0"/>
                </a:moveTo>
                <a:lnTo>
                  <a:pt x="679122" y="2522"/>
                </a:lnTo>
                <a:lnTo>
                  <a:pt x="632388" y="8405"/>
                </a:lnTo>
                <a:lnTo>
                  <a:pt x="587082" y="17474"/>
                </a:lnTo>
                <a:lnTo>
                  <a:pt x="543218" y="29552"/>
                </a:lnTo>
                <a:lnTo>
                  <a:pt x="500806" y="44467"/>
                </a:lnTo>
                <a:lnTo>
                  <a:pt x="459860" y="62042"/>
                </a:lnTo>
                <a:lnTo>
                  <a:pt x="420390" y="82103"/>
                </a:lnTo>
                <a:lnTo>
                  <a:pt x="382408" y="104475"/>
                </a:lnTo>
                <a:lnTo>
                  <a:pt x="345926" y="128984"/>
                </a:lnTo>
                <a:lnTo>
                  <a:pt x="310956" y="155455"/>
                </a:lnTo>
                <a:lnTo>
                  <a:pt x="277510" y="183712"/>
                </a:lnTo>
                <a:lnTo>
                  <a:pt x="245598" y="213581"/>
                </a:lnTo>
                <a:lnTo>
                  <a:pt x="215234" y="244888"/>
                </a:lnTo>
                <a:lnTo>
                  <a:pt x="186429" y="277457"/>
                </a:lnTo>
                <a:lnTo>
                  <a:pt x="159195" y="311113"/>
                </a:lnTo>
                <a:lnTo>
                  <a:pt x="133542" y="345682"/>
                </a:lnTo>
                <a:lnTo>
                  <a:pt x="109484" y="380990"/>
                </a:lnTo>
                <a:lnTo>
                  <a:pt x="87032" y="416860"/>
                </a:lnTo>
                <a:lnTo>
                  <a:pt x="66198" y="453119"/>
                </a:lnTo>
                <a:lnTo>
                  <a:pt x="46993" y="489592"/>
                </a:lnTo>
                <a:lnTo>
                  <a:pt x="29429" y="526103"/>
                </a:lnTo>
                <a:lnTo>
                  <a:pt x="13518" y="562478"/>
                </a:lnTo>
                <a:lnTo>
                  <a:pt x="0" y="596701"/>
                </a:lnTo>
                <a:lnTo>
                  <a:pt x="1333472" y="596701"/>
                </a:lnTo>
                <a:lnTo>
                  <a:pt x="1365599" y="411959"/>
                </a:lnTo>
                <a:lnTo>
                  <a:pt x="1347291" y="218504"/>
                </a:lnTo>
                <a:lnTo>
                  <a:pt x="1214955" y="113170"/>
                </a:lnTo>
                <a:lnTo>
                  <a:pt x="933827" y="27004"/>
                </a:lnTo>
                <a:lnTo>
                  <a:pt x="880121" y="14339"/>
                </a:lnTo>
                <a:lnTo>
                  <a:pt x="827786" y="5733"/>
                </a:lnTo>
                <a:lnTo>
                  <a:pt x="776834" y="1011"/>
                </a:lnTo>
                <a:lnTo>
                  <a:pt x="727275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007901" y="5885431"/>
            <a:ext cx="759460" cy="528955"/>
          </a:xfrm>
          <a:custGeom>
            <a:avLst/>
            <a:gdLst/>
            <a:ahLst/>
            <a:cxnLst/>
            <a:rect l="l" t="t" r="r" b="b"/>
            <a:pathLst>
              <a:path w="759459" h="528954">
                <a:moveTo>
                  <a:pt x="0" y="0"/>
                </a:moveTo>
                <a:lnTo>
                  <a:pt x="31051" y="528739"/>
                </a:lnTo>
                <a:lnTo>
                  <a:pt x="759205" y="497382"/>
                </a:lnTo>
                <a:lnTo>
                  <a:pt x="734618" y="16344"/>
                </a:lnTo>
                <a:lnTo>
                  <a:pt x="0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379686" y="5450927"/>
            <a:ext cx="214629" cy="547370"/>
          </a:xfrm>
          <a:custGeom>
            <a:avLst/>
            <a:gdLst/>
            <a:ahLst/>
            <a:cxnLst/>
            <a:rect l="l" t="t" r="r" b="b"/>
            <a:pathLst>
              <a:path w="214629" h="547370">
                <a:moveTo>
                  <a:pt x="129451" y="546892"/>
                </a:moveTo>
                <a:lnTo>
                  <a:pt x="192277" y="329078"/>
                </a:lnTo>
                <a:lnTo>
                  <a:pt x="214155" y="203652"/>
                </a:lnTo>
                <a:lnTo>
                  <a:pt x="195925" y="123075"/>
                </a:lnTo>
                <a:lnTo>
                  <a:pt x="138429" y="39806"/>
                </a:lnTo>
                <a:lnTo>
                  <a:pt x="104726" y="9121"/>
                </a:lnTo>
                <a:lnTo>
                  <a:pt x="70057" y="0"/>
                </a:lnTo>
                <a:lnTo>
                  <a:pt x="38398" y="11803"/>
                </a:lnTo>
                <a:lnTo>
                  <a:pt x="13721" y="43891"/>
                </a:lnTo>
                <a:lnTo>
                  <a:pt x="0" y="95623"/>
                </a:lnTo>
              </a:path>
            </a:pathLst>
          </a:custGeom>
          <a:ln w="38099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2060663" y="5459848"/>
            <a:ext cx="233679" cy="501015"/>
          </a:xfrm>
          <a:custGeom>
            <a:avLst/>
            <a:gdLst/>
            <a:ahLst/>
            <a:cxnLst/>
            <a:rect l="l" t="t" r="r" b="b"/>
            <a:pathLst>
              <a:path w="233679" h="501014">
                <a:moveTo>
                  <a:pt x="233197" y="500697"/>
                </a:moveTo>
                <a:lnTo>
                  <a:pt x="189238" y="273754"/>
                </a:lnTo>
                <a:lnTo>
                  <a:pt x="161705" y="149334"/>
                </a:lnTo>
                <a:lnTo>
                  <a:pt x="139007" y="83543"/>
                </a:lnTo>
                <a:lnTo>
                  <a:pt x="109550" y="32486"/>
                </a:lnTo>
                <a:lnTo>
                  <a:pt x="59055" y="0"/>
                </a:lnTo>
                <a:lnTo>
                  <a:pt x="33377" y="11193"/>
                </a:lnTo>
                <a:lnTo>
                  <a:pt x="12435" y="41816"/>
                </a:lnTo>
                <a:lnTo>
                  <a:pt x="0" y="92722"/>
                </a:lnTo>
              </a:path>
            </a:pathLst>
          </a:custGeom>
          <a:ln w="381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180911" y="6298713"/>
            <a:ext cx="551180" cy="372110"/>
          </a:xfrm>
          <a:custGeom>
            <a:avLst/>
            <a:gdLst/>
            <a:ahLst/>
            <a:cxnLst/>
            <a:rect l="l" t="t" r="r" b="b"/>
            <a:pathLst>
              <a:path w="551179" h="372109">
                <a:moveTo>
                  <a:pt x="425881" y="0"/>
                </a:moveTo>
                <a:lnTo>
                  <a:pt x="60972" y="20447"/>
                </a:lnTo>
                <a:lnTo>
                  <a:pt x="0" y="354076"/>
                </a:lnTo>
                <a:lnTo>
                  <a:pt x="550875" y="371602"/>
                </a:lnTo>
                <a:lnTo>
                  <a:pt x="425881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804140" y="6467826"/>
            <a:ext cx="1400810" cy="732790"/>
          </a:xfrm>
          <a:custGeom>
            <a:avLst/>
            <a:gdLst/>
            <a:ahLst/>
            <a:cxnLst/>
            <a:rect l="l" t="t" r="r" b="b"/>
            <a:pathLst>
              <a:path w="1400809" h="732790">
                <a:moveTo>
                  <a:pt x="638323" y="0"/>
                </a:moveTo>
                <a:lnTo>
                  <a:pt x="588765" y="1011"/>
                </a:lnTo>
                <a:lnTo>
                  <a:pt x="537812" y="5733"/>
                </a:lnTo>
                <a:lnTo>
                  <a:pt x="485477" y="14339"/>
                </a:lnTo>
                <a:lnTo>
                  <a:pt x="431771" y="27004"/>
                </a:lnTo>
                <a:lnTo>
                  <a:pt x="150643" y="113170"/>
                </a:lnTo>
                <a:lnTo>
                  <a:pt x="18307" y="218504"/>
                </a:lnTo>
                <a:lnTo>
                  <a:pt x="0" y="411959"/>
                </a:lnTo>
                <a:lnTo>
                  <a:pt x="55685" y="732172"/>
                </a:lnTo>
                <a:lnTo>
                  <a:pt x="1400478" y="732172"/>
                </a:lnTo>
                <a:lnTo>
                  <a:pt x="1366326" y="598542"/>
                </a:lnTo>
                <a:lnTo>
                  <a:pt x="1352080" y="562478"/>
                </a:lnTo>
                <a:lnTo>
                  <a:pt x="1336169" y="526103"/>
                </a:lnTo>
                <a:lnTo>
                  <a:pt x="1318606" y="489592"/>
                </a:lnTo>
                <a:lnTo>
                  <a:pt x="1299401" y="453119"/>
                </a:lnTo>
                <a:lnTo>
                  <a:pt x="1278566" y="416860"/>
                </a:lnTo>
                <a:lnTo>
                  <a:pt x="1256114" y="380990"/>
                </a:lnTo>
                <a:lnTo>
                  <a:pt x="1232056" y="345682"/>
                </a:lnTo>
                <a:lnTo>
                  <a:pt x="1206404" y="311113"/>
                </a:lnTo>
                <a:lnTo>
                  <a:pt x="1179169" y="277457"/>
                </a:lnTo>
                <a:lnTo>
                  <a:pt x="1150364" y="244888"/>
                </a:lnTo>
                <a:lnTo>
                  <a:pt x="1120000" y="213581"/>
                </a:lnTo>
                <a:lnTo>
                  <a:pt x="1088089" y="183712"/>
                </a:lnTo>
                <a:lnTo>
                  <a:pt x="1054642" y="155455"/>
                </a:lnTo>
                <a:lnTo>
                  <a:pt x="1019672" y="128984"/>
                </a:lnTo>
                <a:lnTo>
                  <a:pt x="983190" y="104475"/>
                </a:lnTo>
                <a:lnTo>
                  <a:pt x="945209" y="82103"/>
                </a:lnTo>
                <a:lnTo>
                  <a:pt x="905739" y="62042"/>
                </a:lnTo>
                <a:lnTo>
                  <a:pt x="864792" y="44467"/>
                </a:lnTo>
                <a:lnTo>
                  <a:pt x="822381" y="29552"/>
                </a:lnTo>
                <a:lnTo>
                  <a:pt x="778516" y="17474"/>
                </a:lnTo>
                <a:lnTo>
                  <a:pt x="733211" y="8405"/>
                </a:lnTo>
                <a:lnTo>
                  <a:pt x="686476" y="2522"/>
                </a:lnTo>
                <a:lnTo>
                  <a:pt x="638323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023888" y="6012431"/>
            <a:ext cx="759460" cy="528955"/>
          </a:xfrm>
          <a:custGeom>
            <a:avLst/>
            <a:gdLst/>
            <a:ahLst/>
            <a:cxnLst/>
            <a:rect l="l" t="t" r="r" b="b"/>
            <a:pathLst>
              <a:path w="759459" h="528954">
                <a:moveTo>
                  <a:pt x="0" y="0"/>
                </a:moveTo>
                <a:lnTo>
                  <a:pt x="31064" y="528739"/>
                </a:lnTo>
                <a:lnTo>
                  <a:pt x="759205" y="497382"/>
                </a:lnTo>
                <a:lnTo>
                  <a:pt x="734631" y="16344"/>
                </a:lnTo>
                <a:lnTo>
                  <a:pt x="0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364545" y="5693915"/>
            <a:ext cx="189230" cy="398780"/>
          </a:xfrm>
          <a:custGeom>
            <a:avLst/>
            <a:gdLst/>
            <a:ahLst/>
            <a:cxnLst/>
            <a:rect l="l" t="t" r="r" b="b"/>
            <a:pathLst>
              <a:path w="189230" h="398779">
                <a:moveTo>
                  <a:pt x="148450" y="398274"/>
                </a:moveTo>
                <a:lnTo>
                  <a:pt x="162849" y="350806"/>
                </a:lnTo>
                <a:lnTo>
                  <a:pt x="186205" y="240135"/>
                </a:lnTo>
                <a:lnTo>
                  <a:pt x="188757" y="113865"/>
                </a:lnTo>
                <a:lnTo>
                  <a:pt x="140741" y="19598"/>
                </a:lnTo>
                <a:lnTo>
                  <a:pt x="108679" y="3413"/>
                </a:lnTo>
                <a:lnTo>
                  <a:pt x="73673" y="0"/>
                </a:lnTo>
                <a:lnTo>
                  <a:pt x="40623" y="11917"/>
                </a:lnTo>
                <a:lnTo>
                  <a:pt x="14432" y="41727"/>
                </a:lnTo>
                <a:lnTo>
                  <a:pt x="0" y="91988"/>
                </a:lnTo>
              </a:path>
            </a:pathLst>
          </a:custGeom>
          <a:ln w="38099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976483" y="5717171"/>
            <a:ext cx="271145" cy="335280"/>
          </a:xfrm>
          <a:custGeom>
            <a:avLst/>
            <a:gdLst/>
            <a:ahLst/>
            <a:cxnLst/>
            <a:rect l="l" t="t" r="r" b="b"/>
            <a:pathLst>
              <a:path w="271144" h="335279">
                <a:moveTo>
                  <a:pt x="270662" y="335026"/>
                </a:moveTo>
                <a:lnTo>
                  <a:pt x="267873" y="162317"/>
                </a:lnTo>
                <a:lnTo>
                  <a:pt x="252782" y="70306"/>
                </a:lnTo>
                <a:lnTo>
                  <a:pt x="212642" y="27993"/>
                </a:lnTo>
                <a:lnTo>
                  <a:pt x="134708" y="4381"/>
                </a:lnTo>
                <a:lnTo>
                  <a:pt x="100320" y="0"/>
                </a:lnTo>
                <a:lnTo>
                  <a:pt x="66443" y="5149"/>
                </a:lnTo>
                <a:lnTo>
                  <a:pt x="36289" y="22745"/>
                </a:lnTo>
                <a:lnTo>
                  <a:pt x="13070" y="55702"/>
                </a:lnTo>
                <a:lnTo>
                  <a:pt x="0" y="106934"/>
                </a:lnTo>
              </a:path>
            </a:pathLst>
          </a:custGeom>
          <a:ln w="381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196912" y="6425713"/>
            <a:ext cx="551180" cy="372110"/>
          </a:xfrm>
          <a:custGeom>
            <a:avLst/>
            <a:gdLst/>
            <a:ahLst/>
            <a:cxnLst/>
            <a:rect l="l" t="t" r="r" b="b"/>
            <a:pathLst>
              <a:path w="551180" h="372109">
                <a:moveTo>
                  <a:pt x="425881" y="0"/>
                </a:moveTo>
                <a:lnTo>
                  <a:pt x="60960" y="20447"/>
                </a:lnTo>
                <a:lnTo>
                  <a:pt x="0" y="354076"/>
                </a:lnTo>
                <a:lnTo>
                  <a:pt x="550862" y="371602"/>
                </a:lnTo>
                <a:lnTo>
                  <a:pt x="425881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820128" y="6594826"/>
            <a:ext cx="1368425" cy="605790"/>
          </a:xfrm>
          <a:custGeom>
            <a:avLst/>
            <a:gdLst/>
            <a:ahLst/>
            <a:cxnLst/>
            <a:rect l="l" t="t" r="r" b="b"/>
            <a:pathLst>
              <a:path w="1368425" h="605790">
                <a:moveTo>
                  <a:pt x="638328" y="0"/>
                </a:moveTo>
                <a:lnTo>
                  <a:pt x="588768" y="1011"/>
                </a:lnTo>
                <a:lnTo>
                  <a:pt x="537815" y="5733"/>
                </a:lnTo>
                <a:lnTo>
                  <a:pt x="485478" y="14339"/>
                </a:lnTo>
                <a:lnTo>
                  <a:pt x="431771" y="27004"/>
                </a:lnTo>
                <a:lnTo>
                  <a:pt x="150643" y="113170"/>
                </a:lnTo>
                <a:lnTo>
                  <a:pt x="18307" y="218504"/>
                </a:lnTo>
                <a:lnTo>
                  <a:pt x="0" y="411959"/>
                </a:lnTo>
                <a:lnTo>
                  <a:pt x="33599" y="605172"/>
                </a:lnTo>
                <a:lnTo>
                  <a:pt x="1368021" y="605172"/>
                </a:lnTo>
                <a:lnTo>
                  <a:pt x="1366326" y="598542"/>
                </a:lnTo>
                <a:lnTo>
                  <a:pt x="1352082" y="562478"/>
                </a:lnTo>
                <a:lnTo>
                  <a:pt x="1336172" y="526103"/>
                </a:lnTo>
                <a:lnTo>
                  <a:pt x="1318609" y="489592"/>
                </a:lnTo>
                <a:lnTo>
                  <a:pt x="1299405" y="453119"/>
                </a:lnTo>
                <a:lnTo>
                  <a:pt x="1278572" y="416860"/>
                </a:lnTo>
                <a:lnTo>
                  <a:pt x="1256121" y="380990"/>
                </a:lnTo>
                <a:lnTo>
                  <a:pt x="1232063" y="345682"/>
                </a:lnTo>
                <a:lnTo>
                  <a:pt x="1206412" y="311113"/>
                </a:lnTo>
                <a:lnTo>
                  <a:pt x="1179178" y="277457"/>
                </a:lnTo>
                <a:lnTo>
                  <a:pt x="1150373" y="244888"/>
                </a:lnTo>
                <a:lnTo>
                  <a:pt x="1120009" y="213581"/>
                </a:lnTo>
                <a:lnTo>
                  <a:pt x="1088098" y="183712"/>
                </a:lnTo>
                <a:lnTo>
                  <a:pt x="1054652" y="155455"/>
                </a:lnTo>
                <a:lnTo>
                  <a:pt x="1019682" y="128984"/>
                </a:lnTo>
                <a:lnTo>
                  <a:pt x="983200" y="104475"/>
                </a:lnTo>
                <a:lnTo>
                  <a:pt x="945218" y="82103"/>
                </a:lnTo>
                <a:lnTo>
                  <a:pt x="905747" y="62042"/>
                </a:lnTo>
                <a:lnTo>
                  <a:pt x="864800" y="44467"/>
                </a:lnTo>
                <a:lnTo>
                  <a:pt x="822389" y="29552"/>
                </a:lnTo>
                <a:lnTo>
                  <a:pt x="778524" y="17474"/>
                </a:lnTo>
                <a:lnTo>
                  <a:pt x="733217" y="8405"/>
                </a:lnTo>
                <a:lnTo>
                  <a:pt x="686482" y="2522"/>
                </a:lnTo>
                <a:lnTo>
                  <a:pt x="638328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152758" y="6105573"/>
            <a:ext cx="759460" cy="528955"/>
          </a:xfrm>
          <a:custGeom>
            <a:avLst/>
            <a:gdLst/>
            <a:ahLst/>
            <a:cxnLst/>
            <a:rect l="l" t="t" r="r" b="b"/>
            <a:pathLst>
              <a:path w="759459" h="528954">
                <a:moveTo>
                  <a:pt x="0" y="0"/>
                </a:moveTo>
                <a:lnTo>
                  <a:pt x="31064" y="528739"/>
                </a:lnTo>
                <a:lnTo>
                  <a:pt x="759205" y="497382"/>
                </a:lnTo>
                <a:lnTo>
                  <a:pt x="734631" y="16344"/>
                </a:lnTo>
                <a:lnTo>
                  <a:pt x="0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1513429" y="5755743"/>
            <a:ext cx="221615" cy="433070"/>
          </a:xfrm>
          <a:custGeom>
            <a:avLst/>
            <a:gdLst/>
            <a:ahLst/>
            <a:cxnLst/>
            <a:rect l="l" t="t" r="r" b="b"/>
            <a:pathLst>
              <a:path w="221615" h="433070">
                <a:moveTo>
                  <a:pt x="130162" y="432862"/>
                </a:moveTo>
                <a:lnTo>
                  <a:pt x="199451" y="201460"/>
                </a:lnTo>
                <a:lnTo>
                  <a:pt x="221373" y="79308"/>
                </a:lnTo>
                <a:lnTo>
                  <a:pt x="194870" y="25892"/>
                </a:lnTo>
                <a:lnTo>
                  <a:pt x="118884" y="694"/>
                </a:lnTo>
                <a:lnTo>
                  <a:pt x="86135" y="0"/>
                </a:lnTo>
                <a:lnTo>
                  <a:pt x="56179" y="13943"/>
                </a:lnTo>
                <a:lnTo>
                  <a:pt x="30710" y="42035"/>
                </a:lnTo>
                <a:lnTo>
                  <a:pt x="11419" y="83785"/>
                </a:lnTo>
                <a:lnTo>
                  <a:pt x="0" y="138705"/>
                </a:lnTo>
              </a:path>
            </a:pathLst>
          </a:custGeom>
          <a:ln w="381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154387" y="5755743"/>
            <a:ext cx="247015" cy="427990"/>
          </a:xfrm>
          <a:custGeom>
            <a:avLst/>
            <a:gdLst/>
            <a:ahLst/>
            <a:cxnLst/>
            <a:rect l="l" t="t" r="r" b="b"/>
            <a:pathLst>
              <a:path w="247015" h="427989">
                <a:moveTo>
                  <a:pt x="241426" y="427414"/>
                </a:moveTo>
                <a:lnTo>
                  <a:pt x="246391" y="199161"/>
                </a:lnTo>
                <a:lnTo>
                  <a:pt x="235283" y="78627"/>
                </a:lnTo>
                <a:lnTo>
                  <a:pt x="196614" y="25806"/>
                </a:lnTo>
                <a:lnTo>
                  <a:pt x="118897" y="694"/>
                </a:lnTo>
                <a:lnTo>
                  <a:pt x="86148" y="0"/>
                </a:lnTo>
                <a:lnTo>
                  <a:pt x="56191" y="13943"/>
                </a:lnTo>
                <a:lnTo>
                  <a:pt x="30719" y="42035"/>
                </a:lnTo>
                <a:lnTo>
                  <a:pt x="11425" y="83785"/>
                </a:lnTo>
                <a:lnTo>
                  <a:pt x="0" y="138705"/>
                </a:lnTo>
              </a:path>
            </a:pathLst>
          </a:custGeom>
          <a:ln w="381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325782" y="6518855"/>
            <a:ext cx="551180" cy="372110"/>
          </a:xfrm>
          <a:custGeom>
            <a:avLst/>
            <a:gdLst/>
            <a:ahLst/>
            <a:cxnLst/>
            <a:rect l="l" t="t" r="r" b="b"/>
            <a:pathLst>
              <a:path w="551179" h="372109">
                <a:moveTo>
                  <a:pt x="425881" y="0"/>
                </a:moveTo>
                <a:lnTo>
                  <a:pt x="60959" y="20446"/>
                </a:lnTo>
                <a:lnTo>
                  <a:pt x="0" y="354075"/>
                </a:lnTo>
                <a:lnTo>
                  <a:pt x="550862" y="371601"/>
                </a:lnTo>
                <a:lnTo>
                  <a:pt x="425881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949000" y="6687967"/>
            <a:ext cx="1329690" cy="512445"/>
          </a:xfrm>
          <a:custGeom>
            <a:avLst/>
            <a:gdLst/>
            <a:ahLst/>
            <a:cxnLst/>
            <a:rect l="l" t="t" r="r" b="b"/>
            <a:pathLst>
              <a:path w="1329690" h="512445">
                <a:moveTo>
                  <a:pt x="638328" y="0"/>
                </a:moveTo>
                <a:lnTo>
                  <a:pt x="588768" y="1011"/>
                </a:lnTo>
                <a:lnTo>
                  <a:pt x="537815" y="5733"/>
                </a:lnTo>
                <a:lnTo>
                  <a:pt x="485478" y="14339"/>
                </a:lnTo>
                <a:lnTo>
                  <a:pt x="431771" y="27004"/>
                </a:lnTo>
                <a:lnTo>
                  <a:pt x="150643" y="113170"/>
                </a:lnTo>
                <a:lnTo>
                  <a:pt x="18307" y="218504"/>
                </a:lnTo>
                <a:lnTo>
                  <a:pt x="0" y="411959"/>
                </a:lnTo>
                <a:lnTo>
                  <a:pt x="17402" y="512030"/>
                </a:lnTo>
                <a:lnTo>
                  <a:pt x="1329403" y="512030"/>
                </a:lnTo>
                <a:lnTo>
                  <a:pt x="1318609" y="489592"/>
                </a:lnTo>
                <a:lnTo>
                  <a:pt x="1299405" y="453119"/>
                </a:lnTo>
                <a:lnTo>
                  <a:pt x="1278572" y="416860"/>
                </a:lnTo>
                <a:lnTo>
                  <a:pt x="1256121" y="380990"/>
                </a:lnTo>
                <a:lnTo>
                  <a:pt x="1232063" y="345682"/>
                </a:lnTo>
                <a:lnTo>
                  <a:pt x="1206412" y="311113"/>
                </a:lnTo>
                <a:lnTo>
                  <a:pt x="1179178" y="277457"/>
                </a:lnTo>
                <a:lnTo>
                  <a:pt x="1150373" y="244888"/>
                </a:lnTo>
                <a:lnTo>
                  <a:pt x="1120009" y="213581"/>
                </a:lnTo>
                <a:lnTo>
                  <a:pt x="1088098" y="183712"/>
                </a:lnTo>
                <a:lnTo>
                  <a:pt x="1054652" y="155455"/>
                </a:lnTo>
                <a:lnTo>
                  <a:pt x="1019682" y="128984"/>
                </a:lnTo>
                <a:lnTo>
                  <a:pt x="983200" y="104475"/>
                </a:lnTo>
                <a:lnTo>
                  <a:pt x="945218" y="82103"/>
                </a:lnTo>
                <a:lnTo>
                  <a:pt x="905747" y="62042"/>
                </a:lnTo>
                <a:lnTo>
                  <a:pt x="864800" y="44467"/>
                </a:lnTo>
                <a:lnTo>
                  <a:pt x="822389" y="29552"/>
                </a:lnTo>
                <a:lnTo>
                  <a:pt x="778524" y="17474"/>
                </a:lnTo>
                <a:lnTo>
                  <a:pt x="733217" y="8405"/>
                </a:lnTo>
                <a:lnTo>
                  <a:pt x="686482" y="2522"/>
                </a:lnTo>
                <a:lnTo>
                  <a:pt x="638328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786325" y="6020902"/>
            <a:ext cx="759460" cy="528955"/>
          </a:xfrm>
          <a:custGeom>
            <a:avLst/>
            <a:gdLst/>
            <a:ahLst/>
            <a:cxnLst/>
            <a:rect l="l" t="t" r="r" b="b"/>
            <a:pathLst>
              <a:path w="759459" h="528954">
                <a:moveTo>
                  <a:pt x="759206" y="0"/>
                </a:moveTo>
                <a:lnTo>
                  <a:pt x="24574" y="16344"/>
                </a:lnTo>
                <a:lnTo>
                  <a:pt x="0" y="497382"/>
                </a:lnTo>
                <a:lnTo>
                  <a:pt x="728141" y="528739"/>
                </a:lnTo>
                <a:lnTo>
                  <a:pt x="759206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963497" y="5671072"/>
            <a:ext cx="221615" cy="433070"/>
          </a:xfrm>
          <a:custGeom>
            <a:avLst/>
            <a:gdLst/>
            <a:ahLst/>
            <a:cxnLst/>
            <a:rect l="l" t="t" r="r" b="b"/>
            <a:pathLst>
              <a:path w="221615" h="433070">
                <a:moveTo>
                  <a:pt x="91201" y="432862"/>
                </a:moveTo>
                <a:lnTo>
                  <a:pt x="21919" y="201460"/>
                </a:lnTo>
                <a:lnTo>
                  <a:pt x="0" y="79308"/>
                </a:lnTo>
                <a:lnTo>
                  <a:pt x="26500" y="25892"/>
                </a:lnTo>
                <a:lnTo>
                  <a:pt x="102479" y="694"/>
                </a:lnTo>
                <a:lnTo>
                  <a:pt x="135228" y="0"/>
                </a:lnTo>
                <a:lnTo>
                  <a:pt x="165185" y="13943"/>
                </a:lnTo>
                <a:lnTo>
                  <a:pt x="190656" y="42035"/>
                </a:lnTo>
                <a:lnTo>
                  <a:pt x="209951" y="83785"/>
                </a:lnTo>
                <a:lnTo>
                  <a:pt x="221376" y="138705"/>
                </a:lnTo>
              </a:path>
            </a:pathLst>
          </a:custGeom>
          <a:ln w="38099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297511" y="5671072"/>
            <a:ext cx="247015" cy="427990"/>
          </a:xfrm>
          <a:custGeom>
            <a:avLst/>
            <a:gdLst/>
            <a:ahLst/>
            <a:cxnLst/>
            <a:rect l="l" t="t" r="r" b="b"/>
            <a:pathLst>
              <a:path w="247015" h="427989">
                <a:moveTo>
                  <a:pt x="4964" y="427414"/>
                </a:moveTo>
                <a:lnTo>
                  <a:pt x="0" y="199161"/>
                </a:lnTo>
                <a:lnTo>
                  <a:pt x="11109" y="78627"/>
                </a:lnTo>
                <a:lnTo>
                  <a:pt x="49782" y="25806"/>
                </a:lnTo>
                <a:lnTo>
                  <a:pt x="127507" y="694"/>
                </a:lnTo>
                <a:lnTo>
                  <a:pt x="160249" y="0"/>
                </a:lnTo>
                <a:lnTo>
                  <a:pt x="190202" y="13943"/>
                </a:lnTo>
                <a:lnTo>
                  <a:pt x="215672" y="42035"/>
                </a:lnTo>
                <a:lnTo>
                  <a:pt x="234966" y="83785"/>
                </a:lnTo>
                <a:lnTo>
                  <a:pt x="246391" y="138705"/>
                </a:lnTo>
              </a:path>
            </a:pathLst>
          </a:custGeom>
          <a:ln w="381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821652" y="6434184"/>
            <a:ext cx="551180" cy="372110"/>
          </a:xfrm>
          <a:custGeom>
            <a:avLst/>
            <a:gdLst/>
            <a:ahLst/>
            <a:cxnLst/>
            <a:rect l="l" t="t" r="r" b="b"/>
            <a:pathLst>
              <a:path w="551179" h="372109">
                <a:moveTo>
                  <a:pt x="124980" y="0"/>
                </a:moveTo>
                <a:lnTo>
                  <a:pt x="0" y="371601"/>
                </a:lnTo>
                <a:lnTo>
                  <a:pt x="550862" y="354075"/>
                </a:lnTo>
                <a:lnTo>
                  <a:pt x="489902" y="20446"/>
                </a:lnTo>
                <a:lnTo>
                  <a:pt x="124980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383691" y="6603296"/>
            <a:ext cx="1365885" cy="596900"/>
          </a:xfrm>
          <a:custGeom>
            <a:avLst/>
            <a:gdLst/>
            <a:ahLst/>
            <a:cxnLst/>
            <a:rect l="l" t="t" r="r" b="b"/>
            <a:pathLst>
              <a:path w="1365884" h="596900">
                <a:moveTo>
                  <a:pt x="727270" y="0"/>
                </a:moveTo>
                <a:lnTo>
                  <a:pt x="679117" y="2522"/>
                </a:lnTo>
                <a:lnTo>
                  <a:pt x="632381" y="8405"/>
                </a:lnTo>
                <a:lnTo>
                  <a:pt x="587075" y="17474"/>
                </a:lnTo>
                <a:lnTo>
                  <a:pt x="543210" y="29552"/>
                </a:lnTo>
                <a:lnTo>
                  <a:pt x="500798" y="44467"/>
                </a:lnTo>
                <a:lnTo>
                  <a:pt x="459851" y="62042"/>
                </a:lnTo>
                <a:lnTo>
                  <a:pt x="420381" y="82103"/>
                </a:lnTo>
                <a:lnTo>
                  <a:pt x="382398" y="104475"/>
                </a:lnTo>
                <a:lnTo>
                  <a:pt x="345917" y="128984"/>
                </a:lnTo>
                <a:lnTo>
                  <a:pt x="310947" y="155455"/>
                </a:lnTo>
                <a:lnTo>
                  <a:pt x="277500" y="183712"/>
                </a:lnTo>
                <a:lnTo>
                  <a:pt x="245589" y="213581"/>
                </a:lnTo>
                <a:lnTo>
                  <a:pt x="215226" y="244888"/>
                </a:lnTo>
                <a:lnTo>
                  <a:pt x="186421" y="277457"/>
                </a:lnTo>
                <a:lnTo>
                  <a:pt x="159187" y="311113"/>
                </a:lnTo>
                <a:lnTo>
                  <a:pt x="133535" y="345682"/>
                </a:lnTo>
                <a:lnTo>
                  <a:pt x="109478" y="380990"/>
                </a:lnTo>
                <a:lnTo>
                  <a:pt x="87027" y="416860"/>
                </a:lnTo>
                <a:lnTo>
                  <a:pt x="66193" y="453119"/>
                </a:lnTo>
                <a:lnTo>
                  <a:pt x="46989" y="489592"/>
                </a:lnTo>
                <a:lnTo>
                  <a:pt x="29426" y="526103"/>
                </a:lnTo>
                <a:lnTo>
                  <a:pt x="13517" y="562478"/>
                </a:lnTo>
                <a:lnTo>
                  <a:pt x="0" y="596701"/>
                </a:lnTo>
                <a:lnTo>
                  <a:pt x="1333472" y="596701"/>
                </a:lnTo>
                <a:lnTo>
                  <a:pt x="1365599" y="411959"/>
                </a:lnTo>
                <a:lnTo>
                  <a:pt x="1347291" y="218504"/>
                </a:lnTo>
                <a:lnTo>
                  <a:pt x="1214955" y="113170"/>
                </a:lnTo>
                <a:lnTo>
                  <a:pt x="933827" y="27004"/>
                </a:lnTo>
                <a:lnTo>
                  <a:pt x="880120" y="14339"/>
                </a:lnTo>
                <a:lnTo>
                  <a:pt x="827784" y="5733"/>
                </a:lnTo>
                <a:lnTo>
                  <a:pt x="776830" y="1011"/>
                </a:lnTo>
                <a:lnTo>
                  <a:pt x="727270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5620" y="4490519"/>
            <a:ext cx="1337115" cy="180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41827" y="906851"/>
            <a:ext cx="4316273" cy="3348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03438" y="1492666"/>
            <a:ext cx="3328035" cy="1955164"/>
          </a:xfrm>
          <a:custGeom>
            <a:avLst/>
            <a:gdLst/>
            <a:ahLst/>
            <a:cxnLst/>
            <a:rect l="l" t="t" r="r" b="b"/>
            <a:pathLst>
              <a:path w="3328035" h="1955164">
                <a:moveTo>
                  <a:pt x="2729545" y="1768690"/>
                </a:moveTo>
                <a:lnTo>
                  <a:pt x="487603" y="1768690"/>
                </a:lnTo>
                <a:lnTo>
                  <a:pt x="1578559" y="1774329"/>
                </a:lnTo>
                <a:lnTo>
                  <a:pt x="2213051" y="1954597"/>
                </a:lnTo>
                <a:lnTo>
                  <a:pt x="2269070" y="1937967"/>
                </a:lnTo>
                <a:lnTo>
                  <a:pt x="2322433" y="1921351"/>
                </a:lnTo>
                <a:lnTo>
                  <a:pt x="2375689" y="1904027"/>
                </a:lnTo>
                <a:lnTo>
                  <a:pt x="2428748" y="1886021"/>
                </a:lnTo>
                <a:lnTo>
                  <a:pt x="2481517" y="1867359"/>
                </a:lnTo>
                <a:lnTo>
                  <a:pt x="2533904" y="1848067"/>
                </a:lnTo>
                <a:lnTo>
                  <a:pt x="2585819" y="1828171"/>
                </a:lnTo>
                <a:lnTo>
                  <a:pt x="2637170" y="1807698"/>
                </a:lnTo>
                <a:lnTo>
                  <a:pt x="2687866" y="1786673"/>
                </a:lnTo>
                <a:lnTo>
                  <a:pt x="2729545" y="1768690"/>
                </a:lnTo>
                <a:close/>
              </a:path>
              <a:path w="3328035" h="1955164">
                <a:moveTo>
                  <a:pt x="1565770" y="0"/>
                </a:moveTo>
                <a:lnTo>
                  <a:pt x="1420406" y="27254"/>
                </a:lnTo>
                <a:lnTo>
                  <a:pt x="1308341" y="140246"/>
                </a:lnTo>
                <a:lnTo>
                  <a:pt x="0" y="375551"/>
                </a:lnTo>
                <a:lnTo>
                  <a:pt x="71361" y="1803527"/>
                </a:lnTo>
                <a:lnTo>
                  <a:pt x="487603" y="1768690"/>
                </a:lnTo>
                <a:lnTo>
                  <a:pt x="2729545" y="1768690"/>
                </a:lnTo>
                <a:lnTo>
                  <a:pt x="2786924" y="1743073"/>
                </a:lnTo>
                <a:lnTo>
                  <a:pt x="2835104" y="1720550"/>
                </a:lnTo>
                <a:lnTo>
                  <a:pt x="2882263" y="1697580"/>
                </a:lnTo>
                <a:lnTo>
                  <a:pt x="2928309" y="1674189"/>
                </a:lnTo>
                <a:lnTo>
                  <a:pt x="2973150" y="1650403"/>
                </a:lnTo>
                <a:lnTo>
                  <a:pt x="3327438" y="588137"/>
                </a:lnTo>
                <a:lnTo>
                  <a:pt x="1786864" y="140246"/>
                </a:lnTo>
                <a:lnTo>
                  <a:pt x="1714169" y="57543"/>
                </a:lnTo>
                <a:lnTo>
                  <a:pt x="1565770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96323" y="1598664"/>
            <a:ext cx="1489710" cy="1871980"/>
          </a:xfrm>
          <a:custGeom>
            <a:avLst/>
            <a:gdLst/>
            <a:ahLst/>
            <a:cxnLst/>
            <a:rect l="l" t="t" r="r" b="b"/>
            <a:pathLst>
              <a:path w="1489710" h="1871979">
                <a:moveTo>
                  <a:pt x="1447660" y="0"/>
                </a:moveTo>
                <a:lnTo>
                  <a:pt x="0" y="329107"/>
                </a:lnTo>
                <a:lnTo>
                  <a:pt x="80759" y="1706105"/>
                </a:lnTo>
                <a:lnTo>
                  <a:pt x="240080" y="1871738"/>
                </a:lnTo>
                <a:lnTo>
                  <a:pt x="142875" y="464134"/>
                </a:lnTo>
                <a:lnTo>
                  <a:pt x="1489278" y="137439"/>
                </a:lnTo>
                <a:lnTo>
                  <a:pt x="1447660" y="0"/>
                </a:lnTo>
                <a:close/>
              </a:path>
            </a:pathLst>
          </a:custGeom>
          <a:solidFill>
            <a:srgbClr val="A5D3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43987" y="1598662"/>
            <a:ext cx="1746885" cy="1545590"/>
          </a:xfrm>
          <a:custGeom>
            <a:avLst/>
            <a:gdLst/>
            <a:ahLst/>
            <a:cxnLst/>
            <a:rect l="l" t="t" r="r" b="b"/>
            <a:pathLst>
              <a:path w="1746885" h="1545589">
                <a:moveTo>
                  <a:pt x="0" y="0"/>
                </a:moveTo>
                <a:lnTo>
                  <a:pt x="10096" y="133261"/>
                </a:lnTo>
                <a:lnTo>
                  <a:pt x="1532013" y="638733"/>
                </a:lnTo>
                <a:lnTo>
                  <a:pt x="1431405" y="1545043"/>
                </a:lnTo>
                <a:lnTo>
                  <a:pt x="1476148" y="1520253"/>
                </a:lnTo>
                <a:lnTo>
                  <a:pt x="1518307" y="1495755"/>
                </a:lnTo>
                <a:lnTo>
                  <a:pt x="1558986" y="1470941"/>
                </a:lnTo>
                <a:lnTo>
                  <a:pt x="1596801" y="1446667"/>
                </a:lnTo>
                <a:lnTo>
                  <a:pt x="1746415" y="504786"/>
                </a:lnTo>
                <a:lnTo>
                  <a:pt x="0" y="0"/>
                </a:lnTo>
                <a:close/>
              </a:path>
            </a:pathLst>
          </a:custGeom>
          <a:solidFill>
            <a:srgbClr val="A5D3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31602" y="1719819"/>
            <a:ext cx="2857500" cy="1856739"/>
          </a:xfrm>
          <a:custGeom>
            <a:avLst/>
            <a:gdLst/>
            <a:ahLst/>
            <a:cxnLst/>
            <a:rect l="l" t="t" r="r" b="b"/>
            <a:pathLst>
              <a:path w="2857500" h="1856739">
                <a:moveTo>
                  <a:pt x="1312379" y="0"/>
                </a:moveTo>
                <a:lnTo>
                  <a:pt x="0" y="331114"/>
                </a:lnTo>
                <a:lnTo>
                  <a:pt x="95583" y="1775027"/>
                </a:lnTo>
                <a:lnTo>
                  <a:pt x="130736" y="1784575"/>
                </a:lnTo>
                <a:lnTo>
                  <a:pt x="203888" y="1801787"/>
                </a:lnTo>
                <a:lnTo>
                  <a:pt x="278819" y="1816227"/>
                </a:lnTo>
                <a:lnTo>
                  <a:pt x="316829" y="1822482"/>
                </a:lnTo>
                <a:lnTo>
                  <a:pt x="355137" y="1828132"/>
                </a:lnTo>
                <a:lnTo>
                  <a:pt x="393693" y="1833208"/>
                </a:lnTo>
                <a:lnTo>
                  <a:pt x="432451" y="1837740"/>
                </a:lnTo>
                <a:lnTo>
                  <a:pt x="471359" y="1841756"/>
                </a:lnTo>
                <a:lnTo>
                  <a:pt x="510370" y="1845287"/>
                </a:lnTo>
                <a:lnTo>
                  <a:pt x="549434" y="1848362"/>
                </a:lnTo>
                <a:lnTo>
                  <a:pt x="588503" y="1851012"/>
                </a:lnTo>
                <a:lnTo>
                  <a:pt x="666460" y="1855151"/>
                </a:lnTo>
                <a:lnTo>
                  <a:pt x="694948" y="1856179"/>
                </a:lnTo>
                <a:lnTo>
                  <a:pt x="1322476" y="1663700"/>
                </a:lnTo>
                <a:lnTo>
                  <a:pt x="2186348" y="1663700"/>
                </a:lnTo>
                <a:lnTo>
                  <a:pt x="2253353" y="1640206"/>
                </a:lnTo>
                <a:lnTo>
                  <a:pt x="2305741" y="1620914"/>
                </a:lnTo>
                <a:lnTo>
                  <a:pt x="2357656" y="1601019"/>
                </a:lnTo>
                <a:lnTo>
                  <a:pt x="2409007" y="1580546"/>
                </a:lnTo>
                <a:lnTo>
                  <a:pt x="2459703" y="1559521"/>
                </a:lnTo>
                <a:lnTo>
                  <a:pt x="2509651" y="1537971"/>
                </a:lnTo>
                <a:lnTo>
                  <a:pt x="2558761" y="1515921"/>
                </a:lnTo>
                <a:lnTo>
                  <a:pt x="2606941" y="1493398"/>
                </a:lnTo>
                <a:lnTo>
                  <a:pt x="2654100" y="1470428"/>
                </a:lnTo>
                <a:lnTo>
                  <a:pt x="2700146" y="1447037"/>
                </a:lnTo>
                <a:lnTo>
                  <a:pt x="2744987" y="1423251"/>
                </a:lnTo>
                <a:lnTo>
                  <a:pt x="2856966" y="514845"/>
                </a:lnTo>
                <a:lnTo>
                  <a:pt x="1312379" y="0"/>
                </a:lnTo>
                <a:close/>
              </a:path>
              <a:path w="2857500" h="1856739">
                <a:moveTo>
                  <a:pt x="2186348" y="1663700"/>
                </a:moveTo>
                <a:lnTo>
                  <a:pt x="1322476" y="1663700"/>
                </a:lnTo>
                <a:lnTo>
                  <a:pt x="1669647" y="1805579"/>
                </a:lnTo>
                <a:lnTo>
                  <a:pt x="1723608" y="1794177"/>
                </a:lnTo>
                <a:lnTo>
                  <a:pt x="1775691" y="1782358"/>
                </a:lnTo>
                <a:lnTo>
                  <a:pt x="1828216" y="1769674"/>
                </a:lnTo>
                <a:lnTo>
                  <a:pt x="1881091" y="1756152"/>
                </a:lnTo>
                <a:lnTo>
                  <a:pt x="1934226" y="1741817"/>
                </a:lnTo>
                <a:lnTo>
                  <a:pt x="1987528" y="1726696"/>
                </a:lnTo>
                <a:lnTo>
                  <a:pt x="2040907" y="1710814"/>
                </a:lnTo>
                <a:lnTo>
                  <a:pt x="2094270" y="1694198"/>
                </a:lnTo>
                <a:lnTo>
                  <a:pt x="2147526" y="1676874"/>
                </a:lnTo>
                <a:lnTo>
                  <a:pt x="2186348" y="1663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01614" y="1702177"/>
            <a:ext cx="82550" cy="1701800"/>
          </a:xfrm>
          <a:custGeom>
            <a:avLst/>
            <a:gdLst/>
            <a:ahLst/>
            <a:cxnLst/>
            <a:rect l="l" t="t" r="r" b="b"/>
            <a:pathLst>
              <a:path w="82550" h="1701800">
                <a:moveTo>
                  <a:pt x="72702" y="1689100"/>
                </a:moveTo>
                <a:lnTo>
                  <a:pt x="52158" y="1689100"/>
                </a:lnTo>
                <a:lnTo>
                  <a:pt x="57631" y="1701800"/>
                </a:lnTo>
                <a:lnTo>
                  <a:pt x="72758" y="1701800"/>
                </a:lnTo>
                <a:lnTo>
                  <a:pt x="72702" y="1689100"/>
                </a:lnTo>
                <a:close/>
              </a:path>
              <a:path w="82550" h="1701800">
                <a:moveTo>
                  <a:pt x="82291" y="1651000"/>
                </a:moveTo>
                <a:lnTo>
                  <a:pt x="55587" y="1651000"/>
                </a:lnTo>
                <a:lnTo>
                  <a:pt x="56000" y="1663700"/>
                </a:lnTo>
                <a:lnTo>
                  <a:pt x="54640" y="1676400"/>
                </a:lnTo>
                <a:lnTo>
                  <a:pt x="52896" y="1689100"/>
                </a:lnTo>
                <a:lnTo>
                  <a:pt x="79193" y="1689100"/>
                </a:lnTo>
                <a:lnTo>
                  <a:pt x="76187" y="1701800"/>
                </a:lnTo>
                <a:lnTo>
                  <a:pt x="80637" y="1701800"/>
                </a:lnTo>
                <a:lnTo>
                  <a:pt x="82491" y="1689100"/>
                </a:lnTo>
                <a:lnTo>
                  <a:pt x="82046" y="1676400"/>
                </a:lnTo>
                <a:lnTo>
                  <a:pt x="79603" y="1663700"/>
                </a:lnTo>
                <a:lnTo>
                  <a:pt x="82291" y="1651000"/>
                </a:lnTo>
                <a:close/>
              </a:path>
              <a:path w="82550" h="1701800">
                <a:moveTo>
                  <a:pt x="47593" y="1663700"/>
                </a:moveTo>
                <a:lnTo>
                  <a:pt x="36703" y="1663700"/>
                </a:lnTo>
                <a:lnTo>
                  <a:pt x="40541" y="1676400"/>
                </a:lnTo>
                <a:lnTo>
                  <a:pt x="43662" y="1676400"/>
                </a:lnTo>
                <a:lnTo>
                  <a:pt x="47593" y="1663700"/>
                </a:lnTo>
                <a:close/>
              </a:path>
              <a:path w="82550" h="1701800">
                <a:moveTo>
                  <a:pt x="53568" y="1651000"/>
                </a:moveTo>
                <a:lnTo>
                  <a:pt x="42578" y="1651000"/>
                </a:lnTo>
                <a:lnTo>
                  <a:pt x="41103" y="1663700"/>
                </a:lnTo>
                <a:lnTo>
                  <a:pt x="47593" y="1663700"/>
                </a:lnTo>
                <a:lnTo>
                  <a:pt x="53860" y="1676400"/>
                </a:lnTo>
                <a:lnTo>
                  <a:pt x="54140" y="1663700"/>
                </a:lnTo>
                <a:lnTo>
                  <a:pt x="53568" y="1651000"/>
                </a:lnTo>
                <a:close/>
              </a:path>
              <a:path w="82550" h="1701800">
                <a:moveTo>
                  <a:pt x="67183" y="1016000"/>
                </a:moveTo>
                <a:lnTo>
                  <a:pt x="16404" y="1016000"/>
                </a:lnTo>
                <a:lnTo>
                  <a:pt x="15686" y="1028700"/>
                </a:lnTo>
                <a:lnTo>
                  <a:pt x="14770" y="1041400"/>
                </a:lnTo>
                <a:lnTo>
                  <a:pt x="19037" y="1041400"/>
                </a:lnTo>
                <a:lnTo>
                  <a:pt x="19570" y="1054100"/>
                </a:lnTo>
                <a:lnTo>
                  <a:pt x="14427" y="1054100"/>
                </a:lnTo>
                <a:lnTo>
                  <a:pt x="17395" y="1079500"/>
                </a:lnTo>
                <a:lnTo>
                  <a:pt x="15770" y="1092200"/>
                </a:lnTo>
                <a:lnTo>
                  <a:pt x="13044" y="1130300"/>
                </a:lnTo>
                <a:lnTo>
                  <a:pt x="12712" y="1155700"/>
                </a:lnTo>
                <a:lnTo>
                  <a:pt x="10224" y="1168400"/>
                </a:lnTo>
                <a:lnTo>
                  <a:pt x="9507" y="1193800"/>
                </a:lnTo>
                <a:lnTo>
                  <a:pt x="10392" y="1206500"/>
                </a:lnTo>
                <a:lnTo>
                  <a:pt x="12712" y="1219200"/>
                </a:lnTo>
                <a:lnTo>
                  <a:pt x="10365" y="1231900"/>
                </a:lnTo>
                <a:lnTo>
                  <a:pt x="11093" y="1244600"/>
                </a:lnTo>
                <a:lnTo>
                  <a:pt x="13487" y="1257300"/>
                </a:lnTo>
                <a:lnTo>
                  <a:pt x="16141" y="1270000"/>
                </a:lnTo>
                <a:lnTo>
                  <a:pt x="15486" y="1282700"/>
                </a:lnTo>
                <a:lnTo>
                  <a:pt x="13689" y="1282700"/>
                </a:lnTo>
                <a:lnTo>
                  <a:pt x="10998" y="1295400"/>
                </a:lnTo>
                <a:lnTo>
                  <a:pt x="14216" y="1308100"/>
                </a:lnTo>
                <a:lnTo>
                  <a:pt x="14465" y="1320800"/>
                </a:lnTo>
                <a:lnTo>
                  <a:pt x="13409" y="1333500"/>
                </a:lnTo>
                <a:lnTo>
                  <a:pt x="12712" y="1333500"/>
                </a:lnTo>
                <a:lnTo>
                  <a:pt x="13520" y="1346200"/>
                </a:lnTo>
                <a:lnTo>
                  <a:pt x="15333" y="1346200"/>
                </a:lnTo>
                <a:lnTo>
                  <a:pt x="17125" y="1358900"/>
                </a:lnTo>
                <a:lnTo>
                  <a:pt x="17868" y="1371600"/>
                </a:lnTo>
                <a:lnTo>
                  <a:pt x="15833" y="1371600"/>
                </a:lnTo>
                <a:lnTo>
                  <a:pt x="14668" y="1384300"/>
                </a:lnTo>
                <a:lnTo>
                  <a:pt x="14427" y="1397000"/>
                </a:lnTo>
                <a:lnTo>
                  <a:pt x="20604" y="1397000"/>
                </a:lnTo>
                <a:lnTo>
                  <a:pt x="21890" y="1409700"/>
                </a:lnTo>
                <a:lnTo>
                  <a:pt x="22999" y="1409700"/>
                </a:lnTo>
                <a:lnTo>
                  <a:pt x="22921" y="1422400"/>
                </a:lnTo>
                <a:lnTo>
                  <a:pt x="21248" y="1435100"/>
                </a:lnTo>
                <a:lnTo>
                  <a:pt x="24180" y="1435100"/>
                </a:lnTo>
                <a:lnTo>
                  <a:pt x="24726" y="1447800"/>
                </a:lnTo>
                <a:lnTo>
                  <a:pt x="19037" y="1460500"/>
                </a:lnTo>
                <a:lnTo>
                  <a:pt x="26644" y="1460500"/>
                </a:lnTo>
                <a:lnTo>
                  <a:pt x="26441" y="1473200"/>
                </a:lnTo>
                <a:lnTo>
                  <a:pt x="24148" y="1485900"/>
                </a:lnTo>
                <a:lnTo>
                  <a:pt x="24963" y="1498600"/>
                </a:lnTo>
                <a:lnTo>
                  <a:pt x="25657" y="1511300"/>
                </a:lnTo>
                <a:lnTo>
                  <a:pt x="22999" y="1536700"/>
                </a:lnTo>
                <a:lnTo>
                  <a:pt x="25385" y="1549400"/>
                </a:lnTo>
                <a:lnTo>
                  <a:pt x="27897" y="1562100"/>
                </a:lnTo>
                <a:lnTo>
                  <a:pt x="30534" y="1574800"/>
                </a:lnTo>
                <a:lnTo>
                  <a:pt x="28279" y="1574800"/>
                </a:lnTo>
                <a:lnTo>
                  <a:pt x="27836" y="1587500"/>
                </a:lnTo>
                <a:lnTo>
                  <a:pt x="27982" y="1600200"/>
                </a:lnTo>
                <a:lnTo>
                  <a:pt x="24726" y="1612900"/>
                </a:lnTo>
                <a:lnTo>
                  <a:pt x="32889" y="1612900"/>
                </a:lnTo>
                <a:lnTo>
                  <a:pt x="34356" y="1625600"/>
                </a:lnTo>
                <a:lnTo>
                  <a:pt x="33299" y="1638300"/>
                </a:lnTo>
                <a:lnTo>
                  <a:pt x="42077" y="1638300"/>
                </a:lnTo>
                <a:lnTo>
                  <a:pt x="43561" y="1651000"/>
                </a:lnTo>
                <a:lnTo>
                  <a:pt x="82094" y="1651000"/>
                </a:lnTo>
                <a:lnTo>
                  <a:pt x="80651" y="1638300"/>
                </a:lnTo>
                <a:lnTo>
                  <a:pt x="79603" y="1612900"/>
                </a:lnTo>
                <a:lnTo>
                  <a:pt x="79633" y="1600200"/>
                </a:lnTo>
                <a:lnTo>
                  <a:pt x="80036" y="1587500"/>
                </a:lnTo>
                <a:lnTo>
                  <a:pt x="80223" y="1574800"/>
                </a:lnTo>
                <a:lnTo>
                  <a:pt x="79603" y="1562100"/>
                </a:lnTo>
                <a:lnTo>
                  <a:pt x="79133" y="1549400"/>
                </a:lnTo>
                <a:lnTo>
                  <a:pt x="76187" y="1549400"/>
                </a:lnTo>
                <a:lnTo>
                  <a:pt x="76733" y="1536700"/>
                </a:lnTo>
                <a:lnTo>
                  <a:pt x="77957" y="1524000"/>
                </a:lnTo>
                <a:lnTo>
                  <a:pt x="79150" y="1524000"/>
                </a:lnTo>
                <a:lnTo>
                  <a:pt x="79603" y="1511300"/>
                </a:lnTo>
                <a:lnTo>
                  <a:pt x="79010" y="1498600"/>
                </a:lnTo>
                <a:lnTo>
                  <a:pt x="77833" y="1498600"/>
                </a:lnTo>
                <a:lnTo>
                  <a:pt x="76687" y="1485900"/>
                </a:lnTo>
                <a:lnTo>
                  <a:pt x="76187" y="1485900"/>
                </a:lnTo>
                <a:lnTo>
                  <a:pt x="76247" y="1460500"/>
                </a:lnTo>
                <a:lnTo>
                  <a:pt x="74460" y="1447800"/>
                </a:lnTo>
                <a:lnTo>
                  <a:pt x="77951" y="1447800"/>
                </a:lnTo>
                <a:lnTo>
                  <a:pt x="77379" y="1435100"/>
                </a:lnTo>
                <a:lnTo>
                  <a:pt x="76633" y="1422400"/>
                </a:lnTo>
                <a:lnTo>
                  <a:pt x="79603" y="1422400"/>
                </a:lnTo>
                <a:lnTo>
                  <a:pt x="78278" y="1384300"/>
                </a:lnTo>
                <a:lnTo>
                  <a:pt x="75766" y="1358900"/>
                </a:lnTo>
                <a:lnTo>
                  <a:pt x="74319" y="1346200"/>
                </a:lnTo>
                <a:lnTo>
                  <a:pt x="76187" y="1320800"/>
                </a:lnTo>
                <a:lnTo>
                  <a:pt x="72263" y="1320800"/>
                </a:lnTo>
                <a:lnTo>
                  <a:pt x="71031" y="1308100"/>
                </a:lnTo>
                <a:lnTo>
                  <a:pt x="73558" y="1282700"/>
                </a:lnTo>
                <a:lnTo>
                  <a:pt x="73083" y="1270000"/>
                </a:lnTo>
                <a:lnTo>
                  <a:pt x="72440" y="1244600"/>
                </a:lnTo>
                <a:lnTo>
                  <a:pt x="74460" y="1231900"/>
                </a:lnTo>
                <a:lnTo>
                  <a:pt x="71845" y="1219200"/>
                </a:lnTo>
                <a:lnTo>
                  <a:pt x="69345" y="1219200"/>
                </a:lnTo>
                <a:lnTo>
                  <a:pt x="67259" y="1206500"/>
                </a:lnTo>
                <a:lnTo>
                  <a:pt x="71031" y="1206500"/>
                </a:lnTo>
                <a:lnTo>
                  <a:pt x="70931" y="1193800"/>
                </a:lnTo>
                <a:lnTo>
                  <a:pt x="65973" y="1193800"/>
                </a:lnTo>
                <a:lnTo>
                  <a:pt x="65887" y="1181100"/>
                </a:lnTo>
                <a:lnTo>
                  <a:pt x="71031" y="1181100"/>
                </a:lnTo>
                <a:lnTo>
                  <a:pt x="70459" y="1155700"/>
                </a:lnTo>
                <a:lnTo>
                  <a:pt x="68381" y="1143000"/>
                </a:lnTo>
                <a:lnTo>
                  <a:pt x="65482" y="1130300"/>
                </a:lnTo>
                <a:lnTo>
                  <a:pt x="67602" y="1130300"/>
                </a:lnTo>
                <a:lnTo>
                  <a:pt x="67007" y="1117600"/>
                </a:lnTo>
                <a:lnTo>
                  <a:pt x="66178" y="1117600"/>
                </a:lnTo>
                <a:lnTo>
                  <a:pt x="65203" y="1104900"/>
                </a:lnTo>
                <a:lnTo>
                  <a:pt x="64173" y="1092200"/>
                </a:lnTo>
                <a:lnTo>
                  <a:pt x="68462" y="1079500"/>
                </a:lnTo>
                <a:lnTo>
                  <a:pt x="68468" y="1066800"/>
                </a:lnTo>
                <a:lnTo>
                  <a:pt x="67612" y="1041400"/>
                </a:lnTo>
                <a:lnTo>
                  <a:pt x="69316" y="1028700"/>
                </a:lnTo>
                <a:lnTo>
                  <a:pt x="67183" y="1016000"/>
                </a:lnTo>
                <a:close/>
              </a:path>
              <a:path w="82550" h="1701800">
                <a:moveTo>
                  <a:pt x="24180" y="1435100"/>
                </a:moveTo>
                <a:lnTo>
                  <a:pt x="17868" y="1435100"/>
                </a:lnTo>
                <a:lnTo>
                  <a:pt x="20408" y="1447800"/>
                </a:lnTo>
                <a:lnTo>
                  <a:pt x="24180" y="1435100"/>
                </a:lnTo>
                <a:close/>
              </a:path>
              <a:path w="82550" h="1701800">
                <a:moveTo>
                  <a:pt x="20604" y="1397000"/>
                </a:moveTo>
                <a:lnTo>
                  <a:pt x="18059" y="1397000"/>
                </a:lnTo>
                <a:lnTo>
                  <a:pt x="16141" y="1409700"/>
                </a:lnTo>
                <a:lnTo>
                  <a:pt x="18800" y="1409700"/>
                </a:lnTo>
                <a:lnTo>
                  <a:pt x="20604" y="1397000"/>
                </a:lnTo>
                <a:close/>
              </a:path>
              <a:path w="82550" h="1701800">
                <a:moveTo>
                  <a:pt x="62678" y="1003300"/>
                </a:moveTo>
                <a:lnTo>
                  <a:pt x="15562" y="1003300"/>
                </a:lnTo>
                <a:lnTo>
                  <a:pt x="17868" y="1016000"/>
                </a:lnTo>
                <a:lnTo>
                  <a:pt x="62445" y="1016000"/>
                </a:lnTo>
                <a:lnTo>
                  <a:pt x="62678" y="1003300"/>
                </a:lnTo>
                <a:close/>
              </a:path>
              <a:path w="82550" h="1701800">
                <a:moveTo>
                  <a:pt x="67602" y="990600"/>
                </a:moveTo>
                <a:lnTo>
                  <a:pt x="11012" y="990600"/>
                </a:lnTo>
                <a:lnTo>
                  <a:pt x="13479" y="1003300"/>
                </a:lnTo>
                <a:lnTo>
                  <a:pt x="66791" y="1003300"/>
                </a:lnTo>
                <a:lnTo>
                  <a:pt x="67602" y="990600"/>
                </a:lnTo>
                <a:close/>
              </a:path>
              <a:path w="82550" h="1701800">
                <a:moveTo>
                  <a:pt x="62363" y="876300"/>
                </a:moveTo>
                <a:lnTo>
                  <a:pt x="13893" y="876300"/>
                </a:lnTo>
                <a:lnTo>
                  <a:pt x="14427" y="889000"/>
                </a:lnTo>
                <a:lnTo>
                  <a:pt x="11419" y="901700"/>
                </a:lnTo>
                <a:lnTo>
                  <a:pt x="11580" y="914400"/>
                </a:lnTo>
                <a:lnTo>
                  <a:pt x="14025" y="914400"/>
                </a:lnTo>
                <a:lnTo>
                  <a:pt x="17868" y="927100"/>
                </a:lnTo>
                <a:lnTo>
                  <a:pt x="11933" y="927100"/>
                </a:lnTo>
                <a:lnTo>
                  <a:pt x="10323" y="939800"/>
                </a:lnTo>
                <a:lnTo>
                  <a:pt x="9283" y="952500"/>
                </a:lnTo>
                <a:lnTo>
                  <a:pt x="12233" y="952500"/>
                </a:lnTo>
                <a:lnTo>
                  <a:pt x="11987" y="965200"/>
                </a:lnTo>
                <a:lnTo>
                  <a:pt x="9956" y="977900"/>
                </a:lnTo>
                <a:lnTo>
                  <a:pt x="7556" y="990600"/>
                </a:lnTo>
                <a:lnTo>
                  <a:pt x="66273" y="990600"/>
                </a:lnTo>
                <a:lnTo>
                  <a:pt x="67557" y="977900"/>
                </a:lnTo>
                <a:lnTo>
                  <a:pt x="67602" y="965200"/>
                </a:lnTo>
                <a:lnTo>
                  <a:pt x="64173" y="965200"/>
                </a:lnTo>
                <a:lnTo>
                  <a:pt x="66925" y="952500"/>
                </a:lnTo>
                <a:lnTo>
                  <a:pt x="65806" y="927100"/>
                </a:lnTo>
                <a:lnTo>
                  <a:pt x="63014" y="914400"/>
                </a:lnTo>
                <a:lnTo>
                  <a:pt x="60744" y="889000"/>
                </a:lnTo>
                <a:lnTo>
                  <a:pt x="64654" y="889000"/>
                </a:lnTo>
                <a:lnTo>
                  <a:pt x="62363" y="876300"/>
                </a:lnTo>
                <a:close/>
              </a:path>
              <a:path w="82550" h="1701800">
                <a:moveTo>
                  <a:pt x="61069" y="800100"/>
                </a:moveTo>
                <a:lnTo>
                  <a:pt x="56323" y="800100"/>
                </a:lnTo>
                <a:lnTo>
                  <a:pt x="57094" y="812800"/>
                </a:lnTo>
                <a:lnTo>
                  <a:pt x="5854" y="812800"/>
                </a:lnTo>
                <a:lnTo>
                  <a:pt x="7515" y="838200"/>
                </a:lnTo>
                <a:lnTo>
                  <a:pt x="8062" y="850900"/>
                </a:lnTo>
                <a:lnTo>
                  <a:pt x="7931" y="863600"/>
                </a:lnTo>
                <a:lnTo>
                  <a:pt x="7556" y="876300"/>
                </a:lnTo>
                <a:lnTo>
                  <a:pt x="63677" y="876300"/>
                </a:lnTo>
                <a:lnTo>
                  <a:pt x="65125" y="863600"/>
                </a:lnTo>
                <a:lnTo>
                  <a:pt x="65887" y="863600"/>
                </a:lnTo>
                <a:lnTo>
                  <a:pt x="63076" y="850900"/>
                </a:lnTo>
                <a:lnTo>
                  <a:pt x="60599" y="850900"/>
                </a:lnTo>
                <a:lnTo>
                  <a:pt x="58191" y="838200"/>
                </a:lnTo>
                <a:lnTo>
                  <a:pt x="67995" y="838200"/>
                </a:lnTo>
                <a:lnTo>
                  <a:pt x="62445" y="825500"/>
                </a:lnTo>
                <a:lnTo>
                  <a:pt x="59222" y="812800"/>
                </a:lnTo>
                <a:lnTo>
                  <a:pt x="61069" y="800100"/>
                </a:lnTo>
                <a:close/>
              </a:path>
              <a:path w="82550" h="1701800">
                <a:moveTo>
                  <a:pt x="62319" y="787400"/>
                </a:moveTo>
                <a:lnTo>
                  <a:pt x="9715" y="787400"/>
                </a:lnTo>
                <a:lnTo>
                  <a:pt x="10998" y="800100"/>
                </a:lnTo>
                <a:lnTo>
                  <a:pt x="10007" y="812800"/>
                </a:lnTo>
                <a:lnTo>
                  <a:pt x="56248" y="812800"/>
                </a:lnTo>
                <a:lnTo>
                  <a:pt x="53860" y="800100"/>
                </a:lnTo>
                <a:lnTo>
                  <a:pt x="61069" y="800100"/>
                </a:lnTo>
                <a:lnTo>
                  <a:pt x="62319" y="787400"/>
                </a:lnTo>
                <a:close/>
              </a:path>
              <a:path w="82550" h="1701800">
                <a:moveTo>
                  <a:pt x="59288" y="774700"/>
                </a:moveTo>
                <a:lnTo>
                  <a:pt x="6172" y="774700"/>
                </a:lnTo>
                <a:lnTo>
                  <a:pt x="5854" y="787400"/>
                </a:lnTo>
                <a:lnTo>
                  <a:pt x="57302" y="787400"/>
                </a:lnTo>
                <a:lnTo>
                  <a:pt x="59288" y="774700"/>
                </a:lnTo>
                <a:close/>
              </a:path>
              <a:path w="82550" h="1701800">
                <a:moveTo>
                  <a:pt x="50419" y="546100"/>
                </a:moveTo>
                <a:lnTo>
                  <a:pt x="6462" y="546100"/>
                </a:lnTo>
                <a:lnTo>
                  <a:pt x="4349" y="558800"/>
                </a:lnTo>
                <a:lnTo>
                  <a:pt x="5043" y="558800"/>
                </a:lnTo>
                <a:lnTo>
                  <a:pt x="7562" y="571500"/>
                </a:lnTo>
                <a:lnTo>
                  <a:pt x="9653" y="584200"/>
                </a:lnTo>
                <a:lnTo>
                  <a:pt x="10998" y="596900"/>
                </a:lnTo>
                <a:lnTo>
                  <a:pt x="2413" y="596900"/>
                </a:lnTo>
                <a:lnTo>
                  <a:pt x="2471" y="609600"/>
                </a:lnTo>
                <a:lnTo>
                  <a:pt x="4905" y="609600"/>
                </a:lnTo>
                <a:lnTo>
                  <a:pt x="4059" y="622300"/>
                </a:lnTo>
                <a:lnTo>
                  <a:pt x="4100" y="635000"/>
                </a:lnTo>
                <a:lnTo>
                  <a:pt x="8322" y="647700"/>
                </a:lnTo>
                <a:lnTo>
                  <a:pt x="7810" y="673100"/>
                </a:lnTo>
                <a:lnTo>
                  <a:pt x="5450" y="685800"/>
                </a:lnTo>
                <a:lnTo>
                  <a:pt x="4114" y="711200"/>
                </a:lnTo>
                <a:lnTo>
                  <a:pt x="8951" y="723900"/>
                </a:lnTo>
                <a:lnTo>
                  <a:pt x="9785" y="736600"/>
                </a:lnTo>
                <a:lnTo>
                  <a:pt x="8218" y="749300"/>
                </a:lnTo>
                <a:lnTo>
                  <a:pt x="5854" y="774700"/>
                </a:lnTo>
                <a:lnTo>
                  <a:pt x="61123" y="774700"/>
                </a:lnTo>
                <a:lnTo>
                  <a:pt x="61908" y="762000"/>
                </a:lnTo>
                <a:lnTo>
                  <a:pt x="60744" y="762000"/>
                </a:lnTo>
                <a:lnTo>
                  <a:pt x="58933" y="749300"/>
                </a:lnTo>
                <a:lnTo>
                  <a:pt x="58496" y="736600"/>
                </a:lnTo>
                <a:lnTo>
                  <a:pt x="59183" y="711200"/>
                </a:lnTo>
                <a:lnTo>
                  <a:pt x="60744" y="685800"/>
                </a:lnTo>
                <a:lnTo>
                  <a:pt x="57595" y="685800"/>
                </a:lnTo>
                <a:lnTo>
                  <a:pt x="55965" y="673100"/>
                </a:lnTo>
                <a:lnTo>
                  <a:pt x="56293" y="660400"/>
                </a:lnTo>
                <a:lnTo>
                  <a:pt x="59016" y="647700"/>
                </a:lnTo>
                <a:lnTo>
                  <a:pt x="55330" y="635000"/>
                </a:lnTo>
                <a:lnTo>
                  <a:pt x="53654" y="622300"/>
                </a:lnTo>
                <a:lnTo>
                  <a:pt x="52944" y="609600"/>
                </a:lnTo>
                <a:lnTo>
                  <a:pt x="52158" y="584200"/>
                </a:lnTo>
                <a:lnTo>
                  <a:pt x="57302" y="584200"/>
                </a:lnTo>
                <a:lnTo>
                  <a:pt x="54873" y="571500"/>
                </a:lnTo>
                <a:lnTo>
                  <a:pt x="52917" y="571500"/>
                </a:lnTo>
                <a:lnTo>
                  <a:pt x="51433" y="558800"/>
                </a:lnTo>
                <a:lnTo>
                  <a:pt x="50419" y="546100"/>
                </a:lnTo>
                <a:close/>
              </a:path>
              <a:path w="82550" h="1701800">
                <a:moveTo>
                  <a:pt x="49670" y="355600"/>
                </a:moveTo>
                <a:lnTo>
                  <a:pt x="6699" y="355600"/>
                </a:lnTo>
                <a:lnTo>
                  <a:pt x="5854" y="368300"/>
                </a:lnTo>
                <a:lnTo>
                  <a:pt x="5145" y="368300"/>
                </a:lnTo>
                <a:lnTo>
                  <a:pt x="4114" y="381000"/>
                </a:lnTo>
                <a:lnTo>
                  <a:pt x="4668" y="393700"/>
                </a:lnTo>
                <a:lnTo>
                  <a:pt x="3925" y="406400"/>
                </a:lnTo>
                <a:lnTo>
                  <a:pt x="4138" y="431800"/>
                </a:lnTo>
                <a:lnTo>
                  <a:pt x="7556" y="444500"/>
                </a:lnTo>
                <a:lnTo>
                  <a:pt x="0" y="444500"/>
                </a:lnTo>
                <a:lnTo>
                  <a:pt x="7061" y="457200"/>
                </a:lnTo>
                <a:lnTo>
                  <a:pt x="7556" y="457200"/>
                </a:lnTo>
                <a:lnTo>
                  <a:pt x="7004" y="469900"/>
                </a:lnTo>
                <a:lnTo>
                  <a:pt x="8737" y="469900"/>
                </a:lnTo>
                <a:lnTo>
                  <a:pt x="9283" y="482600"/>
                </a:lnTo>
                <a:lnTo>
                  <a:pt x="6345" y="495300"/>
                </a:lnTo>
                <a:lnTo>
                  <a:pt x="6640" y="508000"/>
                </a:lnTo>
                <a:lnTo>
                  <a:pt x="8685" y="520700"/>
                </a:lnTo>
                <a:lnTo>
                  <a:pt x="10998" y="533400"/>
                </a:lnTo>
                <a:lnTo>
                  <a:pt x="8697" y="546100"/>
                </a:lnTo>
                <a:lnTo>
                  <a:pt x="55066" y="546100"/>
                </a:lnTo>
                <a:lnTo>
                  <a:pt x="53994" y="520700"/>
                </a:lnTo>
                <a:lnTo>
                  <a:pt x="52855" y="508000"/>
                </a:lnTo>
                <a:lnTo>
                  <a:pt x="57302" y="495300"/>
                </a:lnTo>
                <a:lnTo>
                  <a:pt x="53921" y="482600"/>
                </a:lnTo>
                <a:lnTo>
                  <a:pt x="52427" y="469900"/>
                </a:lnTo>
                <a:lnTo>
                  <a:pt x="51649" y="444500"/>
                </a:lnTo>
                <a:lnTo>
                  <a:pt x="50419" y="431800"/>
                </a:lnTo>
                <a:lnTo>
                  <a:pt x="53644" y="431800"/>
                </a:lnTo>
                <a:lnTo>
                  <a:pt x="54209" y="406400"/>
                </a:lnTo>
                <a:lnTo>
                  <a:pt x="52880" y="393700"/>
                </a:lnTo>
                <a:lnTo>
                  <a:pt x="50419" y="381000"/>
                </a:lnTo>
                <a:lnTo>
                  <a:pt x="50587" y="381000"/>
                </a:lnTo>
                <a:lnTo>
                  <a:pt x="50315" y="368300"/>
                </a:lnTo>
                <a:lnTo>
                  <a:pt x="49670" y="355600"/>
                </a:lnTo>
                <a:close/>
              </a:path>
              <a:path w="82550" h="1701800">
                <a:moveTo>
                  <a:pt x="8737" y="469900"/>
                </a:moveTo>
                <a:lnTo>
                  <a:pt x="2413" y="469900"/>
                </a:lnTo>
                <a:lnTo>
                  <a:pt x="4965" y="482600"/>
                </a:lnTo>
                <a:lnTo>
                  <a:pt x="8737" y="469900"/>
                </a:lnTo>
                <a:close/>
              </a:path>
              <a:path w="82550" h="1701800">
                <a:moveTo>
                  <a:pt x="52674" y="330200"/>
                </a:moveTo>
                <a:lnTo>
                  <a:pt x="13216" y="330200"/>
                </a:lnTo>
                <a:lnTo>
                  <a:pt x="14427" y="342900"/>
                </a:lnTo>
                <a:lnTo>
                  <a:pt x="7540" y="342900"/>
                </a:lnTo>
                <a:lnTo>
                  <a:pt x="7258" y="355600"/>
                </a:lnTo>
                <a:lnTo>
                  <a:pt x="51474" y="355600"/>
                </a:lnTo>
                <a:lnTo>
                  <a:pt x="52336" y="342900"/>
                </a:lnTo>
                <a:lnTo>
                  <a:pt x="52674" y="330200"/>
                </a:lnTo>
                <a:close/>
              </a:path>
              <a:path w="82550" h="1701800">
                <a:moveTo>
                  <a:pt x="51854" y="317500"/>
                </a:moveTo>
                <a:lnTo>
                  <a:pt x="6420" y="317500"/>
                </a:lnTo>
                <a:lnTo>
                  <a:pt x="7556" y="330200"/>
                </a:lnTo>
                <a:lnTo>
                  <a:pt x="53860" y="330200"/>
                </a:lnTo>
                <a:lnTo>
                  <a:pt x="51854" y="317500"/>
                </a:lnTo>
                <a:close/>
              </a:path>
              <a:path w="82550" h="1701800">
                <a:moveTo>
                  <a:pt x="48717" y="241300"/>
                </a:moveTo>
                <a:lnTo>
                  <a:pt x="9283" y="241300"/>
                </a:lnTo>
                <a:lnTo>
                  <a:pt x="8162" y="266700"/>
                </a:lnTo>
                <a:lnTo>
                  <a:pt x="7254" y="279400"/>
                </a:lnTo>
                <a:lnTo>
                  <a:pt x="7362" y="292100"/>
                </a:lnTo>
                <a:lnTo>
                  <a:pt x="9283" y="304800"/>
                </a:lnTo>
                <a:lnTo>
                  <a:pt x="2946" y="304800"/>
                </a:lnTo>
                <a:lnTo>
                  <a:pt x="2413" y="317500"/>
                </a:lnTo>
                <a:lnTo>
                  <a:pt x="48717" y="317500"/>
                </a:lnTo>
                <a:lnTo>
                  <a:pt x="51428" y="304800"/>
                </a:lnTo>
                <a:lnTo>
                  <a:pt x="51565" y="292100"/>
                </a:lnTo>
                <a:lnTo>
                  <a:pt x="51563" y="266700"/>
                </a:lnTo>
                <a:lnTo>
                  <a:pt x="51790" y="266700"/>
                </a:lnTo>
                <a:lnTo>
                  <a:pt x="53860" y="254000"/>
                </a:lnTo>
                <a:lnTo>
                  <a:pt x="48996" y="254000"/>
                </a:lnTo>
                <a:lnTo>
                  <a:pt x="48717" y="241300"/>
                </a:lnTo>
                <a:close/>
              </a:path>
              <a:path w="82550" h="1701800">
                <a:moveTo>
                  <a:pt x="50622" y="215900"/>
                </a:moveTo>
                <a:lnTo>
                  <a:pt x="6423" y="215900"/>
                </a:lnTo>
                <a:lnTo>
                  <a:pt x="5026" y="228600"/>
                </a:lnTo>
                <a:lnTo>
                  <a:pt x="4114" y="241300"/>
                </a:lnTo>
                <a:lnTo>
                  <a:pt x="51650" y="241300"/>
                </a:lnTo>
                <a:lnTo>
                  <a:pt x="48361" y="228600"/>
                </a:lnTo>
                <a:lnTo>
                  <a:pt x="48717" y="228600"/>
                </a:lnTo>
                <a:lnTo>
                  <a:pt x="50622" y="215900"/>
                </a:lnTo>
                <a:close/>
              </a:path>
              <a:path w="82550" h="1701800">
                <a:moveTo>
                  <a:pt x="50826" y="215900"/>
                </a:moveTo>
                <a:lnTo>
                  <a:pt x="50622" y="215900"/>
                </a:lnTo>
                <a:lnTo>
                  <a:pt x="51422" y="228600"/>
                </a:lnTo>
                <a:lnTo>
                  <a:pt x="52158" y="228600"/>
                </a:lnTo>
                <a:lnTo>
                  <a:pt x="50826" y="215900"/>
                </a:lnTo>
                <a:close/>
              </a:path>
              <a:path w="82550" h="1701800">
                <a:moveTo>
                  <a:pt x="46166" y="190500"/>
                </a:moveTo>
                <a:lnTo>
                  <a:pt x="8978" y="190500"/>
                </a:lnTo>
                <a:lnTo>
                  <a:pt x="9283" y="203200"/>
                </a:lnTo>
                <a:lnTo>
                  <a:pt x="7958" y="215900"/>
                </a:lnTo>
                <a:lnTo>
                  <a:pt x="50384" y="215900"/>
                </a:lnTo>
                <a:lnTo>
                  <a:pt x="50401" y="203200"/>
                </a:lnTo>
                <a:lnTo>
                  <a:pt x="46570" y="203200"/>
                </a:lnTo>
                <a:lnTo>
                  <a:pt x="46166" y="190500"/>
                </a:lnTo>
                <a:close/>
              </a:path>
              <a:path w="82550" h="1701800">
                <a:moveTo>
                  <a:pt x="50419" y="190500"/>
                </a:moveTo>
                <a:lnTo>
                  <a:pt x="46570" y="203200"/>
                </a:lnTo>
                <a:lnTo>
                  <a:pt x="50401" y="203200"/>
                </a:lnTo>
                <a:lnTo>
                  <a:pt x="50419" y="190500"/>
                </a:lnTo>
                <a:close/>
              </a:path>
              <a:path w="82550" h="1701800">
                <a:moveTo>
                  <a:pt x="50419" y="12700"/>
                </a:moveTo>
                <a:lnTo>
                  <a:pt x="10578" y="12700"/>
                </a:lnTo>
                <a:lnTo>
                  <a:pt x="4114" y="25400"/>
                </a:lnTo>
                <a:lnTo>
                  <a:pt x="6489" y="38100"/>
                </a:lnTo>
                <a:lnTo>
                  <a:pt x="3390" y="38100"/>
                </a:lnTo>
                <a:lnTo>
                  <a:pt x="7556" y="50800"/>
                </a:lnTo>
                <a:lnTo>
                  <a:pt x="4654" y="76200"/>
                </a:lnTo>
                <a:lnTo>
                  <a:pt x="5635" y="101600"/>
                </a:lnTo>
                <a:lnTo>
                  <a:pt x="6717" y="127000"/>
                </a:lnTo>
                <a:lnTo>
                  <a:pt x="4114" y="152400"/>
                </a:lnTo>
                <a:lnTo>
                  <a:pt x="8978" y="152400"/>
                </a:lnTo>
                <a:lnTo>
                  <a:pt x="9283" y="165100"/>
                </a:lnTo>
                <a:lnTo>
                  <a:pt x="5718" y="165100"/>
                </a:lnTo>
                <a:lnTo>
                  <a:pt x="6533" y="177800"/>
                </a:lnTo>
                <a:lnTo>
                  <a:pt x="4114" y="190500"/>
                </a:lnTo>
                <a:lnTo>
                  <a:pt x="46173" y="190500"/>
                </a:lnTo>
                <a:lnTo>
                  <a:pt x="43561" y="177800"/>
                </a:lnTo>
                <a:lnTo>
                  <a:pt x="48442" y="152400"/>
                </a:lnTo>
                <a:lnTo>
                  <a:pt x="50863" y="127000"/>
                </a:lnTo>
                <a:lnTo>
                  <a:pt x="50922" y="101600"/>
                </a:lnTo>
                <a:lnTo>
                  <a:pt x="50761" y="101600"/>
                </a:lnTo>
                <a:lnTo>
                  <a:pt x="52616" y="88900"/>
                </a:lnTo>
                <a:lnTo>
                  <a:pt x="53860" y="88900"/>
                </a:lnTo>
                <a:lnTo>
                  <a:pt x="49788" y="76200"/>
                </a:lnTo>
                <a:lnTo>
                  <a:pt x="49772" y="63500"/>
                </a:lnTo>
                <a:lnTo>
                  <a:pt x="50940" y="38100"/>
                </a:lnTo>
                <a:lnTo>
                  <a:pt x="50419" y="12700"/>
                </a:lnTo>
                <a:close/>
              </a:path>
              <a:path w="82550" h="1701800">
                <a:moveTo>
                  <a:pt x="41423" y="0"/>
                </a:moveTo>
                <a:lnTo>
                  <a:pt x="38506" y="0"/>
                </a:lnTo>
                <a:lnTo>
                  <a:pt x="38023" y="12700"/>
                </a:lnTo>
                <a:lnTo>
                  <a:pt x="44397" y="12700"/>
                </a:lnTo>
                <a:lnTo>
                  <a:pt x="41423" y="0"/>
                </a:lnTo>
                <a:close/>
              </a:path>
            </a:pathLst>
          </a:custGeom>
          <a:solidFill>
            <a:srgbClr val="A5D3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68950" y="2685173"/>
            <a:ext cx="896619" cy="608965"/>
          </a:xfrm>
          <a:custGeom>
            <a:avLst/>
            <a:gdLst/>
            <a:ahLst/>
            <a:cxnLst/>
            <a:rect l="l" t="t" r="r" b="b"/>
            <a:pathLst>
              <a:path w="896620" h="608964">
                <a:moveTo>
                  <a:pt x="885173" y="351815"/>
                </a:moveTo>
                <a:lnTo>
                  <a:pt x="583768" y="351815"/>
                </a:lnTo>
                <a:lnTo>
                  <a:pt x="777582" y="405257"/>
                </a:lnTo>
                <a:lnTo>
                  <a:pt x="733767" y="571982"/>
                </a:lnTo>
                <a:lnTo>
                  <a:pt x="841946" y="608749"/>
                </a:lnTo>
                <a:lnTo>
                  <a:pt x="885173" y="351815"/>
                </a:lnTo>
                <a:close/>
              </a:path>
              <a:path w="896620" h="608964">
                <a:moveTo>
                  <a:pt x="895065" y="293014"/>
                </a:moveTo>
                <a:lnTo>
                  <a:pt x="460349" y="293014"/>
                </a:lnTo>
                <a:lnTo>
                  <a:pt x="489491" y="315512"/>
                </a:lnTo>
                <a:lnTo>
                  <a:pt x="501414" y="353300"/>
                </a:lnTo>
                <a:lnTo>
                  <a:pt x="500911" y="399169"/>
                </a:lnTo>
                <a:lnTo>
                  <a:pt x="492775" y="445912"/>
                </a:lnTo>
                <a:lnTo>
                  <a:pt x="481799" y="486321"/>
                </a:lnTo>
                <a:lnTo>
                  <a:pt x="546341" y="508266"/>
                </a:lnTo>
                <a:lnTo>
                  <a:pt x="583768" y="351815"/>
                </a:lnTo>
                <a:lnTo>
                  <a:pt x="885173" y="351815"/>
                </a:lnTo>
                <a:lnTo>
                  <a:pt x="895065" y="293014"/>
                </a:lnTo>
                <a:close/>
              </a:path>
              <a:path w="896620" h="608964">
                <a:moveTo>
                  <a:pt x="482750" y="152184"/>
                </a:moveTo>
                <a:lnTo>
                  <a:pt x="73444" y="152184"/>
                </a:lnTo>
                <a:lnTo>
                  <a:pt x="345249" y="241528"/>
                </a:lnTo>
                <a:lnTo>
                  <a:pt x="306019" y="426567"/>
                </a:lnTo>
                <a:lnTo>
                  <a:pt x="369049" y="447992"/>
                </a:lnTo>
                <a:lnTo>
                  <a:pt x="373169" y="410132"/>
                </a:lnTo>
                <a:lnTo>
                  <a:pt x="382354" y="364936"/>
                </a:lnTo>
                <a:lnTo>
                  <a:pt x="398609" y="323172"/>
                </a:lnTo>
                <a:lnTo>
                  <a:pt x="423939" y="295608"/>
                </a:lnTo>
                <a:lnTo>
                  <a:pt x="460349" y="293014"/>
                </a:lnTo>
                <a:lnTo>
                  <a:pt x="895065" y="293014"/>
                </a:lnTo>
                <a:lnTo>
                  <a:pt x="896467" y="284683"/>
                </a:lnTo>
                <a:lnTo>
                  <a:pt x="482750" y="152184"/>
                </a:lnTo>
                <a:close/>
              </a:path>
              <a:path w="896620" h="608964">
                <a:moveTo>
                  <a:pt x="7569" y="0"/>
                </a:moveTo>
                <a:lnTo>
                  <a:pt x="0" y="322541"/>
                </a:lnTo>
                <a:lnTo>
                  <a:pt x="62674" y="343852"/>
                </a:lnTo>
                <a:lnTo>
                  <a:pt x="73444" y="152184"/>
                </a:lnTo>
                <a:lnTo>
                  <a:pt x="482750" y="152184"/>
                </a:lnTo>
                <a:lnTo>
                  <a:pt x="7569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01826" y="2497907"/>
            <a:ext cx="1048385" cy="539115"/>
          </a:xfrm>
          <a:custGeom>
            <a:avLst/>
            <a:gdLst/>
            <a:ahLst/>
            <a:cxnLst/>
            <a:rect l="l" t="t" r="r" b="b"/>
            <a:pathLst>
              <a:path w="1048385" h="539114">
                <a:moveTo>
                  <a:pt x="165569" y="0"/>
                </a:moveTo>
                <a:lnTo>
                  <a:pt x="0" y="100952"/>
                </a:lnTo>
                <a:lnTo>
                  <a:pt x="0" y="187261"/>
                </a:lnTo>
                <a:lnTo>
                  <a:pt x="1019619" y="539076"/>
                </a:lnTo>
                <a:lnTo>
                  <a:pt x="1047889" y="455295"/>
                </a:lnTo>
                <a:lnTo>
                  <a:pt x="958037" y="222097"/>
                </a:lnTo>
                <a:lnTo>
                  <a:pt x="165569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34122" y="2611032"/>
            <a:ext cx="992505" cy="336550"/>
          </a:xfrm>
          <a:custGeom>
            <a:avLst/>
            <a:gdLst/>
            <a:ahLst/>
            <a:cxnLst/>
            <a:rect l="l" t="t" r="r" b="b"/>
            <a:pathLst>
              <a:path w="992504" h="336550">
                <a:moveTo>
                  <a:pt x="0" y="0"/>
                </a:moveTo>
                <a:lnTo>
                  <a:pt x="992378" y="33610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46122" y="2265713"/>
            <a:ext cx="760730" cy="363855"/>
          </a:xfrm>
          <a:custGeom>
            <a:avLst/>
            <a:gdLst/>
            <a:ahLst/>
            <a:cxnLst/>
            <a:rect l="l" t="t" r="r" b="b"/>
            <a:pathLst>
              <a:path w="760729" h="363855">
                <a:moveTo>
                  <a:pt x="16141" y="0"/>
                </a:moveTo>
                <a:lnTo>
                  <a:pt x="0" y="195846"/>
                </a:lnTo>
                <a:lnTo>
                  <a:pt x="707682" y="363435"/>
                </a:lnTo>
                <a:lnTo>
                  <a:pt x="760628" y="177025"/>
                </a:lnTo>
                <a:lnTo>
                  <a:pt x="1614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08720" y="2481600"/>
            <a:ext cx="22225" cy="134620"/>
          </a:xfrm>
          <a:custGeom>
            <a:avLst/>
            <a:gdLst/>
            <a:ahLst/>
            <a:cxnLst/>
            <a:rect l="l" t="t" r="r" b="b"/>
            <a:pathLst>
              <a:path w="22225" h="134619">
                <a:moveTo>
                  <a:pt x="0" y="134416"/>
                </a:moveTo>
                <a:lnTo>
                  <a:pt x="2200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88234" y="2596675"/>
            <a:ext cx="28575" cy="175895"/>
          </a:xfrm>
          <a:custGeom>
            <a:avLst/>
            <a:gdLst/>
            <a:ahLst/>
            <a:cxnLst/>
            <a:rect l="l" t="t" r="r" b="b"/>
            <a:pathLst>
              <a:path w="28575" h="175894">
                <a:moveTo>
                  <a:pt x="0" y="175818"/>
                </a:moveTo>
                <a:lnTo>
                  <a:pt x="2843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13486" y="2814487"/>
            <a:ext cx="560705" cy="189865"/>
          </a:xfrm>
          <a:custGeom>
            <a:avLst/>
            <a:gdLst/>
            <a:ahLst/>
            <a:cxnLst/>
            <a:rect l="l" t="t" r="r" b="b"/>
            <a:pathLst>
              <a:path w="560705" h="189864">
                <a:moveTo>
                  <a:pt x="550685" y="0"/>
                </a:moveTo>
                <a:lnTo>
                  <a:pt x="3581" y="48666"/>
                </a:lnTo>
                <a:lnTo>
                  <a:pt x="0" y="127320"/>
                </a:lnTo>
                <a:lnTo>
                  <a:pt x="5931" y="168213"/>
                </a:lnTo>
                <a:lnTo>
                  <a:pt x="27788" y="184553"/>
                </a:lnTo>
                <a:lnTo>
                  <a:pt x="71983" y="189547"/>
                </a:lnTo>
                <a:lnTo>
                  <a:pt x="73812" y="189674"/>
                </a:lnTo>
                <a:lnTo>
                  <a:pt x="75705" y="189712"/>
                </a:lnTo>
                <a:lnTo>
                  <a:pt x="77648" y="189687"/>
                </a:lnTo>
                <a:lnTo>
                  <a:pt x="128342" y="186874"/>
                </a:lnTo>
                <a:lnTo>
                  <a:pt x="163889" y="181675"/>
                </a:lnTo>
                <a:lnTo>
                  <a:pt x="195589" y="175601"/>
                </a:lnTo>
                <a:lnTo>
                  <a:pt x="234747" y="170167"/>
                </a:lnTo>
                <a:lnTo>
                  <a:pt x="290681" y="166521"/>
                </a:lnTo>
                <a:lnTo>
                  <a:pt x="330700" y="163298"/>
                </a:lnTo>
                <a:lnTo>
                  <a:pt x="374820" y="158092"/>
                </a:lnTo>
                <a:lnTo>
                  <a:pt x="420091" y="150116"/>
                </a:lnTo>
                <a:lnTo>
                  <a:pt x="463563" y="138582"/>
                </a:lnTo>
                <a:lnTo>
                  <a:pt x="502286" y="122704"/>
                </a:lnTo>
                <a:lnTo>
                  <a:pt x="553684" y="74764"/>
                </a:lnTo>
                <a:lnTo>
                  <a:pt x="560459" y="41129"/>
                </a:lnTo>
                <a:lnTo>
                  <a:pt x="550685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95948" y="2709260"/>
            <a:ext cx="745490" cy="276860"/>
          </a:xfrm>
          <a:custGeom>
            <a:avLst/>
            <a:gdLst/>
            <a:ahLst/>
            <a:cxnLst/>
            <a:rect l="l" t="t" r="r" b="b"/>
            <a:pathLst>
              <a:path w="745489" h="276860">
                <a:moveTo>
                  <a:pt x="390131" y="176558"/>
                </a:moveTo>
                <a:lnTo>
                  <a:pt x="148769" y="176558"/>
                </a:lnTo>
                <a:lnTo>
                  <a:pt x="110521" y="251193"/>
                </a:lnTo>
                <a:lnTo>
                  <a:pt x="108246" y="276428"/>
                </a:lnTo>
                <a:lnTo>
                  <a:pt x="151373" y="252586"/>
                </a:lnTo>
                <a:lnTo>
                  <a:pt x="249327" y="179987"/>
                </a:lnTo>
                <a:lnTo>
                  <a:pt x="386678" y="179987"/>
                </a:lnTo>
                <a:lnTo>
                  <a:pt x="390131" y="176558"/>
                </a:lnTo>
                <a:close/>
              </a:path>
              <a:path w="745489" h="276860">
                <a:moveTo>
                  <a:pt x="386678" y="179987"/>
                </a:moveTo>
                <a:lnTo>
                  <a:pt x="249327" y="179987"/>
                </a:lnTo>
                <a:lnTo>
                  <a:pt x="249230" y="193109"/>
                </a:lnTo>
                <a:lnTo>
                  <a:pt x="249118" y="219116"/>
                </a:lnTo>
                <a:lnTo>
                  <a:pt x="256860" y="235999"/>
                </a:lnTo>
                <a:lnTo>
                  <a:pt x="279926" y="234835"/>
                </a:lnTo>
                <a:lnTo>
                  <a:pt x="325362" y="219116"/>
                </a:lnTo>
                <a:lnTo>
                  <a:pt x="373460" y="193109"/>
                </a:lnTo>
                <a:lnTo>
                  <a:pt x="386678" y="179987"/>
                </a:lnTo>
                <a:close/>
              </a:path>
              <a:path w="745489" h="276860">
                <a:moveTo>
                  <a:pt x="572921" y="130991"/>
                </a:moveTo>
                <a:lnTo>
                  <a:pt x="420866" y="130991"/>
                </a:lnTo>
                <a:lnTo>
                  <a:pt x="482327" y="189685"/>
                </a:lnTo>
                <a:lnTo>
                  <a:pt x="518550" y="213542"/>
                </a:lnTo>
                <a:lnTo>
                  <a:pt x="543698" y="206427"/>
                </a:lnTo>
                <a:lnTo>
                  <a:pt x="571933" y="172202"/>
                </a:lnTo>
                <a:lnTo>
                  <a:pt x="579251" y="156233"/>
                </a:lnTo>
                <a:lnTo>
                  <a:pt x="580237" y="144651"/>
                </a:lnTo>
                <a:lnTo>
                  <a:pt x="573581" y="131824"/>
                </a:lnTo>
                <a:lnTo>
                  <a:pt x="572921" y="130991"/>
                </a:lnTo>
                <a:close/>
              </a:path>
              <a:path w="745489" h="276860">
                <a:moveTo>
                  <a:pt x="658831" y="0"/>
                </a:moveTo>
                <a:lnTo>
                  <a:pt x="616726" y="3407"/>
                </a:lnTo>
                <a:lnTo>
                  <a:pt x="508019" y="24791"/>
                </a:lnTo>
                <a:lnTo>
                  <a:pt x="338515" y="64951"/>
                </a:lnTo>
                <a:lnTo>
                  <a:pt x="113882" y="121199"/>
                </a:lnTo>
                <a:lnTo>
                  <a:pt x="25745" y="160140"/>
                </a:lnTo>
                <a:lnTo>
                  <a:pt x="0" y="178887"/>
                </a:lnTo>
                <a:lnTo>
                  <a:pt x="39917" y="182630"/>
                </a:lnTo>
                <a:lnTo>
                  <a:pt x="148769" y="176558"/>
                </a:lnTo>
                <a:lnTo>
                  <a:pt x="390131" y="176558"/>
                </a:lnTo>
                <a:lnTo>
                  <a:pt x="402604" y="164176"/>
                </a:lnTo>
                <a:lnTo>
                  <a:pt x="417002" y="140681"/>
                </a:lnTo>
                <a:lnTo>
                  <a:pt x="420866" y="130991"/>
                </a:lnTo>
                <a:lnTo>
                  <a:pt x="572921" y="130991"/>
                </a:lnTo>
                <a:lnTo>
                  <a:pt x="557976" y="112119"/>
                </a:lnTo>
                <a:lnTo>
                  <a:pt x="718452" y="112119"/>
                </a:lnTo>
                <a:lnTo>
                  <a:pt x="718213" y="96495"/>
                </a:lnTo>
                <a:lnTo>
                  <a:pt x="701535" y="77221"/>
                </a:lnTo>
                <a:lnTo>
                  <a:pt x="681863" y="68264"/>
                </a:lnTo>
                <a:lnTo>
                  <a:pt x="672377" y="66068"/>
                </a:lnTo>
                <a:lnTo>
                  <a:pt x="738312" y="66068"/>
                </a:lnTo>
                <a:lnTo>
                  <a:pt x="740994" y="65811"/>
                </a:lnTo>
                <a:lnTo>
                  <a:pt x="745338" y="57175"/>
                </a:lnTo>
                <a:lnTo>
                  <a:pt x="737896" y="39551"/>
                </a:lnTo>
                <a:lnTo>
                  <a:pt x="708057" y="14683"/>
                </a:lnTo>
                <a:lnTo>
                  <a:pt x="685488" y="2629"/>
                </a:lnTo>
                <a:lnTo>
                  <a:pt x="658831" y="0"/>
                </a:lnTo>
                <a:close/>
              </a:path>
              <a:path w="745489" h="276860">
                <a:moveTo>
                  <a:pt x="718452" y="112119"/>
                </a:moveTo>
                <a:lnTo>
                  <a:pt x="557976" y="112119"/>
                </a:lnTo>
                <a:lnTo>
                  <a:pt x="641947" y="153205"/>
                </a:lnTo>
                <a:lnTo>
                  <a:pt x="686682" y="168726"/>
                </a:lnTo>
                <a:lnTo>
                  <a:pt x="707250" y="160325"/>
                </a:lnTo>
                <a:lnTo>
                  <a:pt x="718719" y="129645"/>
                </a:lnTo>
                <a:lnTo>
                  <a:pt x="718452" y="112119"/>
                </a:lnTo>
                <a:close/>
              </a:path>
              <a:path w="745489" h="276860">
                <a:moveTo>
                  <a:pt x="738312" y="66068"/>
                </a:moveTo>
                <a:lnTo>
                  <a:pt x="672377" y="66068"/>
                </a:lnTo>
                <a:lnTo>
                  <a:pt x="718721" y="67947"/>
                </a:lnTo>
                <a:lnTo>
                  <a:pt x="738312" y="66068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96747" y="2603456"/>
            <a:ext cx="584835" cy="246379"/>
          </a:xfrm>
          <a:custGeom>
            <a:avLst/>
            <a:gdLst/>
            <a:ahLst/>
            <a:cxnLst/>
            <a:rect l="l" t="t" r="r" b="b"/>
            <a:pathLst>
              <a:path w="584835" h="246380">
                <a:moveTo>
                  <a:pt x="579970" y="0"/>
                </a:moveTo>
                <a:lnTo>
                  <a:pt x="0" y="82638"/>
                </a:lnTo>
                <a:lnTo>
                  <a:pt x="25654" y="245808"/>
                </a:lnTo>
                <a:lnTo>
                  <a:pt x="584581" y="154559"/>
                </a:lnTo>
                <a:lnTo>
                  <a:pt x="579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39316" y="2345693"/>
            <a:ext cx="721995" cy="382905"/>
          </a:xfrm>
          <a:custGeom>
            <a:avLst/>
            <a:gdLst/>
            <a:ahLst/>
            <a:cxnLst/>
            <a:rect l="l" t="t" r="r" b="b"/>
            <a:pathLst>
              <a:path w="721995" h="382905">
                <a:moveTo>
                  <a:pt x="571216" y="0"/>
                </a:moveTo>
                <a:lnTo>
                  <a:pt x="319145" y="25249"/>
                </a:lnTo>
                <a:lnTo>
                  <a:pt x="100057" y="99123"/>
                </a:lnTo>
                <a:lnTo>
                  <a:pt x="12137" y="214914"/>
                </a:lnTo>
                <a:lnTo>
                  <a:pt x="0" y="321718"/>
                </a:lnTo>
                <a:lnTo>
                  <a:pt x="8261" y="368631"/>
                </a:lnTo>
                <a:lnTo>
                  <a:pt x="283157" y="382844"/>
                </a:lnTo>
                <a:lnTo>
                  <a:pt x="445678" y="378080"/>
                </a:lnTo>
                <a:lnTo>
                  <a:pt x="559627" y="345789"/>
                </a:lnTo>
                <a:lnTo>
                  <a:pt x="688804" y="277420"/>
                </a:lnTo>
                <a:lnTo>
                  <a:pt x="721390" y="102444"/>
                </a:lnTo>
                <a:lnTo>
                  <a:pt x="693746" y="17851"/>
                </a:lnTo>
                <a:lnTo>
                  <a:pt x="571216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14823" y="2413481"/>
            <a:ext cx="272415" cy="142875"/>
          </a:xfrm>
          <a:custGeom>
            <a:avLst/>
            <a:gdLst/>
            <a:ahLst/>
            <a:cxnLst/>
            <a:rect l="l" t="t" r="r" b="b"/>
            <a:pathLst>
              <a:path w="272414" h="142875">
                <a:moveTo>
                  <a:pt x="166697" y="0"/>
                </a:moveTo>
                <a:lnTo>
                  <a:pt x="103220" y="13932"/>
                </a:lnTo>
                <a:lnTo>
                  <a:pt x="56158" y="57057"/>
                </a:lnTo>
                <a:lnTo>
                  <a:pt x="0" y="142541"/>
                </a:lnTo>
                <a:lnTo>
                  <a:pt x="69066" y="88840"/>
                </a:lnTo>
                <a:lnTo>
                  <a:pt x="120432" y="56309"/>
                </a:lnTo>
                <a:lnTo>
                  <a:pt x="179606" y="31782"/>
                </a:lnTo>
                <a:lnTo>
                  <a:pt x="272097" y="2091"/>
                </a:lnTo>
                <a:lnTo>
                  <a:pt x="166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72901" y="4182216"/>
            <a:ext cx="1694958" cy="1174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50357" y="5322472"/>
            <a:ext cx="219710" cy="495934"/>
          </a:xfrm>
          <a:custGeom>
            <a:avLst/>
            <a:gdLst/>
            <a:ahLst/>
            <a:cxnLst/>
            <a:rect l="l" t="t" r="r" b="b"/>
            <a:pathLst>
              <a:path w="219710" h="495935">
                <a:moveTo>
                  <a:pt x="219218" y="0"/>
                </a:moveTo>
                <a:lnTo>
                  <a:pt x="76322" y="47560"/>
                </a:lnTo>
                <a:lnTo>
                  <a:pt x="9120" y="115019"/>
                </a:lnTo>
                <a:lnTo>
                  <a:pt x="0" y="248822"/>
                </a:lnTo>
                <a:lnTo>
                  <a:pt x="31347" y="49541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948793" y="2615471"/>
            <a:ext cx="3702685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40029" marR="232410" indent="-1270">
              <a:lnSpc>
                <a:spcPct val="108300"/>
              </a:lnSpc>
              <a:spcBef>
                <a:spcPts val="100"/>
              </a:spcBef>
            </a:pPr>
            <a:r>
              <a:rPr dirty="0" sz="2000" spc="-60">
                <a:latin typeface="Lucida Sans"/>
                <a:cs typeface="Lucida Sans"/>
              </a:rPr>
              <a:t>Little </a:t>
            </a:r>
            <a:r>
              <a:rPr dirty="0" sz="2000" spc="-110">
                <a:latin typeface="Lucida Sans"/>
                <a:cs typeface="Lucida Sans"/>
              </a:rPr>
              <a:t>Ant </a:t>
            </a:r>
            <a:r>
              <a:rPr dirty="0" sz="2000" spc="-80">
                <a:latin typeface="Lucida Sans"/>
                <a:cs typeface="Lucida Sans"/>
              </a:rPr>
              <a:t>begins </a:t>
            </a:r>
            <a:r>
              <a:rPr dirty="0" sz="2000" spc="-105">
                <a:latin typeface="Lucida Sans"/>
                <a:cs typeface="Lucida Sans"/>
              </a:rPr>
              <a:t>to </a:t>
            </a:r>
            <a:r>
              <a:rPr dirty="0" sz="2000" spc="-90">
                <a:latin typeface="Lucida Sans"/>
                <a:cs typeface="Lucida Sans"/>
              </a:rPr>
              <a:t>shout  </a:t>
            </a:r>
            <a:r>
              <a:rPr dirty="0" sz="2000" spc="-100">
                <a:latin typeface="Lucida Sans"/>
                <a:cs typeface="Lucida Sans"/>
              </a:rPr>
              <a:t>about </a:t>
            </a:r>
            <a:r>
              <a:rPr dirty="0" sz="2000" spc="-25">
                <a:latin typeface="Lucida Sans"/>
                <a:cs typeface="Lucida Sans"/>
              </a:rPr>
              <a:t>a </a:t>
            </a:r>
            <a:r>
              <a:rPr dirty="0" sz="2000" spc="-50">
                <a:latin typeface="Lucida Sans"/>
                <a:cs typeface="Lucida Sans"/>
              </a:rPr>
              <a:t>place </a:t>
            </a:r>
            <a:r>
              <a:rPr dirty="0" sz="2000" spc="-90">
                <a:latin typeface="Lucida Sans"/>
                <a:cs typeface="Lucida Sans"/>
              </a:rPr>
              <a:t>he </a:t>
            </a:r>
            <a:r>
              <a:rPr dirty="0" sz="2000" spc="-85">
                <a:latin typeface="Lucida Sans"/>
                <a:cs typeface="Lucida Sans"/>
              </a:rPr>
              <a:t>read</a:t>
            </a:r>
            <a:r>
              <a:rPr dirty="0" sz="2000" spc="-459">
                <a:latin typeface="Lucida Sans"/>
                <a:cs typeface="Lucida Sans"/>
              </a:rPr>
              <a:t> </a:t>
            </a:r>
            <a:r>
              <a:rPr dirty="0" sz="2000" spc="-95">
                <a:latin typeface="Lucida Sans"/>
                <a:cs typeface="Lucida Sans"/>
              </a:rPr>
              <a:t>about.</a:t>
            </a:r>
            <a:endParaRPr sz="2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indent="128270">
              <a:lnSpc>
                <a:spcPct val="108300"/>
              </a:lnSpc>
              <a:spcBef>
                <a:spcPts val="5"/>
              </a:spcBef>
            </a:pPr>
            <a:r>
              <a:rPr dirty="0" sz="2000" spc="-75">
                <a:latin typeface="Lucida Sans"/>
                <a:cs typeface="Lucida Sans"/>
              </a:rPr>
              <a:t>“A </a:t>
            </a:r>
            <a:r>
              <a:rPr dirty="0" sz="2000" spc="-80">
                <a:latin typeface="Lucida Sans"/>
                <a:cs typeface="Lucida Sans"/>
              </a:rPr>
              <a:t>restaurant </a:t>
            </a:r>
            <a:r>
              <a:rPr dirty="0" sz="2000" spc="-30">
                <a:latin typeface="Lucida Sans"/>
                <a:cs typeface="Lucida Sans"/>
              </a:rPr>
              <a:t>is </a:t>
            </a:r>
            <a:r>
              <a:rPr dirty="0" sz="2000" spc="-80">
                <a:latin typeface="Lucida Sans"/>
                <a:cs typeface="Lucida Sans"/>
              </a:rPr>
              <a:t>what </a:t>
            </a:r>
            <a:r>
              <a:rPr dirty="0" sz="2000" spc="-55">
                <a:latin typeface="Lucida Sans"/>
                <a:cs typeface="Lucida Sans"/>
              </a:rPr>
              <a:t>we </a:t>
            </a:r>
            <a:r>
              <a:rPr dirty="0" sz="2000" spc="-114">
                <a:latin typeface="Lucida Sans"/>
                <a:cs typeface="Lucida Sans"/>
              </a:rPr>
              <a:t>need,  </a:t>
            </a:r>
            <a:r>
              <a:rPr dirty="0" sz="2000" spc="-25">
                <a:latin typeface="Lucida Sans"/>
                <a:cs typeface="Lucida Sans"/>
              </a:rPr>
              <a:t>a </a:t>
            </a:r>
            <a:r>
              <a:rPr dirty="0" sz="2000" spc="-50">
                <a:latin typeface="Lucida Sans"/>
                <a:cs typeface="Lucida Sans"/>
              </a:rPr>
              <a:t>place</a:t>
            </a:r>
            <a:r>
              <a:rPr dirty="0" sz="2000" spc="-459">
                <a:latin typeface="Lucida Sans"/>
                <a:cs typeface="Lucida Sans"/>
              </a:rPr>
              <a:t> </a:t>
            </a:r>
            <a:r>
              <a:rPr dirty="0" sz="2000" spc="-85">
                <a:latin typeface="Lucida Sans"/>
                <a:cs typeface="Lucida Sans"/>
              </a:rPr>
              <a:t>where people </a:t>
            </a:r>
            <a:r>
              <a:rPr dirty="0" sz="2000" spc="-105">
                <a:latin typeface="Lucida Sans"/>
                <a:cs typeface="Lucida Sans"/>
              </a:rPr>
              <a:t>go to </a:t>
            </a:r>
            <a:r>
              <a:rPr dirty="0" sz="2000" spc="-70">
                <a:latin typeface="Lucida Sans"/>
                <a:cs typeface="Lucida Sans"/>
              </a:rPr>
              <a:t>feed.</a:t>
            </a:r>
            <a:endParaRPr sz="2000">
              <a:latin typeface="Lucida Sans"/>
              <a:cs typeface="Lucida Sans"/>
            </a:endParaRPr>
          </a:p>
          <a:p>
            <a:pPr marL="165735">
              <a:lnSpc>
                <a:spcPct val="100000"/>
              </a:lnSpc>
              <a:spcBef>
                <a:spcPts val="200"/>
              </a:spcBef>
            </a:pPr>
            <a:r>
              <a:rPr dirty="0" sz="2000" spc="-50">
                <a:latin typeface="Lucida Sans"/>
                <a:cs typeface="Lucida Sans"/>
              </a:rPr>
              <a:t>It</a:t>
            </a:r>
            <a:r>
              <a:rPr dirty="0" sz="2000" spc="-150">
                <a:latin typeface="Lucida Sans"/>
                <a:cs typeface="Lucida Sans"/>
              </a:rPr>
              <a:t> </a:t>
            </a:r>
            <a:r>
              <a:rPr dirty="0" sz="2000" spc="-25">
                <a:latin typeface="Lucida Sans"/>
                <a:cs typeface="Lucida Sans"/>
              </a:rPr>
              <a:t>says</a:t>
            </a:r>
            <a:r>
              <a:rPr dirty="0" sz="2000" spc="-145">
                <a:latin typeface="Lucida Sans"/>
                <a:cs typeface="Lucida Sans"/>
              </a:rPr>
              <a:t> </a:t>
            </a:r>
            <a:r>
              <a:rPr dirty="0" sz="2000" spc="-45">
                <a:latin typeface="Lucida Sans"/>
                <a:cs typeface="Lucida Sans"/>
              </a:rPr>
              <a:t>so</a:t>
            </a:r>
            <a:r>
              <a:rPr dirty="0" sz="2000" spc="-150">
                <a:latin typeface="Lucida Sans"/>
                <a:cs typeface="Lucida Sans"/>
              </a:rPr>
              <a:t> </a:t>
            </a:r>
            <a:r>
              <a:rPr dirty="0" sz="2000" spc="-105">
                <a:latin typeface="Lucida Sans"/>
                <a:cs typeface="Lucida Sans"/>
              </a:rPr>
              <a:t>in</a:t>
            </a:r>
            <a:r>
              <a:rPr dirty="0" sz="2000" spc="-150">
                <a:latin typeface="Lucida Sans"/>
                <a:cs typeface="Lucida Sans"/>
              </a:rPr>
              <a:t> </a:t>
            </a:r>
            <a:r>
              <a:rPr dirty="0" sz="2000" spc="-85">
                <a:latin typeface="Lucida Sans"/>
                <a:cs typeface="Lucida Sans"/>
              </a:rPr>
              <a:t>the</a:t>
            </a:r>
            <a:r>
              <a:rPr dirty="0" sz="2000" spc="-145">
                <a:latin typeface="Lucida Sans"/>
                <a:cs typeface="Lucida Sans"/>
              </a:rPr>
              <a:t> </a:t>
            </a:r>
            <a:r>
              <a:rPr dirty="0" sz="2000" spc="-85">
                <a:latin typeface="Lucida Sans"/>
                <a:cs typeface="Lucida Sans"/>
              </a:rPr>
              <a:t>books</a:t>
            </a:r>
            <a:r>
              <a:rPr dirty="0" sz="2000" spc="-145">
                <a:latin typeface="Lucida Sans"/>
                <a:cs typeface="Lucida Sans"/>
              </a:rPr>
              <a:t> </a:t>
            </a:r>
            <a:r>
              <a:rPr dirty="0" sz="2000" spc="-15">
                <a:latin typeface="Lucida Sans"/>
                <a:cs typeface="Lucida Sans"/>
              </a:rPr>
              <a:t>I</a:t>
            </a:r>
            <a:r>
              <a:rPr dirty="0" sz="2000" spc="-150">
                <a:latin typeface="Lucida Sans"/>
                <a:cs typeface="Lucida Sans"/>
              </a:rPr>
              <a:t> </a:t>
            </a:r>
            <a:r>
              <a:rPr dirty="0" sz="2000" spc="-110">
                <a:latin typeface="Lucida Sans"/>
                <a:cs typeface="Lucida Sans"/>
              </a:rPr>
              <a:t>read.”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05862" y="2432931"/>
            <a:ext cx="40640" cy="27940"/>
          </a:xfrm>
          <a:custGeom>
            <a:avLst/>
            <a:gdLst/>
            <a:ahLst/>
            <a:cxnLst/>
            <a:rect l="l" t="t" r="r" b="b"/>
            <a:pathLst>
              <a:path w="40639" h="27939">
                <a:moveTo>
                  <a:pt x="812" y="0"/>
                </a:moveTo>
                <a:lnTo>
                  <a:pt x="495" y="4508"/>
                </a:lnTo>
                <a:lnTo>
                  <a:pt x="0" y="5689"/>
                </a:lnTo>
                <a:lnTo>
                  <a:pt x="393" y="6172"/>
                </a:lnTo>
                <a:lnTo>
                  <a:pt x="32550" y="26733"/>
                </a:lnTo>
                <a:lnTo>
                  <a:pt x="34124" y="27419"/>
                </a:lnTo>
                <a:lnTo>
                  <a:pt x="37299" y="25476"/>
                </a:lnTo>
                <a:lnTo>
                  <a:pt x="39115" y="23964"/>
                </a:lnTo>
                <a:lnTo>
                  <a:pt x="40068" y="23202"/>
                </a:lnTo>
                <a:lnTo>
                  <a:pt x="40424" y="20256"/>
                </a:lnTo>
                <a:lnTo>
                  <a:pt x="39700" y="19138"/>
                </a:lnTo>
                <a:lnTo>
                  <a:pt x="37528" y="15684"/>
                </a:lnTo>
                <a:lnTo>
                  <a:pt x="35344" y="11061"/>
                </a:lnTo>
                <a:lnTo>
                  <a:pt x="32016" y="9728"/>
                </a:lnTo>
                <a:lnTo>
                  <a:pt x="24785" y="7095"/>
                </a:lnTo>
                <a:lnTo>
                  <a:pt x="17248" y="4754"/>
                </a:lnTo>
                <a:lnTo>
                  <a:pt x="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01993" y="2416265"/>
            <a:ext cx="26670" cy="17780"/>
          </a:xfrm>
          <a:custGeom>
            <a:avLst/>
            <a:gdLst/>
            <a:ahLst/>
            <a:cxnLst/>
            <a:rect l="l" t="t" r="r" b="b"/>
            <a:pathLst>
              <a:path w="26669" h="17780">
                <a:moveTo>
                  <a:pt x="13398" y="0"/>
                </a:moveTo>
                <a:lnTo>
                  <a:pt x="2781" y="3365"/>
                </a:lnTo>
                <a:lnTo>
                  <a:pt x="0" y="7162"/>
                </a:lnTo>
                <a:lnTo>
                  <a:pt x="2133" y="15633"/>
                </a:lnTo>
                <a:lnTo>
                  <a:pt x="8210" y="16128"/>
                </a:lnTo>
                <a:lnTo>
                  <a:pt x="14146" y="17432"/>
                </a:lnTo>
                <a:lnTo>
                  <a:pt x="20126" y="17700"/>
                </a:lnTo>
                <a:lnTo>
                  <a:pt x="26339" y="15087"/>
                </a:lnTo>
                <a:lnTo>
                  <a:pt x="23850" y="11366"/>
                </a:lnTo>
                <a:lnTo>
                  <a:pt x="22034" y="8496"/>
                </a:lnTo>
                <a:lnTo>
                  <a:pt x="20015" y="5791"/>
                </a:lnTo>
                <a:lnTo>
                  <a:pt x="17208" y="1904"/>
                </a:lnTo>
                <a:lnTo>
                  <a:pt x="13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79262" y="2397640"/>
            <a:ext cx="26670" cy="17780"/>
          </a:xfrm>
          <a:custGeom>
            <a:avLst/>
            <a:gdLst/>
            <a:ahLst/>
            <a:cxnLst/>
            <a:rect l="l" t="t" r="r" b="b"/>
            <a:pathLst>
              <a:path w="26669" h="17780">
                <a:moveTo>
                  <a:pt x="13423" y="0"/>
                </a:moveTo>
                <a:lnTo>
                  <a:pt x="2794" y="3352"/>
                </a:lnTo>
                <a:lnTo>
                  <a:pt x="0" y="7162"/>
                </a:lnTo>
                <a:lnTo>
                  <a:pt x="2146" y="15633"/>
                </a:lnTo>
                <a:lnTo>
                  <a:pt x="8223" y="16128"/>
                </a:lnTo>
                <a:lnTo>
                  <a:pt x="14158" y="17432"/>
                </a:lnTo>
                <a:lnTo>
                  <a:pt x="20139" y="17700"/>
                </a:lnTo>
                <a:lnTo>
                  <a:pt x="26352" y="15087"/>
                </a:lnTo>
                <a:lnTo>
                  <a:pt x="23863" y="11353"/>
                </a:lnTo>
                <a:lnTo>
                  <a:pt x="22047" y="8483"/>
                </a:lnTo>
                <a:lnTo>
                  <a:pt x="20027" y="5778"/>
                </a:lnTo>
                <a:lnTo>
                  <a:pt x="17208" y="1892"/>
                </a:lnTo>
                <a:lnTo>
                  <a:pt x="13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42197" y="2470058"/>
            <a:ext cx="26670" cy="17780"/>
          </a:xfrm>
          <a:custGeom>
            <a:avLst/>
            <a:gdLst/>
            <a:ahLst/>
            <a:cxnLst/>
            <a:rect l="l" t="t" r="r" b="b"/>
            <a:pathLst>
              <a:path w="26669" h="17780">
                <a:moveTo>
                  <a:pt x="13423" y="0"/>
                </a:moveTo>
                <a:lnTo>
                  <a:pt x="2806" y="3352"/>
                </a:lnTo>
                <a:lnTo>
                  <a:pt x="0" y="7150"/>
                </a:lnTo>
                <a:lnTo>
                  <a:pt x="2146" y="15633"/>
                </a:lnTo>
                <a:lnTo>
                  <a:pt x="8223" y="16123"/>
                </a:lnTo>
                <a:lnTo>
                  <a:pt x="14158" y="17427"/>
                </a:lnTo>
                <a:lnTo>
                  <a:pt x="20139" y="17698"/>
                </a:lnTo>
                <a:lnTo>
                  <a:pt x="26352" y="15087"/>
                </a:lnTo>
                <a:lnTo>
                  <a:pt x="23863" y="11353"/>
                </a:lnTo>
                <a:lnTo>
                  <a:pt x="22047" y="8483"/>
                </a:lnTo>
                <a:lnTo>
                  <a:pt x="20027" y="5778"/>
                </a:lnTo>
                <a:lnTo>
                  <a:pt x="17208" y="1892"/>
                </a:lnTo>
                <a:lnTo>
                  <a:pt x="13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73583" y="2492898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69" h="21589">
                <a:moveTo>
                  <a:pt x="9779" y="0"/>
                </a:moveTo>
                <a:lnTo>
                  <a:pt x="5486" y="1866"/>
                </a:lnTo>
                <a:lnTo>
                  <a:pt x="0" y="12636"/>
                </a:lnTo>
                <a:lnTo>
                  <a:pt x="762" y="17348"/>
                </a:lnTo>
                <a:lnTo>
                  <a:pt x="8801" y="21043"/>
                </a:lnTo>
                <a:lnTo>
                  <a:pt x="13764" y="16433"/>
                </a:lnTo>
                <a:lnTo>
                  <a:pt x="19230" y="12455"/>
                </a:lnTo>
                <a:lnTo>
                  <a:pt x="23949" y="7777"/>
                </a:lnTo>
                <a:lnTo>
                  <a:pt x="26670" y="1066"/>
                </a:lnTo>
                <a:lnTo>
                  <a:pt x="21971" y="698"/>
                </a:lnTo>
                <a:lnTo>
                  <a:pt x="18427" y="317"/>
                </a:lnTo>
                <a:lnTo>
                  <a:pt x="14859" y="215"/>
                </a:lnTo>
                <a:lnTo>
                  <a:pt x="9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0687" y="244736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055" y="0"/>
                </a:moveTo>
                <a:lnTo>
                  <a:pt x="6362" y="838"/>
                </a:lnTo>
                <a:lnTo>
                  <a:pt x="3848" y="3124"/>
                </a:lnTo>
                <a:lnTo>
                  <a:pt x="0" y="10363"/>
                </a:lnTo>
                <a:lnTo>
                  <a:pt x="4229" y="13614"/>
                </a:lnTo>
                <a:lnTo>
                  <a:pt x="10210" y="17030"/>
                </a:lnTo>
                <a:lnTo>
                  <a:pt x="17475" y="21513"/>
                </a:lnTo>
                <a:lnTo>
                  <a:pt x="21056" y="21589"/>
                </a:lnTo>
                <a:lnTo>
                  <a:pt x="21247" y="17678"/>
                </a:lnTo>
                <a:lnTo>
                  <a:pt x="20650" y="15278"/>
                </a:lnTo>
                <a:lnTo>
                  <a:pt x="19608" y="7226"/>
                </a:lnTo>
                <a:lnTo>
                  <a:pt x="13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5370" y="3275872"/>
            <a:ext cx="3867785" cy="68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950" marR="5080" indent="-95250">
              <a:lnSpc>
                <a:spcPct val="108300"/>
              </a:lnSpc>
              <a:spcBef>
                <a:spcPts val="100"/>
              </a:spcBef>
            </a:pPr>
            <a:r>
              <a:rPr dirty="0" sz="2000" spc="-75">
                <a:latin typeface="Lucida Sans"/>
                <a:cs typeface="Lucida Sans"/>
              </a:rPr>
              <a:t>The </a:t>
            </a:r>
            <a:r>
              <a:rPr dirty="0" sz="2000" spc="-60">
                <a:latin typeface="Lucida Sans"/>
                <a:cs typeface="Lucida Sans"/>
              </a:rPr>
              <a:t>ants </a:t>
            </a:r>
            <a:r>
              <a:rPr dirty="0" sz="2000" spc="-105">
                <a:latin typeface="Lucida Sans"/>
                <a:cs typeface="Lucida Sans"/>
              </a:rPr>
              <a:t>go </a:t>
            </a:r>
            <a:r>
              <a:rPr dirty="0" sz="2000" spc="-95">
                <a:latin typeface="Lucida Sans"/>
                <a:cs typeface="Lucida Sans"/>
              </a:rPr>
              <a:t>marching </a:t>
            </a:r>
            <a:r>
              <a:rPr dirty="0" sz="2000" spc="-90">
                <a:latin typeface="Lucida Sans"/>
                <a:cs typeface="Lucida Sans"/>
              </a:rPr>
              <a:t>one </a:t>
            </a:r>
            <a:r>
              <a:rPr dirty="0" sz="2000" spc="-110">
                <a:latin typeface="Lucida Sans"/>
                <a:cs typeface="Lucida Sans"/>
              </a:rPr>
              <a:t>by</a:t>
            </a:r>
            <a:r>
              <a:rPr dirty="0" sz="2000" spc="-445">
                <a:latin typeface="Lucida Sans"/>
                <a:cs typeface="Lucida Sans"/>
              </a:rPr>
              <a:t> </a:t>
            </a:r>
            <a:r>
              <a:rPr dirty="0" sz="2000" spc="-90">
                <a:latin typeface="Lucida Sans"/>
                <a:cs typeface="Lucida Sans"/>
              </a:rPr>
              <a:t>one.  </a:t>
            </a:r>
            <a:r>
              <a:rPr dirty="0" sz="2000" spc="-80">
                <a:latin typeface="Lucida Sans"/>
                <a:cs typeface="Lucida Sans"/>
              </a:rPr>
              <a:t>They </a:t>
            </a:r>
            <a:r>
              <a:rPr dirty="0" sz="2000" spc="-85">
                <a:latin typeface="Lucida Sans"/>
                <a:cs typeface="Lucida Sans"/>
              </a:rPr>
              <a:t>march </a:t>
            </a:r>
            <a:r>
              <a:rPr dirty="0" sz="2000" spc="-105">
                <a:latin typeface="Lucida Sans"/>
                <a:cs typeface="Lucida Sans"/>
              </a:rPr>
              <a:t>into </a:t>
            </a:r>
            <a:r>
              <a:rPr dirty="0" sz="2000" spc="-85">
                <a:latin typeface="Lucida Sans"/>
                <a:cs typeface="Lucida Sans"/>
              </a:rPr>
              <a:t>the </a:t>
            </a:r>
            <a:r>
              <a:rPr dirty="0" sz="2000" spc="-80">
                <a:latin typeface="Lucida Sans"/>
                <a:cs typeface="Lucida Sans"/>
              </a:rPr>
              <a:t>setting</a:t>
            </a:r>
            <a:r>
              <a:rPr dirty="0" sz="2000" spc="-350">
                <a:latin typeface="Lucida Sans"/>
                <a:cs typeface="Lucida Sans"/>
              </a:rPr>
              <a:t> </a:t>
            </a:r>
            <a:r>
              <a:rPr dirty="0" sz="2000" spc="-90">
                <a:latin typeface="Lucida Sans"/>
                <a:cs typeface="Lucida Sans"/>
              </a:rPr>
              <a:t>sun.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9998" y="4398969"/>
            <a:ext cx="7199998" cy="1680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99997" y="2196035"/>
            <a:ext cx="7200265" cy="1755775"/>
          </a:xfrm>
          <a:custGeom>
            <a:avLst/>
            <a:gdLst/>
            <a:ahLst/>
            <a:cxnLst/>
            <a:rect l="l" t="t" r="r" b="b"/>
            <a:pathLst>
              <a:path w="7200265" h="1755775">
                <a:moveTo>
                  <a:pt x="0" y="20780"/>
                </a:moveTo>
                <a:lnTo>
                  <a:pt x="0" y="1755227"/>
                </a:lnTo>
                <a:lnTo>
                  <a:pt x="7199998" y="1184463"/>
                </a:lnTo>
                <a:lnTo>
                  <a:pt x="7199998" y="26637"/>
                </a:lnTo>
                <a:lnTo>
                  <a:pt x="1799795" y="26637"/>
                </a:lnTo>
                <a:lnTo>
                  <a:pt x="1617749" y="24220"/>
                </a:lnTo>
                <a:lnTo>
                  <a:pt x="1536972" y="22261"/>
                </a:lnTo>
                <a:lnTo>
                  <a:pt x="663358" y="22261"/>
                </a:lnTo>
                <a:lnTo>
                  <a:pt x="604805" y="21659"/>
                </a:lnTo>
                <a:lnTo>
                  <a:pt x="65570" y="21658"/>
                </a:lnTo>
                <a:lnTo>
                  <a:pt x="0" y="20780"/>
                </a:lnTo>
                <a:close/>
              </a:path>
              <a:path w="7200265" h="1755775">
                <a:moveTo>
                  <a:pt x="2358758" y="9981"/>
                </a:moveTo>
                <a:lnTo>
                  <a:pt x="2164873" y="11584"/>
                </a:lnTo>
                <a:lnTo>
                  <a:pt x="2099734" y="13363"/>
                </a:lnTo>
                <a:lnTo>
                  <a:pt x="2049064" y="16201"/>
                </a:lnTo>
                <a:lnTo>
                  <a:pt x="1998509" y="21513"/>
                </a:lnTo>
                <a:lnTo>
                  <a:pt x="1957295" y="24015"/>
                </a:lnTo>
                <a:lnTo>
                  <a:pt x="1909605" y="25631"/>
                </a:lnTo>
                <a:lnTo>
                  <a:pt x="1856689" y="26468"/>
                </a:lnTo>
                <a:lnTo>
                  <a:pt x="1799795" y="26637"/>
                </a:lnTo>
                <a:lnTo>
                  <a:pt x="7199998" y="26637"/>
                </a:lnTo>
                <a:lnTo>
                  <a:pt x="7199998" y="17126"/>
                </a:lnTo>
                <a:lnTo>
                  <a:pt x="4896152" y="17126"/>
                </a:lnTo>
                <a:lnTo>
                  <a:pt x="4726672" y="16766"/>
                </a:lnTo>
                <a:lnTo>
                  <a:pt x="3392130" y="15877"/>
                </a:lnTo>
                <a:lnTo>
                  <a:pt x="2358758" y="9981"/>
                </a:lnTo>
                <a:close/>
              </a:path>
              <a:path w="7200265" h="1755775">
                <a:moveTo>
                  <a:pt x="1026728" y="13675"/>
                </a:moveTo>
                <a:lnTo>
                  <a:pt x="912018" y="14514"/>
                </a:lnTo>
                <a:lnTo>
                  <a:pt x="861560" y="15635"/>
                </a:lnTo>
                <a:lnTo>
                  <a:pt x="818757" y="17343"/>
                </a:lnTo>
                <a:lnTo>
                  <a:pt x="785900" y="19728"/>
                </a:lnTo>
                <a:lnTo>
                  <a:pt x="756394" y="21477"/>
                </a:lnTo>
                <a:lnTo>
                  <a:pt x="714725" y="22261"/>
                </a:lnTo>
                <a:lnTo>
                  <a:pt x="1536972" y="22261"/>
                </a:lnTo>
                <a:lnTo>
                  <a:pt x="1514233" y="21658"/>
                </a:lnTo>
                <a:lnTo>
                  <a:pt x="1342445" y="16766"/>
                </a:lnTo>
                <a:lnTo>
                  <a:pt x="1287016" y="15537"/>
                </a:lnTo>
                <a:lnTo>
                  <a:pt x="1026728" y="13675"/>
                </a:lnTo>
                <a:close/>
              </a:path>
              <a:path w="7200265" h="1755775">
                <a:moveTo>
                  <a:pt x="239348" y="15538"/>
                </a:moveTo>
                <a:lnTo>
                  <a:pt x="199153" y="15793"/>
                </a:lnTo>
                <a:lnTo>
                  <a:pt x="171448" y="16896"/>
                </a:lnTo>
                <a:lnTo>
                  <a:pt x="119523" y="20468"/>
                </a:lnTo>
                <a:lnTo>
                  <a:pt x="65605" y="21659"/>
                </a:lnTo>
                <a:lnTo>
                  <a:pt x="604805" y="21659"/>
                </a:lnTo>
                <a:lnTo>
                  <a:pt x="342227" y="16766"/>
                </a:lnTo>
                <a:lnTo>
                  <a:pt x="239348" y="15538"/>
                </a:lnTo>
                <a:close/>
              </a:path>
              <a:path w="7200265" h="1755775">
                <a:moveTo>
                  <a:pt x="6003838" y="0"/>
                </a:moveTo>
                <a:lnTo>
                  <a:pt x="5259924" y="6534"/>
                </a:lnTo>
                <a:lnTo>
                  <a:pt x="5218969" y="8734"/>
                </a:lnTo>
                <a:lnTo>
                  <a:pt x="5192227" y="11584"/>
                </a:lnTo>
                <a:lnTo>
                  <a:pt x="5171632" y="12957"/>
                </a:lnTo>
                <a:lnTo>
                  <a:pt x="5112615" y="15093"/>
                </a:lnTo>
                <a:lnTo>
                  <a:pt x="4994868" y="16767"/>
                </a:lnTo>
                <a:lnTo>
                  <a:pt x="4896152" y="17126"/>
                </a:lnTo>
                <a:lnTo>
                  <a:pt x="7199998" y="17126"/>
                </a:lnTo>
                <a:lnTo>
                  <a:pt x="7199998" y="6078"/>
                </a:lnTo>
                <a:lnTo>
                  <a:pt x="6003838" y="0"/>
                </a:lnTo>
                <a:close/>
              </a:path>
              <a:path w="7200265" h="1755775">
                <a:moveTo>
                  <a:pt x="3855506" y="11395"/>
                </a:moveTo>
                <a:lnTo>
                  <a:pt x="3710139" y="11832"/>
                </a:lnTo>
                <a:lnTo>
                  <a:pt x="3598811" y="13698"/>
                </a:lnTo>
                <a:lnTo>
                  <a:pt x="3566840" y="14481"/>
                </a:lnTo>
                <a:lnTo>
                  <a:pt x="3483420" y="15538"/>
                </a:lnTo>
                <a:lnTo>
                  <a:pt x="3392130" y="15877"/>
                </a:lnTo>
                <a:lnTo>
                  <a:pt x="4571452" y="15877"/>
                </a:lnTo>
                <a:lnTo>
                  <a:pt x="4522009" y="15537"/>
                </a:lnTo>
                <a:lnTo>
                  <a:pt x="3855506" y="11395"/>
                </a:lnTo>
                <a:close/>
              </a:path>
            </a:pathLst>
          </a:custGeom>
          <a:solidFill>
            <a:srgbClr val="A5D3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9998" y="0"/>
            <a:ext cx="7200265" cy="1927860"/>
          </a:xfrm>
          <a:custGeom>
            <a:avLst/>
            <a:gdLst/>
            <a:ahLst/>
            <a:cxnLst/>
            <a:rect l="l" t="t" r="r" b="b"/>
            <a:pathLst>
              <a:path w="7200265" h="1927860">
                <a:moveTo>
                  <a:pt x="0" y="1927605"/>
                </a:moveTo>
                <a:lnTo>
                  <a:pt x="0" y="0"/>
                </a:lnTo>
                <a:lnTo>
                  <a:pt x="7199998" y="0"/>
                </a:lnTo>
                <a:lnTo>
                  <a:pt x="7199998" y="1927605"/>
                </a:lnTo>
                <a:lnTo>
                  <a:pt x="0" y="1927605"/>
                </a:lnTo>
                <a:close/>
              </a:path>
            </a:pathLst>
          </a:custGeom>
          <a:solidFill>
            <a:srgbClr val="A5D3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98928" y="82716"/>
            <a:ext cx="7201405" cy="2047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99997" y="2476451"/>
            <a:ext cx="7199998" cy="1887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99997" y="4586763"/>
            <a:ext cx="7199998" cy="26132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8783" y="4497649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29">
                <a:moveTo>
                  <a:pt x="2235" y="0"/>
                </a:moveTo>
                <a:lnTo>
                  <a:pt x="0" y="5422"/>
                </a:lnTo>
                <a:lnTo>
                  <a:pt x="3594" y="5867"/>
                </a:lnTo>
                <a:lnTo>
                  <a:pt x="6908" y="10858"/>
                </a:lnTo>
                <a:lnTo>
                  <a:pt x="9144" y="5422"/>
                </a:lnTo>
                <a:lnTo>
                  <a:pt x="5537" y="4991"/>
                </a:lnTo>
                <a:lnTo>
                  <a:pt x="2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66427" y="4022331"/>
            <a:ext cx="20320" cy="17145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5245" y="0"/>
                </a:moveTo>
                <a:lnTo>
                  <a:pt x="571" y="4394"/>
                </a:lnTo>
                <a:lnTo>
                  <a:pt x="0" y="16827"/>
                </a:lnTo>
                <a:lnTo>
                  <a:pt x="8712" y="17119"/>
                </a:lnTo>
                <a:lnTo>
                  <a:pt x="11358" y="14374"/>
                </a:lnTo>
                <a:lnTo>
                  <a:pt x="16786" y="12406"/>
                </a:lnTo>
                <a:lnTo>
                  <a:pt x="19012" y="10833"/>
                </a:lnTo>
                <a:lnTo>
                  <a:pt x="12687" y="10833"/>
                </a:lnTo>
                <a:lnTo>
                  <a:pt x="8686" y="10274"/>
                </a:lnTo>
                <a:lnTo>
                  <a:pt x="8140" y="6235"/>
                </a:lnTo>
                <a:lnTo>
                  <a:pt x="9271" y="533"/>
                </a:lnTo>
                <a:lnTo>
                  <a:pt x="5245" y="0"/>
                </a:lnTo>
                <a:close/>
              </a:path>
              <a:path w="20320" h="17145">
                <a:moveTo>
                  <a:pt x="15544" y="6807"/>
                </a:moveTo>
                <a:lnTo>
                  <a:pt x="14808" y="9486"/>
                </a:lnTo>
                <a:lnTo>
                  <a:pt x="12687" y="10833"/>
                </a:lnTo>
                <a:lnTo>
                  <a:pt x="19012" y="10833"/>
                </a:lnTo>
                <a:lnTo>
                  <a:pt x="19885" y="10216"/>
                </a:lnTo>
                <a:lnTo>
                  <a:pt x="15544" y="6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892510" y="421782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108"/>
                </a:moveTo>
                <a:lnTo>
                  <a:pt x="6096" y="6108"/>
                </a:lnTo>
                <a:lnTo>
                  <a:pt x="6096" y="0"/>
                </a:lnTo>
                <a:lnTo>
                  <a:pt x="0" y="0"/>
                </a:lnTo>
                <a:lnTo>
                  <a:pt x="0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67731" y="4222701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2698" y="0"/>
                </a:moveTo>
                <a:lnTo>
                  <a:pt x="0" y="1974"/>
                </a:lnTo>
                <a:lnTo>
                  <a:pt x="3455" y="7319"/>
                </a:lnTo>
                <a:lnTo>
                  <a:pt x="5775" y="1685"/>
                </a:lnTo>
                <a:lnTo>
                  <a:pt x="2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58583" y="4220883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419" y="0"/>
                </a:moveTo>
                <a:lnTo>
                  <a:pt x="698" y="4787"/>
                </a:lnTo>
                <a:lnTo>
                  <a:pt x="0" y="10566"/>
                </a:lnTo>
                <a:lnTo>
                  <a:pt x="6502" y="9131"/>
                </a:lnTo>
                <a:lnTo>
                  <a:pt x="6502" y="3060"/>
                </a:lnTo>
                <a:lnTo>
                  <a:pt x="3451" y="3048"/>
                </a:lnTo>
                <a:lnTo>
                  <a:pt x="2882" y="584"/>
                </a:lnTo>
                <a:lnTo>
                  <a:pt x="419" y="0"/>
                </a:lnTo>
                <a:close/>
              </a:path>
              <a:path w="6984" h="10795">
                <a:moveTo>
                  <a:pt x="6502" y="3048"/>
                </a:moveTo>
                <a:lnTo>
                  <a:pt x="3454" y="3060"/>
                </a:lnTo>
                <a:lnTo>
                  <a:pt x="6502" y="3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49683" y="4220876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165" y="0"/>
                </a:moveTo>
                <a:lnTo>
                  <a:pt x="0" y="5245"/>
                </a:lnTo>
                <a:lnTo>
                  <a:pt x="2514" y="7823"/>
                </a:lnTo>
                <a:lnTo>
                  <a:pt x="6261" y="9143"/>
                </a:lnTo>
                <a:lnTo>
                  <a:pt x="6426" y="3911"/>
                </a:lnTo>
                <a:lnTo>
                  <a:pt x="3911" y="1333"/>
                </a:lnTo>
                <a:lnTo>
                  <a:pt x="1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764501" y="4223410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8764" y="9524"/>
                </a:moveTo>
                <a:lnTo>
                  <a:pt x="4191" y="9524"/>
                </a:lnTo>
                <a:lnTo>
                  <a:pt x="6692" y="11099"/>
                </a:lnTo>
                <a:lnTo>
                  <a:pt x="9144" y="12712"/>
                </a:lnTo>
                <a:lnTo>
                  <a:pt x="8764" y="9524"/>
                </a:lnTo>
                <a:close/>
              </a:path>
              <a:path w="12700" h="13335">
                <a:moveTo>
                  <a:pt x="4559" y="0"/>
                </a:moveTo>
                <a:lnTo>
                  <a:pt x="2654" y="5194"/>
                </a:lnTo>
                <a:lnTo>
                  <a:pt x="0" y="9664"/>
                </a:lnTo>
                <a:lnTo>
                  <a:pt x="4191" y="9524"/>
                </a:lnTo>
                <a:lnTo>
                  <a:pt x="8764" y="9524"/>
                </a:lnTo>
                <a:lnTo>
                  <a:pt x="8458" y="6946"/>
                </a:lnTo>
                <a:lnTo>
                  <a:pt x="12573" y="5994"/>
                </a:lnTo>
                <a:lnTo>
                  <a:pt x="12192" y="520"/>
                </a:lnTo>
                <a:lnTo>
                  <a:pt x="4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899047" y="4218251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89">
                <a:moveTo>
                  <a:pt x="2428" y="4808"/>
                </a:moveTo>
                <a:lnTo>
                  <a:pt x="0" y="5384"/>
                </a:lnTo>
                <a:lnTo>
                  <a:pt x="5664" y="8724"/>
                </a:lnTo>
                <a:lnTo>
                  <a:pt x="3162" y="7238"/>
                </a:lnTo>
                <a:lnTo>
                  <a:pt x="2428" y="4808"/>
                </a:lnTo>
                <a:close/>
              </a:path>
              <a:path w="13334" h="8889">
                <a:moveTo>
                  <a:pt x="13169" y="2260"/>
                </a:moveTo>
                <a:lnTo>
                  <a:pt x="12525" y="2413"/>
                </a:lnTo>
                <a:lnTo>
                  <a:pt x="11747" y="8724"/>
                </a:lnTo>
                <a:lnTo>
                  <a:pt x="13169" y="2260"/>
                </a:lnTo>
                <a:close/>
              </a:path>
              <a:path w="13334" h="8889">
                <a:moveTo>
                  <a:pt x="1663" y="2273"/>
                </a:moveTo>
                <a:lnTo>
                  <a:pt x="2428" y="4808"/>
                </a:lnTo>
                <a:lnTo>
                  <a:pt x="11617" y="2628"/>
                </a:lnTo>
                <a:lnTo>
                  <a:pt x="5664" y="2628"/>
                </a:lnTo>
                <a:lnTo>
                  <a:pt x="1663" y="2273"/>
                </a:lnTo>
                <a:close/>
              </a:path>
              <a:path w="13334" h="8889">
                <a:moveTo>
                  <a:pt x="11153" y="0"/>
                </a:moveTo>
                <a:lnTo>
                  <a:pt x="8422" y="1531"/>
                </a:lnTo>
                <a:lnTo>
                  <a:pt x="5664" y="2628"/>
                </a:lnTo>
                <a:lnTo>
                  <a:pt x="11617" y="2628"/>
                </a:lnTo>
                <a:lnTo>
                  <a:pt x="12525" y="2413"/>
                </a:lnTo>
                <a:lnTo>
                  <a:pt x="12661" y="1307"/>
                </a:lnTo>
                <a:lnTo>
                  <a:pt x="11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742837" y="4227273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8727" y="0"/>
                </a:moveTo>
                <a:lnTo>
                  <a:pt x="3169" y="123"/>
                </a:lnTo>
                <a:lnTo>
                  <a:pt x="0" y="2320"/>
                </a:lnTo>
                <a:lnTo>
                  <a:pt x="3368" y="5795"/>
                </a:lnTo>
                <a:lnTo>
                  <a:pt x="5079" y="2109"/>
                </a:lnTo>
                <a:lnTo>
                  <a:pt x="11643" y="2109"/>
                </a:lnTo>
                <a:lnTo>
                  <a:pt x="8727" y="0"/>
                </a:lnTo>
                <a:close/>
              </a:path>
              <a:path w="12700" h="6350">
                <a:moveTo>
                  <a:pt x="11643" y="2109"/>
                </a:moveTo>
                <a:lnTo>
                  <a:pt x="5079" y="2109"/>
                </a:lnTo>
                <a:lnTo>
                  <a:pt x="8427" y="3799"/>
                </a:lnTo>
                <a:lnTo>
                  <a:pt x="11535" y="5725"/>
                </a:lnTo>
                <a:lnTo>
                  <a:pt x="12524" y="2747"/>
                </a:lnTo>
                <a:lnTo>
                  <a:pt x="11643" y="2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940701" y="4222838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09" h="11429">
                <a:moveTo>
                  <a:pt x="11322" y="0"/>
                </a:moveTo>
                <a:lnTo>
                  <a:pt x="7077" y="1104"/>
                </a:lnTo>
                <a:lnTo>
                  <a:pt x="3264" y="4840"/>
                </a:lnTo>
                <a:lnTo>
                  <a:pt x="0" y="9656"/>
                </a:lnTo>
                <a:lnTo>
                  <a:pt x="8661" y="11332"/>
                </a:lnTo>
                <a:lnTo>
                  <a:pt x="14465" y="9745"/>
                </a:lnTo>
                <a:lnTo>
                  <a:pt x="15887" y="3077"/>
                </a:lnTo>
                <a:lnTo>
                  <a:pt x="11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87687" y="2295005"/>
            <a:ext cx="1235983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553915"/>
            <a:ext cx="2210755" cy="2653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29003" y="3854589"/>
            <a:ext cx="1959610" cy="822325"/>
          </a:xfrm>
          <a:custGeom>
            <a:avLst/>
            <a:gdLst/>
            <a:ahLst/>
            <a:cxnLst/>
            <a:rect l="l" t="t" r="r" b="b"/>
            <a:pathLst>
              <a:path w="1959610" h="822325">
                <a:moveTo>
                  <a:pt x="0" y="821702"/>
                </a:moveTo>
                <a:lnTo>
                  <a:pt x="1959267" y="821702"/>
                </a:lnTo>
                <a:lnTo>
                  <a:pt x="1959267" y="0"/>
                </a:lnTo>
                <a:lnTo>
                  <a:pt x="0" y="0"/>
                </a:lnTo>
                <a:lnTo>
                  <a:pt x="0" y="821702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74273" y="3854589"/>
            <a:ext cx="1303655" cy="822325"/>
          </a:xfrm>
          <a:custGeom>
            <a:avLst/>
            <a:gdLst/>
            <a:ahLst/>
            <a:cxnLst/>
            <a:rect l="l" t="t" r="r" b="b"/>
            <a:pathLst>
              <a:path w="1303654" h="822325">
                <a:moveTo>
                  <a:pt x="0" y="821702"/>
                </a:moveTo>
                <a:lnTo>
                  <a:pt x="1303629" y="821702"/>
                </a:lnTo>
                <a:lnTo>
                  <a:pt x="1303629" y="0"/>
                </a:lnTo>
                <a:lnTo>
                  <a:pt x="0" y="0"/>
                </a:lnTo>
                <a:lnTo>
                  <a:pt x="0" y="821702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96560" y="368733"/>
            <a:ext cx="635635" cy="966469"/>
          </a:xfrm>
          <a:custGeom>
            <a:avLst/>
            <a:gdLst/>
            <a:ahLst/>
            <a:cxnLst/>
            <a:rect l="l" t="t" r="r" b="b"/>
            <a:pathLst>
              <a:path w="635635" h="966469">
                <a:moveTo>
                  <a:pt x="459364" y="0"/>
                </a:moveTo>
                <a:lnTo>
                  <a:pt x="387144" y="9483"/>
                </a:lnTo>
                <a:lnTo>
                  <a:pt x="342752" y="25619"/>
                </a:lnTo>
                <a:lnTo>
                  <a:pt x="295194" y="48835"/>
                </a:lnTo>
                <a:lnTo>
                  <a:pt x="246237" y="78739"/>
                </a:lnTo>
                <a:lnTo>
                  <a:pt x="197648" y="114945"/>
                </a:lnTo>
                <a:lnTo>
                  <a:pt x="151194" y="157061"/>
                </a:lnTo>
                <a:lnTo>
                  <a:pt x="108641" y="204700"/>
                </a:lnTo>
                <a:lnTo>
                  <a:pt x="73310" y="255240"/>
                </a:lnTo>
                <a:lnTo>
                  <a:pt x="40210" y="317969"/>
                </a:lnTo>
                <a:lnTo>
                  <a:pt x="14335" y="390654"/>
                </a:lnTo>
                <a:lnTo>
                  <a:pt x="5668" y="430032"/>
                </a:lnTo>
                <a:lnTo>
                  <a:pt x="682" y="471062"/>
                </a:lnTo>
                <a:lnTo>
                  <a:pt x="0" y="513465"/>
                </a:lnTo>
                <a:lnTo>
                  <a:pt x="4246" y="556961"/>
                </a:lnTo>
                <a:lnTo>
                  <a:pt x="14046" y="601272"/>
                </a:lnTo>
                <a:lnTo>
                  <a:pt x="30024" y="646118"/>
                </a:lnTo>
                <a:lnTo>
                  <a:pt x="52805" y="691220"/>
                </a:lnTo>
                <a:lnTo>
                  <a:pt x="83012" y="736300"/>
                </a:lnTo>
                <a:lnTo>
                  <a:pt x="121270" y="781077"/>
                </a:lnTo>
                <a:lnTo>
                  <a:pt x="168204" y="825273"/>
                </a:lnTo>
                <a:lnTo>
                  <a:pt x="292342" y="925711"/>
                </a:lnTo>
                <a:lnTo>
                  <a:pt x="382402" y="965884"/>
                </a:lnTo>
                <a:lnTo>
                  <a:pt x="482197" y="951818"/>
                </a:lnTo>
                <a:lnTo>
                  <a:pt x="635539" y="889535"/>
                </a:lnTo>
                <a:lnTo>
                  <a:pt x="590813" y="862335"/>
                </a:lnTo>
                <a:lnTo>
                  <a:pt x="488035" y="785846"/>
                </a:lnTo>
                <a:lnTo>
                  <a:pt x="374303" y="667732"/>
                </a:lnTo>
                <a:lnTo>
                  <a:pt x="296716" y="515660"/>
                </a:lnTo>
                <a:lnTo>
                  <a:pt x="266775" y="382853"/>
                </a:lnTo>
                <a:lnTo>
                  <a:pt x="276269" y="285644"/>
                </a:lnTo>
                <a:lnTo>
                  <a:pt x="342721" y="176385"/>
                </a:lnTo>
                <a:lnTo>
                  <a:pt x="483660" y="7431"/>
                </a:lnTo>
                <a:lnTo>
                  <a:pt x="459364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19351" y="2510307"/>
            <a:ext cx="5210810" cy="751840"/>
          </a:xfrm>
          <a:custGeom>
            <a:avLst/>
            <a:gdLst/>
            <a:ahLst/>
            <a:cxnLst/>
            <a:rect l="l" t="t" r="r" b="b"/>
            <a:pathLst>
              <a:path w="5210810" h="751839">
                <a:moveTo>
                  <a:pt x="4681550" y="0"/>
                </a:moveTo>
                <a:lnTo>
                  <a:pt x="628815" y="34505"/>
                </a:lnTo>
                <a:lnTo>
                  <a:pt x="0" y="751497"/>
                </a:lnTo>
                <a:lnTo>
                  <a:pt x="5210670" y="690156"/>
                </a:lnTo>
                <a:lnTo>
                  <a:pt x="4681550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97464" y="3156386"/>
            <a:ext cx="5234305" cy="313690"/>
          </a:xfrm>
          <a:custGeom>
            <a:avLst/>
            <a:gdLst/>
            <a:ahLst/>
            <a:cxnLst/>
            <a:rect l="l" t="t" r="r" b="b"/>
            <a:pathLst>
              <a:path w="5234305" h="313689">
                <a:moveTo>
                  <a:pt x="699196" y="227330"/>
                </a:moveTo>
                <a:lnTo>
                  <a:pt x="370268" y="227330"/>
                </a:lnTo>
                <a:lnTo>
                  <a:pt x="387528" y="280670"/>
                </a:lnTo>
                <a:lnTo>
                  <a:pt x="403528" y="307340"/>
                </a:lnTo>
                <a:lnTo>
                  <a:pt x="427488" y="313690"/>
                </a:lnTo>
                <a:lnTo>
                  <a:pt x="468630" y="309880"/>
                </a:lnTo>
                <a:lnTo>
                  <a:pt x="509512" y="293370"/>
                </a:lnTo>
                <a:lnTo>
                  <a:pt x="530817" y="267970"/>
                </a:lnTo>
                <a:lnTo>
                  <a:pt x="538922" y="243840"/>
                </a:lnTo>
                <a:lnTo>
                  <a:pt x="540207" y="233680"/>
                </a:lnTo>
                <a:lnTo>
                  <a:pt x="696614" y="233680"/>
                </a:lnTo>
                <a:lnTo>
                  <a:pt x="699196" y="227330"/>
                </a:lnTo>
                <a:close/>
              </a:path>
              <a:path w="5234305" h="313689">
                <a:moveTo>
                  <a:pt x="4269397" y="175260"/>
                </a:moveTo>
                <a:lnTo>
                  <a:pt x="1328635" y="175260"/>
                </a:lnTo>
                <a:lnTo>
                  <a:pt x="1335886" y="251460"/>
                </a:lnTo>
                <a:lnTo>
                  <a:pt x="1346727" y="290830"/>
                </a:lnTo>
                <a:lnTo>
                  <a:pt x="1368740" y="304800"/>
                </a:lnTo>
                <a:lnTo>
                  <a:pt x="1409509" y="306070"/>
                </a:lnTo>
                <a:lnTo>
                  <a:pt x="1452386" y="292100"/>
                </a:lnTo>
                <a:lnTo>
                  <a:pt x="1478202" y="262890"/>
                </a:lnTo>
                <a:lnTo>
                  <a:pt x="1490842" y="233680"/>
                </a:lnTo>
                <a:lnTo>
                  <a:pt x="1494193" y="220980"/>
                </a:lnTo>
                <a:lnTo>
                  <a:pt x="1654752" y="220980"/>
                </a:lnTo>
                <a:lnTo>
                  <a:pt x="1655818" y="217170"/>
                </a:lnTo>
                <a:lnTo>
                  <a:pt x="1657134" y="204470"/>
                </a:lnTo>
                <a:lnTo>
                  <a:pt x="2017547" y="204470"/>
                </a:lnTo>
                <a:lnTo>
                  <a:pt x="2019566" y="196850"/>
                </a:lnTo>
                <a:lnTo>
                  <a:pt x="2150443" y="196850"/>
                </a:lnTo>
                <a:lnTo>
                  <a:pt x="2151654" y="194310"/>
                </a:lnTo>
                <a:lnTo>
                  <a:pt x="2154720" y="184150"/>
                </a:lnTo>
                <a:lnTo>
                  <a:pt x="2286965" y="184150"/>
                </a:lnTo>
                <a:lnTo>
                  <a:pt x="2287854" y="181610"/>
                </a:lnTo>
                <a:lnTo>
                  <a:pt x="4035379" y="181610"/>
                </a:lnTo>
                <a:lnTo>
                  <a:pt x="4038333" y="176530"/>
                </a:lnTo>
                <a:lnTo>
                  <a:pt x="4269005" y="176530"/>
                </a:lnTo>
                <a:lnTo>
                  <a:pt x="4269397" y="175260"/>
                </a:lnTo>
                <a:close/>
              </a:path>
              <a:path w="5234305" h="313689">
                <a:moveTo>
                  <a:pt x="235237" y="226060"/>
                </a:moveTo>
                <a:lnTo>
                  <a:pt x="111506" y="226060"/>
                </a:lnTo>
                <a:lnTo>
                  <a:pt x="112805" y="237490"/>
                </a:lnTo>
                <a:lnTo>
                  <a:pt x="120094" y="264160"/>
                </a:lnTo>
                <a:lnTo>
                  <a:pt x="138455" y="290830"/>
                </a:lnTo>
                <a:lnTo>
                  <a:pt x="172974" y="304800"/>
                </a:lnTo>
                <a:lnTo>
                  <a:pt x="207644" y="294640"/>
                </a:lnTo>
                <a:lnTo>
                  <a:pt x="226328" y="266700"/>
                </a:lnTo>
                <a:lnTo>
                  <a:pt x="233936" y="237490"/>
                </a:lnTo>
                <a:lnTo>
                  <a:pt x="235237" y="226060"/>
                </a:lnTo>
                <a:close/>
              </a:path>
              <a:path w="5234305" h="313689">
                <a:moveTo>
                  <a:pt x="700229" y="224790"/>
                </a:moveTo>
                <a:lnTo>
                  <a:pt x="235381" y="224790"/>
                </a:lnTo>
                <a:lnTo>
                  <a:pt x="246044" y="271780"/>
                </a:lnTo>
                <a:lnTo>
                  <a:pt x="256767" y="295910"/>
                </a:lnTo>
                <a:lnTo>
                  <a:pt x="274002" y="304800"/>
                </a:lnTo>
                <a:lnTo>
                  <a:pt x="304203" y="304800"/>
                </a:lnTo>
                <a:lnTo>
                  <a:pt x="336369" y="292100"/>
                </a:lnTo>
                <a:lnTo>
                  <a:pt x="356652" y="265430"/>
                </a:lnTo>
                <a:lnTo>
                  <a:pt x="367227" y="238760"/>
                </a:lnTo>
                <a:lnTo>
                  <a:pt x="370268" y="227330"/>
                </a:lnTo>
                <a:lnTo>
                  <a:pt x="699196" y="227330"/>
                </a:lnTo>
                <a:lnTo>
                  <a:pt x="700229" y="224790"/>
                </a:lnTo>
                <a:close/>
              </a:path>
              <a:path w="5234305" h="313689">
                <a:moveTo>
                  <a:pt x="2017547" y="204470"/>
                </a:moveTo>
                <a:lnTo>
                  <a:pt x="1657134" y="204470"/>
                </a:lnTo>
                <a:lnTo>
                  <a:pt x="1656679" y="254000"/>
                </a:lnTo>
                <a:lnTo>
                  <a:pt x="1665974" y="280670"/>
                </a:lnTo>
                <a:lnTo>
                  <a:pt x="1693522" y="294640"/>
                </a:lnTo>
                <a:lnTo>
                  <a:pt x="1747824" y="304800"/>
                </a:lnTo>
                <a:lnTo>
                  <a:pt x="1800741" y="295910"/>
                </a:lnTo>
                <a:lnTo>
                  <a:pt x="1825515" y="260350"/>
                </a:lnTo>
                <a:lnTo>
                  <a:pt x="1832665" y="223520"/>
                </a:lnTo>
                <a:lnTo>
                  <a:pt x="1832711" y="205740"/>
                </a:lnTo>
                <a:lnTo>
                  <a:pt x="2017211" y="205740"/>
                </a:lnTo>
                <a:lnTo>
                  <a:pt x="2017547" y="204470"/>
                </a:lnTo>
                <a:close/>
              </a:path>
              <a:path w="5234305" h="313689">
                <a:moveTo>
                  <a:pt x="696614" y="233680"/>
                </a:moveTo>
                <a:lnTo>
                  <a:pt x="540207" y="233680"/>
                </a:lnTo>
                <a:lnTo>
                  <a:pt x="561728" y="274320"/>
                </a:lnTo>
                <a:lnTo>
                  <a:pt x="578407" y="294640"/>
                </a:lnTo>
                <a:lnTo>
                  <a:pt x="598798" y="300990"/>
                </a:lnTo>
                <a:lnTo>
                  <a:pt x="631456" y="299720"/>
                </a:lnTo>
                <a:lnTo>
                  <a:pt x="667610" y="280670"/>
                </a:lnTo>
                <a:lnTo>
                  <a:pt x="692999" y="242570"/>
                </a:lnTo>
                <a:lnTo>
                  <a:pt x="696614" y="233680"/>
                </a:lnTo>
                <a:close/>
              </a:path>
              <a:path w="5234305" h="313689">
                <a:moveTo>
                  <a:pt x="4269005" y="176530"/>
                </a:moveTo>
                <a:lnTo>
                  <a:pt x="4038333" y="176530"/>
                </a:lnTo>
                <a:lnTo>
                  <a:pt x="4053436" y="248920"/>
                </a:lnTo>
                <a:lnTo>
                  <a:pt x="4070384" y="285750"/>
                </a:lnTo>
                <a:lnTo>
                  <a:pt x="4099901" y="297180"/>
                </a:lnTo>
                <a:lnTo>
                  <a:pt x="4152709" y="294640"/>
                </a:lnTo>
                <a:lnTo>
                  <a:pt x="4209207" y="273050"/>
                </a:lnTo>
                <a:lnTo>
                  <a:pt x="4245067" y="232410"/>
                </a:lnTo>
                <a:lnTo>
                  <a:pt x="4263919" y="193040"/>
                </a:lnTo>
                <a:lnTo>
                  <a:pt x="4269005" y="176530"/>
                </a:lnTo>
                <a:close/>
              </a:path>
              <a:path w="5234305" h="313689">
                <a:moveTo>
                  <a:pt x="1167127" y="189230"/>
                </a:moveTo>
                <a:lnTo>
                  <a:pt x="712889" y="189230"/>
                </a:lnTo>
                <a:lnTo>
                  <a:pt x="730024" y="256540"/>
                </a:lnTo>
                <a:lnTo>
                  <a:pt x="746721" y="288290"/>
                </a:lnTo>
                <a:lnTo>
                  <a:pt x="772868" y="295910"/>
                </a:lnTo>
                <a:lnTo>
                  <a:pt x="818349" y="288290"/>
                </a:lnTo>
                <a:lnTo>
                  <a:pt x="863035" y="266700"/>
                </a:lnTo>
                <a:lnTo>
                  <a:pt x="885353" y="234950"/>
                </a:lnTo>
                <a:lnTo>
                  <a:pt x="893057" y="207010"/>
                </a:lnTo>
                <a:lnTo>
                  <a:pt x="893902" y="195580"/>
                </a:lnTo>
                <a:lnTo>
                  <a:pt x="1165913" y="195580"/>
                </a:lnTo>
                <a:lnTo>
                  <a:pt x="1167127" y="189230"/>
                </a:lnTo>
                <a:close/>
              </a:path>
              <a:path w="5234305" h="313689">
                <a:moveTo>
                  <a:pt x="1654752" y="220980"/>
                </a:moveTo>
                <a:lnTo>
                  <a:pt x="1494193" y="220980"/>
                </a:lnTo>
                <a:lnTo>
                  <a:pt x="1507319" y="266700"/>
                </a:lnTo>
                <a:lnTo>
                  <a:pt x="1521193" y="289560"/>
                </a:lnTo>
                <a:lnTo>
                  <a:pt x="1544363" y="295910"/>
                </a:lnTo>
                <a:lnTo>
                  <a:pt x="1585379" y="292100"/>
                </a:lnTo>
                <a:lnTo>
                  <a:pt x="1626278" y="275590"/>
                </a:lnTo>
                <a:lnTo>
                  <a:pt x="1647645" y="246380"/>
                </a:lnTo>
                <a:lnTo>
                  <a:pt x="1654752" y="220980"/>
                </a:lnTo>
                <a:close/>
              </a:path>
              <a:path w="5234305" h="313689">
                <a:moveTo>
                  <a:pt x="3810914" y="203200"/>
                </a:moveTo>
                <a:lnTo>
                  <a:pt x="3588702" y="203200"/>
                </a:lnTo>
                <a:lnTo>
                  <a:pt x="3590430" y="251460"/>
                </a:lnTo>
                <a:lnTo>
                  <a:pt x="3601046" y="276860"/>
                </a:lnTo>
                <a:lnTo>
                  <a:pt x="3629589" y="288290"/>
                </a:lnTo>
                <a:lnTo>
                  <a:pt x="3685095" y="294640"/>
                </a:lnTo>
                <a:lnTo>
                  <a:pt x="3746390" y="280670"/>
                </a:lnTo>
                <a:lnTo>
                  <a:pt x="3787651" y="242570"/>
                </a:lnTo>
                <a:lnTo>
                  <a:pt x="3810914" y="203200"/>
                </a:lnTo>
                <a:close/>
              </a:path>
              <a:path w="5234305" h="313689">
                <a:moveTo>
                  <a:pt x="3221662" y="193040"/>
                </a:moveTo>
                <a:lnTo>
                  <a:pt x="2847708" y="193040"/>
                </a:lnTo>
                <a:lnTo>
                  <a:pt x="2852166" y="251460"/>
                </a:lnTo>
                <a:lnTo>
                  <a:pt x="2862324" y="281940"/>
                </a:lnTo>
                <a:lnTo>
                  <a:pt x="2885986" y="292100"/>
                </a:lnTo>
                <a:lnTo>
                  <a:pt x="2930956" y="293370"/>
                </a:lnTo>
                <a:lnTo>
                  <a:pt x="2979285" y="278130"/>
                </a:lnTo>
                <a:lnTo>
                  <a:pt x="3009903" y="245110"/>
                </a:lnTo>
                <a:lnTo>
                  <a:pt x="3025961" y="212090"/>
                </a:lnTo>
                <a:lnTo>
                  <a:pt x="3030613" y="198120"/>
                </a:lnTo>
                <a:lnTo>
                  <a:pt x="3219051" y="198120"/>
                </a:lnTo>
                <a:lnTo>
                  <a:pt x="3221662" y="193040"/>
                </a:lnTo>
                <a:close/>
              </a:path>
              <a:path w="5234305" h="313689">
                <a:moveTo>
                  <a:pt x="4876836" y="210820"/>
                </a:moveTo>
                <a:lnTo>
                  <a:pt x="4732731" y="210820"/>
                </a:lnTo>
                <a:lnTo>
                  <a:pt x="4725517" y="259080"/>
                </a:lnTo>
                <a:lnTo>
                  <a:pt x="4729124" y="284480"/>
                </a:lnTo>
                <a:lnTo>
                  <a:pt x="4748961" y="293370"/>
                </a:lnTo>
                <a:lnTo>
                  <a:pt x="4790440" y="293370"/>
                </a:lnTo>
                <a:lnTo>
                  <a:pt x="4835293" y="275590"/>
                </a:lnTo>
                <a:lnTo>
                  <a:pt x="4863650" y="241300"/>
                </a:lnTo>
                <a:lnTo>
                  <a:pt x="4876836" y="210820"/>
                </a:lnTo>
                <a:close/>
              </a:path>
              <a:path w="5234305" h="313689">
                <a:moveTo>
                  <a:pt x="2653116" y="199390"/>
                </a:moveTo>
                <a:lnTo>
                  <a:pt x="2485301" y="199390"/>
                </a:lnTo>
                <a:lnTo>
                  <a:pt x="2481394" y="248920"/>
                </a:lnTo>
                <a:lnTo>
                  <a:pt x="2487434" y="275590"/>
                </a:lnTo>
                <a:lnTo>
                  <a:pt x="2510029" y="287020"/>
                </a:lnTo>
                <a:lnTo>
                  <a:pt x="2555786" y="290830"/>
                </a:lnTo>
                <a:lnTo>
                  <a:pt x="2604857" y="278130"/>
                </a:lnTo>
                <a:lnTo>
                  <a:pt x="2635410" y="242570"/>
                </a:lnTo>
                <a:lnTo>
                  <a:pt x="2651078" y="207010"/>
                </a:lnTo>
                <a:lnTo>
                  <a:pt x="2653116" y="199390"/>
                </a:lnTo>
                <a:close/>
              </a:path>
              <a:path w="5234305" h="313689">
                <a:moveTo>
                  <a:pt x="1165913" y="195580"/>
                </a:moveTo>
                <a:lnTo>
                  <a:pt x="1012215" y="195580"/>
                </a:lnTo>
                <a:lnTo>
                  <a:pt x="1027207" y="246380"/>
                </a:lnTo>
                <a:lnTo>
                  <a:pt x="1040903" y="271780"/>
                </a:lnTo>
                <a:lnTo>
                  <a:pt x="1061130" y="280670"/>
                </a:lnTo>
                <a:lnTo>
                  <a:pt x="1095717" y="281940"/>
                </a:lnTo>
                <a:lnTo>
                  <a:pt x="1131913" y="266700"/>
                </a:lnTo>
                <a:lnTo>
                  <a:pt x="1153853" y="234950"/>
                </a:lnTo>
                <a:lnTo>
                  <a:pt x="1164699" y="201930"/>
                </a:lnTo>
                <a:lnTo>
                  <a:pt x="1165913" y="195580"/>
                </a:lnTo>
                <a:close/>
              </a:path>
              <a:path w="5234305" h="313689">
                <a:moveTo>
                  <a:pt x="4047604" y="0"/>
                </a:moveTo>
                <a:lnTo>
                  <a:pt x="351040" y="57150"/>
                </a:lnTo>
                <a:lnTo>
                  <a:pt x="27000" y="96520"/>
                </a:lnTo>
                <a:lnTo>
                  <a:pt x="6575" y="195580"/>
                </a:lnTo>
                <a:lnTo>
                  <a:pt x="0" y="248920"/>
                </a:lnTo>
                <a:lnTo>
                  <a:pt x="7483" y="270510"/>
                </a:lnTo>
                <a:lnTo>
                  <a:pt x="29235" y="280670"/>
                </a:lnTo>
                <a:lnTo>
                  <a:pt x="58377" y="276860"/>
                </a:lnTo>
                <a:lnTo>
                  <a:pt x="84848" y="257810"/>
                </a:lnTo>
                <a:lnTo>
                  <a:pt x="104080" y="236220"/>
                </a:lnTo>
                <a:lnTo>
                  <a:pt x="111506" y="226060"/>
                </a:lnTo>
                <a:lnTo>
                  <a:pt x="235237" y="226060"/>
                </a:lnTo>
                <a:lnTo>
                  <a:pt x="235381" y="224790"/>
                </a:lnTo>
                <a:lnTo>
                  <a:pt x="700229" y="224790"/>
                </a:lnTo>
                <a:lnTo>
                  <a:pt x="707975" y="205740"/>
                </a:lnTo>
                <a:lnTo>
                  <a:pt x="712889" y="189230"/>
                </a:lnTo>
                <a:lnTo>
                  <a:pt x="1167127" y="189230"/>
                </a:lnTo>
                <a:lnTo>
                  <a:pt x="1167612" y="186690"/>
                </a:lnTo>
                <a:lnTo>
                  <a:pt x="1326132" y="186690"/>
                </a:lnTo>
                <a:lnTo>
                  <a:pt x="1328635" y="175260"/>
                </a:lnTo>
                <a:lnTo>
                  <a:pt x="5118118" y="175260"/>
                </a:lnTo>
                <a:lnTo>
                  <a:pt x="5117846" y="172720"/>
                </a:lnTo>
                <a:lnTo>
                  <a:pt x="5228736" y="172720"/>
                </a:lnTo>
                <a:lnTo>
                  <a:pt x="5233784" y="143510"/>
                </a:lnTo>
                <a:lnTo>
                  <a:pt x="5233843" y="74930"/>
                </a:lnTo>
                <a:lnTo>
                  <a:pt x="5231726" y="44450"/>
                </a:lnTo>
                <a:lnTo>
                  <a:pt x="4047604" y="0"/>
                </a:lnTo>
                <a:close/>
              </a:path>
              <a:path w="5234305" h="313689">
                <a:moveTo>
                  <a:pt x="3219051" y="198120"/>
                </a:moveTo>
                <a:lnTo>
                  <a:pt x="3030613" y="198120"/>
                </a:lnTo>
                <a:lnTo>
                  <a:pt x="3035255" y="242570"/>
                </a:lnTo>
                <a:lnTo>
                  <a:pt x="3045126" y="265430"/>
                </a:lnTo>
                <a:lnTo>
                  <a:pt x="3067718" y="275590"/>
                </a:lnTo>
                <a:lnTo>
                  <a:pt x="3110522" y="278130"/>
                </a:lnTo>
                <a:lnTo>
                  <a:pt x="3159258" y="265430"/>
                </a:lnTo>
                <a:lnTo>
                  <a:pt x="3194448" y="234950"/>
                </a:lnTo>
                <a:lnTo>
                  <a:pt x="3215787" y="204470"/>
                </a:lnTo>
                <a:lnTo>
                  <a:pt x="3219051" y="198120"/>
                </a:lnTo>
                <a:close/>
              </a:path>
              <a:path w="5234305" h="313689">
                <a:moveTo>
                  <a:pt x="3816130" y="190500"/>
                </a:moveTo>
                <a:lnTo>
                  <a:pt x="3222967" y="190500"/>
                </a:lnTo>
                <a:lnTo>
                  <a:pt x="3221486" y="231140"/>
                </a:lnTo>
                <a:lnTo>
                  <a:pt x="3229694" y="255270"/>
                </a:lnTo>
                <a:lnTo>
                  <a:pt x="3255420" y="266700"/>
                </a:lnTo>
                <a:lnTo>
                  <a:pt x="3306495" y="276860"/>
                </a:lnTo>
                <a:lnTo>
                  <a:pt x="3360193" y="270510"/>
                </a:lnTo>
                <a:lnTo>
                  <a:pt x="3392085" y="242570"/>
                </a:lnTo>
                <a:lnTo>
                  <a:pt x="3407392" y="213360"/>
                </a:lnTo>
                <a:lnTo>
                  <a:pt x="3411334" y="198120"/>
                </a:lnTo>
                <a:lnTo>
                  <a:pt x="3813001" y="198120"/>
                </a:lnTo>
                <a:lnTo>
                  <a:pt x="3816130" y="190500"/>
                </a:lnTo>
                <a:close/>
              </a:path>
              <a:path w="5234305" h="313689">
                <a:moveTo>
                  <a:pt x="2286965" y="184150"/>
                </a:moveTo>
                <a:lnTo>
                  <a:pt x="2154720" y="184150"/>
                </a:lnTo>
                <a:lnTo>
                  <a:pt x="2153654" y="233680"/>
                </a:lnTo>
                <a:lnTo>
                  <a:pt x="2158719" y="259080"/>
                </a:lnTo>
                <a:lnTo>
                  <a:pt x="2174792" y="269240"/>
                </a:lnTo>
                <a:lnTo>
                  <a:pt x="2206752" y="274320"/>
                </a:lnTo>
                <a:lnTo>
                  <a:pt x="2242784" y="261620"/>
                </a:lnTo>
                <a:lnTo>
                  <a:pt x="2268067" y="228600"/>
                </a:lnTo>
                <a:lnTo>
                  <a:pt x="2282968" y="195580"/>
                </a:lnTo>
                <a:lnTo>
                  <a:pt x="2286965" y="184150"/>
                </a:lnTo>
                <a:close/>
              </a:path>
              <a:path w="5234305" h="313689">
                <a:moveTo>
                  <a:pt x="4880462" y="199390"/>
                </a:moveTo>
                <a:lnTo>
                  <a:pt x="4603534" y="199390"/>
                </a:lnTo>
                <a:lnTo>
                  <a:pt x="4602586" y="238760"/>
                </a:lnTo>
                <a:lnTo>
                  <a:pt x="4607334" y="260350"/>
                </a:lnTo>
                <a:lnTo>
                  <a:pt x="4622336" y="269240"/>
                </a:lnTo>
                <a:lnTo>
                  <a:pt x="4652149" y="274320"/>
                </a:lnTo>
                <a:lnTo>
                  <a:pt x="4686520" y="266700"/>
                </a:lnTo>
                <a:lnTo>
                  <a:pt x="4711800" y="245110"/>
                </a:lnTo>
                <a:lnTo>
                  <a:pt x="4727400" y="220980"/>
                </a:lnTo>
                <a:lnTo>
                  <a:pt x="4732731" y="210820"/>
                </a:lnTo>
                <a:lnTo>
                  <a:pt x="4876836" y="210820"/>
                </a:lnTo>
                <a:lnTo>
                  <a:pt x="4878484" y="207010"/>
                </a:lnTo>
                <a:lnTo>
                  <a:pt x="4880462" y="199390"/>
                </a:lnTo>
                <a:close/>
              </a:path>
              <a:path w="5234305" h="313689">
                <a:moveTo>
                  <a:pt x="2017211" y="205740"/>
                </a:moveTo>
                <a:lnTo>
                  <a:pt x="1832711" y="205740"/>
                </a:lnTo>
                <a:lnTo>
                  <a:pt x="1856572" y="247650"/>
                </a:lnTo>
                <a:lnTo>
                  <a:pt x="1875770" y="267970"/>
                </a:lnTo>
                <a:lnTo>
                  <a:pt x="1900427" y="273050"/>
                </a:lnTo>
                <a:lnTo>
                  <a:pt x="1940661" y="269240"/>
                </a:lnTo>
                <a:lnTo>
                  <a:pt x="1981901" y="254000"/>
                </a:lnTo>
                <a:lnTo>
                  <a:pt x="2005812" y="229870"/>
                </a:lnTo>
                <a:lnTo>
                  <a:pt x="2016874" y="207010"/>
                </a:lnTo>
                <a:lnTo>
                  <a:pt x="2017211" y="205740"/>
                </a:lnTo>
                <a:close/>
              </a:path>
              <a:path w="5234305" h="313689">
                <a:moveTo>
                  <a:pt x="3222967" y="190500"/>
                </a:moveTo>
                <a:lnTo>
                  <a:pt x="2655493" y="190500"/>
                </a:lnTo>
                <a:lnTo>
                  <a:pt x="2657299" y="203200"/>
                </a:lnTo>
                <a:lnTo>
                  <a:pt x="2666819" y="231140"/>
                </a:lnTo>
                <a:lnTo>
                  <a:pt x="2690201" y="257810"/>
                </a:lnTo>
                <a:lnTo>
                  <a:pt x="2733598" y="270510"/>
                </a:lnTo>
                <a:lnTo>
                  <a:pt x="2782626" y="257810"/>
                </a:lnTo>
                <a:lnTo>
                  <a:pt x="2818385" y="231140"/>
                </a:lnTo>
                <a:lnTo>
                  <a:pt x="2840278" y="204470"/>
                </a:lnTo>
                <a:lnTo>
                  <a:pt x="2847708" y="193040"/>
                </a:lnTo>
                <a:lnTo>
                  <a:pt x="3221662" y="193040"/>
                </a:lnTo>
                <a:lnTo>
                  <a:pt x="3222967" y="190500"/>
                </a:lnTo>
                <a:close/>
              </a:path>
              <a:path w="5234305" h="313689">
                <a:moveTo>
                  <a:pt x="3813001" y="198120"/>
                </a:moveTo>
                <a:lnTo>
                  <a:pt x="3411334" y="198120"/>
                </a:lnTo>
                <a:lnTo>
                  <a:pt x="3427588" y="240030"/>
                </a:lnTo>
                <a:lnTo>
                  <a:pt x="3442119" y="261620"/>
                </a:lnTo>
                <a:lnTo>
                  <a:pt x="3463126" y="269240"/>
                </a:lnTo>
                <a:lnTo>
                  <a:pt x="3498811" y="270510"/>
                </a:lnTo>
                <a:lnTo>
                  <a:pt x="3538590" y="260350"/>
                </a:lnTo>
                <a:lnTo>
                  <a:pt x="3566631" y="236220"/>
                </a:lnTo>
                <a:lnTo>
                  <a:pt x="3583234" y="214630"/>
                </a:lnTo>
                <a:lnTo>
                  <a:pt x="3588702" y="203200"/>
                </a:lnTo>
                <a:lnTo>
                  <a:pt x="3810914" y="203200"/>
                </a:lnTo>
                <a:lnTo>
                  <a:pt x="3813001" y="198120"/>
                </a:lnTo>
                <a:close/>
              </a:path>
              <a:path w="5234305" h="313689">
                <a:moveTo>
                  <a:pt x="4033164" y="185420"/>
                </a:moveTo>
                <a:lnTo>
                  <a:pt x="3818216" y="185420"/>
                </a:lnTo>
                <a:lnTo>
                  <a:pt x="3849252" y="237490"/>
                </a:lnTo>
                <a:lnTo>
                  <a:pt x="3871383" y="262890"/>
                </a:lnTo>
                <a:lnTo>
                  <a:pt x="3895217" y="270510"/>
                </a:lnTo>
                <a:lnTo>
                  <a:pt x="3931361" y="269240"/>
                </a:lnTo>
                <a:lnTo>
                  <a:pt x="3973852" y="251460"/>
                </a:lnTo>
                <a:lnTo>
                  <a:pt x="4007759" y="219710"/>
                </a:lnTo>
                <a:lnTo>
                  <a:pt x="4030211" y="190500"/>
                </a:lnTo>
                <a:lnTo>
                  <a:pt x="4033164" y="185420"/>
                </a:lnTo>
                <a:close/>
              </a:path>
              <a:path w="5234305" h="313689">
                <a:moveTo>
                  <a:pt x="4035379" y="181610"/>
                </a:moveTo>
                <a:lnTo>
                  <a:pt x="2287854" y="181610"/>
                </a:lnTo>
                <a:lnTo>
                  <a:pt x="2304099" y="231140"/>
                </a:lnTo>
                <a:lnTo>
                  <a:pt x="2319562" y="256540"/>
                </a:lnTo>
                <a:lnTo>
                  <a:pt x="2343289" y="265430"/>
                </a:lnTo>
                <a:lnTo>
                  <a:pt x="2384323" y="265430"/>
                </a:lnTo>
                <a:lnTo>
                  <a:pt x="2429756" y="254000"/>
                </a:lnTo>
                <a:lnTo>
                  <a:pt x="2461172" y="231140"/>
                </a:lnTo>
                <a:lnTo>
                  <a:pt x="2479408" y="209550"/>
                </a:lnTo>
                <a:lnTo>
                  <a:pt x="2485301" y="199390"/>
                </a:lnTo>
                <a:lnTo>
                  <a:pt x="2653116" y="199390"/>
                </a:lnTo>
                <a:lnTo>
                  <a:pt x="2655493" y="190500"/>
                </a:lnTo>
                <a:lnTo>
                  <a:pt x="3816130" y="190500"/>
                </a:lnTo>
                <a:lnTo>
                  <a:pt x="3818216" y="185420"/>
                </a:lnTo>
                <a:lnTo>
                  <a:pt x="4033164" y="185420"/>
                </a:lnTo>
                <a:lnTo>
                  <a:pt x="4035379" y="181610"/>
                </a:lnTo>
                <a:close/>
              </a:path>
              <a:path w="5234305" h="313689">
                <a:moveTo>
                  <a:pt x="5118390" y="177800"/>
                </a:moveTo>
                <a:lnTo>
                  <a:pt x="4454182" y="177800"/>
                </a:lnTo>
                <a:lnTo>
                  <a:pt x="4442875" y="220980"/>
                </a:lnTo>
                <a:lnTo>
                  <a:pt x="4444736" y="243840"/>
                </a:lnTo>
                <a:lnTo>
                  <a:pt x="4464833" y="254000"/>
                </a:lnTo>
                <a:lnTo>
                  <a:pt x="4508233" y="259080"/>
                </a:lnTo>
                <a:lnTo>
                  <a:pt x="4555045" y="252730"/>
                </a:lnTo>
                <a:lnTo>
                  <a:pt x="4584258" y="231140"/>
                </a:lnTo>
                <a:lnTo>
                  <a:pt x="4599283" y="209550"/>
                </a:lnTo>
                <a:lnTo>
                  <a:pt x="4603534" y="199390"/>
                </a:lnTo>
                <a:lnTo>
                  <a:pt x="4880462" y="199390"/>
                </a:lnTo>
                <a:lnTo>
                  <a:pt x="4882769" y="190500"/>
                </a:lnTo>
                <a:lnTo>
                  <a:pt x="5118578" y="190500"/>
                </a:lnTo>
                <a:lnTo>
                  <a:pt x="5119072" y="184150"/>
                </a:lnTo>
                <a:lnTo>
                  <a:pt x="5118390" y="177800"/>
                </a:lnTo>
                <a:close/>
              </a:path>
              <a:path w="5234305" h="313689">
                <a:moveTo>
                  <a:pt x="1012215" y="195580"/>
                </a:moveTo>
                <a:lnTo>
                  <a:pt x="893902" y="195580"/>
                </a:lnTo>
                <a:lnTo>
                  <a:pt x="903605" y="232410"/>
                </a:lnTo>
                <a:lnTo>
                  <a:pt x="913279" y="250190"/>
                </a:lnTo>
                <a:lnTo>
                  <a:pt x="928720" y="255270"/>
                </a:lnTo>
                <a:lnTo>
                  <a:pt x="955725" y="254000"/>
                </a:lnTo>
                <a:lnTo>
                  <a:pt x="984086" y="242570"/>
                </a:lnTo>
                <a:lnTo>
                  <a:pt x="1001334" y="223520"/>
                </a:lnTo>
                <a:lnTo>
                  <a:pt x="1009900" y="204470"/>
                </a:lnTo>
                <a:lnTo>
                  <a:pt x="1012215" y="195580"/>
                </a:lnTo>
                <a:close/>
              </a:path>
              <a:path w="5234305" h="313689">
                <a:moveTo>
                  <a:pt x="1326132" y="186690"/>
                </a:moveTo>
                <a:lnTo>
                  <a:pt x="1167612" y="186690"/>
                </a:lnTo>
                <a:lnTo>
                  <a:pt x="1172308" y="227330"/>
                </a:lnTo>
                <a:lnTo>
                  <a:pt x="1182030" y="248920"/>
                </a:lnTo>
                <a:lnTo>
                  <a:pt x="1204120" y="255270"/>
                </a:lnTo>
                <a:lnTo>
                  <a:pt x="1245920" y="255270"/>
                </a:lnTo>
                <a:lnTo>
                  <a:pt x="1289272" y="241300"/>
                </a:lnTo>
                <a:lnTo>
                  <a:pt x="1314324" y="214630"/>
                </a:lnTo>
                <a:lnTo>
                  <a:pt x="1325854" y="187960"/>
                </a:lnTo>
                <a:lnTo>
                  <a:pt x="1326132" y="186690"/>
                </a:lnTo>
                <a:close/>
              </a:path>
              <a:path w="5234305" h="313689">
                <a:moveTo>
                  <a:pt x="5118118" y="175260"/>
                </a:moveTo>
                <a:lnTo>
                  <a:pt x="4269397" y="175260"/>
                </a:lnTo>
                <a:lnTo>
                  <a:pt x="4287694" y="224790"/>
                </a:lnTo>
                <a:lnTo>
                  <a:pt x="4303472" y="248920"/>
                </a:lnTo>
                <a:lnTo>
                  <a:pt x="4325445" y="255270"/>
                </a:lnTo>
                <a:lnTo>
                  <a:pt x="4362323" y="252730"/>
                </a:lnTo>
                <a:lnTo>
                  <a:pt x="4403245" y="237490"/>
                </a:lnTo>
                <a:lnTo>
                  <a:pt x="4431869" y="212090"/>
                </a:lnTo>
                <a:lnTo>
                  <a:pt x="4448685" y="187960"/>
                </a:lnTo>
                <a:lnTo>
                  <a:pt x="4454182" y="177800"/>
                </a:lnTo>
                <a:lnTo>
                  <a:pt x="5118390" y="177800"/>
                </a:lnTo>
                <a:lnTo>
                  <a:pt x="5118118" y="175260"/>
                </a:lnTo>
                <a:close/>
              </a:path>
              <a:path w="5234305" h="313689">
                <a:moveTo>
                  <a:pt x="5028565" y="190500"/>
                </a:moveTo>
                <a:lnTo>
                  <a:pt x="4882769" y="190500"/>
                </a:lnTo>
                <a:lnTo>
                  <a:pt x="4886955" y="200660"/>
                </a:lnTo>
                <a:lnTo>
                  <a:pt x="4900469" y="223520"/>
                </a:lnTo>
                <a:lnTo>
                  <a:pt x="4924742" y="243840"/>
                </a:lnTo>
                <a:lnTo>
                  <a:pt x="4961204" y="251460"/>
                </a:lnTo>
                <a:lnTo>
                  <a:pt x="4995941" y="240030"/>
                </a:lnTo>
                <a:lnTo>
                  <a:pt x="5016406" y="219710"/>
                </a:lnTo>
                <a:lnTo>
                  <a:pt x="5026110" y="199390"/>
                </a:lnTo>
                <a:lnTo>
                  <a:pt x="5028565" y="190500"/>
                </a:lnTo>
                <a:close/>
              </a:path>
              <a:path w="5234305" h="313689">
                <a:moveTo>
                  <a:pt x="2150443" y="196850"/>
                </a:moveTo>
                <a:lnTo>
                  <a:pt x="2019566" y="196850"/>
                </a:lnTo>
                <a:lnTo>
                  <a:pt x="2026307" y="227330"/>
                </a:lnTo>
                <a:lnTo>
                  <a:pt x="2035389" y="243840"/>
                </a:lnTo>
                <a:lnTo>
                  <a:pt x="2052965" y="248920"/>
                </a:lnTo>
                <a:lnTo>
                  <a:pt x="2085187" y="248920"/>
                </a:lnTo>
                <a:lnTo>
                  <a:pt x="2119449" y="238760"/>
                </a:lnTo>
                <a:lnTo>
                  <a:pt x="2140751" y="217170"/>
                </a:lnTo>
                <a:lnTo>
                  <a:pt x="2150443" y="196850"/>
                </a:lnTo>
                <a:close/>
              </a:path>
              <a:path w="5234305" h="313689">
                <a:moveTo>
                  <a:pt x="5118578" y="190500"/>
                </a:moveTo>
                <a:lnTo>
                  <a:pt x="5028565" y="190500"/>
                </a:lnTo>
                <a:lnTo>
                  <a:pt x="5034368" y="222250"/>
                </a:lnTo>
                <a:lnTo>
                  <a:pt x="5040704" y="238760"/>
                </a:lnTo>
                <a:lnTo>
                  <a:pt x="5051533" y="245110"/>
                </a:lnTo>
                <a:lnTo>
                  <a:pt x="5070817" y="245110"/>
                </a:lnTo>
                <a:lnTo>
                  <a:pt x="5103888" y="232410"/>
                </a:lnTo>
                <a:lnTo>
                  <a:pt x="5117196" y="208280"/>
                </a:lnTo>
                <a:lnTo>
                  <a:pt x="5118578" y="190500"/>
                </a:lnTo>
                <a:close/>
              </a:path>
              <a:path w="5234305" h="313689">
                <a:moveTo>
                  <a:pt x="5228736" y="172720"/>
                </a:moveTo>
                <a:lnTo>
                  <a:pt x="5117846" y="172720"/>
                </a:lnTo>
                <a:lnTo>
                  <a:pt x="5120070" y="184150"/>
                </a:lnTo>
                <a:lnTo>
                  <a:pt x="5129680" y="209550"/>
                </a:lnTo>
                <a:lnTo>
                  <a:pt x="5151080" y="234950"/>
                </a:lnTo>
                <a:lnTo>
                  <a:pt x="5188673" y="245110"/>
                </a:lnTo>
                <a:lnTo>
                  <a:pt x="5221932" y="212090"/>
                </a:lnTo>
                <a:lnTo>
                  <a:pt x="5228736" y="17272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77983" y="409018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32594" y="3666559"/>
            <a:ext cx="496570" cy="1009650"/>
          </a:xfrm>
          <a:custGeom>
            <a:avLst/>
            <a:gdLst/>
            <a:ahLst/>
            <a:cxnLst/>
            <a:rect l="l" t="t" r="r" b="b"/>
            <a:pathLst>
              <a:path w="496570" h="1009650">
                <a:moveTo>
                  <a:pt x="294077" y="0"/>
                </a:moveTo>
                <a:lnTo>
                  <a:pt x="244940" y="288"/>
                </a:lnTo>
                <a:lnTo>
                  <a:pt x="192355" y="11320"/>
                </a:lnTo>
                <a:lnTo>
                  <a:pt x="136949" y="34132"/>
                </a:lnTo>
                <a:lnTo>
                  <a:pt x="51645" y="82553"/>
                </a:lnTo>
                <a:lnTo>
                  <a:pt x="9968" y="136508"/>
                </a:lnTo>
                <a:lnTo>
                  <a:pt x="0" y="230033"/>
                </a:lnTo>
                <a:lnTo>
                  <a:pt x="9822" y="397162"/>
                </a:lnTo>
                <a:lnTo>
                  <a:pt x="944" y="1009467"/>
                </a:lnTo>
                <a:lnTo>
                  <a:pt x="488243" y="1009467"/>
                </a:lnTo>
                <a:lnTo>
                  <a:pt x="491901" y="886159"/>
                </a:lnTo>
                <a:lnTo>
                  <a:pt x="496151" y="606815"/>
                </a:lnTo>
                <a:lnTo>
                  <a:pt x="490906" y="307299"/>
                </a:lnTo>
                <a:lnTo>
                  <a:pt x="466082" y="123477"/>
                </a:lnTo>
                <a:lnTo>
                  <a:pt x="443597" y="85577"/>
                </a:lnTo>
                <a:lnTo>
                  <a:pt x="414526" y="53243"/>
                </a:lnTo>
                <a:lnTo>
                  <a:pt x="379498" y="27513"/>
                </a:lnTo>
                <a:lnTo>
                  <a:pt x="339139" y="9420"/>
                </a:lnTo>
                <a:lnTo>
                  <a:pt x="294077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90498" y="3992547"/>
            <a:ext cx="370840" cy="683895"/>
          </a:xfrm>
          <a:custGeom>
            <a:avLst/>
            <a:gdLst/>
            <a:ahLst/>
            <a:cxnLst/>
            <a:rect l="l" t="t" r="r" b="b"/>
            <a:pathLst>
              <a:path w="370839" h="683895">
                <a:moveTo>
                  <a:pt x="370217" y="0"/>
                </a:moveTo>
                <a:lnTo>
                  <a:pt x="22148" y="9499"/>
                </a:lnTo>
                <a:lnTo>
                  <a:pt x="0" y="683475"/>
                </a:lnTo>
                <a:lnTo>
                  <a:pt x="367042" y="680313"/>
                </a:lnTo>
                <a:lnTo>
                  <a:pt x="370217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22806" y="4686331"/>
            <a:ext cx="4651375" cy="0"/>
          </a:xfrm>
          <a:custGeom>
            <a:avLst/>
            <a:gdLst/>
            <a:ahLst/>
            <a:cxnLst/>
            <a:rect l="l" t="t" r="r" b="b"/>
            <a:pathLst>
              <a:path w="4651375" h="0">
                <a:moveTo>
                  <a:pt x="0" y="0"/>
                </a:moveTo>
                <a:lnTo>
                  <a:pt x="4650778" y="0"/>
                </a:lnTo>
              </a:path>
            </a:pathLst>
          </a:custGeom>
          <a:ln w="3628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47453" y="430580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23" y="0"/>
                </a:moveTo>
                <a:lnTo>
                  <a:pt x="14492" y="1865"/>
                </a:lnTo>
                <a:lnTo>
                  <a:pt x="6951" y="6951"/>
                </a:lnTo>
                <a:lnTo>
                  <a:pt x="1865" y="14492"/>
                </a:lnTo>
                <a:lnTo>
                  <a:pt x="0" y="23723"/>
                </a:lnTo>
                <a:lnTo>
                  <a:pt x="1865" y="32961"/>
                </a:lnTo>
                <a:lnTo>
                  <a:pt x="6951" y="40506"/>
                </a:lnTo>
                <a:lnTo>
                  <a:pt x="14492" y="45594"/>
                </a:lnTo>
                <a:lnTo>
                  <a:pt x="23723" y="47459"/>
                </a:lnTo>
                <a:lnTo>
                  <a:pt x="32961" y="45594"/>
                </a:lnTo>
                <a:lnTo>
                  <a:pt x="40506" y="40506"/>
                </a:lnTo>
                <a:lnTo>
                  <a:pt x="45594" y="32961"/>
                </a:lnTo>
                <a:lnTo>
                  <a:pt x="47459" y="23723"/>
                </a:lnTo>
                <a:lnTo>
                  <a:pt x="45594" y="14492"/>
                </a:lnTo>
                <a:lnTo>
                  <a:pt x="40506" y="6951"/>
                </a:lnTo>
                <a:lnTo>
                  <a:pt x="32961" y="1865"/>
                </a:lnTo>
                <a:lnTo>
                  <a:pt x="23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15808" y="3741739"/>
            <a:ext cx="341735" cy="193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12921" y="3854589"/>
            <a:ext cx="387127" cy="510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70171" y="3854589"/>
            <a:ext cx="387127" cy="510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30204" y="3854589"/>
            <a:ext cx="387129" cy="5105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28990" y="3708654"/>
            <a:ext cx="1959610" cy="146050"/>
          </a:xfrm>
          <a:custGeom>
            <a:avLst/>
            <a:gdLst/>
            <a:ahLst/>
            <a:cxnLst/>
            <a:rect l="l" t="t" r="r" b="b"/>
            <a:pathLst>
              <a:path w="1959610" h="146050">
                <a:moveTo>
                  <a:pt x="1959279" y="145935"/>
                </a:moveTo>
                <a:lnTo>
                  <a:pt x="0" y="145935"/>
                </a:lnTo>
                <a:lnTo>
                  <a:pt x="0" y="0"/>
                </a:lnTo>
                <a:lnTo>
                  <a:pt x="1959279" y="0"/>
                </a:lnTo>
                <a:lnTo>
                  <a:pt x="1959279" y="145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29730" y="4421219"/>
            <a:ext cx="509905" cy="0"/>
          </a:xfrm>
          <a:custGeom>
            <a:avLst/>
            <a:gdLst/>
            <a:ahLst/>
            <a:cxnLst/>
            <a:rect l="l" t="t" r="r" b="b"/>
            <a:pathLst>
              <a:path w="509905" h="0">
                <a:moveTo>
                  <a:pt x="0" y="0"/>
                </a:moveTo>
                <a:lnTo>
                  <a:pt x="509587" y="0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118846" y="4424356"/>
            <a:ext cx="19685" cy="189230"/>
          </a:xfrm>
          <a:custGeom>
            <a:avLst/>
            <a:gdLst/>
            <a:ahLst/>
            <a:cxnLst/>
            <a:rect l="l" t="t" r="r" b="b"/>
            <a:pathLst>
              <a:path w="19685" h="189229">
                <a:moveTo>
                  <a:pt x="0" y="188734"/>
                </a:moveTo>
                <a:lnTo>
                  <a:pt x="19481" y="0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20827" y="4425575"/>
            <a:ext cx="44450" cy="173355"/>
          </a:xfrm>
          <a:custGeom>
            <a:avLst/>
            <a:gdLst/>
            <a:ahLst/>
            <a:cxnLst/>
            <a:rect l="l" t="t" r="r" b="b"/>
            <a:pathLst>
              <a:path w="44450" h="173354">
                <a:moveTo>
                  <a:pt x="0" y="0"/>
                </a:moveTo>
                <a:lnTo>
                  <a:pt x="43840" y="172910"/>
                </a:lnTo>
              </a:path>
            </a:pathLst>
          </a:custGeom>
          <a:ln w="2539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26905" y="4418044"/>
            <a:ext cx="624205" cy="0"/>
          </a:xfrm>
          <a:custGeom>
            <a:avLst/>
            <a:gdLst/>
            <a:ahLst/>
            <a:cxnLst/>
            <a:rect l="l" t="t" r="r" b="b"/>
            <a:pathLst>
              <a:path w="624204" h="0">
                <a:moveTo>
                  <a:pt x="0" y="0"/>
                </a:moveTo>
                <a:lnTo>
                  <a:pt x="623887" y="0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16021" y="4421181"/>
            <a:ext cx="19685" cy="189230"/>
          </a:xfrm>
          <a:custGeom>
            <a:avLst/>
            <a:gdLst/>
            <a:ahLst/>
            <a:cxnLst/>
            <a:rect l="l" t="t" r="r" b="b"/>
            <a:pathLst>
              <a:path w="19685" h="189229">
                <a:moveTo>
                  <a:pt x="0" y="188734"/>
                </a:moveTo>
                <a:lnTo>
                  <a:pt x="19481" y="0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32302" y="4422400"/>
            <a:ext cx="44450" cy="173355"/>
          </a:xfrm>
          <a:custGeom>
            <a:avLst/>
            <a:gdLst/>
            <a:ahLst/>
            <a:cxnLst/>
            <a:rect l="l" t="t" r="r" b="b"/>
            <a:pathLst>
              <a:path w="44450" h="173354">
                <a:moveTo>
                  <a:pt x="0" y="0"/>
                </a:moveTo>
                <a:lnTo>
                  <a:pt x="43840" y="172910"/>
                </a:lnTo>
              </a:path>
            </a:pathLst>
          </a:custGeom>
          <a:ln w="2539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967041" y="4411478"/>
            <a:ext cx="384175" cy="3810"/>
          </a:xfrm>
          <a:custGeom>
            <a:avLst/>
            <a:gdLst/>
            <a:ahLst/>
            <a:cxnLst/>
            <a:rect l="l" t="t" r="r" b="b"/>
            <a:pathLst>
              <a:path w="384175" h="3810">
                <a:moveTo>
                  <a:pt x="-12699" y="1835"/>
                </a:moveTo>
                <a:lnTo>
                  <a:pt x="396278" y="1835"/>
                </a:lnTo>
              </a:path>
            </a:pathLst>
          </a:custGeom>
          <a:ln w="2907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30376" y="4418793"/>
            <a:ext cx="31750" cy="173355"/>
          </a:xfrm>
          <a:custGeom>
            <a:avLst/>
            <a:gdLst/>
            <a:ahLst/>
            <a:cxnLst/>
            <a:rect l="l" t="t" r="r" b="b"/>
            <a:pathLst>
              <a:path w="31750" h="173354">
                <a:moveTo>
                  <a:pt x="0" y="172910"/>
                </a:moveTo>
                <a:lnTo>
                  <a:pt x="31661" y="0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276349" y="4421232"/>
            <a:ext cx="24765" cy="157480"/>
          </a:xfrm>
          <a:custGeom>
            <a:avLst/>
            <a:gdLst/>
            <a:ahLst/>
            <a:cxnLst/>
            <a:rect l="l" t="t" r="r" b="b"/>
            <a:pathLst>
              <a:path w="24764" h="157479">
                <a:moveTo>
                  <a:pt x="0" y="0"/>
                </a:moveTo>
                <a:lnTo>
                  <a:pt x="24345" y="157073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832776" y="4357033"/>
            <a:ext cx="6350" cy="251460"/>
          </a:xfrm>
          <a:custGeom>
            <a:avLst/>
            <a:gdLst/>
            <a:ahLst/>
            <a:cxnLst/>
            <a:rect l="l" t="t" r="r" b="b"/>
            <a:pathLst>
              <a:path w="6350" h="251460">
                <a:moveTo>
                  <a:pt x="6083" y="0"/>
                </a:moveTo>
                <a:lnTo>
                  <a:pt x="0" y="250837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930198" y="4486103"/>
            <a:ext cx="2540" cy="124460"/>
          </a:xfrm>
          <a:custGeom>
            <a:avLst/>
            <a:gdLst/>
            <a:ahLst/>
            <a:cxnLst/>
            <a:rect l="l" t="t" r="r" b="b"/>
            <a:pathLst>
              <a:path w="2539" h="124460">
                <a:moveTo>
                  <a:pt x="2425" y="124205"/>
                </a:moveTo>
                <a:lnTo>
                  <a:pt x="0" y="0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838860" y="4482446"/>
            <a:ext cx="118745" cy="2540"/>
          </a:xfrm>
          <a:custGeom>
            <a:avLst/>
            <a:gdLst/>
            <a:ahLst/>
            <a:cxnLst/>
            <a:rect l="l" t="t" r="r" b="b"/>
            <a:pathLst>
              <a:path w="118744" h="2539">
                <a:moveTo>
                  <a:pt x="0" y="0"/>
                </a:moveTo>
                <a:lnTo>
                  <a:pt x="118122" y="2451"/>
                </a:lnTo>
              </a:path>
            </a:pathLst>
          </a:custGeom>
          <a:ln w="2539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691599" y="4352347"/>
            <a:ext cx="6350" cy="251460"/>
          </a:xfrm>
          <a:custGeom>
            <a:avLst/>
            <a:gdLst/>
            <a:ahLst/>
            <a:cxnLst/>
            <a:rect l="l" t="t" r="r" b="b"/>
            <a:pathLst>
              <a:path w="6350" h="251460">
                <a:moveTo>
                  <a:pt x="6108" y="0"/>
                </a:moveTo>
                <a:lnTo>
                  <a:pt x="0" y="250837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789021" y="4481417"/>
            <a:ext cx="2540" cy="124460"/>
          </a:xfrm>
          <a:custGeom>
            <a:avLst/>
            <a:gdLst/>
            <a:ahLst/>
            <a:cxnLst/>
            <a:rect l="l" t="t" r="r" b="b"/>
            <a:pathLst>
              <a:path w="2539" h="124460">
                <a:moveTo>
                  <a:pt x="2438" y="124206"/>
                </a:moveTo>
                <a:lnTo>
                  <a:pt x="0" y="0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697708" y="4477760"/>
            <a:ext cx="118110" cy="2540"/>
          </a:xfrm>
          <a:custGeom>
            <a:avLst/>
            <a:gdLst/>
            <a:ahLst/>
            <a:cxnLst/>
            <a:rect l="l" t="t" r="r" b="b"/>
            <a:pathLst>
              <a:path w="118110" h="2539">
                <a:moveTo>
                  <a:pt x="0" y="0"/>
                </a:moveTo>
                <a:lnTo>
                  <a:pt x="118097" y="2451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918072" y="4355573"/>
            <a:ext cx="6350" cy="251460"/>
          </a:xfrm>
          <a:custGeom>
            <a:avLst/>
            <a:gdLst/>
            <a:ahLst/>
            <a:cxnLst/>
            <a:rect l="l" t="t" r="r" b="b"/>
            <a:pathLst>
              <a:path w="6350" h="251460">
                <a:moveTo>
                  <a:pt x="6083" y="0"/>
                </a:moveTo>
                <a:lnTo>
                  <a:pt x="0" y="250837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015481" y="4484643"/>
            <a:ext cx="2540" cy="124460"/>
          </a:xfrm>
          <a:custGeom>
            <a:avLst/>
            <a:gdLst/>
            <a:ahLst/>
            <a:cxnLst/>
            <a:rect l="l" t="t" r="r" b="b"/>
            <a:pathLst>
              <a:path w="2539" h="124460">
                <a:moveTo>
                  <a:pt x="2438" y="124206"/>
                </a:moveTo>
                <a:lnTo>
                  <a:pt x="0" y="0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924155" y="4480985"/>
            <a:ext cx="118745" cy="2540"/>
          </a:xfrm>
          <a:custGeom>
            <a:avLst/>
            <a:gdLst/>
            <a:ahLst/>
            <a:cxnLst/>
            <a:rect l="l" t="t" r="r" b="b"/>
            <a:pathLst>
              <a:path w="118744" h="2539">
                <a:moveTo>
                  <a:pt x="0" y="0"/>
                </a:moveTo>
                <a:lnTo>
                  <a:pt x="118122" y="2451"/>
                </a:lnTo>
              </a:path>
            </a:pathLst>
          </a:custGeom>
          <a:ln w="2539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658126" y="4350226"/>
            <a:ext cx="6350" cy="251460"/>
          </a:xfrm>
          <a:custGeom>
            <a:avLst/>
            <a:gdLst/>
            <a:ahLst/>
            <a:cxnLst/>
            <a:rect l="l" t="t" r="r" b="b"/>
            <a:pathLst>
              <a:path w="6350" h="251460">
                <a:moveTo>
                  <a:pt x="0" y="0"/>
                </a:moveTo>
                <a:lnTo>
                  <a:pt x="6083" y="250837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564362" y="4479296"/>
            <a:ext cx="2540" cy="124460"/>
          </a:xfrm>
          <a:custGeom>
            <a:avLst/>
            <a:gdLst/>
            <a:ahLst/>
            <a:cxnLst/>
            <a:rect l="l" t="t" r="r" b="b"/>
            <a:pathLst>
              <a:path w="2539" h="124460">
                <a:moveTo>
                  <a:pt x="0" y="124205"/>
                </a:moveTo>
                <a:lnTo>
                  <a:pt x="2438" y="0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540016" y="4475638"/>
            <a:ext cx="118110" cy="2540"/>
          </a:xfrm>
          <a:custGeom>
            <a:avLst/>
            <a:gdLst/>
            <a:ahLst/>
            <a:cxnLst/>
            <a:rect l="l" t="t" r="r" b="b"/>
            <a:pathLst>
              <a:path w="118110" h="2539">
                <a:moveTo>
                  <a:pt x="118109" y="0"/>
                </a:moveTo>
                <a:lnTo>
                  <a:pt x="0" y="2451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462455" y="4345997"/>
            <a:ext cx="6350" cy="251460"/>
          </a:xfrm>
          <a:custGeom>
            <a:avLst/>
            <a:gdLst/>
            <a:ahLst/>
            <a:cxnLst/>
            <a:rect l="l" t="t" r="r" b="b"/>
            <a:pathLst>
              <a:path w="6350" h="251460">
                <a:moveTo>
                  <a:pt x="0" y="0"/>
                </a:moveTo>
                <a:lnTo>
                  <a:pt x="6083" y="250837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368691" y="4475067"/>
            <a:ext cx="2540" cy="124460"/>
          </a:xfrm>
          <a:custGeom>
            <a:avLst/>
            <a:gdLst/>
            <a:ahLst/>
            <a:cxnLst/>
            <a:rect l="l" t="t" r="r" b="b"/>
            <a:pathLst>
              <a:path w="2539" h="124460">
                <a:moveTo>
                  <a:pt x="0" y="124206"/>
                </a:moveTo>
                <a:lnTo>
                  <a:pt x="2438" y="0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344333" y="4471410"/>
            <a:ext cx="118745" cy="2540"/>
          </a:xfrm>
          <a:custGeom>
            <a:avLst/>
            <a:gdLst/>
            <a:ahLst/>
            <a:cxnLst/>
            <a:rect l="l" t="t" r="r" b="b"/>
            <a:pathLst>
              <a:path w="118745" h="2539">
                <a:moveTo>
                  <a:pt x="118122" y="0"/>
                </a:moveTo>
                <a:lnTo>
                  <a:pt x="0" y="2451"/>
                </a:lnTo>
              </a:path>
            </a:pathLst>
          </a:custGeom>
          <a:ln w="2539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14446" y="4691889"/>
            <a:ext cx="3175" cy="725170"/>
          </a:xfrm>
          <a:custGeom>
            <a:avLst/>
            <a:gdLst/>
            <a:ahLst/>
            <a:cxnLst/>
            <a:rect l="l" t="t" r="r" b="b"/>
            <a:pathLst>
              <a:path w="3175" h="725170">
                <a:moveTo>
                  <a:pt x="3047" y="0"/>
                </a:moveTo>
                <a:lnTo>
                  <a:pt x="0" y="724611"/>
                </a:lnTo>
              </a:path>
            </a:pathLst>
          </a:custGeom>
          <a:ln w="25400">
            <a:solidFill>
              <a:srgbClr val="E31F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67066" y="4728422"/>
            <a:ext cx="876935" cy="338455"/>
          </a:xfrm>
          <a:custGeom>
            <a:avLst/>
            <a:gdLst/>
            <a:ahLst/>
            <a:cxnLst/>
            <a:rect l="l" t="t" r="r" b="b"/>
            <a:pathLst>
              <a:path w="876935" h="338454">
                <a:moveTo>
                  <a:pt x="486956" y="0"/>
                </a:moveTo>
                <a:lnTo>
                  <a:pt x="242671" y="50219"/>
                </a:lnTo>
                <a:lnTo>
                  <a:pt x="93968" y="166635"/>
                </a:lnTo>
                <a:lnTo>
                  <a:pt x="20020" y="284190"/>
                </a:lnTo>
                <a:lnTo>
                  <a:pt x="0" y="337832"/>
                </a:lnTo>
                <a:lnTo>
                  <a:pt x="876515" y="322618"/>
                </a:lnTo>
                <a:lnTo>
                  <a:pt x="832945" y="138883"/>
                </a:lnTo>
                <a:lnTo>
                  <a:pt x="777843" y="44032"/>
                </a:lnTo>
                <a:lnTo>
                  <a:pt x="674687" y="7819"/>
                </a:lnTo>
                <a:lnTo>
                  <a:pt x="486956" y="0"/>
                </a:lnTo>
                <a:close/>
              </a:path>
            </a:pathLst>
          </a:custGeom>
          <a:solidFill>
            <a:srgbClr val="30A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19390" y="4764607"/>
            <a:ext cx="280035" cy="264795"/>
          </a:xfrm>
          <a:custGeom>
            <a:avLst/>
            <a:gdLst/>
            <a:ahLst/>
            <a:cxnLst/>
            <a:rect l="l" t="t" r="r" b="b"/>
            <a:pathLst>
              <a:path w="280034" h="264795">
                <a:moveTo>
                  <a:pt x="279730" y="0"/>
                </a:moveTo>
                <a:lnTo>
                  <a:pt x="224361" y="22917"/>
                </a:lnTo>
                <a:lnTo>
                  <a:pt x="170795" y="55860"/>
                </a:lnTo>
                <a:lnTo>
                  <a:pt x="112661" y="99707"/>
                </a:lnTo>
                <a:lnTo>
                  <a:pt x="72167" y="139261"/>
                </a:lnTo>
                <a:lnTo>
                  <a:pt x="42457" y="178755"/>
                </a:lnTo>
                <a:lnTo>
                  <a:pt x="19684" y="219197"/>
                </a:lnTo>
                <a:lnTo>
                  <a:pt x="0" y="261594"/>
                </a:lnTo>
                <a:lnTo>
                  <a:pt x="6112" y="263966"/>
                </a:lnTo>
                <a:lnTo>
                  <a:pt x="21801" y="264171"/>
                </a:lnTo>
                <a:lnTo>
                  <a:pt x="37920" y="263410"/>
                </a:lnTo>
                <a:lnTo>
                  <a:pt x="45326" y="262890"/>
                </a:lnTo>
                <a:lnTo>
                  <a:pt x="65197" y="213052"/>
                </a:lnTo>
                <a:lnTo>
                  <a:pt x="81137" y="181184"/>
                </a:lnTo>
                <a:lnTo>
                  <a:pt x="134759" y="116433"/>
                </a:lnTo>
                <a:lnTo>
                  <a:pt x="186500" y="67620"/>
                </a:lnTo>
                <a:lnTo>
                  <a:pt x="233400" y="32808"/>
                </a:lnTo>
                <a:lnTo>
                  <a:pt x="267222" y="10700"/>
                </a:lnTo>
                <a:lnTo>
                  <a:pt x="279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13612" y="5256544"/>
            <a:ext cx="384175" cy="3810"/>
          </a:xfrm>
          <a:custGeom>
            <a:avLst/>
            <a:gdLst/>
            <a:ahLst/>
            <a:cxnLst/>
            <a:rect l="l" t="t" r="r" b="b"/>
            <a:pathLst>
              <a:path w="384175" h="3810">
                <a:moveTo>
                  <a:pt x="-12700" y="1828"/>
                </a:moveTo>
                <a:lnTo>
                  <a:pt x="396265" y="1828"/>
                </a:lnTo>
              </a:path>
            </a:pathLst>
          </a:custGeom>
          <a:ln w="290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76934" y="5263846"/>
            <a:ext cx="31750" cy="173355"/>
          </a:xfrm>
          <a:custGeom>
            <a:avLst/>
            <a:gdLst/>
            <a:ahLst/>
            <a:cxnLst/>
            <a:rect l="l" t="t" r="r" b="b"/>
            <a:pathLst>
              <a:path w="31750" h="173354">
                <a:moveTo>
                  <a:pt x="0" y="172910"/>
                </a:moveTo>
                <a:lnTo>
                  <a:pt x="3166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22908" y="5266297"/>
            <a:ext cx="24765" cy="157480"/>
          </a:xfrm>
          <a:custGeom>
            <a:avLst/>
            <a:gdLst/>
            <a:ahLst/>
            <a:cxnLst/>
            <a:rect l="l" t="t" r="r" b="b"/>
            <a:pathLst>
              <a:path w="24765" h="157479">
                <a:moveTo>
                  <a:pt x="0" y="0"/>
                </a:moveTo>
                <a:lnTo>
                  <a:pt x="24345" y="15707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79348" y="5202099"/>
            <a:ext cx="6350" cy="251460"/>
          </a:xfrm>
          <a:custGeom>
            <a:avLst/>
            <a:gdLst/>
            <a:ahLst/>
            <a:cxnLst/>
            <a:rect l="l" t="t" r="r" b="b"/>
            <a:pathLst>
              <a:path w="6350" h="251460">
                <a:moveTo>
                  <a:pt x="6083" y="0"/>
                </a:moveTo>
                <a:lnTo>
                  <a:pt x="0" y="2508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76757" y="5331169"/>
            <a:ext cx="2540" cy="124460"/>
          </a:xfrm>
          <a:custGeom>
            <a:avLst/>
            <a:gdLst/>
            <a:ahLst/>
            <a:cxnLst/>
            <a:rect l="l" t="t" r="r" b="b"/>
            <a:pathLst>
              <a:path w="2540" h="124460">
                <a:moveTo>
                  <a:pt x="2438" y="12419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85431" y="5327511"/>
            <a:ext cx="118745" cy="2540"/>
          </a:xfrm>
          <a:custGeom>
            <a:avLst/>
            <a:gdLst/>
            <a:ahLst/>
            <a:cxnLst/>
            <a:rect l="l" t="t" r="r" b="b"/>
            <a:pathLst>
              <a:path w="118744" h="2539">
                <a:moveTo>
                  <a:pt x="0" y="0"/>
                </a:moveTo>
                <a:lnTo>
                  <a:pt x="118122" y="243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409014" y="5191062"/>
            <a:ext cx="6350" cy="251460"/>
          </a:xfrm>
          <a:custGeom>
            <a:avLst/>
            <a:gdLst/>
            <a:ahLst/>
            <a:cxnLst/>
            <a:rect l="l" t="t" r="r" b="b"/>
            <a:pathLst>
              <a:path w="6350" h="251460">
                <a:moveTo>
                  <a:pt x="0" y="0"/>
                </a:moveTo>
                <a:lnTo>
                  <a:pt x="6096" y="2508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315250" y="5320133"/>
            <a:ext cx="2540" cy="124460"/>
          </a:xfrm>
          <a:custGeom>
            <a:avLst/>
            <a:gdLst/>
            <a:ahLst/>
            <a:cxnLst/>
            <a:rect l="l" t="t" r="r" b="b"/>
            <a:pathLst>
              <a:path w="2540" h="124460">
                <a:moveTo>
                  <a:pt x="0" y="124193"/>
                </a:moveTo>
                <a:lnTo>
                  <a:pt x="243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290904" y="5316475"/>
            <a:ext cx="118110" cy="2540"/>
          </a:xfrm>
          <a:custGeom>
            <a:avLst/>
            <a:gdLst/>
            <a:ahLst/>
            <a:cxnLst/>
            <a:rect l="l" t="t" r="r" b="b"/>
            <a:pathLst>
              <a:path w="118109" h="2539">
                <a:moveTo>
                  <a:pt x="118110" y="0"/>
                </a:moveTo>
                <a:lnTo>
                  <a:pt x="0" y="243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21555" y="4729022"/>
            <a:ext cx="368935" cy="334010"/>
          </a:xfrm>
          <a:custGeom>
            <a:avLst/>
            <a:gdLst/>
            <a:ahLst/>
            <a:cxnLst/>
            <a:rect l="l" t="t" r="r" b="b"/>
            <a:pathLst>
              <a:path w="368934" h="334010">
                <a:moveTo>
                  <a:pt x="194005" y="0"/>
                </a:moveTo>
                <a:lnTo>
                  <a:pt x="143349" y="24903"/>
                </a:lnTo>
                <a:lnTo>
                  <a:pt x="107828" y="59473"/>
                </a:lnTo>
                <a:lnTo>
                  <a:pt x="67729" y="111556"/>
                </a:lnTo>
                <a:lnTo>
                  <a:pt x="26783" y="190892"/>
                </a:lnTo>
                <a:lnTo>
                  <a:pt x="6875" y="262247"/>
                </a:lnTo>
                <a:lnTo>
                  <a:pt x="461" y="313758"/>
                </a:lnTo>
                <a:lnTo>
                  <a:pt x="0" y="333565"/>
                </a:lnTo>
                <a:lnTo>
                  <a:pt x="368871" y="325958"/>
                </a:lnTo>
                <a:lnTo>
                  <a:pt x="365124" y="252857"/>
                </a:lnTo>
                <a:lnTo>
                  <a:pt x="357420" y="205495"/>
                </a:lnTo>
                <a:lnTo>
                  <a:pt x="339951" y="163177"/>
                </a:lnTo>
                <a:lnTo>
                  <a:pt x="306908" y="105206"/>
                </a:lnTo>
                <a:lnTo>
                  <a:pt x="265205" y="47877"/>
                </a:lnTo>
                <a:lnTo>
                  <a:pt x="229068" y="16256"/>
                </a:lnTo>
                <a:lnTo>
                  <a:pt x="194005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561130" y="4355524"/>
            <a:ext cx="6350" cy="251460"/>
          </a:xfrm>
          <a:custGeom>
            <a:avLst/>
            <a:gdLst/>
            <a:ahLst/>
            <a:cxnLst/>
            <a:rect l="l" t="t" r="r" b="b"/>
            <a:pathLst>
              <a:path w="6350" h="251460">
                <a:moveTo>
                  <a:pt x="0" y="0"/>
                </a:moveTo>
                <a:lnTo>
                  <a:pt x="6083" y="250837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467366" y="4484594"/>
            <a:ext cx="2540" cy="124460"/>
          </a:xfrm>
          <a:custGeom>
            <a:avLst/>
            <a:gdLst/>
            <a:ahLst/>
            <a:cxnLst/>
            <a:rect l="l" t="t" r="r" b="b"/>
            <a:pathLst>
              <a:path w="2539" h="124460">
                <a:moveTo>
                  <a:pt x="0" y="124193"/>
                </a:moveTo>
                <a:lnTo>
                  <a:pt x="2438" y="0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443008" y="4480937"/>
            <a:ext cx="118745" cy="2540"/>
          </a:xfrm>
          <a:custGeom>
            <a:avLst/>
            <a:gdLst/>
            <a:ahLst/>
            <a:cxnLst/>
            <a:rect l="l" t="t" r="r" b="b"/>
            <a:pathLst>
              <a:path w="118745" h="2539">
                <a:moveTo>
                  <a:pt x="118122" y="0"/>
                </a:moveTo>
                <a:lnTo>
                  <a:pt x="0" y="2438"/>
                </a:lnTo>
              </a:path>
            </a:pathLst>
          </a:custGeom>
          <a:ln w="25400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001220" y="1795805"/>
            <a:ext cx="1293073" cy="9744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821811" y="2913249"/>
            <a:ext cx="47625" cy="285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465838" y="2899702"/>
            <a:ext cx="51854" cy="284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584878" y="2798226"/>
            <a:ext cx="2175510" cy="273685"/>
          </a:xfrm>
          <a:custGeom>
            <a:avLst/>
            <a:gdLst/>
            <a:ahLst/>
            <a:cxnLst/>
            <a:rect l="l" t="t" r="r" b="b"/>
            <a:pathLst>
              <a:path w="2175510" h="273685">
                <a:moveTo>
                  <a:pt x="0" y="13436"/>
                </a:moveTo>
                <a:lnTo>
                  <a:pt x="1689" y="273062"/>
                </a:lnTo>
                <a:lnTo>
                  <a:pt x="1921949" y="264274"/>
                </a:lnTo>
                <a:lnTo>
                  <a:pt x="1948056" y="263578"/>
                </a:lnTo>
                <a:lnTo>
                  <a:pt x="1974430" y="262470"/>
                </a:lnTo>
                <a:lnTo>
                  <a:pt x="2175510" y="251891"/>
                </a:lnTo>
                <a:lnTo>
                  <a:pt x="2167563" y="15595"/>
                </a:lnTo>
                <a:lnTo>
                  <a:pt x="371944" y="15595"/>
                </a:lnTo>
                <a:lnTo>
                  <a:pt x="0" y="13436"/>
                </a:lnTo>
                <a:close/>
              </a:path>
              <a:path w="2175510" h="273685">
                <a:moveTo>
                  <a:pt x="1921949" y="264274"/>
                </a:moveTo>
                <a:lnTo>
                  <a:pt x="890943" y="264274"/>
                </a:lnTo>
                <a:lnTo>
                  <a:pt x="1587473" y="266761"/>
                </a:lnTo>
                <a:lnTo>
                  <a:pt x="1872113" y="265234"/>
                </a:lnTo>
                <a:lnTo>
                  <a:pt x="1921949" y="264274"/>
                </a:lnTo>
                <a:close/>
              </a:path>
              <a:path w="2175510" h="273685">
                <a:moveTo>
                  <a:pt x="1116916" y="9273"/>
                </a:moveTo>
                <a:lnTo>
                  <a:pt x="371944" y="15595"/>
                </a:lnTo>
                <a:lnTo>
                  <a:pt x="2167563" y="15595"/>
                </a:lnTo>
                <a:lnTo>
                  <a:pt x="2167532" y="14673"/>
                </a:lnTo>
                <a:lnTo>
                  <a:pt x="1436558" y="14673"/>
                </a:lnTo>
                <a:lnTo>
                  <a:pt x="1334249" y="11277"/>
                </a:lnTo>
                <a:lnTo>
                  <a:pt x="1116916" y="9273"/>
                </a:lnTo>
                <a:close/>
              </a:path>
              <a:path w="2175510" h="273685">
                <a:moveTo>
                  <a:pt x="2167039" y="0"/>
                </a:moveTo>
                <a:lnTo>
                  <a:pt x="1557410" y="14630"/>
                </a:lnTo>
                <a:lnTo>
                  <a:pt x="1436558" y="14673"/>
                </a:lnTo>
                <a:lnTo>
                  <a:pt x="2167532" y="14673"/>
                </a:lnTo>
                <a:lnTo>
                  <a:pt x="2167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756420" y="2704226"/>
            <a:ext cx="297180" cy="273050"/>
          </a:xfrm>
          <a:custGeom>
            <a:avLst/>
            <a:gdLst/>
            <a:ahLst/>
            <a:cxnLst/>
            <a:rect l="l" t="t" r="r" b="b"/>
            <a:pathLst>
              <a:path w="297180" h="273050">
                <a:moveTo>
                  <a:pt x="203632" y="90779"/>
                </a:moveTo>
                <a:lnTo>
                  <a:pt x="124383" y="90779"/>
                </a:lnTo>
                <a:lnTo>
                  <a:pt x="226047" y="272681"/>
                </a:lnTo>
                <a:lnTo>
                  <a:pt x="290258" y="266001"/>
                </a:lnTo>
                <a:lnTo>
                  <a:pt x="293524" y="136258"/>
                </a:lnTo>
                <a:lnTo>
                  <a:pt x="231393" y="136258"/>
                </a:lnTo>
                <a:lnTo>
                  <a:pt x="203632" y="90779"/>
                </a:lnTo>
                <a:close/>
              </a:path>
              <a:path w="297180" h="273050">
                <a:moveTo>
                  <a:pt x="1333" y="1155"/>
                </a:moveTo>
                <a:lnTo>
                  <a:pt x="0" y="72047"/>
                </a:lnTo>
                <a:lnTo>
                  <a:pt x="49491" y="74714"/>
                </a:lnTo>
                <a:lnTo>
                  <a:pt x="60185" y="268668"/>
                </a:lnTo>
                <a:lnTo>
                  <a:pt x="120383" y="267335"/>
                </a:lnTo>
                <a:lnTo>
                  <a:pt x="124383" y="90779"/>
                </a:lnTo>
                <a:lnTo>
                  <a:pt x="203632" y="90779"/>
                </a:lnTo>
                <a:lnTo>
                  <a:pt x="153822" y="9182"/>
                </a:lnTo>
                <a:lnTo>
                  <a:pt x="1333" y="1155"/>
                </a:lnTo>
                <a:close/>
              </a:path>
              <a:path w="297180" h="273050">
                <a:moveTo>
                  <a:pt x="235521" y="0"/>
                </a:moveTo>
                <a:lnTo>
                  <a:pt x="231393" y="136258"/>
                </a:lnTo>
                <a:lnTo>
                  <a:pt x="293524" y="136258"/>
                </a:lnTo>
                <a:lnTo>
                  <a:pt x="296900" y="2120"/>
                </a:lnTo>
                <a:lnTo>
                  <a:pt x="2355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104186" y="2741495"/>
            <a:ext cx="136168" cy="2061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278082" y="2697360"/>
            <a:ext cx="252095" cy="254635"/>
          </a:xfrm>
          <a:custGeom>
            <a:avLst/>
            <a:gdLst/>
            <a:ahLst/>
            <a:cxnLst/>
            <a:rect l="l" t="t" r="r" b="b"/>
            <a:pathLst>
              <a:path w="252095" h="254635">
                <a:moveTo>
                  <a:pt x="76238" y="5346"/>
                </a:moveTo>
                <a:lnTo>
                  <a:pt x="6680" y="8026"/>
                </a:lnTo>
                <a:lnTo>
                  <a:pt x="0" y="254139"/>
                </a:lnTo>
                <a:lnTo>
                  <a:pt x="58851" y="251460"/>
                </a:lnTo>
                <a:lnTo>
                  <a:pt x="72224" y="132410"/>
                </a:lnTo>
                <a:lnTo>
                  <a:pt x="150657" y="132410"/>
                </a:lnTo>
                <a:lnTo>
                  <a:pt x="155155" y="124396"/>
                </a:lnTo>
                <a:lnTo>
                  <a:pt x="244786" y="124396"/>
                </a:lnTo>
                <a:lnTo>
                  <a:pt x="242628" y="84264"/>
                </a:lnTo>
                <a:lnTo>
                  <a:pt x="113690" y="84264"/>
                </a:lnTo>
                <a:lnTo>
                  <a:pt x="76238" y="5346"/>
                </a:lnTo>
                <a:close/>
              </a:path>
              <a:path w="252095" h="254635">
                <a:moveTo>
                  <a:pt x="244786" y="124396"/>
                </a:moveTo>
                <a:lnTo>
                  <a:pt x="155155" y="124396"/>
                </a:lnTo>
                <a:lnTo>
                  <a:pt x="192608" y="254139"/>
                </a:lnTo>
                <a:lnTo>
                  <a:pt x="251472" y="248793"/>
                </a:lnTo>
                <a:lnTo>
                  <a:pt x="244786" y="124396"/>
                </a:lnTo>
                <a:close/>
              </a:path>
              <a:path w="252095" h="254635">
                <a:moveTo>
                  <a:pt x="150657" y="132410"/>
                </a:moveTo>
                <a:lnTo>
                  <a:pt x="72224" y="132410"/>
                </a:lnTo>
                <a:lnTo>
                  <a:pt x="112356" y="200634"/>
                </a:lnTo>
                <a:lnTo>
                  <a:pt x="150657" y="132410"/>
                </a:lnTo>
                <a:close/>
              </a:path>
              <a:path w="252095" h="254635">
                <a:moveTo>
                  <a:pt x="238099" y="0"/>
                </a:moveTo>
                <a:lnTo>
                  <a:pt x="155155" y="5346"/>
                </a:lnTo>
                <a:lnTo>
                  <a:pt x="113690" y="84264"/>
                </a:lnTo>
                <a:lnTo>
                  <a:pt x="242628" y="84264"/>
                </a:lnTo>
                <a:lnTo>
                  <a:pt x="238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746244" y="2678627"/>
            <a:ext cx="220979" cy="270510"/>
          </a:xfrm>
          <a:custGeom>
            <a:avLst/>
            <a:gdLst/>
            <a:ahLst/>
            <a:cxnLst/>
            <a:rect l="l" t="t" r="r" b="b"/>
            <a:pathLst>
              <a:path w="220979" h="270510">
                <a:moveTo>
                  <a:pt x="81584" y="0"/>
                </a:moveTo>
                <a:lnTo>
                  <a:pt x="2666" y="4013"/>
                </a:lnTo>
                <a:lnTo>
                  <a:pt x="0" y="270192"/>
                </a:lnTo>
                <a:lnTo>
                  <a:pt x="57505" y="270192"/>
                </a:lnTo>
                <a:lnTo>
                  <a:pt x="70891" y="127076"/>
                </a:lnTo>
                <a:lnTo>
                  <a:pt x="145122" y="127076"/>
                </a:lnTo>
                <a:lnTo>
                  <a:pt x="81584" y="0"/>
                </a:lnTo>
                <a:close/>
              </a:path>
              <a:path w="220979" h="270510">
                <a:moveTo>
                  <a:pt x="145122" y="127076"/>
                </a:moveTo>
                <a:lnTo>
                  <a:pt x="70891" y="127076"/>
                </a:lnTo>
                <a:lnTo>
                  <a:pt x="152488" y="259499"/>
                </a:lnTo>
                <a:lnTo>
                  <a:pt x="215353" y="260832"/>
                </a:lnTo>
                <a:lnTo>
                  <a:pt x="218112" y="131089"/>
                </a:lnTo>
                <a:lnTo>
                  <a:pt x="147129" y="131089"/>
                </a:lnTo>
                <a:lnTo>
                  <a:pt x="145122" y="127076"/>
                </a:lnTo>
                <a:close/>
              </a:path>
              <a:path w="220979" h="270510">
                <a:moveTo>
                  <a:pt x="157835" y="8026"/>
                </a:moveTo>
                <a:lnTo>
                  <a:pt x="147129" y="131089"/>
                </a:lnTo>
                <a:lnTo>
                  <a:pt x="218112" y="131089"/>
                </a:lnTo>
                <a:lnTo>
                  <a:pt x="220700" y="9359"/>
                </a:lnTo>
                <a:lnTo>
                  <a:pt x="157835" y="8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031151" y="2698690"/>
            <a:ext cx="148462" cy="232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168604" y="3223329"/>
            <a:ext cx="5104765" cy="44450"/>
          </a:xfrm>
          <a:custGeom>
            <a:avLst/>
            <a:gdLst/>
            <a:ahLst/>
            <a:cxnLst/>
            <a:rect l="l" t="t" r="r" b="b"/>
            <a:pathLst>
              <a:path w="5104765" h="44450">
                <a:moveTo>
                  <a:pt x="0" y="44386"/>
                </a:moveTo>
                <a:lnTo>
                  <a:pt x="5104625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120641" y="5528176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79">
                <a:moveTo>
                  <a:pt x="22129" y="7048"/>
                </a:moveTo>
                <a:lnTo>
                  <a:pt x="4317" y="7048"/>
                </a:lnTo>
                <a:lnTo>
                  <a:pt x="88" y="11683"/>
                </a:lnTo>
                <a:lnTo>
                  <a:pt x="7007" y="13010"/>
                </a:lnTo>
                <a:lnTo>
                  <a:pt x="12288" y="13695"/>
                </a:lnTo>
                <a:lnTo>
                  <a:pt x="17439" y="15454"/>
                </a:lnTo>
                <a:lnTo>
                  <a:pt x="23964" y="20002"/>
                </a:lnTo>
                <a:lnTo>
                  <a:pt x="20421" y="21208"/>
                </a:lnTo>
                <a:lnTo>
                  <a:pt x="17894" y="23507"/>
                </a:lnTo>
                <a:lnTo>
                  <a:pt x="16382" y="26949"/>
                </a:lnTo>
                <a:lnTo>
                  <a:pt x="20027" y="27685"/>
                </a:lnTo>
                <a:lnTo>
                  <a:pt x="32283" y="30010"/>
                </a:lnTo>
                <a:lnTo>
                  <a:pt x="35750" y="27812"/>
                </a:lnTo>
                <a:lnTo>
                  <a:pt x="35227" y="25755"/>
                </a:lnTo>
                <a:lnTo>
                  <a:pt x="31775" y="25755"/>
                </a:lnTo>
                <a:lnTo>
                  <a:pt x="28803" y="20218"/>
                </a:lnTo>
                <a:lnTo>
                  <a:pt x="35559" y="17551"/>
                </a:lnTo>
                <a:lnTo>
                  <a:pt x="24015" y="12484"/>
                </a:lnTo>
                <a:lnTo>
                  <a:pt x="21970" y="10210"/>
                </a:lnTo>
                <a:lnTo>
                  <a:pt x="22129" y="7048"/>
                </a:lnTo>
                <a:close/>
              </a:path>
              <a:path w="46354" h="30479">
                <a:moveTo>
                  <a:pt x="39839" y="15582"/>
                </a:moveTo>
                <a:lnTo>
                  <a:pt x="31775" y="25755"/>
                </a:lnTo>
                <a:lnTo>
                  <a:pt x="35227" y="25755"/>
                </a:lnTo>
                <a:lnTo>
                  <a:pt x="35133" y="25383"/>
                </a:lnTo>
                <a:lnTo>
                  <a:pt x="39289" y="23401"/>
                </a:lnTo>
                <a:lnTo>
                  <a:pt x="44228" y="20706"/>
                </a:lnTo>
                <a:lnTo>
                  <a:pt x="45961" y="16141"/>
                </a:lnTo>
                <a:lnTo>
                  <a:pt x="39839" y="15582"/>
                </a:lnTo>
                <a:close/>
              </a:path>
              <a:path w="46354" h="30479">
                <a:moveTo>
                  <a:pt x="507" y="1993"/>
                </a:moveTo>
                <a:lnTo>
                  <a:pt x="0" y="8585"/>
                </a:lnTo>
                <a:lnTo>
                  <a:pt x="4317" y="7048"/>
                </a:lnTo>
                <a:lnTo>
                  <a:pt x="22129" y="7048"/>
                </a:lnTo>
                <a:lnTo>
                  <a:pt x="22212" y="5410"/>
                </a:lnTo>
                <a:lnTo>
                  <a:pt x="28265" y="5410"/>
                </a:lnTo>
                <a:lnTo>
                  <a:pt x="28210" y="5160"/>
                </a:lnTo>
                <a:lnTo>
                  <a:pt x="15216" y="5160"/>
                </a:lnTo>
                <a:lnTo>
                  <a:pt x="9646" y="4580"/>
                </a:lnTo>
                <a:lnTo>
                  <a:pt x="9700" y="4200"/>
                </a:lnTo>
                <a:lnTo>
                  <a:pt x="3520" y="4200"/>
                </a:lnTo>
                <a:lnTo>
                  <a:pt x="507" y="1993"/>
                </a:lnTo>
                <a:close/>
              </a:path>
              <a:path w="46354" h="30479">
                <a:moveTo>
                  <a:pt x="28265" y="5410"/>
                </a:moveTo>
                <a:lnTo>
                  <a:pt x="22212" y="5410"/>
                </a:lnTo>
                <a:lnTo>
                  <a:pt x="28714" y="7429"/>
                </a:lnTo>
                <a:lnTo>
                  <a:pt x="28265" y="5410"/>
                </a:lnTo>
                <a:close/>
              </a:path>
              <a:path w="46354" h="30479">
                <a:moveTo>
                  <a:pt x="27228" y="749"/>
                </a:moveTo>
                <a:lnTo>
                  <a:pt x="22560" y="3348"/>
                </a:lnTo>
                <a:lnTo>
                  <a:pt x="15216" y="5160"/>
                </a:lnTo>
                <a:lnTo>
                  <a:pt x="28210" y="5160"/>
                </a:lnTo>
                <a:lnTo>
                  <a:pt x="27228" y="749"/>
                </a:lnTo>
                <a:close/>
              </a:path>
              <a:path w="46354" h="30479">
                <a:moveTo>
                  <a:pt x="10299" y="0"/>
                </a:moveTo>
                <a:lnTo>
                  <a:pt x="6373" y="465"/>
                </a:lnTo>
                <a:lnTo>
                  <a:pt x="4794" y="2778"/>
                </a:lnTo>
                <a:lnTo>
                  <a:pt x="3520" y="4200"/>
                </a:lnTo>
                <a:lnTo>
                  <a:pt x="9700" y="4200"/>
                </a:lnTo>
                <a:lnTo>
                  <a:pt x="1029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054595" y="5578410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6261" y="0"/>
                </a:moveTo>
                <a:lnTo>
                  <a:pt x="5880" y="3797"/>
                </a:lnTo>
                <a:lnTo>
                  <a:pt x="438" y="3797"/>
                </a:lnTo>
                <a:lnTo>
                  <a:pt x="1092" y="7035"/>
                </a:lnTo>
                <a:lnTo>
                  <a:pt x="8585" y="10109"/>
                </a:lnTo>
                <a:lnTo>
                  <a:pt x="7518" y="6616"/>
                </a:lnTo>
                <a:lnTo>
                  <a:pt x="13470" y="6616"/>
                </a:lnTo>
                <a:lnTo>
                  <a:pt x="13766" y="3949"/>
                </a:lnTo>
                <a:lnTo>
                  <a:pt x="7937" y="3898"/>
                </a:lnTo>
                <a:lnTo>
                  <a:pt x="5880" y="3797"/>
                </a:lnTo>
                <a:lnTo>
                  <a:pt x="0" y="1625"/>
                </a:lnTo>
                <a:lnTo>
                  <a:pt x="6960" y="1625"/>
                </a:lnTo>
                <a:lnTo>
                  <a:pt x="6261" y="0"/>
                </a:lnTo>
                <a:close/>
              </a:path>
              <a:path w="13970" h="10160">
                <a:moveTo>
                  <a:pt x="13470" y="6616"/>
                </a:moveTo>
                <a:lnTo>
                  <a:pt x="7518" y="6616"/>
                </a:lnTo>
                <a:lnTo>
                  <a:pt x="13093" y="10007"/>
                </a:lnTo>
                <a:lnTo>
                  <a:pt x="13470" y="6616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009687" y="563007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5829" y="0"/>
                </a:moveTo>
                <a:lnTo>
                  <a:pt x="2374" y="4965"/>
                </a:lnTo>
                <a:lnTo>
                  <a:pt x="0" y="9105"/>
                </a:lnTo>
                <a:lnTo>
                  <a:pt x="5486" y="10020"/>
                </a:lnTo>
                <a:lnTo>
                  <a:pt x="9118" y="8928"/>
                </a:lnTo>
                <a:lnTo>
                  <a:pt x="9905" y="4686"/>
                </a:lnTo>
                <a:lnTo>
                  <a:pt x="582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883920" y="5509063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507" y="0"/>
                </a:moveTo>
                <a:lnTo>
                  <a:pt x="2438" y="8877"/>
                </a:lnTo>
                <a:lnTo>
                  <a:pt x="0" y="13017"/>
                </a:lnTo>
                <a:lnTo>
                  <a:pt x="9690" y="13436"/>
                </a:lnTo>
                <a:lnTo>
                  <a:pt x="10706" y="7848"/>
                </a:lnTo>
                <a:lnTo>
                  <a:pt x="9715" y="4114"/>
                </a:lnTo>
                <a:lnTo>
                  <a:pt x="7810" y="1219"/>
                </a:lnTo>
                <a:lnTo>
                  <a:pt x="507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883612" y="5524488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3301" y="0"/>
                </a:moveTo>
                <a:lnTo>
                  <a:pt x="1193" y="1892"/>
                </a:lnTo>
                <a:lnTo>
                  <a:pt x="0" y="4838"/>
                </a:lnTo>
                <a:lnTo>
                  <a:pt x="4152" y="5143"/>
                </a:lnTo>
                <a:lnTo>
                  <a:pt x="6286" y="3251"/>
                </a:lnTo>
                <a:lnTo>
                  <a:pt x="7480" y="317"/>
                </a:lnTo>
                <a:lnTo>
                  <a:pt x="3301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808715" y="5512511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11880" y="10185"/>
                </a:moveTo>
                <a:lnTo>
                  <a:pt x="7658" y="10185"/>
                </a:lnTo>
                <a:lnTo>
                  <a:pt x="9639" y="17208"/>
                </a:lnTo>
                <a:lnTo>
                  <a:pt x="11880" y="10185"/>
                </a:lnTo>
                <a:close/>
              </a:path>
              <a:path w="12700" h="17779">
                <a:moveTo>
                  <a:pt x="304" y="0"/>
                </a:moveTo>
                <a:lnTo>
                  <a:pt x="0" y="11049"/>
                </a:lnTo>
                <a:lnTo>
                  <a:pt x="7658" y="10185"/>
                </a:lnTo>
                <a:lnTo>
                  <a:pt x="11880" y="10185"/>
                </a:lnTo>
                <a:lnTo>
                  <a:pt x="12204" y="9169"/>
                </a:lnTo>
                <a:lnTo>
                  <a:pt x="7315" y="6527"/>
                </a:lnTo>
                <a:lnTo>
                  <a:pt x="304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436102" y="6240984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89">
                <a:moveTo>
                  <a:pt x="2428" y="4802"/>
                </a:moveTo>
                <a:lnTo>
                  <a:pt x="0" y="5378"/>
                </a:lnTo>
                <a:lnTo>
                  <a:pt x="5664" y="8731"/>
                </a:lnTo>
                <a:lnTo>
                  <a:pt x="3162" y="7232"/>
                </a:lnTo>
                <a:lnTo>
                  <a:pt x="2428" y="4802"/>
                </a:lnTo>
                <a:close/>
              </a:path>
              <a:path w="13335" h="8889">
                <a:moveTo>
                  <a:pt x="13169" y="2254"/>
                </a:moveTo>
                <a:lnTo>
                  <a:pt x="12526" y="2406"/>
                </a:lnTo>
                <a:lnTo>
                  <a:pt x="11747" y="8731"/>
                </a:lnTo>
                <a:lnTo>
                  <a:pt x="13169" y="2254"/>
                </a:lnTo>
                <a:close/>
              </a:path>
              <a:path w="13335" h="8889">
                <a:moveTo>
                  <a:pt x="1663" y="2266"/>
                </a:moveTo>
                <a:lnTo>
                  <a:pt x="2428" y="4802"/>
                </a:lnTo>
                <a:lnTo>
                  <a:pt x="11617" y="2622"/>
                </a:lnTo>
                <a:lnTo>
                  <a:pt x="5664" y="2622"/>
                </a:lnTo>
                <a:lnTo>
                  <a:pt x="1663" y="2266"/>
                </a:lnTo>
                <a:close/>
              </a:path>
              <a:path w="13335" h="8889">
                <a:moveTo>
                  <a:pt x="11153" y="0"/>
                </a:moveTo>
                <a:lnTo>
                  <a:pt x="8422" y="1530"/>
                </a:lnTo>
                <a:lnTo>
                  <a:pt x="5664" y="2622"/>
                </a:lnTo>
                <a:lnTo>
                  <a:pt x="11617" y="2622"/>
                </a:lnTo>
                <a:lnTo>
                  <a:pt x="12526" y="2406"/>
                </a:lnTo>
                <a:lnTo>
                  <a:pt x="12661" y="1308"/>
                </a:lnTo>
                <a:lnTo>
                  <a:pt x="11153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341182" y="6225328"/>
            <a:ext cx="27940" cy="33655"/>
          </a:xfrm>
          <a:custGeom>
            <a:avLst/>
            <a:gdLst/>
            <a:ahLst/>
            <a:cxnLst/>
            <a:rect l="l" t="t" r="r" b="b"/>
            <a:pathLst>
              <a:path w="27939" h="33654">
                <a:moveTo>
                  <a:pt x="27164" y="25888"/>
                </a:moveTo>
                <a:lnTo>
                  <a:pt x="22768" y="25888"/>
                </a:lnTo>
                <a:lnTo>
                  <a:pt x="27431" y="33528"/>
                </a:lnTo>
                <a:lnTo>
                  <a:pt x="27164" y="25888"/>
                </a:lnTo>
                <a:close/>
              </a:path>
              <a:path w="27939" h="33654">
                <a:moveTo>
                  <a:pt x="24383" y="0"/>
                </a:moveTo>
                <a:lnTo>
                  <a:pt x="21709" y="10277"/>
                </a:lnTo>
                <a:lnTo>
                  <a:pt x="16611" y="18129"/>
                </a:lnTo>
                <a:lnTo>
                  <a:pt x="9303" y="23770"/>
                </a:lnTo>
                <a:lnTo>
                  <a:pt x="0" y="27419"/>
                </a:lnTo>
                <a:lnTo>
                  <a:pt x="9427" y="29293"/>
                </a:lnTo>
                <a:lnTo>
                  <a:pt x="16892" y="26630"/>
                </a:lnTo>
                <a:lnTo>
                  <a:pt x="22768" y="25888"/>
                </a:lnTo>
                <a:lnTo>
                  <a:pt x="27164" y="25888"/>
                </a:lnTo>
                <a:lnTo>
                  <a:pt x="27184" y="23770"/>
                </a:lnTo>
                <a:lnTo>
                  <a:pt x="27798" y="14863"/>
                </a:lnTo>
                <a:lnTo>
                  <a:pt x="27530" y="5990"/>
                </a:lnTo>
                <a:lnTo>
                  <a:pt x="24383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2935" y="3275872"/>
            <a:ext cx="3852545" cy="68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 marR="5080" indent="-58419">
              <a:lnSpc>
                <a:spcPct val="108300"/>
              </a:lnSpc>
              <a:spcBef>
                <a:spcPts val="100"/>
              </a:spcBef>
            </a:pPr>
            <a:r>
              <a:rPr dirty="0" sz="2000" spc="-75">
                <a:latin typeface="Lucida Sans"/>
                <a:cs typeface="Lucida Sans"/>
              </a:rPr>
              <a:t>The </a:t>
            </a:r>
            <a:r>
              <a:rPr dirty="0" sz="2000" spc="-60">
                <a:latin typeface="Lucida Sans"/>
                <a:cs typeface="Lucida Sans"/>
              </a:rPr>
              <a:t>ants </a:t>
            </a:r>
            <a:r>
              <a:rPr dirty="0" sz="2000" spc="-105">
                <a:latin typeface="Lucida Sans"/>
                <a:cs typeface="Lucida Sans"/>
              </a:rPr>
              <a:t>go </a:t>
            </a:r>
            <a:r>
              <a:rPr dirty="0" sz="2000" spc="-95">
                <a:latin typeface="Lucida Sans"/>
                <a:cs typeface="Lucida Sans"/>
              </a:rPr>
              <a:t>marching </a:t>
            </a:r>
            <a:r>
              <a:rPr dirty="0" sz="2000" spc="-90">
                <a:latin typeface="Lucida Sans"/>
                <a:cs typeface="Lucida Sans"/>
              </a:rPr>
              <a:t>one </a:t>
            </a:r>
            <a:r>
              <a:rPr dirty="0" sz="2000" spc="-110">
                <a:latin typeface="Lucida Sans"/>
                <a:cs typeface="Lucida Sans"/>
              </a:rPr>
              <a:t>by</a:t>
            </a:r>
            <a:r>
              <a:rPr dirty="0" sz="2000" spc="-445">
                <a:latin typeface="Lucida Sans"/>
                <a:cs typeface="Lucida Sans"/>
              </a:rPr>
              <a:t> </a:t>
            </a:r>
            <a:r>
              <a:rPr dirty="0" sz="2000" spc="-120">
                <a:latin typeface="Lucida Sans"/>
                <a:cs typeface="Lucida Sans"/>
              </a:rPr>
              <a:t>one,  </a:t>
            </a:r>
            <a:r>
              <a:rPr dirty="0" sz="2000" spc="-80">
                <a:latin typeface="Lucida Sans"/>
                <a:cs typeface="Lucida Sans"/>
              </a:rPr>
              <a:t>carrying </a:t>
            </a:r>
            <a:r>
              <a:rPr dirty="0" sz="2000" spc="-25">
                <a:latin typeface="Lucida Sans"/>
                <a:cs typeface="Lucida Sans"/>
              </a:rPr>
              <a:t>a </a:t>
            </a:r>
            <a:r>
              <a:rPr dirty="0" sz="2000" spc="-150">
                <a:latin typeface="Lucida Sans"/>
                <a:cs typeface="Lucida Sans"/>
              </a:rPr>
              <a:t>burger, </a:t>
            </a:r>
            <a:r>
              <a:rPr dirty="0" sz="2000" spc="-80">
                <a:latin typeface="Lucida Sans"/>
                <a:cs typeface="Lucida Sans"/>
              </a:rPr>
              <a:t>carrying </a:t>
            </a:r>
            <a:r>
              <a:rPr dirty="0" sz="2000" spc="-25">
                <a:latin typeface="Lucida Sans"/>
                <a:cs typeface="Lucida Sans"/>
              </a:rPr>
              <a:t>a</a:t>
            </a:r>
            <a:r>
              <a:rPr dirty="0" sz="2000" spc="-350">
                <a:latin typeface="Lucida Sans"/>
                <a:cs typeface="Lucida Sans"/>
              </a:rPr>
              <a:t> </a:t>
            </a:r>
            <a:r>
              <a:rPr dirty="0" sz="2000" spc="-120">
                <a:latin typeface="Lucida Sans"/>
                <a:cs typeface="Lucida Sans"/>
              </a:rPr>
              <a:t>bun.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14152"/>
            <a:ext cx="7200265" cy="2376805"/>
          </a:xfrm>
          <a:custGeom>
            <a:avLst/>
            <a:gdLst/>
            <a:ahLst/>
            <a:cxnLst/>
            <a:rect l="l" t="t" r="r" b="b"/>
            <a:pathLst>
              <a:path w="7200265" h="2376804">
                <a:moveTo>
                  <a:pt x="170393" y="59263"/>
                </a:moveTo>
                <a:lnTo>
                  <a:pt x="0" y="59263"/>
                </a:lnTo>
                <a:lnTo>
                  <a:pt x="0" y="2376415"/>
                </a:lnTo>
                <a:lnTo>
                  <a:pt x="7199845" y="2352225"/>
                </a:lnTo>
                <a:lnTo>
                  <a:pt x="7199845" y="91722"/>
                </a:lnTo>
                <a:lnTo>
                  <a:pt x="719370" y="91722"/>
                </a:lnTo>
                <a:lnTo>
                  <a:pt x="671778" y="90866"/>
                </a:lnTo>
                <a:lnTo>
                  <a:pt x="619556" y="88731"/>
                </a:lnTo>
                <a:lnTo>
                  <a:pt x="564093" y="85603"/>
                </a:lnTo>
                <a:lnTo>
                  <a:pt x="241037" y="62056"/>
                </a:lnTo>
                <a:lnTo>
                  <a:pt x="201779" y="60009"/>
                </a:lnTo>
                <a:lnTo>
                  <a:pt x="170393" y="59263"/>
                </a:lnTo>
                <a:close/>
              </a:path>
              <a:path w="7200265" h="2376804">
                <a:moveTo>
                  <a:pt x="2434106" y="54500"/>
                </a:moveTo>
                <a:lnTo>
                  <a:pt x="1535148" y="59263"/>
                </a:lnTo>
                <a:lnTo>
                  <a:pt x="760943" y="91013"/>
                </a:lnTo>
                <a:lnTo>
                  <a:pt x="719370" y="91722"/>
                </a:lnTo>
                <a:lnTo>
                  <a:pt x="7199845" y="91722"/>
                </a:lnTo>
                <a:lnTo>
                  <a:pt x="7199845" y="59746"/>
                </a:lnTo>
                <a:lnTo>
                  <a:pt x="3407539" y="59746"/>
                </a:lnTo>
                <a:lnTo>
                  <a:pt x="2434106" y="54500"/>
                </a:lnTo>
                <a:close/>
              </a:path>
              <a:path w="7200265" h="2376804">
                <a:moveTo>
                  <a:pt x="6127364" y="0"/>
                </a:moveTo>
                <a:lnTo>
                  <a:pt x="4446314" y="8806"/>
                </a:lnTo>
                <a:lnTo>
                  <a:pt x="4405717" y="9789"/>
                </a:lnTo>
                <a:lnTo>
                  <a:pt x="4314207" y="13405"/>
                </a:lnTo>
                <a:lnTo>
                  <a:pt x="3590119" y="55169"/>
                </a:lnTo>
                <a:lnTo>
                  <a:pt x="3492502" y="58624"/>
                </a:lnTo>
                <a:lnTo>
                  <a:pt x="3448241" y="59511"/>
                </a:lnTo>
                <a:lnTo>
                  <a:pt x="3407539" y="59746"/>
                </a:lnTo>
                <a:lnTo>
                  <a:pt x="7199845" y="59746"/>
                </a:lnTo>
                <a:lnTo>
                  <a:pt x="7199845" y="47302"/>
                </a:lnTo>
                <a:lnTo>
                  <a:pt x="7080660" y="41194"/>
                </a:lnTo>
                <a:lnTo>
                  <a:pt x="6876834" y="27421"/>
                </a:lnTo>
                <a:lnTo>
                  <a:pt x="6760073" y="17496"/>
                </a:lnTo>
                <a:lnTo>
                  <a:pt x="6714030" y="12789"/>
                </a:lnTo>
                <a:lnTo>
                  <a:pt x="6679143" y="8463"/>
                </a:lnTo>
                <a:lnTo>
                  <a:pt x="6667160" y="7195"/>
                </a:lnTo>
                <a:lnTo>
                  <a:pt x="6649981" y="6046"/>
                </a:lnTo>
                <a:lnTo>
                  <a:pt x="6627851" y="5012"/>
                </a:lnTo>
                <a:lnTo>
                  <a:pt x="6534187" y="2558"/>
                </a:lnTo>
                <a:lnTo>
                  <a:pt x="6127364" y="0"/>
                </a:lnTo>
                <a:close/>
              </a:path>
            </a:pathLst>
          </a:custGeom>
          <a:solidFill>
            <a:srgbClr val="A5D3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5"/>
            <a:ext cx="7199846" cy="2150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35648" y="2210750"/>
            <a:ext cx="5664200" cy="2405380"/>
          </a:xfrm>
          <a:custGeom>
            <a:avLst/>
            <a:gdLst/>
            <a:ahLst/>
            <a:cxnLst/>
            <a:rect l="l" t="t" r="r" b="b"/>
            <a:pathLst>
              <a:path w="5664200" h="2405379">
                <a:moveTo>
                  <a:pt x="5153556" y="0"/>
                </a:moveTo>
                <a:lnTo>
                  <a:pt x="5092122" y="1883"/>
                </a:lnTo>
                <a:lnTo>
                  <a:pt x="4854198" y="17077"/>
                </a:lnTo>
                <a:lnTo>
                  <a:pt x="4584098" y="128362"/>
                </a:lnTo>
                <a:lnTo>
                  <a:pt x="4003113" y="438681"/>
                </a:lnTo>
                <a:lnTo>
                  <a:pt x="2914840" y="1045327"/>
                </a:lnTo>
                <a:lnTo>
                  <a:pt x="2797150" y="1133958"/>
                </a:lnTo>
                <a:lnTo>
                  <a:pt x="2473526" y="1346922"/>
                </a:lnTo>
                <a:lnTo>
                  <a:pt x="1988137" y="1604827"/>
                </a:lnTo>
                <a:lnTo>
                  <a:pt x="1385150" y="1828282"/>
                </a:lnTo>
                <a:lnTo>
                  <a:pt x="878218" y="1971733"/>
                </a:lnTo>
                <a:lnTo>
                  <a:pt x="564954" y="2077064"/>
                </a:lnTo>
                <a:lnTo>
                  <a:pt x="315501" y="2196037"/>
                </a:lnTo>
                <a:lnTo>
                  <a:pt x="0" y="2380414"/>
                </a:lnTo>
                <a:lnTo>
                  <a:pt x="5664197" y="2405022"/>
                </a:lnTo>
                <a:lnTo>
                  <a:pt x="5664197" y="32341"/>
                </a:lnTo>
                <a:lnTo>
                  <a:pt x="5495748" y="18292"/>
                </a:lnTo>
                <a:lnTo>
                  <a:pt x="5336222" y="7534"/>
                </a:lnTo>
                <a:lnTo>
                  <a:pt x="5224723" y="1883"/>
                </a:lnTo>
                <a:lnTo>
                  <a:pt x="5153556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13184" y="2833747"/>
            <a:ext cx="1775063" cy="1525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59293" y="2275591"/>
            <a:ext cx="2866022" cy="1607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890467"/>
            <a:ext cx="7199845" cy="2309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55865" y="4115117"/>
            <a:ext cx="115229" cy="1798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49831" y="3229848"/>
            <a:ext cx="36830" cy="170815"/>
          </a:xfrm>
          <a:custGeom>
            <a:avLst/>
            <a:gdLst/>
            <a:ahLst/>
            <a:cxnLst/>
            <a:rect l="l" t="t" r="r" b="b"/>
            <a:pathLst>
              <a:path w="36829" h="170814">
                <a:moveTo>
                  <a:pt x="21056" y="0"/>
                </a:moveTo>
                <a:lnTo>
                  <a:pt x="15500" y="1765"/>
                </a:lnTo>
                <a:lnTo>
                  <a:pt x="11256" y="8300"/>
                </a:lnTo>
                <a:lnTo>
                  <a:pt x="8616" y="21207"/>
                </a:lnTo>
                <a:lnTo>
                  <a:pt x="4606" y="37470"/>
                </a:lnTo>
                <a:lnTo>
                  <a:pt x="1406" y="53930"/>
                </a:lnTo>
                <a:lnTo>
                  <a:pt x="0" y="70655"/>
                </a:lnTo>
                <a:lnTo>
                  <a:pt x="1354" y="87771"/>
                </a:lnTo>
                <a:lnTo>
                  <a:pt x="2976" y="99146"/>
                </a:lnTo>
                <a:lnTo>
                  <a:pt x="3972" y="110647"/>
                </a:lnTo>
                <a:lnTo>
                  <a:pt x="4474" y="122200"/>
                </a:lnTo>
                <a:lnTo>
                  <a:pt x="4618" y="133732"/>
                </a:lnTo>
                <a:lnTo>
                  <a:pt x="5363" y="146914"/>
                </a:lnTo>
                <a:lnTo>
                  <a:pt x="8367" y="159878"/>
                </a:lnTo>
                <a:lnTo>
                  <a:pt x="14844" y="168933"/>
                </a:lnTo>
                <a:lnTo>
                  <a:pt x="26005" y="170384"/>
                </a:lnTo>
                <a:lnTo>
                  <a:pt x="32917" y="169878"/>
                </a:lnTo>
                <a:lnTo>
                  <a:pt x="36795" y="165743"/>
                </a:lnTo>
                <a:lnTo>
                  <a:pt x="36465" y="149396"/>
                </a:lnTo>
                <a:lnTo>
                  <a:pt x="30754" y="112257"/>
                </a:lnTo>
                <a:lnTo>
                  <a:pt x="29395" y="109221"/>
                </a:lnTo>
                <a:lnTo>
                  <a:pt x="29688" y="105310"/>
                </a:lnTo>
                <a:lnTo>
                  <a:pt x="30126" y="84919"/>
                </a:lnTo>
                <a:lnTo>
                  <a:pt x="30548" y="68035"/>
                </a:lnTo>
                <a:lnTo>
                  <a:pt x="30908" y="51152"/>
                </a:lnTo>
                <a:lnTo>
                  <a:pt x="31097" y="34266"/>
                </a:lnTo>
                <a:lnTo>
                  <a:pt x="30837" y="28154"/>
                </a:lnTo>
                <a:lnTo>
                  <a:pt x="30069" y="21147"/>
                </a:lnTo>
                <a:lnTo>
                  <a:pt x="28956" y="12588"/>
                </a:lnTo>
                <a:lnTo>
                  <a:pt x="27617" y="1462"/>
                </a:lnTo>
                <a:lnTo>
                  <a:pt x="2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19860" y="3240748"/>
            <a:ext cx="40005" cy="163830"/>
          </a:xfrm>
          <a:custGeom>
            <a:avLst/>
            <a:gdLst/>
            <a:ahLst/>
            <a:cxnLst/>
            <a:rect l="l" t="t" r="r" b="b"/>
            <a:pathLst>
              <a:path w="40004" h="163829">
                <a:moveTo>
                  <a:pt x="25403" y="0"/>
                </a:moveTo>
                <a:lnTo>
                  <a:pt x="2540" y="47972"/>
                </a:lnTo>
                <a:lnTo>
                  <a:pt x="0" y="118838"/>
                </a:lnTo>
                <a:lnTo>
                  <a:pt x="3775" y="146672"/>
                </a:lnTo>
                <a:lnTo>
                  <a:pt x="9707" y="160596"/>
                </a:lnTo>
                <a:lnTo>
                  <a:pt x="17034" y="163199"/>
                </a:lnTo>
                <a:lnTo>
                  <a:pt x="23656" y="160304"/>
                </a:lnTo>
                <a:lnTo>
                  <a:pt x="27474" y="157734"/>
                </a:lnTo>
                <a:lnTo>
                  <a:pt x="29891" y="129771"/>
                </a:lnTo>
                <a:lnTo>
                  <a:pt x="33119" y="94797"/>
                </a:lnTo>
                <a:lnTo>
                  <a:pt x="36489" y="60087"/>
                </a:lnTo>
                <a:lnTo>
                  <a:pt x="39335" y="32918"/>
                </a:lnTo>
                <a:lnTo>
                  <a:pt x="39675" y="22747"/>
                </a:lnTo>
                <a:lnTo>
                  <a:pt x="37870" y="13825"/>
                </a:lnTo>
                <a:lnTo>
                  <a:pt x="33315" y="6220"/>
                </a:lnTo>
                <a:lnTo>
                  <a:pt x="25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13518" y="4028061"/>
            <a:ext cx="52705" cy="165100"/>
          </a:xfrm>
          <a:custGeom>
            <a:avLst/>
            <a:gdLst/>
            <a:ahLst/>
            <a:cxnLst/>
            <a:rect l="l" t="t" r="r" b="b"/>
            <a:pathLst>
              <a:path w="52704" h="165100">
                <a:moveTo>
                  <a:pt x="19316" y="0"/>
                </a:moveTo>
                <a:lnTo>
                  <a:pt x="14173" y="1689"/>
                </a:lnTo>
                <a:lnTo>
                  <a:pt x="7797" y="2108"/>
                </a:lnTo>
                <a:lnTo>
                  <a:pt x="4203" y="5486"/>
                </a:lnTo>
                <a:lnTo>
                  <a:pt x="1308" y="8166"/>
                </a:lnTo>
                <a:lnTo>
                  <a:pt x="0" y="14935"/>
                </a:lnTo>
                <a:lnTo>
                  <a:pt x="1066" y="19075"/>
                </a:lnTo>
                <a:lnTo>
                  <a:pt x="4000" y="32435"/>
                </a:lnTo>
                <a:lnTo>
                  <a:pt x="6013" y="45891"/>
                </a:lnTo>
                <a:lnTo>
                  <a:pt x="7378" y="59423"/>
                </a:lnTo>
                <a:lnTo>
                  <a:pt x="8369" y="73012"/>
                </a:lnTo>
                <a:lnTo>
                  <a:pt x="8636" y="77038"/>
                </a:lnTo>
                <a:lnTo>
                  <a:pt x="9372" y="81521"/>
                </a:lnTo>
                <a:lnTo>
                  <a:pt x="11430" y="84848"/>
                </a:lnTo>
                <a:lnTo>
                  <a:pt x="14818" y="91633"/>
                </a:lnTo>
                <a:lnTo>
                  <a:pt x="16706" y="98582"/>
                </a:lnTo>
                <a:lnTo>
                  <a:pt x="17223" y="105785"/>
                </a:lnTo>
                <a:lnTo>
                  <a:pt x="16497" y="113334"/>
                </a:lnTo>
                <a:lnTo>
                  <a:pt x="15735" y="117817"/>
                </a:lnTo>
                <a:lnTo>
                  <a:pt x="17030" y="123164"/>
                </a:lnTo>
                <a:lnTo>
                  <a:pt x="38887" y="164731"/>
                </a:lnTo>
                <a:lnTo>
                  <a:pt x="45567" y="162610"/>
                </a:lnTo>
                <a:lnTo>
                  <a:pt x="50401" y="154890"/>
                </a:lnTo>
                <a:lnTo>
                  <a:pt x="52625" y="146540"/>
                </a:lnTo>
                <a:lnTo>
                  <a:pt x="52597" y="138088"/>
                </a:lnTo>
                <a:lnTo>
                  <a:pt x="50673" y="130060"/>
                </a:lnTo>
                <a:lnTo>
                  <a:pt x="47771" y="119879"/>
                </a:lnTo>
                <a:lnTo>
                  <a:pt x="45796" y="109597"/>
                </a:lnTo>
                <a:lnTo>
                  <a:pt x="43897" y="99406"/>
                </a:lnTo>
                <a:lnTo>
                  <a:pt x="41224" y="89496"/>
                </a:lnTo>
                <a:lnTo>
                  <a:pt x="37394" y="76327"/>
                </a:lnTo>
                <a:lnTo>
                  <a:pt x="34701" y="63071"/>
                </a:lnTo>
                <a:lnTo>
                  <a:pt x="32824" y="49706"/>
                </a:lnTo>
                <a:lnTo>
                  <a:pt x="31445" y="36207"/>
                </a:lnTo>
                <a:lnTo>
                  <a:pt x="30339" y="27051"/>
                </a:lnTo>
                <a:lnTo>
                  <a:pt x="28314" y="17918"/>
                </a:lnTo>
                <a:lnTo>
                  <a:pt x="24822" y="8877"/>
                </a:lnTo>
                <a:lnTo>
                  <a:pt x="19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87582" y="3987805"/>
            <a:ext cx="43180" cy="218440"/>
          </a:xfrm>
          <a:custGeom>
            <a:avLst/>
            <a:gdLst/>
            <a:ahLst/>
            <a:cxnLst/>
            <a:rect l="l" t="t" r="r" b="b"/>
            <a:pathLst>
              <a:path w="43179" h="218439">
                <a:moveTo>
                  <a:pt x="5283" y="0"/>
                </a:moveTo>
                <a:lnTo>
                  <a:pt x="3548" y="6802"/>
                </a:lnTo>
                <a:lnTo>
                  <a:pt x="1655" y="13614"/>
                </a:lnTo>
                <a:lnTo>
                  <a:pt x="255" y="20388"/>
                </a:lnTo>
                <a:lnTo>
                  <a:pt x="0" y="27076"/>
                </a:lnTo>
                <a:lnTo>
                  <a:pt x="1730" y="40706"/>
                </a:lnTo>
                <a:lnTo>
                  <a:pt x="4194" y="54281"/>
                </a:lnTo>
                <a:lnTo>
                  <a:pt x="6586" y="67858"/>
                </a:lnTo>
                <a:lnTo>
                  <a:pt x="8102" y="81495"/>
                </a:lnTo>
                <a:lnTo>
                  <a:pt x="8877" y="102837"/>
                </a:lnTo>
                <a:lnTo>
                  <a:pt x="9184" y="145605"/>
                </a:lnTo>
                <a:lnTo>
                  <a:pt x="9931" y="166954"/>
                </a:lnTo>
                <a:lnTo>
                  <a:pt x="11029" y="181462"/>
                </a:lnTo>
                <a:lnTo>
                  <a:pt x="14181" y="195559"/>
                </a:lnTo>
                <a:lnTo>
                  <a:pt x="21659" y="208139"/>
                </a:lnTo>
                <a:lnTo>
                  <a:pt x="35737" y="218097"/>
                </a:lnTo>
                <a:lnTo>
                  <a:pt x="43078" y="161428"/>
                </a:lnTo>
                <a:lnTo>
                  <a:pt x="40385" y="106708"/>
                </a:lnTo>
                <a:lnTo>
                  <a:pt x="31169" y="53269"/>
                </a:lnTo>
                <a:lnTo>
                  <a:pt x="18935" y="44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42424" y="3690447"/>
            <a:ext cx="118180" cy="164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4545135"/>
            <a:ext cx="7199845" cy="1320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33104" y="711891"/>
            <a:ext cx="142595" cy="1320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36836" y="488434"/>
            <a:ext cx="114300" cy="139065"/>
          </a:xfrm>
          <a:custGeom>
            <a:avLst/>
            <a:gdLst/>
            <a:ahLst/>
            <a:cxnLst/>
            <a:rect l="l" t="t" r="r" b="b"/>
            <a:pathLst>
              <a:path w="114300" h="139065">
                <a:moveTo>
                  <a:pt x="114160" y="138544"/>
                </a:moveTo>
                <a:lnTo>
                  <a:pt x="0" y="0"/>
                </a:lnTo>
              </a:path>
            </a:pathLst>
          </a:custGeom>
          <a:ln w="127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00628" y="483875"/>
            <a:ext cx="92710" cy="130175"/>
          </a:xfrm>
          <a:custGeom>
            <a:avLst/>
            <a:gdLst/>
            <a:ahLst/>
            <a:cxnLst/>
            <a:rect l="l" t="t" r="r" b="b"/>
            <a:pathLst>
              <a:path w="92710" h="130175">
                <a:moveTo>
                  <a:pt x="92697" y="129768"/>
                </a:moveTo>
                <a:lnTo>
                  <a:pt x="0" y="0"/>
                </a:lnTo>
              </a:path>
            </a:pathLst>
          </a:custGeom>
          <a:ln w="127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04155" y="362374"/>
            <a:ext cx="100330" cy="145415"/>
          </a:xfrm>
          <a:custGeom>
            <a:avLst/>
            <a:gdLst/>
            <a:ahLst/>
            <a:cxnLst/>
            <a:rect l="l" t="t" r="r" b="b"/>
            <a:pathLst>
              <a:path w="100329" h="145415">
                <a:moveTo>
                  <a:pt x="99860" y="145414"/>
                </a:moveTo>
                <a:lnTo>
                  <a:pt x="67924" y="73748"/>
                </a:lnTo>
                <a:lnTo>
                  <a:pt x="46877" y="34712"/>
                </a:lnTo>
                <a:lnTo>
                  <a:pt x="27356" y="14673"/>
                </a:lnTo>
                <a:lnTo>
                  <a:pt x="0" y="0"/>
                </a:lnTo>
              </a:path>
            </a:pathLst>
          </a:custGeom>
          <a:ln w="127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45228" y="332796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4">
                <a:moveTo>
                  <a:pt x="2297" y="159004"/>
                </a:moveTo>
                <a:lnTo>
                  <a:pt x="0" y="110921"/>
                </a:lnTo>
                <a:lnTo>
                  <a:pt x="5159" y="78330"/>
                </a:lnTo>
                <a:lnTo>
                  <a:pt x="23108" y="46325"/>
                </a:lnTo>
                <a:lnTo>
                  <a:pt x="59180" y="0"/>
                </a:lnTo>
              </a:path>
            </a:pathLst>
          </a:custGeom>
          <a:ln w="127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33744" y="432033"/>
            <a:ext cx="147383" cy="2070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0972" y="267072"/>
            <a:ext cx="256540" cy="367030"/>
          </a:xfrm>
          <a:custGeom>
            <a:avLst/>
            <a:gdLst/>
            <a:ahLst/>
            <a:cxnLst/>
            <a:rect l="l" t="t" r="r" b="b"/>
            <a:pathLst>
              <a:path w="256540" h="367030">
                <a:moveTo>
                  <a:pt x="256197" y="0"/>
                </a:moveTo>
                <a:lnTo>
                  <a:pt x="196198" y="10070"/>
                </a:lnTo>
                <a:lnTo>
                  <a:pt x="141785" y="26838"/>
                </a:lnTo>
                <a:lnTo>
                  <a:pt x="94285" y="49506"/>
                </a:lnTo>
                <a:lnTo>
                  <a:pt x="55028" y="77278"/>
                </a:lnTo>
                <a:lnTo>
                  <a:pt x="25343" y="109355"/>
                </a:lnTo>
                <a:lnTo>
                  <a:pt x="6557" y="144940"/>
                </a:lnTo>
                <a:lnTo>
                  <a:pt x="0" y="183235"/>
                </a:lnTo>
                <a:lnTo>
                  <a:pt x="6557" y="221530"/>
                </a:lnTo>
                <a:lnTo>
                  <a:pt x="25343" y="257115"/>
                </a:lnTo>
                <a:lnTo>
                  <a:pt x="55028" y="289192"/>
                </a:lnTo>
                <a:lnTo>
                  <a:pt x="94285" y="316964"/>
                </a:lnTo>
                <a:lnTo>
                  <a:pt x="141785" y="339632"/>
                </a:lnTo>
                <a:lnTo>
                  <a:pt x="196198" y="356401"/>
                </a:lnTo>
                <a:lnTo>
                  <a:pt x="256197" y="366471"/>
                </a:lnTo>
                <a:lnTo>
                  <a:pt x="223071" y="336070"/>
                </a:lnTo>
                <a:lnTo>
                  <a:pt x="191022" y="302036"/>
                </a:lnTo>
                <a:lnTo>
                  <a:pt x="163660" y="264879"/>
                </a:lnTo>
                <a:lnTo>
                  <a:pt x="144596" y="225109"/>
                </a:lnTo>
                <a:lnTo>
                  <a:pt x="137439" y="183235"/>
                </a:lnTo>
                <a:lnTo>
                  <a:pt x="144596" y="141356"/>
                </a:lnTo>
                <a:lnTo>
                  <a:pt x="163660" y="101586"/>
                </a:lnTo>
                <a:lnTo>
                  <a:pt x="191022" y="64431"/>
                </a:lnTo>
                <a:lnTo>
                  <a:pt x="223071" y="30399"/>
                </a:lnTo>
                <a:lnTo>
                  <a:pt x="256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52028" y="1066529"/>
            <a:ext cx="22225" cy="10160"/>
          </a:xfrm>
          <a:custGeom>
            <a:avLst/>
            <a:gdLst/>
            <a:ahLst/>
            <a:cxnLst/>
            <a:rect l="l" t="t" r="r" b="b"/>
            <a:pathLst>
              <a:path w="22225" h="10159">
                <a:moveTo>
                  <a:pt x="19342" y="0"/>
                </a:moveTo>
                <a:lnTo>
                  <a:pt x="7353" y="2565"/>
                </a:lnTo>
                <a:lnTo>
                  <a:pt x="0" y="5714"/>
                </a:lnTo>
                <a:lnTo>
                  <a:pt x="2590" y="10109"/>
                </a:lnTo>
                <a:lnTo>
                  <a:pt x="8813" y="8394"/>
                </a:lnTo>
                <a:lnTo>
                  <a:pt x="12738" y="8343"/>
                </a:lnTo>
                <a:lnTo>
                  <a:pt x="16622" y="8343"/>
                </a:lnTo>
                <a:lnTo>
                  <a:pt x="17437" y="5575"/>
                </a:lnTo>
                <a:lnTo>
                  <a:pt x="22186" y="3263"/>
                </a:lnTo>
                <a:lnTo>
                  <a:pt x="19342" y="0"/>
                </a:lnTo>
                <a:close/>
              </a:path>
              <a:path w="22225" h="10159">
                <a:moveTo>
                  <a:pt x="16622" y="8343"/>
                </a:moveTo>
                <a:lnTo>
                  <a:pt x="12738" y="8343"/>
                </a:lnTo>
                <a:lnTo>
                  <a:pt x="16611" y="8381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77089" y="823054"/>
            <a:ext cx="900430" cy="250190"/>
          </a:xfrm>
          <a:custGeom>
            <a:avLst/>
            <a:gdLst/>
            <a:ahLst/>
            <a:cxnLst/>
            <a:rect l="l" t="t" r="r" b="b"/>
            <a:pathLst>
              <a:path w="900430" h="250190">
                <a:moveTo>
                  <a:pt x="48498" y="241299"/>
                </a:moveTo>
                <a:lnTo>
                  <a:pt x="32335" y="241299"/>
                </a:lnTo>
                <a:lnTo>
                  <a:pt x="28627" y="245109"/>
                </a:lnTo>
                <a:lnTo>
                  <a:pt x="15775" y="246379"/>
                </a:lnTo>
                <a:lnTo>
                  <a:pt x="20118" y="250189"/>
                </a:lnTo>
                <a:lnTo>
                  <a:pt x="31920" y="247649"/>
                </a:lnTo>
                <a:lnTo>
                  <a:pt x="41018" y="245109"/>
                </a:lnTo>
                <a:lnTo>
                  <a:pt x="48498" y="241299"/>
                </a:lnTo>
                <a:close/>
              </a:path>
              <a:path w="900430" h="250190">
                <a:moveTo>
                  <a:pt x="53515" y="220979"/>
                </a:moveTo>
                <a:lnTo>
                  <a:pt x="37009" y="224789"/>
                </a:lnTo>
                <a:lnTo>
                  <a:pt x="19170" y="231139"/>
                </a:lnTo>
                <a:lnTo>
                  <a:pt x="2402" y="238759"/>
                </a:lnTo>
                <a:lnTo>
                  <a:pt x="6638" y="238759"/>
                </a:lnTo>
                <a:lnTo>
                  <a:pt x="0" y="245109"/>
                </a:lnTo>
                <a:lnTo>
                  <a:pt x="8720" y="245109"/>
                </a:lnTo>
                <a:lnTo>
                  <a:pt x="16399" y="243839"/>
                </a:lnTo>
                <a:lnTo>
                  <a:pt x="25022" y="242569"/>
                </a:lnTo>
                <a:lnTo>
                  <a:pt x="32335" y="241299"/>
                </a:lnTo>
                <a:lnTo>
                  <a:pt x="48498" y="241299"/>
                </a:lnTo>
                <a:lnTo>
                  <a:pt x="55449" y="237489"/>
                </a:lnTo>
                <a:lnTo>
                  <a:pt x="69325" y="237489"/>
                </a:lnTo>
                <a:lnTo>
                  <a:pt x="87262" y="231139"/>
                </a:lnTo>
                <a:lnTo>
                  <a:pt x="98246" y="231139"/>
                </a:lnTo>
                <a:lnTo>
                  <a:pt x="99536" y="228599"/>
                </a:lnTo>
                <a:lnTo>
                  <a:pt x="104841" y="227329"/>
                </a:lnTo>
                <a:lnTo>
                  <a:pt x="110711" y="226059"/>
                </a:lnTo>
                <a:lnTo>
                  <a:pt x="113130" y="223519"/>
                </a:lnTo>
                <a:lnTo>
                  <a:pt x="66283" y="223519"/>
                </a:lnTo>
                <a:lnTo>
                  <a:pt x="53515" y="220979"/>
                </a:lnTo>
                <a:close/>
              </a:path>
              <a:path w="900430" h="250190">
                <a:moveTo>
                  <a:pt x="69325" y="237489"/>
                </a:moveTo>
                <a:lnTo>
                  <a:pt x="55449" y="237489"/>
                </a:lnTo>
                <a:lnTo>
                  <a:pt x="65738" y="238759"/>
                </a:lnTo>
                <a:lnTo>
                  <a:pt x="69325" y="237489"/>
                </a:lnTo>
                <a:close/>
              </a:path>
              <a:path w="900430" h="250190">
                <a:moveTo>
                  <a:pt x="98246" y="231139"/>
                </a:moveTo>
                <a:lnTo>
                  <a:pt x="87262" y="231139"/>
                </a:lnTo>
                <a:lnTo>
                  <a:pt x="97601" y="232409"/>
                </a:lnTo>
                <a:lnTo>
                  <a:pt x="98246" y="231139"/>
                </a:lnTo>
                <a:close/>
              </a:path>
              <a:path w="900430" h="250190">
                <a:moveTo>
                  <a:pt x="95213" y="204469"/>
                </a:moveTo>
                <a:lnTo>
                  <a:pt x="87510" y="210819"/>
                </a:lnTo>
                <a:lnTo>
                  <a:pt x="78176" y="214629"/>
                </a:lnTo>
                <a:lnTo>
                  <a:pt x="70128" y="217169"/>
                </a:lnTo>
                <a:lnTo>
                  <a:pt x="66283" y="223519"/>
                </a:lnTo>
                <a:lnTo>
                  <a:pt x="113130" y="223519"/>
                </a:lnTo>
                <a:lnTo>
                  <a:pt x="114339" y="222249"/>
                </a:lnTo>
                <a:lnTo>
                  <a:pt x="130900" y="222249"/>
                </a:lnTo>
                <a:lnTo>
                  <a:pt x="151061" y="217169"/>
                </a:lnTo>
                <a:lnTo>
                  <a:pt x="165095" y="212089"/>
                </a:lnTo>
                <a:lnTo>
                  <a:pt x="102300" y="212089"/>
                </a:lnTo>
                <a:lnTo>
                  <a:pt x="103100" y="205739"/>
                </a:lnTo>
                <a:lnTo>
                  <a:pt x="95213" y="204469"/>
                </a:lnTo>
                <a:close/>
              </a:path>
              <a:path w="900430" h="250190">
                <a:moveTo>
                  <a:pt x="161939" y="176529"/>
                </a:moveTo>
                <a:lnTo>
                  <a:pt x="157202" y="182879"/>
                </a:lnTo>
                <a:lnTo>
                  <a:pt x="162593" y="186689"/>
                </a:lnTo>
                <a:lnTo>
                  <a:pt x="155479" y="193039"/>
                </a:lnTo>
                <a:lnTo>
                  <a:pt x="150278" y="196849"/>
                </a:lnTo>
                <a:lnTo>
                  <a:pt x="161406" y="199389"/>
                </a:lnTo>
                <a:lnTo>
                  <a:pt x="147266" y="200659"/>
                </a:lnTo>
                <a:lnTo>
                  <a:pt x="134731" y="203199"/>
                </a:lnTo>
                <a:lnTo>
                  <a:pt x="123074" y="205739"/>
                </a:lnTo>
                <a:lnTo>
                  <a:pt x="111571" y="212089"/>
                </a:lnTo>
                <a:lnTo>
                  <a:pt x="165095" y="212089"/>
                </a:lnTo>
                <a:lnTo>
                  <a:pt x="168603" y="210819"/>
                </a:lnTo>
                <a:lnTo>
                  <a:pt x="177306" y="204469"/>
                </a:lnTo>
                <a:lnTo>
                  <a:pt x="186069" y="204469"/>
                </a:lnTo>
                <a:lnTo>
                  <a:pt x="210133" y="199389"/>
                </a:lnTo>
                <a:lnTo>
                  <a:pt x="218517" y="195579"/>
                </a:lnTo>
                <a:lnTo>
                  <a:pt x="213816" y="195579"/>
                </a:lnTo>
                <a:lnTo>
                  <a:pt x="214307" y="193039"/>
                </a:lnTo>
                <a:lnTo>
                  <a:pt x="217571" y="189229"/>
                </a:lnTo>
                <a:lnTo>
                  <a:pt x="168619" y="189229"/>
                </a:lnTo>
                <a:lnTo>
                  <a:pt x="170423" y="184149"/>
                </a:lnTo>
                <a:lnTo>
                  <a:pt x="161939" y="176529"/>
                </a:lnTo>
                <a:close/>
              </a:path>
              <a:path w="900430" h="250190">
                <a:moveTo>
                  <a:pt x="175337" y="177799"/>
                </a:moveTo>
                <a:lnTo>
                  <a:pt x="176022" y="181609"/>
                </a:lnTo>
                <a:lnTo>
                  <a:pt x="177441" y="184149"/>
                </a:lnTo>
                <a:lnTo>
                  <a:pt x="176129" y="186689"/>
                </a:lnTo>
                <a:lnTo>
                  <a:pt x="168619" y="189229"/>
                </a:lnTo>
                <a:lnTo>
                  <a:pt x="197626" y="189229"/>
                </a:lnTo>
                <a:lnTo>
                  <a:pt x="192320" y="186689"/>
                </a:lnTo>
                <a:lnTo>
                  <a:pt x="188725" y="181609"/>
                </a:lnTo>
                <a:lnTo>
                  <a:pt x="184008" y="179069"/>
                </a:lnTo>
                <a:lnTo>
                  <a:pt x="175337" y="177799"/>
                </a:lnTo>
                <a:close/>
              </a:path>
              <a:path w="900430" h="250190">
                <a:moveTo>
                  <a:pt x="268050" y="151129"/>
                </a:moveTo>
                <a:lnTo>
                  <a:pt x="258835" y="153669"/>
                </a:lnTo>
                <a:lnTo>
                  <a:pt x="246270" y="157479"/>
                </a:lnTo>
                <a:lnTo>
                  <a:pt x="233326" y="158749"/>
                </a:lnTo>
                <a:lnTo>
                  <a:pt x="224754" y="166369"/>
                </a:lnTo>
                <a:lnTo>
                  <a:pt x="212990" y="173989"/>
                </a:lnTo>
                <a:lnTo>
                  <a:pt x="202468" y="181609"/>
                </a:lnTo>
                <a:lnTo>
                  <a:pt x="197626" y="189229"/>
                </a:lnTo>
                <a:lnTo>
                  <a:pt x="217571" y="189229"/>
                </a:lnTo>
                <a:lnTo>
                  <a:pt x="221184" y="186689"/>
                </a:lnTo>
                <a:lnTo>
                  <a:pt x="247864" y="186689"/>
                </a:lnTo>
                <a:lnTo>
                  <a:pt x="254069" y="185419"/>
                </a:lnTo>
                <a:lnTo>
                  <a:pt x="270777" y="185419"/>
                </a:lnTo>
                <a:lnTo>
                  <a:pt x="291932" y="176529"/>
                </a:lnTo>
                <a:lnTo>
                  <a:pt x="318887" y="166369"/>
                </a:lnTo>
                <a:lnTo>
                  <a:pt x="346731" y="160019"/>
                </a:lnTo>
                <a:lnTo>
                  <a:pt x="366640" y="154939"/>
                </a:lnTo>
                <a:lnTo>
                  <a:pt x="270943" y="154939"/>
                </a:lnTo>
                <a:lnTo>
                  <a:pt x="268050" y="151129"/>
                </a:lnTo>
                <a:close/>
              </a:path>
              <a:path w="900430" h="250190">
                <a:moveTo>
                  <a:pt x="247864" y="186689"/>
                </a:moveTo>
                <a:lnTo>
                  <a:pt x="221184" y="186689"/>
                </a:lnTo>
                <a:lnTo>
                  <a:pt x="229898" y="189229"/>
                </a:lnTo>
                <a:lnTo>
                  <a:pt x="241658" y="187959"/>
                </a:lnTo>
                <a:lnTo>
                  <a:pt x="247864" y="186689"/>
                </a:lnTo>
                <a:close/>
              </a:path>
              <a:path w="900430" h="250190">
                <a:moveTo>
                  <a:pt x="270777" y="185419"/>
                </a:moveTo>
                <a:lnTo>
                  <a:pt x="254069" y="185419"/>
                </a:lnTo>
                <a:lnTo>
                  <a:pt x="264733" y="187959"/>
                </a:lnTo>
                <a:lnTo>
                  <a:pt x="270777" y="185419"/>
                </a:lnTo>
                <a:close/>
              </a:path>
              <a:path w="900430" h="250190">
                <a:moveTo>
                  <a:pt x="327945" y="134619"/>
                </a:moveTo>
                <a:lnTo>
                  <a:pt x="306873" y="138429"/>
                </a:lnTo>
                <a:lnTo>
                  <a:pt x="283689" y="146049"/>
                </a:lnTo>
                <a:lnTo>
                  <a:pt x="270943" y="154939"/>
                </a:lnTo>
                <a:lnTo>
                  <a:pt x="366640" y="154939"/>
                </a:lnTo>
                <a:lnTo>
                  <a:pt x="376594" y="152399"/>
                </a:lnTo>
                <a:lnTo>
                  <a:pt x="378283" y="148589"/>
                </a:lnTo>
                <a:lnTo>
                  <a:pt x="376988" y="144779"/>
                </a:lnTo>
                <a:lnTo>
                  <a:pt x="381238" y="142239"/>
                </a:lnTo>
                <a:lnTo>
                  <a:pt x="374842" y="142239"/>
                </a:lnTo>
                <a:lnTo>
                  <a:pt x="369641" y="138429"/>
                </a:lnTo>
                <a:lnTo>
                  <a:pt x="334354" y="138429"/>
                </a:lnTo>
                <a:lnTo>
                  <a:pt x="327945" y="134619"/>
                </a:lnTo>
                <a:close/>
              </a:path>
              <a:path w="900430" h="250190">
                <a:moveTo>
                  <a:pt x="397026" y="140969"/>
                </a:moveTo>
                <a:lnTo>
                  <a:pt x="383363" y="140969"/>
                </a:lnTo>
                <a:lnTo>
                  <a:pt x="391352" y="143509"/>
                </a:lnTo>
                <a:lnTo>
                  <a:pt x="395543" y="142239"/>
                </a:lnTo>
                <a:lnTo>
                  <a:pt x="397026" y="140969"/>
                </a:lnTo>
                <a:close/>
              </a:path>
              <a:path w="900430" h="250190">
                <a:moveTo>
                  <a:pt x="415418" y="115569"/>
                </a:moveTo>
                <a:lnTo>
                  <a:pt x="406608" y="120649"/>
                </a:lnTo>
                <a:lnTo>
                  <a:pt x="402858" y="125729"/>
                </a:lnTo>
                <a:lnTo>
                  <a:pt x="397813" y="129539"/>
                </a:lnTo>
                <a:lnTo>
                  <a:pt x="385116" y="129539"/>
                </a:lnTo>
                <a:lnTo>
                  <a:pt x="385764" y="132079"/>
                </a:lnTo>
                <a:lnTo>
                  <a:pt x="374842" y="142239"/>
                </a:lnTo>
                <a:lnTo>
                  <a:pt x="381238" y="142239"/>
                </a:lnTo>
                <a:lnTo>
                  <a:pt x="383363" y="140969"/>
                </a:lnTo>
                <a:lnTo>
                  <a:pt x="397026" y="140969"/>
                </a:lnTo>
                <a:lnTo>
                  <a:pt x="401474" y="137159"/>
                </a:lnTo>
                <a:lnTo>
                  <a:pt x="417386" y="137159"/>
                </a:lnTo>
                <a:lnTo>
                  <a:pt x="422114" y="135889"/>
                </a:lnTo>
                <a:lnTo>
                  <a:pt x="430023" y="134619"/>
                </a:lnTo>
                <a:lnTo>
                  <a:pt x="432576" y="129539"/>
                </a:lnTo>
                <a:lnTo>
                  <a:pt x="432949" y="125729"/>
                </a:lnTo>
                <a:lnTo>
                  <a:pt x="413208" y="125729"/>
                </a:lnTo>
                <a:lnTo>
                  <a:pt x="416498" y="123189"/>
                </a:lnTo>
                <a:lnTo>
                  <a:pt x="417946" y="119379"/>
                </a:lnTo>
                <a:lnTo>
                  <a:pt x="415418" y="115569"/>
                </a:lnTo>
                <a:close/>
              </a:path>
              <a:path w="900430" h="250190">
                <a:moveTo>
                  <a:pt x="355639" y="126999"/>
                </a:moveTo>
                <a:lnTo>
                  <a:pt x="348084" y="129539"/>
                </a:lnTo>
                <a:lnTo>
                  <a:pt x="345587" y="133349"/>
                </a:lnTo>
                <a:lnTo>
                  <a:pt x="342795" y="135889"/>
                </a:lnTo>
                <a:lnTo>
                  <a:pt x="334354" y="138429"/>
                </a:lnTo>
                <a:lnTo>
                  <a:pt x="369641" y="138429"/>
                </a:lnTo>
                <a:lnTo>
                  <a:pt x="367908" y="137159"/>
                </a:lnTo>
                <a:lnTo>
                  <a:pt x="376152" y="134619"/>
                </a:lnTo>
                <a:lnTo>
                  <a:pt x="366666" y="134619"/>
                </a:lnTo>
                <a:lnTo>
                  <a:pt x="362002" y="133349"/>
                </a:lnTo>
                <a:lnTo>
                  <a:pt x="357024" y="133349"/>
                </a:lnTo>
                <a:lnTo>
                  <a:pt x="356541" y="130809"/>
                </a:lnTo>
                <a:lnTo>
                  <a:pt x="355639" y="126999"/>
                </a:lnTo>
                <a:close/>
              </a:path>
              <a:path w="900430" h="250190">
                <a:moveTo>
                  <a:pt x="417386" y="137159"/>
                </a:moveTo>
                <a:lnTo>
                  <a:pt x="401474" y="137159"/>
                </a:lnTo>
                <a:lnTo>
                  <a:pt x="404747" y="138429"/>
                </a:lnTo>
                <a:lnTo>
                  <a:pt x="412658" y="138429"/>
                </a:lnTo>
                <a:lnTo>
                  <a:pt x="417386" y="137159"/>
                </a:lnTo>
                <a:close/>
              </a:path>
              <a:path w="900430" h="250190">
                <a:moveTo>
                  <a:pt x="387339" y="119379"/>
                </a:moveTo>
                <a:lnTo>
                  <a:pt x="378355" y="121919"/>
                </a:lnTo>
                <a:lnTo>
                  <a:pt x="369428" y="125729"/>
                </a:lnTo>
                <a:lnTo>
                  <a:pt x="361878" y="129539"/>
                </a:lnTo>
                <a:lnTo>
                  <a:pt x="357024" y="133349"/>
                </a:lnTo>
                <a:lnTo>
                  <a:pt x="362002" y="133349"/>
                </a:lnTo>
                <a:lnTo>
                  <a:pt x="368384" y="132079"/>
                </a:lnTo>
                <a:lnTo>
                  <a:pt x="377770" y="132079"/>
                </a:lnTo>
                <a:lnTo>
                  <a:pt x="385116" y="129539"/>
                </a:lnTo>
                <a:lnTo>
                  <a:pt x="375680" y="124459"/>
                </a:lnTo>
                <a:lnTo>
                  <a:pt x="387105" y="124459"/>
                </a:lnTo>
                <a:lnTo>
                  <a:pt x="387339" y="119379"/>
                </a:lnTo>
                <a:close/>
              </a:path>
              <a:path w="900430" h="250190">
                <a:moveTo>
                  <a:pt x="493447" y="118109"/>
                </a:moveTo>
                <a:lnTo>
                  <a:pt x="444920" y="118109"/>
                </a:lnTo>
                <a:lnTo>
                  <a:pt x="443765" y="123189"/>
                </a:lnTo>
                <a:lnTo>
                  <a:pt x="442393" y="123189"/>
                </a:lnTo>
                <a:lnTo>
                  <a:pt x="438647" y="130809"/>
                </a:lnTo>
                <a:lnTo>
                  <a:pt x="453924" y="128269"/>
                </a:lnTo>
                <a:lnTo>
                  <a:pt x="467009" y="124459"/>
                </a:lnTo>
                <a:lnTo>
                  <a:pt x="479612" y="120649"/>
                </a:lnTo>
                <a:lnTo>
                  <a:pt x="493447" y="118109"/>
                </a:lnTo>
                <a:close/>
              </a:path>
              <a:path w="900430" h="250190">
                <a:moveTo>
                  <a:pt x="387105" y="124459"/>
                </a:moveTo>
                <a:lnTo>
                  <a:pt x="375680" y="124459"/>
                </a:lnTo>
                <a:lnTo>
                  <a:pt x="387046" y="125729"/>
                </a:lnTo>
                <a:lnTo>
                  <a:pt x="387105" y="124459"/>
                </a:lnTo>
                <a:close/>
              </a:path>
              <a:path w="900430" h="250190">
                <a:moveTo>
                  <a:pt x="482935" y="92709"/>
                </a:moveTo>
                <a:lnTo>
                  <a:pt x="477458" y="93979"/>
                </a:lnTo>
                <a:lnTo>
                  <a:pt x="468209" y="101599"/>
                </a:lnTo>
                <a:lnTo>
                  <a:pt x="456309" y="106679"/>
                </a:lnTo>
                <a:lnTo>
                  <a:pt x="442871" y="110489"/>
                </a:lnTo>
                <a:lnTo>
                  <a:pt x="429007" y="111759"/>
                </a:lnTo>
                <a:lnTo>
                  <a:pt x="430061" y="118109"/>
                </a:lnTo>
                <a:lnTo>
                  <a:pt x="429998" y="123189"/>
                </a:lnTo>
                <a:lnTo>
                  <a:pt x="413208" y="125729"/>
                </a:lnTo>
                <a:lnTo>
                  <a:pt x="432949" y="125729"/>
                </a:lnTo>
                <a:lnTo>
                  <a:pt x="433198" y="123189"/>
                </a:lnTo>
                <a:lnTo>
                  <a:pt x="444920" y="118109"/>
                </a:lnTo>
                <a:lnTo>
                  <a:pt x="493447" y="118109"/>
                </a:lnTo>
                <a:lnTo>
                  <a:pt x="491529" y="114299"/>
                </a:lnTo>
                <a:lnTo>
                  <a:pt x="502464" y="111759"/>
                </a:lnTo>
                <a:lnTo>
                  <a:pt x="505182" y="107949"/>
                </a:lnTo>
                <a:lnTo>
                  <a:pt x="519703" y="107949"/>
                </a:lnTo>
                <a:lnTo>
                  <a:pt x="519571" y="106679"/>
                </a:lnTo>
                <a:lnTo>
                  <a:pt x="523775" y="105409"/>
                </a:lnTo>
                <a:lnTo>
                  <a:pt x="538810" y="105409"/>
                </a:lnTo>
                <a:lnTo>
                  <a:pt x="538907" y="102869"/>
                </a:lnTo>
                <a:lnTo>
                  <a:pt x="543209" y="100329"/>
                </a:lnTo>
                <a:lnTo>
                  <a:pt x="549344" y="97789"/>
                </a:lnTo>
                <a:lnTo>
                  <a:pt x="552168" y="96519"/>
                </a:lnTo>
                <a:lnTo>
                  <a:pt x="487909" y="96519"/>
                </a:lnTo>
                <a:lnTo>
                  <a:pt x="485579" y="93979"/>
                </a:lnTo>
                <a:lnTo>
                  <a:pt x="482935" y="92709"/>
                </a:lnTo>
                <a:close/>
              </a:path>
              <a:path w="900430" h="250190">
                <a:moveTo>
                  <a:pt x="519835" y="109219"/>
                </a:moveTo>
                <a:lnTo>
                  <a:pt x="512522" y="109219"/>
                </a:lnTo>
                <a:lnTo>
                  <a:pt x="511570" y="114299"/>
                </a:lnTo>
                <a:lnTo>
                  <a:pt x="519017" y="111759"/>
                </a:lnTo>
                <a:lnTo>
                  <a:pt x="519835" y="109219"/>
                </a:lnTo>
                <a:close/>
              </a:path>
              <a:path w="900430" h="250190">
                <a:moveTo>
                  <a:pt x="538810" y="105409"/>
                </a:moveTo>
                <a:lnTo>
                  <a:pt x="529032" y="105409"/>
                </a:lnTo>
                <a:lnTo>
                  <a:pt x="526861" y="111759"/>
                </a:lnTo>
                <a:lnTo>
                  <a:pt x="538761" y="106679"/>
                </a:lnTo>
                <a:lnTo>
                  <a:pt x="538810" y="105409"/>
                </a:lnTo>
                <a:close/>
              </a:path>
              <a:path w="900430" h="250190">
                <a:moveTo>
                  <a:pt x="519703" y="107949"/>
                </a:moveTo>
                <a:lnTo>
                  <a:pt x="505182" y="107949"/>
                </a:lnTo>
                <a:lnTo>
                  <a:pt x="507239" y="110489"/>
                </a:lnTo>
                <a:lnTo>
                  <a:pt x="512522" y="109219"/>
                </a:lnTo>
                <a:lnTo>
                  <a:pt x="519835" y="109219"/>
                </a:lnTo>
                <a:lnTo>
                  <a:pt x="519703" y="107949"/>
                </a:lnTo>
                <a:close/>
              </a:path>
              <a:path w="900430" h="250190">
                <a:moveTo>
                  <a:pt x="591043" y="95249"/>
                </a:moveTo>
                <a:lnTo>
                  <a:pt x="554991" y="95249"/>
                </a:lnTo>
                <a:lnTo>
                  <a:pt x="557582" y="99059"/>
                </a:lnTo>
                <a:lnTo>
                  <a:pt x="562357" y="101599"/>
                </a:lnTo>
                <a:lnTo>
                  <a:pt x="566828" y="102869"/>
                </a:lnTo>
                <a:lnTo>
                  <a:pt x="579179" y="99059"/>
                </a:lnTo>
                <a:lnTo>
                  <a:pt x="585165" y="96519"/>
                </a:lnTo>
                <a:lnTo>
                  <a:pt x="591043" y="95249"/>
                </a:lnTo>
                <a:close/>
              </a:path>
              <a:path w="900430" h="250190">
                <a:moveTo>
                  <a:pt x="584878" y="72389"/>
                </a:moveTo>
                <a:lnTo>
                  <a:pt x="576940" y="72389"/>
                </a:lnTo>
                <a:lnTo>
                  <a:pt x="565597" y="76199"/>
                </a:lnTo>
                <a:lnTo>
                  <a:pt x="551296" y="80009"/>
                </a:lnTo>
                <a:lnTo>
                  <a:pt x="536731" y="80009"/>
                </a:lnTo>
                <a:lnTo>
                  <a:pt x="519803" y="83819"/>
                </a:lnTo>
                <a:lnTo>
                  <a:pt x="503908" y="90169"/>
                </a:lnTo>
                <a:lnTo>
                  <a:pt x="492444" y="95249"/>
                </a:lnTo>
                <a:lnTo>
                  <a:pt x="487909" y="96519"/>
                </a:lnTo>
                <a:lnTo>
                  <a:pt x="552168" y="96519"/>
                </a:lnTo>
                <a:lnTo>
                  <a:pt x="554991" y="95249"/>
                </a:lnTo>
                <a:lnTo>
                  <a:pt x="591043" y="95249"/>
                </a:lnTo>
                <a:lnTo>
                  <a:pt x="603073" y="93979"/>
                </a:lnTo>
                <a:lnTo>
                  <a:pt x="606200" y="91439"/>
                </a:lnTo>
                <a:lnTo>
                  <a:pt x="603759" y="90169"/>
                </a:lnTo>
                <a:lnTo>
                  <a:pt x="601652" y="88899"/>
                </a:lnTo>
                <a:lnTo>
                  <a:pt x="605779" y="85089"/>
                </a:lnTo>
                <a:lnTo>
                  <a:pt x="614778" y="85089"/>
                </a:lnTo>
                <a:lnTo>
                  <a:pt x="625702" y="83819"/>
                </a:lnTo>
                <a:lnTo>
                  <a:pt x="634468" y="81279"/>
                </a:lnTo>
                <a:lnTo>
                  <a:pt x="635732" y="78739"/>
                </a:lnTo>
                <a:lnTo>
                  <a:pt x="621577" y="78739"/>
                </a:lnTo>
                <a:lnTo>
                  <a:pt x="617983" y="76199"/>
                </a:lnTo>
                <a:lnTo>
                  <a:pt x="588964" y="76199"/>
                </a:lnTo>
                <a:lnTo>
                  <a:pt x="584878" y="72389"/>
                </a:lnTo>
                <a:close/>
              </a:path>
              <a:path w="900430" h="250190">
                <a:moveTo>
                  <a:pt x="678994" y="71119"/>
                </a:moveTo>
                <a:lnTo>
                  <a:pt x="626124" y="71119"/>
                </a:lnTo>
                <a:lnTo>
                  <a:pt x="633693" y="74929"/>
                </a:lnTo>
                <a:lnTo>
                  <a:pt x="644564" y="76199"/>
                </a:lnTo>
                <a:lnTo>
                  <a:pt x="648387" y="82549"/>
                </a:lnTo>
                <a:lnTo>
                  <a:pt x="656135" y="78739"/>
                </a:lnTo>
                <a:lnTo>
                  <a:pt x="661571" y="76199"/>
                </a:lnTo>
                <a:lnTo>
                  <a:pt x="668220" y="73659"/>
                </a:lnTo>
                <a:lnTo>
                  <a:pt x="679604" y="72389"/>
                </a:lnTo>
                <a:lnTo>
                  <a:pt x="678994" y="71119"/>
                </a:lnTo>
                <a:close/>
              </a:path>
              <a:path w="900430" h="250190">
                <a:moveTo>
                  <a:pt x="636995" y="76199"/>
                </a:moveTo>
                <a:lnTo>
                  <a:pt x="628512" y="77469"/>
                </a:lnTo>
                <a:lnTo>
                  <a:pt x="621577" y="78739"/>
                </a:lnTo>
                <a:lnTo>
                  <a:pt x="635732" y="78739"/>
                </a:lnTo>
                <a:lnTo>
                  <a:pt x="636995" y="76199"/>
                </a:lnTo>
                <a:close/>
              </a:path>
              <a:path w="900430" h="250190">
                <a:moveTo>
                  <a:pt x="596495" y="72389"/>
                </a:moveTo>
                <a:lnTo>
                  <a:pt x="592672" y="74929"/>
                </a:lnTo>
                <a:lnTo>
                  <a:pt x="588964" y="76199"/>
                </a:lnTo>
                <a:lnTo>
                  <a:pt x="617983" y="76199"/>
                </a:lnTo>
                <a:lnTo>
                  <a:pt x="623952" y="74929"/>
                </a:lnTo>
                <a:lnTo>
                  <a:pt x="622625" y="73659"/>
                </a:lnTo>
                <a:lnTo>
                  <a:pt x="597981" y="73659"/>
                </a:lnTo>
                <a:lnTo>
                  <a:pt x="596495" y="72389"/>
                </a:lnTo>
                <a:close/>
              </a:path>
              <a:path w="900430" h="250190">
                <a:moveTo>
                  <a:pt x="610198" y="64769"/>
                </a:moveTo>
                <a:lnTo>
                  <a:pt x="601063" y="68579"/>
                </a:lnTo>
                <a:lnTo>
                  <a:pt x="599584" y="69849"/>
                </a:lnTo>
                <a:lnTo>
                  <a:pt x="600358" y="72389"/>
                </a:lnTo>
                <a:lnTo>
                  <a:pt x="597981" y="73659"/>
                </a:lnTo>
                <a:lnTo>
                  <a:pt x="608319" y="73659"/>
                </a:lnTo>
                <a:lnTo>
                  <a:pt x="607036" y="72389"/>
                </a:lnTo>
                <a:lnTo>
                  <a:pt x="606718" y="69849"/>
                </a:lnTo>
                <a:lnTo>
                  <a:pt x="612243" y="67309"/>
                </a:lnTo>
                <a:lnTo>
                  <a:pt x="610198" y="64769"/>
                </a:lnTo>
                <a:close/>
              </a:path>
              <a:path w="900430" h="250190">
                <a:moveTo>
                  <a:pt x="727927" y="34289"/>
                </a:moveTo>
                <a:lnTo>
                  <a:pt x="718474" y="38099"/>
                </a:lnTo>
                <a:lnTo>
                  <a:pt x="715586" y="41909"/>
                </a:lnTo>
                <a:lnTo>
                  <a:pt x="716294" y="46989"/>
                </a:lnTo>
                <a:lnTo>
                  <a:pt x="717627" y="50799"/>
                </a:lnTo>
                <a:lnTo>
                  <a:pt x="711379" y="52069"/>
                </a:lnTo>
                <a:lnTo>
                  <a:pt x="707874" y="54609"/>
                </a:lnTo>
                <a:lnTo>
                  <a:pt x="704496" y="55879"/>
                </a:lnTo>
                <a:lnTo>
                  <a:pt x="660960" y="55879"/>
                </a:lnTo>
                <a:lnTo>
                  <a:pt x="664874" y="57149"/>
                </a:lnTo>
                <a:lnTo>
                  <a:pt x="664815" y="60959"/>
                </a:lnTo>
                <a:lnTo>
                  <a:pt x="661135" y="64769"/>
                </a:lnTo>
                <a:lnTo>
                  <a:pt x="654191" y="67309"/>
                </a:lnTo>
                <a:lnTo>
                  <a:pt x="624916" y="67309"/>
                </a:lnTo>
                <a:lnTo>
                  <a:pt x="621095" y="69849"/>
                </a:lnTo>
                <a:lnTo>
                  <a:pt x="615697" y="71119"/>
                </a:lnTo>
                <a:lnTo>
                  <a:pt x="608319" y="73659"/>
                </a:lnTo>
                <a:lnTo>
                  <a:pt x="622625" y="73659"/>
                </a:lnTo>
                <a:lnTo>
                  <a:pt x="621298" y="72389"/>
                </a:lnTo>
                <a:lnTo>
                  <a:pt x="626124" y="71119"/>
                </a:lnTo>
                <a:lnTo>
                  <a:pt x="678994" y="71119"/>
                </a:lnTo>
                <a:lnTo>
                  <a:pt x="677775" y="68579"/>
                </a:lnTo>
                <a:lnTo>
                  <a:pt x="681877" y="66039"/>
                </a:lnTo>
                <a:lnTo>
                  <a:pt x="691796" y="63499"/>
                </a:lnTo>
                <a:lnTo>
                  <a:pt x="697333" y="63499"/>
                </a:lnTo>
                <a:lnTo>
                  <a:pt x="698781" y="60959"/>
                </a:lnTo>
                <a:lnTo>
                  <a:pt x="705410" y="59689"/>
                </a:lnTo>
                <a:lnTo>
                  <a:pt x="714912" y="59689"/>
                </a:lnTo>
                <a:lnTo>
                  <a:pt x="718692" y="57149"/>
                </a:lnTo>
                <a:lnTo>
                  <a:pt x="723520" y="54609"/>
                </a:lnTo>
                <a:lnTo>
                  <a:pt x="752914" y="54609"/>
                </a:lnTo>
                <a:lnTo>
                  <a:pt x="745809" y="50799"/>
                </a:lnTo>
                <a:lnTo>
                  <a:pt x="755689" y="48259"/>
                </a:lnTo>
                <a:lnTo>
                  <a:pt x="783919" y="48259"/>
                </a:lnTo>
                <a:lnTo>
                  <a:pt x="788181" y="46989"/>
                </a:lnTo>
                <a:lnTo>
                  <a:pt x="799970" y="45719"/>
                </a:lnTo>
                <a:lnTo>
                  <a:pt x="745250" y="45719"/>
                </a:lnTo>
                <a:lnTo>
                  <a:pt x="743126" y="39369"/>
                </a:lnTo>
                <a:lnTo>
                  <a:pt x="732795" y="39369"/>
                </a:lnTo>
                <a:lnTo>
                  <a:pt x="727927" y="34289"/>
                </a:lnTo>
                <a:close/>
              </a:path>
              <a:path w="900430" h="250190">
                <a:moveTo>
                  <a:pt x="697333" y="63499"/>
                </a:moveTo>
                <a:lnTo>
                  <a:pt x="691796" y="63499"/>
                </a:lnTo>
                <a:lnTo>
                  <a:pt x="692989" y="71119"/>
                </a:lnTo>
                <a:lnTo>
                  <a:pt x="697333" y="63499"/>
                </a:lnTo>
                <a:close/>
              </a:path>
              <a:path w="900430" h="250190">
                <a:moveTo>
                  <a:pt x="659119" y="48259"/>
                </a:moveTo>
                <a:lnTo>
                  <a:pt x="655687" y="54609"/>
                </a:lnTo>
                <a:lnTo>
                  <a:pt x="645279" y="58419"/>
                </a:lnTo>
                <a:lnTo>
                  <a:pt x="630694" y="62229"/>
                </a:lnTo>
                <a:lnTo>
                  <a:pt x="614732" y="63499"/>
                </a:lnTo>
                <a:lnTo>
                  <a:pt x="615526" y="67309"/>
                </a:lnTo>
                <a:lnTo>
                  <a:pt x="654191" y="67309"/>
                </a:lnTo>
                <a:lnTo>
                  <a:pt x="657188" y="64769"/>
                </a:lnTo>
                <a:lnTo>
                  <a:pt x="648768" y="64769"/>
                </a:lnTo>
                <a:lnTo>
                  <a:pt x="647405" y="62229"/>
                </a:lnTo>
                <a:lnTo>
                  <a:pt x="652683" y="59689"/>
                </a:lnTo>
                <a:lnTo>
                  <a:pt x="659052" y="58419"/>
                </a:lnTo>
                <a:lnTo>
                  <a:pt x="660960" y="55879"/>
                </a:lnTo>
                <a:lnTo>
                  <a:pt x="704496" y="55879"/>
                </a:lnTo>
                <a:lnTo>
                  <a:pt x="705121" y="54609"/>
                </a:lnTo>
                <a:lnTo>
                  <a:pt x="677916" y="54609"/>
                </a:lnTo>
                <a:lnTo>
                  <a:pt x="671649" y="52069"/>
                </a:lnTo>
                <a:lnTo>
                  <a:pt x="666594" y="49529"/>
                </a:lnTo>
                <a:lnTo>
                  <a:pt x="659119" y="48259"/>
                </a:lnTo>
                <a:close/>
              </a:path>
              <a:path w="900430" h="250190">
                <a:moveTo>
                  <a:pt x="657201" y="62229"/>
                </a:moveTo>
                <a:lnTo>
                  <a:pt x="648768" y="64769"/>
                </a:lnTo>
                <a:lnTo>
                  <a:pt x="657188" y="64769"/>
                </a:lnTo>
                <a:lnTo>
                  <a:pt x="658687" y="63499"/>
                </a:lnTo>
                <a:lnTo>
                  <a:pt x="657201" y="62229"/>
                </a:lnTo>
                <a:close/>
              </a:path>
              <a:path w="900430" h="250190">
                <a:moveTo>
                  <a:pt x="714912" y="59689"/>
                </a:moveTo>
                <a:lnTo>
                  <a:pt x="705410" y="59689"/>
                </a:lnTo>
                <a:lnTo>
                  <a:pt x="708074" y="62229"/>
                </a:lnTo>
                <a:lnTo>
                  <a:pt x="713022" y="60959"/>
                </a:lnTo>
                <a:lnTo>
                  <a:pt x="714912" y="59689"/>
                </a:lnTo>
                <a:close/>
              </a:path>
              <a:path w="900430" h="250190">
                <a:moveTo>
                  <a:pt x="752914" y="54609"/>
                </a:moveTo>
                <a:lnTo>
                  <a:pt x="723520" y="54609"/>
                </a:lnTo>
                <a:lnTo>
                  <a:pt x="728412" y="58419"/>
                </a:lnTo>
                <a:lnTo>
                  <a:pt x="733375" y="60959"/>
                </a:lnTo>
                <a:lnTo>
                  <a:pt x="740901" y="62229"/>
                </a:lnTo>
                <a:lnTo>
                  <a:pt x="753480" y="58419"/>
                </a:lnTo>
                <a:lnTo>
                  <a:pt x="755283" y="55879"/>
                </a:lnTo>
                <a:lnTo>
                  <a:pt x="752914" y="54609"/>
                </a:lnTo>
                <a:close/>
              </a:path>
              <a:path w="900430" h="250190">
                <a:moveTo>
                  <a:pt x="697000" y="44449"/>
                </a:moveTo>
                <a:lnTo>
                  <a:pt x="687211" y="45719"/>
                </a:lnTo>
                <a:lnTo>
                  <a:pt x="686952" y="48259"/>
                </a:lnTo>
                <a:lnTo>
                  <a:pt x="690538" y="49529"/>
                </a:lnTo>
                <a:lnTo>
                  <a:pt x="692915" y="50799"/>
                </a:lnTo>
                <a:lnTo>
                  <a:pt x="689027" y="52069"/>
                </a:lnTo>
                <a:lnTo>
                  <a:pt x="677916" y="54609"/>
                </a:lnTo>
                <a:lnTo>
                  <a:pt x="705121" y="54609"/>
                </a:lnTo>
                <a:lnTo>
                  <a:pt x="706372" y="52069"/>
                </a:lnTo>
                <a:lnTo>
                  <a:pt x="703630" y="46989"/>
                </a:lnTo>
                <a:lnTo>
                  <a:pt x="697000" y="44449"/>
                </a:lnTo>
                <a:close/>
              </a:path>
              <a:path w="900430" h="250190">
                <a:moveTo>
                  <a:pt x="767500" y="48259"/>
                </a:moveTo>
                <a:lnTo>
                  <a:pt x="755689" y="48259"/>
                </a:lnTo>
                <a:lnTo>
                  <a:pt x="762319" y="53339"/>
                </a:lnTo>
                <a:lnTo>
                  <a:pt x="767500" y="48259"/>
                </a:lnTo>
                <a:close/>
              </a:path>
              <a:path w="900430" h="250190">
                <a:moveTo>
                  <a:pt x="783919" y="48259"/>
                </a:moveTo>
                <a:lnTo>
                  <a:pt x="767500" y="48259"/>
                </a:lnTo>
                <a:lnTo>
                  <a:pt x="771133" y="52069"/>
                </a:lnTo>
                <a:lnTo>
                  <a:pt x="783919" y="48259"/>
                </a:lnTo>
                <a:close/>
              </a:path>
              <a:path w="900430" h="250190">
                <a:moveTo>
                  <a:pt x="758539" y="29209"/>
                </a:moveTo>
                <a:lnTo>
                  <a:pt x="751067" y="30479"/>
                </a:lnTo>
                <a:lnTo>
                  <a:pt x="752880" y="35559"/>
                </a:lnTo>
                <a:lnTo>
                  <a:pt x="755597" y="38099"/>
                </a:lnTo>
                <a:lnTo>
                  <a:pt x="754596" y="41909"/>
                </a:lnTo>
                <a:lnTo>
                  <a:pt x="745250" y="45719"/>
                </a:lnTo>
                <a:lnTo>
                  <a:pt x="799970" y="45719"/>
                </a:lnTo>
                <a:lnTo>
                  <a:pt x="811389" y="46989"/>
                </a:lnTo>
                <a:lnTo>
                  <a:pt x="827330" y="45719"/>
                </a:lnTo>
                <a:lnTo>
                  <a:pt x="827198" y="43179"/>
                </a:lnTo>
                <a:lnTo>
                  <a:pt x="799312" y="43179"/>
                </a:lnTo>
                <a:lnTo>
                  <a:pt x="801460" y="38099"/>
                </a:lnTo>
                <a:lnTo>
                  <a:pt x="770529" y="38099"/>
                </a:lnTo>
                <a:lnTo>
                  <a:pt x="766980" y="35559"/>
                </a:lnTo>
                <a:lnTo>
                  <a:pt x="771945" y="33019"/>
                </a:lnTo>
                <a:lnTo>
                  <a:pt x="764063" y="33019"/>
                </a:lnTo>
                <a:lnTo>
                  <a:pt x="762371" y="31749"/>
                </a:lnTo>
                <a:lnTo>
                  <a:pt x="758539" y="29209"/>
                </a:lnTo>
                <a:close/>
              </a:path>
              <a:path w="900430" h="250190">
                <a:moveTo>
                  <a:pt x="808542" y="20319"/>
                </a:moveTo>
                <a:lnTo>
                  <a:pt x="800625" y="21589"/>
                </a:lnTo>
                <a:lnTo>
                  <a:pt x="791160" y="22859"/>
                </a:lnTo>
                <a:lnTo>
                  <a:pt x="783236" y="24129"/>
                </a:lnTo>
                <a:lnTo>
                  <a:pt x="782118" y="30479"/>
                </a:lnTo>
                <a:lnTo>
                  <a:pt x="788468" y="31749"/>
                </a:lnTo>
                <a:lnTo>
                  <a:pt x="791021" y="35559"/>
                </a:lnTo>
                <a:lnTo>
                  <a:pt x="784785" y="35559"/>
                </a:lnTo>
                <a:lnTo>
                  <a:pt x="777210" y="36829"/>
                </a:lnTo>
                <a:lnTo>
                  <a:pt x="770529" y="38099"/>
                </a:lnTo>
                <a:lnTo>
                  <a:pt x="801460" y="38099"/>
                </a:lnTo>
                <a:lnTo>
                  <a:pt x="806730" y="40639"/>
                </a:lnTo>
                <a:lnTo>
                  <a:pt x="803541" y="43179"/>
                </a:lnTo>
                <a:lnTo>
                  <a:pt x="827198" y="43179"/>
                </a:lnTo>
                <a:lnTo>
                  <a:pt x="827066" y="40639"/>
                </a:lnTo>
                <a:lnTo>
                  <a:pt x="830669" y="36829"/>
                </a:lnTo>
                <a:lnTo>
                  <a:pt x="836440" y="33019"/>
                </a:lnTo>
                <a:lnTo>
                  <a:pt x="842684" y="30479"/>
                </a:lnTo>
                <a:lnTo>
                  <a:pt x="858826" y="30479"/>
                </a:lnTo>
                <a:lnTo>
                  <a:pt x="863893" y="26669"/>
                </a:lnTo>
                <a:lnTo>
                  <a:pt x="871761" y="22859"/>
                </a:lnTo>
                <a:lnTo>
                  <a:pt x="811823" y="22859"/>
                </a:lnTo>
                <a:lnTo>
                  <a:pt x="808542" y="20319"/>
                </a:lnTo>
                <a:close/>
              </a:path>
              <a:path w="900430" h="250190">
                <a:moveTo>
                  <a:pt x="858826" y="30479"/>
                </a:moveTo>
                <a:lnTo>
                  <a:pt x="842684" y="30479"/>
                </a:lnTo>
                <a:lnTo>
                  <a:pt x="845999" y="33019"/>
                </a:lnTo>
                <a:lnTo>
                  <a:pt x="846926" y="36829"/>
                </a:lnTo>
                <a:lnTo>
                  <a:pt x="854038" y="36829"/>
                </a:lnTo>
                <a:lnTo>
                  <a:pt x="857137" y="31749"/>
                </a:lnTo>
                <a:lnTo>
                  <a:pt x="858826" y="30479"/>
                </a:lnTo>
                <a:close/>
              </a:path>
              <a:path w="900430" h="250190">
                <a:moveTo>
                  <a:pt x="765113" y="29209"/>
                </a:moveTo>
                <a:lnTo>
                  <a:pt x="764063" y="33019"/>
                </a:lnTo>
                <a:lnTo>
                  <a:pt x="774247" y="33019"/>
                </a:lnTo>
                <a:lnTo>
                  <a:pt x="776431" y="34289"/>
                </a:lnTo>
                <a:lnTo>
                  <a:pt x="781039" y="34289"/>
                </a:lnTo>
                <a:lnTo>
                  <a:pt x="779324" y="30479"/>
                </a:lnTo>
                <a:lnTo>
                  <a:pt x="771094" y="30479"/>
                </a:lnTo>
                <a:lnTo>
                  <a:pt x="765113" y="29209"/>
                </a:lnTo>
                <a:close/>
              </a:path>
              <a:path w="900430" h="250190">
                <a:moveTo>
                  <a:pt x="898265" y="21589"/>
                </a:moveTo>
                <a:lnTo>
                  <a:pt x="874384" y="21589"/>
                </a:lnTo>
                <a:lnTo>
                  <a:pt x="878727" y="25399"/>
                </a:lnTo>
                <a:lnTo>
                  <a:pt x="880772" y="30479"/>
                </a:lnTo>
                <a:lnTo>
                  <a:pt x="886677" y="31749"/>
                </a:lnTo>
                <a:lnTo>
                  <a:pt x="900266" y="27939"/>
                </a:lnTo>
                <a:lnTo>
                  <a:pt x="899849" y="24129"/>
                </a:lnTo>
                <a:lnTo>
                  <a:pt x="898265" y="21589"/>
                </a:lnTo>
                <a:close/>
              </a:path>
              <a:path w="900430" h="250190">
                <a:moveTo>
                  <a:pt x="827661" y="15239"/>
                </a:moveTo>
                <a:lnTo>
                  <a:pt x="824371" y="16509"/>
                </a:lnTo>
                <a:lnTo>
                  <a:pt x="819338" y="20319"/>
                </a:lnTo>
                <a:lnTo>
                  <a:pt x="811823" y="22859"/>
                </a:lnTo>
                <a:lnTo>
                  <a:pt x="871761" y="22859"/>
                </a:lnTo>
                <a:lnTo>
                  <a:pt x="874384" y="21589"/>
                </a:lnTo>
                <a:lnTo>
                  <a:pt x="898265" y="21589"/>
                </a:lnTo>
                <a:lnTo>
                  <a:pt x="897473" y="20319"/>
                </a:lnTo>
                <a:lnTo>
                  <a:pt x="844044" y="20319"/>
                </a:lnTo>
                <a:lnTo>
                  <a:pt x="847518" y="17779"/>
                </a:lnTo>
                <a:lnTo>
                  <a:pt x="829946" y="17779"/>
                </a:lnTo>
                <a:lnTo>
                  <a:pt x="827661" y="15239"/>
                </a:lnTo>
                <a:close/>
              </a:path>
              <a:path w="900430" h="250190">
                <a:moveTo>
                  <a:pt x="888595" y="0"/>
                </a:moveTo>
                <a:lnTo>
                  <a:pt x="879286" y="3809"/>
                </a:lnTo>
                <a:lnTo>
                  <a:pt x="878041" y="7619"/>
                </a:lnTo>
                <a:lnTo>
                  <a:pt x="878824" y="10159"/>
                </a:lnTo>
                <a:lnTo>
                  <a:pt x="878266" y="12699"/>
                </a:lnTo>
                <a:lnTo>
                  <a:pt x="872999" y="16509"/>
                </a:lnTo>
                <a:lnTo>
                  <a:pt x="858483" y="16509"/>
                </a:lnTo>
                <a:lnTo>
                  <a:pt x="859232" y="17779"/>
                </a:lnTo>
                <a:lnTo>
                  <a:pt x="852705" y="20319"/>
                </a:lnTo>
                <a:lnTo>
                  <a:pt x="897473" y="20319"/>
                </a:lnTo>
                <a:lnTo>
                  <a:pt x="896682" y="19049"/>
                </a:lnTo>
                <a:lnTo>
                  <a:pt x="895176" y="13969"/>
                </a:lnTo>
                <a:lnTo>
                  <a:pt x="897918" y="10159"/>
                </a:lnTo>
                <a:lnTo>
                  <a:pt x="887585" y="10159"/>
                </a:lnTo>
                <a:lnTo>
                  <a:pt x="887698" y="7619"/>
                </a:lnTo>
                <a:lnTo>
                  <a:pt x="893371" y="3809"/>
                </a:lnTo>
                <a:lnTo>
                  <a:pt x="896385" y="1269"/>
                </a:lnTo>
                <a:lnTo>
                  <a:pt x="891617" y="1269"/>
                </a:lnTo>
                <a:lnTo>
                  <a:pt x="888595" y="0"/>
                </a:lnTo>
                <a:close/>
              </a:path>
              <a:path w="900430" h="250190">
                <a:moveTo>
                  <a:pt x="865633" y="7619"/>
                </a:moveTo>
                <a:lnTo>
                  <a:pt x="856197" y="7619"/>
                </a:lnTo>
                <a:lnTo>
                  <a:pt x="850433" y="10159"/>
                </a:lnTo>
                <a:lnTo>
                  <a:pt x="843153" y="11429"/>
                </a:lnTo>
                <a:lnTo>
                  <a:pt x="835832" y="13969"/>
                </a:lnTo>
                <a:lnTo>
                  <a:pt x="829946" y="17779"/>
                </a:lnTo>
                <a:lnTo>
                  <a:pt x="847518" y="17779"/>
                </a:lnTo>
                <a:lnTo>
                  <a:pt x="854329" y="16509"/>
                </a:lnTo>
                <a:lnTo>
                  <a:pt x="872999" y="16509"/>
                </a:lnTo>
                <a:lnTo>
                  <a:pt x="865316" y="15239"/>
                </a:lnTo>
                <a:lnTo>
                  <a:pt x="865633" y="7619"/>
                </a:lnTo>
                <a:close/>
              </a:path>
              <a:path w="900430" h="250190">
                <a:moveTo>
                  <a:pt x="899745" y="7619"/>
                </a:moveTo>
                <a:lnTo>
                  <a:pt x="887585" y="10159"/>
                </a:lnTo>
                <a:lnTo>
                  <a:pt x="897918" y="10159"/>
                </a:lnTo>
                <a:lnTo>
                  <a:pt x="899745" y="7619"/>
                </a:lnTo>
                <a:close/>
              </a:path>
              <a:path w="900430" h="250190">
                <a:moveTo>
                  <a:pt x="897891" y="0"/>
                </a:moveTo>
                <a:lnTo>
                  <a:pt x="891617" y="1269"/>
                </a:lnTo>
                <a:lnTo>
                  <a:pt x="896385" y="1269"/>
                </a:lnTo>
                <a:lnTo>
                  <a:pt x="897891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40946" y="841259"/>
            <a:ext cx="981270" cy="1474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3158" y="2278052"/>
            <a:ext cx="4551680" cy="6858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300"/>
              </a:spcBef>
            </a:pPr>
            <a:r>
              <a:rPr dirty="0" sz="2000" spc="-65">
                <a:latin typeface="Lucida Sans"/>
                <a:cs typeface="Lucida Sans"/>
              </a:rPr>
              <a:t>When </a:t>
            </a:r>
            <a:r>
              <a:rPr dirty="0" sz="2000" spc="-90">
                <a:latin typeface="Lucida Sans"/>
                <a:cs typeface="Lucida Sans"/>
              </a:rPr>
              <a:t>they </a:t>
            </a:r>
            <a:r>
              <a:rPr dirty="0" sz="2000" spc="-110">
                <a:latin typeface="Lucida Sans"/>
                <a:cs typeface="Lucida Sans"/>
              </a:rPr>
              <a:t>return </a:t>
            </a:r>
            <a:r>
              <a:rPr dirty="0" sz="2000" spc="-85">
                <a:latin typeface="Lucida Sans"/>
                <a:cs typeface="Lucida Sans"/>
              </a:rPr>
              <a:t>the </a:t>
            </a:r>
            <a:r>
              <a:rPr dirty="0" sz="2000" spc="-110">
                <a:latin typeface="Lucida Sans"/>
                <a:cs typeface="Lucida Sans"/>
              </a:rPr>
              <a:t>Queen </a:t>
            </a:r>
            <a:r>
              <a:rPr dirty="0" sz="2000" spc="-30">
                <a:latin typeface="Lucida Sans"/>
                <a:cs typeface="Lucida Sans"/>
              </a:rPr>
              <a:t>is</a:t>
            </a:r>
            <a:r>
              <a:rPr dirty="0" sz="2000" spc="-370">
                <a:latin typeface="Lucida Sans"/>
                <a:cs typeface="Lucida Sans"/>
              </a:rPr>
              <a:t> </a:t>
            </a:r>
            <a:r>
              <a:rPr dirty="0" sz="2000" spc="-85">
                <a:latin typeface="Lucida Sans"/>
                <a:cs typeface="Lucida Sans"/>
              </a:rPr>
              <a:t>glad.</a:t>
            </a:r>
            <a:endParaRPr sz="20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2000" spc="-75">
                <a:latin typeface="Lucida Sans"/>
                <a:cs typeface="Lucida Sans"/>
              </a:rPr>
              <a:t>The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65">
                <a:latin typeface="Lucida Sans"/>
                <a:cs typeface="Lucida Sans"/>
              </a:rPr>
              <a:t>stores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70">
                <a:latin typeface="Lucida Sans"/>
                <a:cs typeface="Lucida Sans"/>
              </a:rPr>
              <a:t>are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80">
                <a:latin typeface="Lucida Sans"/>
                <a:cs typeface="Lucida Sans"/>
              </a:rPr>
              <a:t>full.</a:t>
            </a:r>
            <a:r>
              <a:rPr dirty="0" sz="2000" spc="-200">
                <a:latin typeface="Lucida Sans"/>
                <a:cs typeface="Lucida Sans"/>
              </a:rPr>
              <a:t> </a:t>
            </a:r>
            <a:r>
              <a:rPr dirty="0" sz="2000" spc="-80">
                <a:latin typeface="Lucida Sans"/>
                <a:cs typeface="Lucida Sans"/>
              </a:rPr>
              <a:t>They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70">
                <a:latin typeface="Lucida Sans"/>
                <a:cs typeface="Lucida Sans"/>
              </a:rPr>
              <a:t>cheer</a:t>
            </a:r>
            <a:r>
              <a:rPr dirty="0" sz="2000" spc="-145">
                <a:latin typeface="Lucida Sans"/>
                <a:cs typeface="Lucida Sans"/>
              </a:rPr>
              <a:t> </a:t>
            </a:r>
            <a:r>
              <a:rPr dirty="0" sz="2000" spc="-85">
                <a:latin typeface="Lucida Sans"/>
                <a:cs typeface="Lucida Sans"/>
              </a:rPr>
              <a:t>like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95">
                <a:latin typeface="Lucida Sans"/>
                <a:cs typeface="Lucida Sans"/>
              </a:rPr>
              <a:t>mad.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2068" y="16122"/>
            <a:ext cx="6169522" cy="6262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1501" y="4067989"/>
            <a:ext cx="2666715" cy="186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1135" y="2972627"/>
            <a:ext cx="4573775" cy="261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314"/>
            <a:ext cx="3114874" cy="214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89117" y="348"/>
            <a:ext cx="3410880" cy="181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324" y="2780564"/>
            <a:ext cx="3996054" cy="167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99720" marR="293370">
              <a:lnSpc>
                <a:spcPct val="108300"/>
              </a:lnSpc>
              <a:spcBef>
                <a:spcPts val="100"/>
              </a:spcBef>
            </a:pPr>
            <a:r>
              <a:rPr dirty="0" sz="2000" spc="-40">
                <a:latin typeface="Lucida Sans"/>
                <a:cs typeface="Lucida Sans"/>
              </a:rPr>
              <a:t>His </a:t>
            </a:r>
            <a:r>
              <a:rPr dirty="0" sz="2000" spc="-95">
                <a:latin typeface="Lucida Sans"/>
                <a:cs typeface="Lucida Sans"/>
              </a:rPr>
              <a:t>baby </a:t>
            </a:r>
            <a:r>
              <a:rPr dirty="0" sz="2000" spc="-55">
                <a:latin typeface="Lucida Sans"/>
                <a:cs typeface="Lucida Sans"/>
              </a:rPr>
              <a:t>sister </a:t>
            </a:r>
            <a:r>
              <a:rPr dirty="0" sz="2000" spc="-60">
                <a:latin typeface="Lucida Sans"/>
                <a:cs typeface="Lucida Sans"/>
              </a:rPr>
              <a:t>takes </a:t>
            </a:r>
            <a:r>
              <a:rPr dirty="0" sz="2000" spc="-70">
                <a:latin typeface="Lucida Sans"/>
                <a:cs typeface="Lucida Sans"/>
              </a:rPr>
              <a:t>his</a:t>
            </a:r>
            <a:r>
              <a:rPr dirty="0" sz="2000" spc="-459">
                <a:latin typeface="Lucida Sans"/>
                <a:cs typeface="Lucida Sans"/>
              </a:rPr>
              <a:t> </a:t>
            </a:r>
            <a:r>
              <a:rPr dirty="0" sz="2000" spc="-110">
                <a:latin typeface="Lucida Sans"/>
                <a:cs typeface="Lucida Sans"/>
              </a:rPr>
              <a:t>hand  </a:t>
            </a:r>
            <a:r>
              <a:rPr dirty="0" sz="2000" spc="-45">
                <a:latin typeface="Lucida Sans"/>
                <a:cs typeface="Lucida Sans"/>
              </a:rPr>
              <a:t>“Now </a:t>
            </a:r>
            <a:r>
              <a:rPr dirty="0" sz="2000" spc="-15">
                <a:latin typeface="Lucida Sans"/>
                <a:cs typeface="Lucida Sans"/>
              </a:rPr>
              <a:t>I </a:t>
            </a:r>
            <a:r>
              <a:rPr dirty="0" sz="2000" spc="-110">
                <a:latin typeface="Lucida Sans"/>
                <a:cs typeface="Lucida Sans"/>
              </a:rPr>
              <a:t>think </a:t>
            </a:r>
            <a:r>
              <a:rPr dirty="0" sz="2000" spc="-15">
                <a:latin typeface="Lucida Sans"/>
                <a:cs typeface="Lucida Sans"/>
              </a:rPr>
              <a:t>I</a:t>
            </a:r>
            <a:r>
              <a:rPr dirty="0" sz="2000" spc="-405">
                <a:latin typeface="Lucida Sans"/>
                <a:cs typeface="Lucida Sans"/>
              </a:rPr>
              <a:t> </a:t>
            </a:r>
            <a:r>
              <a:rPr dirty="0" sz="2000" spc="-105">
                <a:latin typeface="Lucida Sans"/>
                <a:cs typeface="Lucida Sans"/>
              </a:rPr>
              <a:t>understand.”</a:t>
            </a:r>
            <a:endParaRPr sz="2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12700" marR="5080">
              <a:lnSpc>
                <a:spcPct val="108300"/>
              </a:lnSpc>
              <a:spcBef>
                <a:spcPts val="5"/>
              </a:spcBef>
            </a:pPr>
            <a:r>
              <a:rPr dirty="0" sz="2000" spc="-55">
                <a:latin typeface="Lucida Sans"/>
                <a:cs typeface="Lucida Sans"/>
              </a:rPr>
              <a:t>“The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60">
                <a:latin typeface="Lucida Sans"/>
                <a:cs typeface="Lucida Sans"/>
              </a:rPr>
              <a:t>way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110">
                <a:latin typeface="Lucida Sans"/>
                <a:cs typeface="Lucida Sans"/>
              </a:rPr>
              <a:t>you</a:t>
            </a:r>
            <a:r>
              <a:rPr dirty="0" sz="2000" spc="-145">
                <a:latin typeface="Lucida Sans"/>
                <a:cs typeface="Lucida Sans"/>
              </a:rPr>
              <a:t> </a:t>
            </a:r>
            <a:r>
              <a:rPr dirty="0" sz="2000" spc="-70">
                <a:latin typeface="Lucida Sans"/>
                <a:cs typeface="Lucida Sans"/>
              </a:rPr>
              <a:t>love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105">
                <a:latin typeface="Lucida Sans"/>
                <a:cs typeface="Lucida Sans"/>
              </a:rPr>
              <a:t>to</a:t>
            </a:r>
            <a:r>
              <a:rPr dirty="0" sz="2000" spc="-145">
                <a:latin typeface="Lucida Sans"/>
                <a:cs typeface="Lucida Sans"/>
              </a:rPr>
              <a:t> </a:t>
            </a:r>
            <a:r>
              <a:rPr dirty="0" sz="2000" spc="-85">
                <a:latin typeface="Lucida Sans"/>
                <a:cs typeface="Lucida Sans"/>
              </a:rPr>
              <a:t>read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25">
                <a:latin typeface="Lucida Sans"/>
                <a:cs typeface="Lucida Sans"/>
              </a:rPr>
              <a:t>a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110">
                <a:latin typeface="Lucida Sans"/>
                <a:cs typeface="Lucida Sans"/>
              </a:rPr>
              <a:t>book</a:t>
            </a:r>
            <a:r>
              <a:rPr dirty="0" sz="2000" spc="-140">
                <a:latin typeface="Lucida Sans"/>
                <a:cs typeface="Lucida Sans"/>
              </a:rPr>
              <a:t> </a:t>
            </a:r>
            <a:r>
              <a:rPr dirty="0" sz="2000" spc="-590">
                <a:latin typeface="Lucida Sans"/>
                <a:cs typeface="Lucida Sans"/>
              </a:rPr>
              <a:t>…  </a:t>
            </a:r>
            <a:r>
              <a:rPr dirty="0" sz="2000" spc="-40">
                <a:latin typeface="Lucida Sans"/>
                <a:cs typeface="Lucida Sans"/>
              </a:rPr>
              <a:t>Makes </a:t>
            </a:r>
            <a:r>
              <a:rPr dirty="0" sz="2000" spc="-90">
                <a:latin typeface="Lucida Sans"/>
                <a:cs typeface="Lucida Sans"/>
              </a:rPr>
              <a:t>me </a:t>
            </a:r>
            <a:r>
              <a:rPr dirty="0" sz="2000" spc="-80">
                <a:latin typeface="Lucida Sans"/>
                <a:cs typeface="Lucida Sans"/>
              </a:rPr>
              <a:t>want </a:t>
            </a:r>
            <a:r>
              <a:rPr dirty="0" sz="2000" spc="-105">
                <a:latin typeface="Lucida Sans"/>
                <a:cs typeface="Lucida Sans"/>
              </a:rPr>
              <a:t>to </a:t>
            </a:r>
            <a:r>
              <a:rPr dirty="0" sz="2000" spc="-75">
                <a:latin typeface="Lucida Sans"/>
                <a:cs typeface="Lucida Sans"/>
              </a:rPr>
              <a:t>take </a:t>
            </a:r>
            <a:r>
              <a:rPr dirty="0" sz="2000" spc="-25">
                <a:latin typeface="Lucida Sans"/>
                <a:cs typeface="Lucida Sans"/>
              </a:rPr>
              <a:t>a</a:t>
            </a:r>
            <a:r>
              <a:rPr dirty="0" sz="2000" spc="-459">
                <a:latin typeface="Lucida Sans"/>
                <a:cs typeface="Lucida Sans"/>
              </a:rPr>
              <a:t> </a:t>
            </a:r>
            <a:r>
              <a:rPr dirty="0" sz="2000" spc="-120">
                <a:latin typeface="Lucida Sans"/>
                <a:cs typeface="Lucida Sans"/>
              </a:rPr>
              <a:t>look.”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50479" y="1993131"/>
            <a:ext cx="98958" cy="100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07934" y="2017824"/>
            <a:ext cx="99931" cy="108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82889" y="2094997"/>
            <a:ext cx="198539" cy="212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52688" y="2350535"/>
            <a:ext cx="99911" cy="824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38848" y="1808486"/>
            <a:ext cx="897255" cy="683895"/>
          </a:xfrm>
          <a:custGeom>
            <a:avLst/>
            <a:gdLst/>
            <a:ahLst/>
            <a:cxnLst/>
            <a:rect l="l" t="t" r="r" b="b"/>
            <a:pathLst>
              <a:path w="897254" h="683894">
                <a:moveTo>
                  <a:pt x="541069" y="0"/>
                </a:moveTo>
                <a:lnTo>
                  <a:pt x="369933" y="65978"/>
                </a:lnTo>
                <a:lnTo>
                  <a:pt x="117092" y="173122"/>
                </a:lnTo>
                <a:lnTo>
                  <a:pt x="2787" y="269567"/>
                </a:lnTo>
                <a:lnTo>
                  <a:pt x="0" y="409973"/>
                </a:lnTo>
                <a:lnTo>
                  <a:pt x="81707" y="648997"/>
                </a:lnTo>
                <a:lnTo>
                  <a:pt x="174672" y="669694"/>
                </a:lnTo>
                <a:lnTo>
                  <a:pt x="397526" y="683841"/>
                </a:lnTo>
                <a:lnTo>
                  <a:pt x="666207" y="619524"/>
                </a:lnTo>
                <a:lnTo>
                  <a:pt x="896653" y="404827"/>
                </a:lnTo>
                <a:lnTo>
                  <a:pt x="755049" y="137657"/>
                </a:lnTo>
                <a:lnTo>
                  <a:pt x="652981" y="13303"/>
                </a:lnTo>
                <a:lnTo>
                  <a:pt x="541069" y="0"/>
                </a:lnTo>
                <a:close/>
              </a:path>
            </a:pathLst>
          </a:custGeom>
          <a:solidFill>
            <a:srgbClr val="30A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99997" y="2561532"/>
            <a:ext cx="5730705" cy="4638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418638" y="3266560"/>
            <a:ext cx="981358" cy="3933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93181" y="2752174"/>
            <a:ext cx="5547995" cy="1917700"/>
          </a:xfrm>
          <a:custGeom>
            <a:avLst/>
            <a:gdLst/>
            <a:ahLst/>
            <a:cxnLst/>
            <a:rect l="l" t="t" r="r" b="b"/>
            <a:pathLst>
              <a:path w="5547994" h="1917700">
                <a:moveTo>
                  <a:pt x="139700" y="609600"/>
                </a:moveTo>
                <a:lnTo>
                  <a:pt x="0" y="795858"/>
                </a:lnTo>
                <a:lnTo>
                  <a:pt x="2773705" y="1917687"/>
                </a:lnTo>
                <a:lnTo>
                  <a:pt x="3223731" y="1631276"/>
                </a:lnTo>
                <a:lnTo>
                  <a:pt x="2650070" y="1631276"/>
                </a:lnTo>
                <a:lnTo>
                  <a:pt x="2327475" y="1430382"/>
                </a:lnTo>
                <a:lnTo>
                  <a:pt x="1958446" y="1256993"/>
                </a:lnTo>
                <a:lnTo>
                  <a:pt x="1307637" y="1015326"/>
                </a:lnTo>
                <a:lnTo>
                  <a:pt x="139700" y="609600"/>
                </a:lnTo>
                <a:close/>
              </a:path>
              <a:path w="5547994" h="1917700">
                <a:moveTo>
                  <a:pt x="5283200" y="0"/>
                </a:moveTo>
                <a:lnTo>
                  <a:pt x="4984882" y="130258"/>
                </a:lnTo>
                <a:lnTo>
                  <a:pt x="4611158" y="343603"/>
                </a:lnTo>
                <a:lnTo>
                  <a:pt x="3915173" y="792965"/>
                </a:lnTo>
                <a:lnTo>
                  <a:pt x="2650070" y="1631276"/>
                </a:lnTo>
                <a:lnTo>
                  <a:pt x="3223731" y="1631276"/>
                </a:lnTo>
                <a:lnTo>
                  <a:pt x="5547436" y="152400"/>
                </a:lnTo>
                <a:lnTo>
                  <a:pt x="5283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44638" y="1401732"/>
            <a:ext cx="3194050" cy="2228850"/>
          </a:xfrm>
          <a:custGeom>
            <a:avLst/>
            <a:gdLst/>
            <a:ahLst/>
            <a:cxnLst/>
            <a:rect l="l" t="t" r="r" b="b"/>
            <a:pathLst>
              <a:path w="3194050" h="2228850">
                <a:moveTo>
                  <a:pt x="704850" y="0"/>
                </a:moveTo>
                <a:lnTo>
                  <a:pt x="697191" y="368361"/>
                </a:lnTo>
                <a:lnTo>
                  <a:pt x="688686" y="567877"/>
                </a:lnTo>
                <a:lnTo>
                  <a:pt x="673974" y="667604"/>
                </a:lnTo>
                <a:lnTo>
                  <a:pt x="647700" y="736600"/>
                </a:lnTo>
                <a:lnTo>
                  <a:pt x="487560" y="940545"/>
                </a:lnTo>
                <a:lnTo>
                  <a:pt x="271462" y="1080692"/>
                </a:lnTo>
                <a:lnTo>
                  <a:pt x="81557" y="1161504"/>
                </a:lnTo>
                <a:lnTo>
                  <a:pt x="0" y="1187450"/>
                </a:lnTo>
                <a:lnTo>
                  <a:pt x="217457" y="1778793"/>
                </a:lnTo>
                <a:lnTo>
                  <a:pt x="458549" y="2084387"/>
                </a:lnTo>
                <a:lnTo>
                  <a:pt x="875020" y="2201862"/>
                </a:lnTo>
                <a:lnTo>
                  <a:pt x="1618615" y="2228850"/>
                </a:lnTo>
                <a:lnTo>
                  <a:pt x="2403504" y="2097980"/>
                </a:lnTo>
                <a:lnTo>
                  <a:pt x="2885201" y="1791493"/>
                </a:lnTo>
                <a:lnTo>
                  <a:pt x="3127464" y="1481435"/>
                </a:lnTo>
                <a:lnTo>
                  <a:pt x="3194050" y="1339850"/>
                </a:lnTo>
                <a:lnTo>
                  <a:pt x="2833588" y="1129605"/>
                </a:lnTo>
                <a:lnTo>
                  <a:pt x="2643981" y="991393"/>
                </a:lnTo>
                <a:lnTo>
                  <a:pt x="2562721" y="863897"/>
                </a:lnTo>
                <a:lnTo>
                  <a:pt x="2527300" y="685800"/>
                </a:lnTo>
                <a:lnTo>
                  <a:pt x="2514600" y="133350"/>
                </a:lnTo>
                <a:lnTo>
                  <a:pt x="704850" y="0"/>
                </a:lnTo>
                <a:close/>
              </a:path>
            </a:pathLst>
          </a:custGeom>
          <a:solidFill>
            <a:srgbClr val="A68B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97582" y="0"/>
            <a:ext cx="4327525" cy="1871345"/>
          </a:xfrm>
          <a:custGeom>
            <a:avLst/>
            <a:gdLst/>
            <a:ahLst/>
            <a:cxnLst/>
            <a:rect l="l" t="t" r="r" b="b"/>
            <a:pathLst>
              <a:path w="4327525" h="1871345">
                <a:moveTo>
                  <a:pt x="4326895" y="0"/>
                </a:moveTo>
                <a:lnTo>
                  <a:pt x="0" y="0"/>
                </a:lnTo>
                <a:lnTo>
                  <a:pt x="19743" y="936838"/>
                </a:lnTo>
                <a:lnTo>
                  <a:pt x="246986" y="1513576"/>
                </a:lnTo>
                <a:lnTo>
                  <a:pt x="875394" y="1734204"/>
                </a:lnTo>
                <a:lnTo>
                  <a:pt x="2102425" y="1782732"/>
                </a:lnTo>
                <a:lnTo>
                  <a:pt x="3391338" y="1871129"/>
                </a:lnTo>
                <a:lnTo>
                  <a:pt x="4053213" y="1696141"/>
                </a:lnTo>
                <a:lnTo>
                  <a:pt x="4297061" y="1073763"/>
                </a:lnTo>
                <a:lnTo>
                  <a:pt x="4326895" y="0"/>
                </a:lnTo>
                <a:close/>
              </a:path>
            </a:pathLst>
          </a:custGeom>
          <a:solidFill>
            <a:srgbClr val="A68B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267512" y="231458"/>
            <a:ext cx="913130" cy="219075"/>
          </a:xfrm>
          <a:custGeom>
            <a:avLst/>
            <a:gdLst/>
            <a:ahLst/>
            <a:cxnLst/>
            <a:rect l="l" t="t" r="r" b="b"/>
            <a:pathLst>
              <a:path w="913129" h="219075">
                <a:moveTo>
                  <a:pt x="8516" y="0"/>
                </a:moveTo>
                <a:lnTo>
                  <a:pt x="3617" y="15577"/>
                </a:lnTo>
                <a:lnTo>
                  <a:pt x="0" y="52431"/>
                </a:lnTo>
                <a:lnTo>
                  <a:pt x="14287" y="95744"/>
                </a:lnTo>
                <a:lnTo>
                  <a:pt x="63101" y="130695"/>
                </a:lnTo>
                <a:lnTo>
                  <a:pt x="108367" y="135138"/>
                </a:lnTo>
                <a:lnTo>
                  <a:pt x="144196" y="119747"/>
                </a:lnTo>
                <a:lnTo>
                  <a:pt x="174410" y="96858"/>
                </a:lnTo>
                <a:lnTo>
                  <a:pt x="202835" y="78806"/>
                </a:lnTo>
                <a:lnTo>
                  <a:pt x="233294" y="77927"/>
                </a:lnTo>
                <a:lnTo>
                  <a:pt x="257511" y="94663"/>
                </a:lnTo>
                <a:lnTo>
                  <a:pt x="278727" y="121476"/>
                </a:lnTo>
                <a:lnTo>
                  <a:pt x="301572" y="152815"/>
                </a:lnTo>
                <a:lnTo>
                  <a:pt x="330676" y="183133"/>
                </a:lnTo>
                <a:lnTo>
                  <a:pt x="370670" y="206878"/>
                </a:lnTo>
                <a:lnTo>
                  <a:pt x="426181" y="218503"/>
                </a:lnTo>
                <a:lnTo>
                  <a:pt x="484043" y="211412"/>
                </a:lnTo>
                <a:lnTo>
                  <a:pt x="527363" y="188284"/>
                </a:lnTo>
                <a:lnTo>
                  <a:pt x="562027" y="157813"/>
                </a:lnTo>
                <a:lnTo>
                  <a:pt x="593923" y="128696"/>
                </a:lnTo>
                <a:lnTo>
                  <a:pt x="628937" y="109626"/>
                </a:lnTo>
                <a:lnTo>
                  <a:pt x="659534" y="107996"/>
                </a:lnTo>
                <a:lnTo>
                  <a:pt x="687753" y="118335"/>
                </a:lnTo>
                <a:lnTo>
                  <a:pt x="715602" y="135237"/>
                </a:lnTo>
                <a:lnTo>
                  <a:pt x="745091" y="153294"/>
                </a:lnTo>
                <a:lnTo>
                  <a:pt x="778228" y="167101"/>
                </a:lnTo>
                <a:lnTo>
                  <a:pt x="817021" y="171251"/>
                </a:lnTo>
                <a:lnTo>
                  <a:pt x="863480" y="160337"/>
                </a:lnTo>
                <a:lnTo>
                  <a:pt x="907393" y="121682"/>
                </a:lnTo>
                <a:lnTo>
                  <a:pt x="912755" y="72883"/>
                </a:lnTo>
                <a:lnTo>
                  <a:pt x="900569" y="31055"/>
                </a:lnTo>
                <a:lnTo>
                  <a:pt x="891840" y="13309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67323" y="830232"/>
            <a:ext cx="991869" cy="147955"/>
          </a:xfrm>
          <a:custGeom>
            <a:avLst/>
            <a:gdLst/>
            <a:ahLst/>
            <a:cxnLst/>
            <a:rect l="l" t="t" r="r" b="b"/>
            <a:pathLst>
              <a:path w="991870" h="147955">
                <a:moveTo>
                  <a:pt x="0" y="0"/>
                </a:moveTo>
                <a:lnTo>
                  <a:pt x="96041" y="83345"/>
                </a:lnTo>
                <a:lnTo>
                  <a:pt x="183541" y="126503"/>
                </a:lnTo>
                <a:lnTo>
                  <a:pt x="312440" y="143312"/>
                </a:lnTo>
                <a:lnTo>
                  <a:pt x="532676" y="147612"/>
                </a:lnTo>
                <a:lnTo>
                  <a:pt x="713762" y="128056"/>
                </a:lnTo>
                <a:lnTo>
                  <a:pt x="859461" y="82657"/>
                </a:lnTo>
                <a:lnTo>
                  <a:pt x="956566" y="36801"/>
                </a:lnTo>
                <a:lnTo>
                  <a:pt x="991869" y="15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36883" y="2841061"/>
            <a:ext cx="5907479" cy="4358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69222" y="5076914"/>
            <a:ext cx="1468755" cy="2019300"/>
          </a:xfrm>
          <a:custGeom>
            <a:avLst/>
            <a:gdLst/>
            <a:ahLst/>
            <a:cxnLst/>
            <a:rect l="l" t="t" r="r" b="b"/>
            <a:pathLst>
              <a:path w="1468755" h="2019300">
                <a:moveTo>
                  <a:pt x="1468285" y="0"/>
                </a:moveTo>
                <a:lnTo>
                  <a:pt x="0" y="570357"/>
                </a:lnTo>
                <a:lnTo>
                  <a:pt x="1034084" y="2018766"/>
                </a:lnTo>
                <a:lnTo>
                  <a:pt x="1468285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322284" y="4210151"/>
            <a:ext cx="3077711" cy="29898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199998" y="5611324"/>
            <a:ext cx="1864995" cy="1588770"/>
          </a:xfrm>
          <a:custGeom>
            <a:avLst/>
            <a:gdLst/>
            <a:ahLst/>
            <a:cxnLst/>
            <a:rect l="l" t="t" r="r" b="b"/>
            <a:pathLst>
              <a:path w="1864995" h="1588770">
                <a:moveTo>
                  <a:pt x="1124931" y="0"/>
                </a:moveTo>
                <a:lnTo>
                  <a:pt x="1073253" y="24428"/>
                </a:lnTo>
                <a:lnTo>
                  <a:pt x="1014170" y="60190"/>
                </a:lnTo>
                <a:lnTo>
                  <a:pt x="978328" y="83007"/>
                </a:lnTo>
                <a:lnTo>
                  <a:pt x="895865" y="136999"/>
                </a:lnTo>
                <a:lnTo>
                  <a:pt x="697993" y="269951"/>
                </a:lnTo>
                <a:lnTo>
                  <a:pt x="618670" y="323597"/>
                </a:lnTo>
                <a:lnTo>
                  <a:pt x="306649" y="532257"/>
                </a:lnTo>
                <a:lnTo>
                  <a:pt x="198477" y="602335"/>
                </a:lnTo>
                <a:lnTo>
                  <a:pt x="146816" y="635050"/>
                </a:lnTo>
                <a:lnTo>
                  <a:pt x="97254" y="665814"/>
                </a:lnTo>
                <a:lnTo>
                  <a:pt x="50157" y="694322"/>
                </a:lnTo>
                <a:lnTo>
                  <a:pt x="5888" y="720274"/>
                </a:lnTo>
                <a:lnTo>
                  <a:pt x="0" y="723584"/>
                </a:lnTo>
                <a:lnTo>
                  <a:pt x="0" y="1588673"/>
                </a:lnTo>
                <a:lnTo>
                  <a:pt x="427244" y="1588673"/>
                </a:lnTo>
                <a:lnTo>
                  <a:pt x="504237" y="1555268"/>
                </a:lnTo>
                <a:lnTo>
                  <a:pt x="622644" y="1502163"/>
                </a:lnTo>
                <a:lnTo>
                  <a:pt x="739000" y="1448188"/>
                </a:lnTo>
                <a:lnTo>
                  <a:pt x="908262" y="1366796"/>
                </a:lnTo>
                <a:lnTo>
                  <a:pt x="1069249" y="1286545"/>
                </a:lnTo>
                <a:lnTo>
                  <a:pt x="1267231" y="1184532"/>
                </a:lnTo>
                <a:lnTo>
                  <a:pt x="1719245" y="943127"/>
                </a:lnTo>
                <a:lnTo>
                  <a:pt x="1738475" y="933161"/>
                </a:lnTo>
                <a:lnTo>
                  <a:pt x="1755078" y="924769"/>
                </a:lnTo>
                <a:lnTo>
                  <a:pt x="1768973" y="918019"/>
                </a:lnTo>
                <a:lnTo>
                  <a:pt x="1817428" y="890582"/>
                </a:lnTo>
                <a:lnTo>
                  <a:pt x="1834725" y="874308"/>
                </a:lnTo>
                <a:lnTo>
                  <a:pt x="1504011" y="874308"/>
                </a:lnTo>
                <a:lnTo>
                  <a:pt x="1481407" y="864488"/>
                </a:lnTo>
                <a:lnTo>
                  <a:pt x="1487697" y="855155"/>
                </a:lnTo>
                <a:lnTo>
                  <a:pt x="1511455" y="842487"/>
                </a:lnTo>
                <a:lnTo>
                  <a:pt x="1548763" y="826725"/>
                </a:lnTo>
                <a:lnTo>
                  <a:pt x="1648346" y="786886"/>
                </a:lnTo>
                <a:lnTo>
                  <a:pt x="1702783" y="763291"/>
                </a:lnTo>
                <a:lnTo>
                  <a:pt x="1755090" y="737568"/>
                </a:lnTo>
                <a:lnTo>
                  <a:pt x="1788100" y="717865"/>
                </a:lnTo>
                <a:lnTo>
                  <a:pt x="1419514" y="717865"/>
                </a:lnTo>
                <a:lnTo>
                  <a:pt x="1405906" y="711530"/>
                </a:lnTo>
                <a:lnTo>
                  <a:pt x="1451591" y="662600"/>
                </a:lnTo>
                <a:lnTo>
                  <a:pt x="1489503" y="640909"/>
                </a:lnTo>
                <a:lnTo>
                  <a:pt x="1582791" y="591609"/>
                </a:lnTo>
                <a:lnTo>
                  <a:pt x="1632648" y="564718"/>
                </a:lnTo>
                <a:lnTo>
                  <a:pt x="1680966" y="536812"/>
                </a:lnTo>
                <a:lnTo>
                  <a:pt x="1724987" y="508249"/>
                </a:lnTo>
                <a:lnTo>
                  <a:pt x="1726282" y="507238"/>
                </a:lnTo>
                <a:lnTo>
                  <a:pt x="1337248" y="507238"/>
                </a:lnTo>
                <a:lnTo>
                  <a:pt x="1322518" y="500265"/>
                </a:lnTo>
                <a:lnTo>
                  <a:pt x="1338458" y="464056"/>
                </a:lnTo>
                <a:lnTo>
                  <a:pt x="1406369" y="413555"/>
                </a:lnTo>
                <a:lnTo>
                  <a:pt x="1451792" y="384743"/>
                </a:lnTo>
                <a:lnTo>
                  <a:pt x="1500583" y="354517"/>
                </a:lnTo>
                <a:lnTo>
                  <a:pt x="1526804" y="337953"/>
                </a:lnTo>
                <a:lnTo>
                  <a:pt x="1039645" y="337953"/>
                </a:lnTo>
                <a:lnTo>
                  <a:pt x="1018188" y="337134"/>
                </a:lnTo>
                <a:lnTo>
                  <a:pt x="993531" y="323594"/>
                </a:lnTo>
                <a:lnTo>
                  <a:pt x="991061" y="303199"/>
                </a:lnTo>
                <a:lnTo>
                  <a:pt x="1005817" y="277174"/>
                </a:lnTo>
                <a:lnTo>
                  <a:pt x="1032839" y="246757"/>
                </a:lnTo>
                <a:lnTo>
                  <a:pt x="1067164" y="213185"/>
                </a:lnTo>
                <a:lnTo>
                  <a:pt x="1103833" y="177693"/>
                </a:lnTo>
                <a:lnTo>
                  <a:pt x="1137885" y="141516"/>
                </a:lnTo>
                <a:lnTo>
                  <a:pt x="1170321" y="93436"/>
                </a:lnTo>
                <a:lnTo>
                  <a:pt x="1182471" y="52240"/>
                </a:lnTo>
                <a:lnTo>
                  <a:pt x="1177107" y="20933"/>
                </a:lnTo>
                <a:lnTo>
                  <a:pt x="1157003" y="2518"/>
                </a:lnTo>
                <a:lnTo>
                  <a:pt x="1124931" y="0"/>
                </a:lnTo>
                <a:close/>
              </a:path>
              <a:path w="1864995" h="1588770">
                <a:moveTo>
                  <a:pt x="1791624" y="815149"/>
                </a:moveTo>
                <a:lnTo>
                  <a:pt x="1758231" y="817160"/>
                </a:lnTo>
                <a:lnTo>
                  <a:pt x="1723888" y="826452"/>
                </a:lnTo>
                <a:lnTo>
                  <a:pt x="1668427" y="845442"/>
                </a:lnTo>
                <a:lnTo>
                  <a:pt x="1606985" y="861763"/>
                </a:lnTo>
                <a:lnTo>
                  <a:pt x="1549025" y="872392"/>
                </a:lnTo>
                <a:lnTo>
                  <a:pt x="1504011" y="874308"/>
                </a:lnTo>
                <a:lnTo>
                  <a:pt x="1834725" y="874308"/>
                </a:lnTo>
                <a:lnTo>
                  <a:pt x="1843177" y="866357"/>
                </a:lnTo>
                <a:lnTo>
                  <a:pt x="1849844" y="846023"/>
                </a:lnTo>
                <a:lnTo>
                  <a:pt x="1841057" y="830259"/>
                </a:lnTo>
                <a:lnTo>
                  <a:pt x="1820442" y="819741"/>
                </a:lnTo>
                <a:lnTo>
                  <a:pt x="1791624" y="815149"/>
                </a:lnTo>
                <a:close/>
              </a:path>
              <a:path w="1864995" h="1588770">
                <a:moveTo>
                  <a:pt x="1830488" y="588014"/>
                </a:moveTo>
                <a:lnTo>
                  <a:pt x="1758169" y="596703"/>
                </a:lnTo>
                <a:lnTo>
                  <a:pt x="1712886" y="610906"/>
                </a:lnTo>
                <a:lnTo>
                  <a:pt x="1664292" y="629160"/>
                </a:lnTo>
                <a:lnTo>
                  <a:pt x="1519412" y="689321"/>
                </a:lnTo>
                <a:lnTo>
                  <a:pt x="1478345" y="704870"/>
                </a:lnTo>
                <a:lnTo>
                  <a:pt x="1444353" y="715015"/>
                </a:lnTo>
                <a:lnTo>
                  <a:pt x="1419514" y="717865"/>
                </a:lnTo>
                <a:lnTo>
                  <a:pt x="1788100" y="717865"/>
                </a:lnTo>
                <a:lnTo>
                  <a:pt x="1801348" y="709959"/>
                </a:lnTo>
                <a:lnTo>
                  <a:pt x="1837637" y="680704"/>
                </a:lnTo>
                <a:lnTo>
                  <a:pt x="1860037" y="650045"/>
                </a:lnTo>
                <a:lnTo>
                  <a:pt x="1864630" y="618223"/>
                </a:lnTo>
                <a:lnTo>
                  <a:pt x="1853370" y="597311"/>
                </a:lnTo>
                <a:lnTo>
                  <a:pt x="1830488" y="588014"/>
                </a:lnTo>
                <a:close/>
              </a:path>
              <a:path w="1864995" h="1588770">
                <a:moveTo>
                  <a:pt x="1761124" y="365826"/>
                </a:moveTo>
                <a:lnTo>
                  <a:pt x="1683819" y="377219"/>
                </a:lnTo>
                <a:lnTo>
                  <a:pt x="1636810" y="393024"/>
                </a:lnTo>
                <a:lnTo>
                  <a:pt x="1586879" y="412923"/>
                </a:lnTo>
                <a:lnTo>
                  <a:pt x="1536015" y="434934"/>
                </a:lnTo>
                <a:lnTo>
                  <a:pt x="1486204" y="457073"/>
                </a:lnTo>
                <a:lnTo>
                  <a:pt x="1439435" y="477356"/>
                </a:lnTo>
                <a:lnTo>
                  <a:pt x="1397694" y="493801"/>
                </a:lnTo>
                <a:lnTo>
                  <a:pt x="1362969" y="504422"/>
                </a:lnTo>
                <a:lnTo>
                  <a:pt x="1337248" y="507238"/>
                </a:lnTo>
                <a:lnTo>
                  <a:pt x="1726282" y="507238"/>
                </a:lnTo>
                <a:lnTo>
                  <a:pt x="1761951" y="479389"/>
                </a:lnTo>
                <a:lnTo>
                  <a:pt x="1789096" y="450590"/>
                </a:lnTo>
                <a:lnTo>
                  <a:pt x="1803664" y="422212"/>
                </a:lnTo>
                <a:lnTo>
                  <a:pt x="1802895" y="394614"/>
                </a:lnTo>
                <a:lnTo>
                  <a:pt x="1787445" y="374206"/>
                </a:lnTo>
                <a:lnTo>
                  <a:pt x="1761124" y="365826"/>
                </a:lnTo>
                <a:close/>
              </a:path>
              <a:path w="1864995" h="1588770">
                <a:moveTo>
                  <a:pt x="1616791" y="159473"/>
                </a:moveTo>
                <a:lnTo>
                  <a:pt x="1577120" y="165041"/>
                </a:lnTo>
                <a:lnTo>
                  <a:pt x="1531225" y="175722"/>
                </a:lnTo>
                <a:lnTo>
                  <a:pt x="1480515" y="190491"/>
                </a:lnTo>
                <a:lnTo>
                  <a:pt x="1426397" y="208320"/>
                </a:lnTo>
                <a:lnTo>
                  <a:pt x="1370278" y="228184"/>
                </a:lnTo>
                <a:lnTo>
                  <a:pt x="1257547" y="269951"/>
                </a:lnTo>
                <a:lnTo>
                  <a:pt x="1203989" y="289713"/>
                </a:lnTo>
                <a:lnTo>
                  <a:pt x="1153941" y="307447"/>
                </a:lnTo>
                <a:lnTo>
                  <a:pt x="1108930" y="322083"/>
                </a:lnTo>
                <a:lnTo>
                  <a:pt x="1070362" y="332594"/>
                </a:lnTo>
                <a:lnTo>
                  <a:pt x="1039645" y="337953"/>
                </a:lnTo>
                <a:lnTo>
                  <a:pt x="1526804" y="337953"/>
                </a:lnTo>
                <a:lnTo>
                  <a:pt x="1595435" y="292695"/>
                </a:lnTo>
                <a:lnTo>
                  <a:pt x="1635080" y="262539"/>
                </a:lnTo>
                <a:lnTo>
                  <a:pt x="1665260" y="233844"/>
                </a:lnTo>
                <a:lnTo>
                  <a:pt x="1684391" y="183718"/>
                </a:lnTo>
                <a:lnTo>
                  <a:pt x="1671834" y="167785"/>
                </a:lnTo>
                <a:lnTo>
                  <a:pt x="1648832" y="160046"/>
                </a:lnTo>
                <a:lnTo>
                  <a:pt x="1616791" y="159473"/>
                </a:lnTo>
                <a:close/>
              </a:path>
            </a:pathLst>
          </a:custGeom>
          <a:solidFill>
            <a:srgbClr val="A68B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39827" y="5784819"/>
            <a:ext cx="106362" cy="1050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66826" y="5997544"/>
            <a:ext cx="106362" cy="105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34557" y="6215565"/>
            <a:ext cx="106362" cy="1050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908588" y="6451117"/>
            <a:ext cx="83642" cy="826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231751" y="5618901"/>
            <a:ext cx="94526" cy="90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44660" y="889995"/>
            <a:ext cx="2161942" cy="20470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22" y="2711833"/>
            <a:ext cx="106906" cy="151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32273" y="3360687"/>
            <a:ext cx="442927" cy="337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44267" y="3822653"/>
            <a:ext cx="189327" cy="181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1043" y="4176508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20">
                <a:moveTo>
                  <a:pt x="85940" y="0"/>
                </a:moveTo>
                <a:lnTo>
                  <a:pt x="0" y="28905"/>
                </a:lnTo>
                <a:lnTo>
                  <a:pt x="108305" y="233210"/>
                </a:lnTo>
                <a:lnTo>
                  <a:pt x="97804" y="244150"/>
                </a:lnTo>
                <a:lnTo>
                  <a:pt x="79294" y="270033"/>
                </a:lnTo>
                <a:lnTo>
                  <a:pt x="72263" y="300450"/>
                </a:lnTo>
                <a:lnTo>
                  <a:pt x="96202" y="324993"/>
                </a:lnTo>
                <a:lnTo>
                  <a:pt x="131770" y="337192"/>
                </a:lnTo>
                <a:lnTo>
                  <a:pt x="151237" y="331866"/>
                </a:lnTo>
                <a:lnTo>
                  <a:pt x="161457" y="300561"/>
                </a:lnTo>
                <a:lnTo>
                  <a:pt x="169278" y="234823"/>
                </a:lnTo>
                <a:lnTo>
                  <a:pt x="267100" y="234823"/>
                </a:lnTo>
                <a:lnTo>
                  <a:pt x="256578" y="207721"/>
                </a:lnTo>
                <a:lnTo>
                  <a:pt x="254967" y="205701"/>
                </a:lnTo>
                <a:lnTo>
                  <a:pt x="168274" y="205701"/>
                </a:lnTo>
                <a:lnTo>
                  <a:pt x="85940" y="0"/>
                </a:lnTo>
                <a:close/>
              </a:path>
              <a:path w="269875" h="337820">
                <a:moveTo>
                  <a:pt x="267100" y="234823"/>
                </a:moveTo>
                <a:lnTo>
                  <a:pt x="169278" y="234823"/>
                </a:lnTo>
                <a:lnTo>
                  <a:pt x="234328" y="252773"/>
                </a:lnTo>
                <a:lnTo>
                  <a:pt x="265106" y="255933"/>
                </a:lnTo>
                <a:lnTo>
                  <a:pt x="269794" y="241763"/>
                </a:lnTo>
                <a:lnTo>
                  <a:pt x="267100" y="234823"/>
                </a:lnTo>
                <a:close/>
              </a:path>
              <a:path w="269875" h="337820">
                <a:moveTo>
                  <a:pt x="228166" y="183427"/>
                </a:moveTo>
                <a:lnTo>
                  <a:pt x="206295" y="188838"/>
                </a:lnTo>
                <a:lnTo>
                  <a:pt x="168274" y="205701"/>
                </a:lnTo>
                <a:lnTo>
                  <a:pt x="254967" y="205701"/>
                </a:lnTo>
                <a:lnTo>
                  <a:pt x="242168" y="189658"/>
                </a:lnTo>
                <a:lnTo>
                  <a:pt x="228166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22092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39" h="270510">
                <a:moveTo>
                  <a:pt x="164592" y="0"/>
                </a:moveTo>
                <a:lnTo>
                  <a:pt x="0" y="98399"/>
                </a:lnTo>
                <a:lnTo>
                  <a:pt x="130606" y="270167"/>
                </a:lnTo>
                <a:lnTo>
                  <a:pt x="155206" y="261277"/>
                </a:lnTo>
                <a:lnTo>
                  <a:pt x="86334" y="100164"/>
                </a:lnTo>
                <a:lnTo>
                  <a:pt x="101168" y="94869"/>
                </a:lnTo>
                <a:lnTo>
                  <a:pt x="131287" y="94869"/>
                </a:lnTo>
                <a:lnTo>
                  <a:pt x="114935" y="51435"/>
                </a:lnTo>
                <a:lnTo>
                  <a:pt x="125526" y="41897"/>
                </a:lnTo>
                <a:lnTo>
                  <a:pt x="175067" y="41897"/>
                </a:lnTo>
                <a:lnTo>
                  <a:pt x="164592" y="0"/>
                </a:lnTo>
                <a:close/>
              </a:path>
              <a:path w="218439" h="270510">
                <a:moveTo>
                  <a:pt x="131287" y="94869"/>
                </a:moveTo>
                <a:lnTo>
                  <a:pt x="101168" y="94869"/>
                </a:lnTo>
                <a:lnTo>
                  <a:pt x="166878" y="252793"/>
                </a:lnTo>
                <a:lnTo>
                  <a:pt x="185953" y="240068"/>
                </a:lnTo>
                <a:lnTo>
                  <a:pt x="131287" y="94869"/>
                </a:lnTo>
                <a:close/>
              </a:path>
              <a:path w="218439" h="270510">
                <a:moveTo>
                  <a:pt x="175067" y="41897"/>
                </a:moveTo>
                <a:lnTo>
                  <a:pt x="125526" y="41897"/>
                </a:lnTo>
                <a:lnTo>
                  <a:pt x="199720" y="228409"/>
                </a:lnTo>
                <a:lnTo>
                  <a:pt x="218274" y="214706"/>
                </a:lnTo>
                <a:lnTo>
                  <a:pt x="175067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69087" y="4528421"/>
            <a:ext cx="204106" cy="22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58073" y="2763894"/>
            <a:ext cx="625670" cy="193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20319" y="2547223"/>
            <a:ext cx="149364" cy="179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05413" y="2374562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89" h="276860">
                <a:moveTo>
                  <a:pt x="297636" y="189306"/>
                </a:moveTo>
                <a:lnTo>
                  <a:pt x="103000" y="189306"/>
                </a:lnTo>
                <a:lnTo>
                  <a:pt x="92177" y="220079"/>
                </a:lnTo>
                <a:lnTo>
                  <a:pt x="91474" y="238945"/>
                </a:lnTo>
                <a:lnTo>
                  <a:pt x="103507" y="253651"/>
                </a:lnTo>
                <a:lnTo>
                  <a:pt x="130889" y="271945"/>
                </a:lnTo>
                <a:lnTo>
                  <a:pt x="164930" y="276756"/>
                </a:lnTo>
                <a:lnTo>
                  <a:pt x="195837" y="259592"/>
                </a:lnTo>
                <a:lnTo>
                  <a:pt x="218286" y="237092"/>
                </a:lnTo>
                <a:lnTo>
                  <a:pt x="226952" y="225894"/>
                </a:lnTo>
                <a:lnTo>
                  <a:pt x="304892" y="225894"/>
                </a:lnTo>
                <a:lnTo>
                  <a:pt x="308037" y="222181"/>
                </a:lnTo>
                <a:lnTo>
                  <a:pt x="306125" y="202507"/>
                </a:lnTo>
                <a:lnTo>
                  <a:pt x="297636" y="189306"/>
                </a:lnTo>
                <a:close/>
              </a:path>
              <a:path w="364489" h="276860">
                <a:moveTo>
                  <a:pt x="304892" y="225894"/>
                </a:moveTo>
                <a:lnTo>
                  <a:pt x="226952" y="225894"/>
                </a:lnTo>
                <a:lnTo>
                  <a:pt x="231200" y="232099"/>
                </a:lnTo>
                <a:lnTo>
                  <a:pt x="243605" y="243824"/>
                </a:lnTo>
                <a:lnTo>
                  <a:pt x="263653" y="250733"/>
                </a:lnTo>
                <a:lnTo>
                  <a:pt x="290833" y="242493"/>
                </a:lnTo>
                <a:lnTo>
                  <a:pt x="304892" y="225894"/>
                </a:lnTo>
                <a:close/>
              </a:path>
              <a:path w="364489" h="276860">
                <a:moveTo>
                  <a:pt x="56449" y="32051"/>
                </a:moveTo>
                <a:lnTo>
                  <a:pt x="40354" y="41708"/>
                </a:lnTo>
                <a:lnTo>
                  <a:pt x="19726" y="68275"/>
                </a:lnTo>
                <a:lnTo>
                  <a:pt x="8440" y="101590"/>
                </a:lnTo>
                <a:lnTo>
                  <a:pt x="16959" y="129055"/>
                </a:lnTo>
                <a:lnTo>
                  <a:pt x="31890" y="147708"/>
                </a:lnTo>
                <a:lnTo>
                  <a:pt x="39843" y="154584"/>
                </a:lnTo>
                <a:lnTo>
                  <a:pt x="11580" y="172430"/>
                </a:lnTo>
                <a:lnTo>
                  <a:pt x="0" y="183716"/>
                </a:lnTo>
                <a:lnTo>
                  <a:pt x="3159" y="193248"/>
                </a:lnTo>
                <a:lnTo>
                  <a:pt x="19116" y="205828"/>
                </a:lnTo>
                <a:lnTo>
                  <a:pt x="44428" y="212098"/>
                </a:lnTo>
                <a:lnTo>
                  <a:pt x="71907" y="205435"/>
                </a:lnTo>
                <a:lnTo>
                  <a:pt x="93961" y="194838"/>
                </a:lnTo>
                <a:lnTo>
                  <a:pt x="103000" y="189306"/>
                </a:lnTo>
                <a:lnTo>
                  <a:pt x="297636" y="189306"/>
                </a:lnTo>
                <a:lnTo>
                  <a:pt x="296567" y="187644"/>
                </a:lnTo>
                <a:lnTo>
                  <a:pt x="290833" y="181762"/>
                </a:lnTo>
                <a:lnTo>
                  <a:pt x="360323" y="181762"/>
                </a:lnTo>
                <a:lnTo>
                  <a:pt x="364320" y="165124"/>
                </a:lnTo>
                <a:lnTo>
                  <a:pt x="356263" y="129794"/>
                </a:lnTo>
                <a:lnTo>
                  <a:pt x="333427" y="97465"/>
                </a:lnTo>
                <a:lnTo>
                  <a:pt x="306270" y="88582"/>
                </a:lnTo>
                <a:lnTo>
                  <a:pt x="253660" y="88582"/>
                </a:lnTo>
                <a:lnTo>
                  <a:pt x="253422" y="60579"/>
                </a:lnTo>
                <a:lnTo>
                  <a:pt x="108232" y="60579"/>
                </a:lnTo>
                <a:lnTo>
                  <a:pt x="76310" y="38582"/>
                </a:lnTo>
                <a:lnTo>
                  <a:pt x="56449" y="32051"/>
                </a:lnTo>
                <a:close/>
              </a:path>
              <a:path w="364489" h="276860">
                <a:moveTo>
                  <a:pt x="360323" y="181762"/>
                </a:moveTo>
                <a:lnTo>
                  <a:pt x="290833" y="181762"/>
                </a:lnTo>
                <a:lnTo>
                  <a:pt x="337739" y="186236"/>
                </a:lnTo>
                <a:lnTo>
                  <a:pt x="360191" y="182314"/>
                </a:lnTo>
                <a:lnTo>
                  <a:pt x="360323" y="181762"/>
                </a:lnTo>
                <a:close/>
              </a:path>
              <a:path w="364489" h="276860">
                <a:moveTo>
                  <a:pt x="298913" y="86175"/>
                </a:moveTo>
                <a:lnTo>
                  <a:pt x="267423" y="86392"/>
                </a:lnTo>
                <a:lnTo>
                  <a:pt x="253660" y="88582"/>
                </a:lnTo>
                <a:lnTo>
                  <a:pt x="306270" y="88582"/>
                </a:lnTo>
                <a:lnTo>
                  <a:pt x="298913" y="86175"/>
                </a:lnTo>
                <a:close/>
              </a:path>
              <a:path w="364489" h="276860">
                <a:moveTo>
                  <a:pt x="207533" y="0"/>
                </a:moveTo>
                <a:lnTo>
                  <a:pt x="172322" y="4509"/>
                </a:lnTo>
                <a:lnTo>
                  <a:pt x="140376" y="25884"/>
                </a:lnTo>
                <a:lnTo>
                  <a:pt x="117183" y="49461"/>
                </a:lnTo>
                <a:lnTo>
                  <a:pt x="108232" y="60579"/>
                </a:lnTo>
                <a:lnTo>
                  <a:pt x="253422" y="60579"/>
                </a:lnTo>
                <a:lnTo>
                  <a:pt x="253282" y="43992"/>
                </a:lnTo>
                <a:lnTo>
                  <a:pt x="248351" y="19902"/>
                </a:lnTo>
                <a:lnTo>
                  <a:pt x="234543" y="8006"/>
                </a:lnTo>
                <a:lnTo>
                  <a:pt x="207533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33967" y="2711833"/>
            <a:ext cx="106722" cy="151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60222" y="3360687"/>
            <a:ext cx="442933" cy="337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72219" y="3822653"/>
            <a:ext cx="189321" cy="181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48987" y="4176508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20">
                <a:moveTo>
                  <a:pt x="85966" y="0"/>
                </a:moveTo>
                <a:lnTo>
                  <a:pt x="0" y="28905"/>
                </a:lnTo>
                <a:lnTo>
                  <a:pt x="108305" y="233210"/>
                </a:lnTo>
                <a:lnTo>
                  <a:pt x="97806" y="244150"/>
                </a:lnTo>
                <a:lnTo>
                  <a:pt x="79298" y="270033"/>
                </a:lnTo>
                <a:lnTo>
                  <a:pt x="72268" y="300450"/>
                </a:lnTo>
                <a:lnTo>
                  <a:pt x="96202" y="324993"/>
                </a:lnTo>
                <a:lnTo>
                  <a:pt x="131770" y="337192"/>
                </a:lnTo>
                <a:lnTo>
                  <a:pt x="151237" y="331866"/>
                </a:lnTo>
                <a:lnTo>
                  <a:pt x="161457" y="300561"/>
                </a:lnTo>
                <a:lnTo>
                  <a:pt x="169278" y="234823"/>
                </a:lnTo>
                <a:lnTo>
                  <a:pt x="267105" y="234823"/>
                </a:lnTo>
                <a:lnTo>
                  <a:pt x="256578" y="207721"/>
                </a:lnTo>
                <a:lnTo>
                  <a:pt x="254968" y="205701"/>
                </a:lnTo>
                <a:lnTo>
                  <a:pt x="168287" y="205701"/>
                </a:lnTo>
                <a:lnTo>
                  <a:pt x="85966" y="0"/>
                </a:lnTo>
                <a:close/>
              </a:path>
              <a:path w="269875" h="337820">
                <a:moveTo>
                  <a:pt x="267105" y="234823"/>
                </a:moveTo>
                <a:lnTo>
                  <a:pt x="169278" y="234823"/>
                </a:lnTo>
                <a:lnTo>
                  <a:pt x="234336" y="252773"/>
                </a:lnTo>
                <a:lnTo>
                  <a:pt x="265115" y="255933"/>
                </a:lnTo>
                <a:lnTo>
                  <a:pt x="269801" y="241763"/>
                </a:lnTo>
                <a:lnTo>
                  <a:pt x="267105" y="234823"/>
                </a:lnTo>
                <a:close/>
              </a:path>
              <a:path w="269875" h="337820">
                <a:moveTo>
                  <a:pt x="228187" y="183427"/>
                </a:moveTo>
                <a:lnTo>
                  <a:pt x="206314" y="188838"/>
                </a:lnTo>
                <a:lnTo>
                  <a:pt x="168287" y="205701"/>
                </a:lnTo>
                <a:lnTo>
                  <a:pt x="254968" y="205701"/>
                </a:lnTo>
                <a:lnTo>
                  <a:pt x="242182" y="189658"/>
                </a:lnTo>
                <a:lnTo>
                  <a:pt x="228187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50036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39" h="270510">
                <a:moveTo>
                  <a:pt x="164592" y="0"/>
                </a:moveTo>
                <a:lnTo>
                  <a:pt x="0" y="98399"/>
                </a:lnTo>
                <a:lnTo>
                  <a:pt x="130606" y="270167"/>
                </a:lnTo>
                <a:lnTo>
                  <a:pt x="155219" y="261277"/>
                </a:lnTo>
                <a:lnTo>
                  <a:pt x="86334" y="100164"/>
                </a:lnTo>
                <a:lnTo>
                  <a:pt x="101180" y="94869"/>
                </a:lnTo>
                <a:lnTo>
                  <a:pt x="131297" y="94869"/>
                </a:lnTo>
                <a:lnTo>
                  <a:pt x="114947" y="51435"/>
                </a:lnTo>
                <a:lnTo>
                  <a:pt x="125539" y="41897"/>
                </a:lnTo>
                <a:lnTo>
                  <a:pt x="175070" y="41897"/>
                </a:lnTo>
                <a:lnTo>
                  <a:pt x="164592" y="0"/>
                </a:lnTo>
                <a:close/>
              </a:path>
              <a:path w="218439" h="270510">
                <a:moveTo>
                  <a:pt x="131297" y="94869"/>
                </a:moveTo>
                <a:lnTo>
                  <a:pt x="101180" y="94869"/>
                </a:lnTo>
                <a:lnTo>
                  <a:pt x="166890" y="252793"/>
                </a:lnTo>
                <a:lnTo>
                  <a:pt x="185953" y="240068"/>
                </a:lnTo>
                <a:lnTo>
                  <a:pt x="131297" y="94869"/>
                </a:lnTo>
                <a:close/>
              </a:path>
              <a:path w="218439" h="270510">
                <a:moveTo>
                  <a:pt x="175070" y="41897"/>
                </a:moveTo>
                <a:lnTo>
                  <a:pt x="125539" y="41897"/>
                </a:lnTo>
                <a:lnTo>
                  <a:pt x="199732" y="228409"/>
                </a:lnTo>
                <a:lnTo>
                  <a:pt x="218287" y="214706"/>
                </a:lnTo>
                <a:lnTo>
                  <a:pt x="175070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97040" y="4528421"/>
            <a:ext cx="204104" cy="229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86013" y="2763894"/>
            <a:ext cx="625678" cy="1930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48277" y="2547223"/>
            <a:ext cx="149351" cy="1794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33369" y="2374562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90" h="276860">
                <a:moveTo>
                  <a:pt x="297627" y="189306"/>
                </a:moveTo>
                <a:lnTo>
                  <a:pt x="103001" y="189306"/>
                </a:lnTo>
                <a:lnTo>
                  <a:pt x="92171" y="220079"/>
                </a:lnTo>
                <a:lnTo>
                  <a:pt x="91465" y="238945"/>
                </a:lnTo>
                <a:lnTo>
                  <a:pt x="103496" y="253651"/>
                </a:lnTo>
                <a:lnTo>
                  <a:pt x="130878" y="271945"/>
                </a:lnTo>
                <a:lnTo>
                  <a:pt x="164915" y="276756"/>
                </a:lnTo>
                <a:lnTo>
                  <a:pt x="195827" y="259592"/>
                </a:lnTo>
                <a:lnTo>
                  <a:pt x="218283" y="237092"/>
                </a:lnTo>
                <a:lnTo>
                  <a:pt x="226953" y="225894"/>
                </a:lnTo>
                <a:lnTo>
                  <a:pt x="304892" y="225894"/>
                </a:lnTo>
                <a:lnTo>
                  <a:pt x="308036" y="222181"/>
                </a:lnTo>
                <a:lnTo>
                  <a:pt x="306120" y="202507"/>
                </a:lnTo>
                <a:lnTo>
                  <a:pt x="297627" y="189306"/>
                </a:lnTo>
                <a:close/>
              </a:path>
              <a:path w="364490" h="276860">
                <a:moveTo>
                  <a:pt x="304892" y="225894"/>
                </a:moveTo>
                <a:lnTo>
                  <a:pt x="226953" y="225894"/>
                </a:lnTo>
                <a:lnTo>
                  <a:pt x="231202" y="232099"/>
                </a:lnTo>
                <a:lnTo>
                  <a:pt x="243606" y="243824"/>
                </a:lnTo>
                <a:lnTo>
                  <a:pt x="263654" y="250733"/>
                </a:lnTo>
                <a:lnTo>
                  <a:pt x="290834" y="242493"/>
                </a:lnTo>
                <a:lnTo>
                  <a:pt x="304892" y="225894"/>
                </a:lnTo>
                <a:close/>
              </a:path>
              <a:path w="364490" h="276860">
                <a:moveTo>
                  <a:pt x="56451" y="32051"/>
                </a:moveTo>
                <a:lnTo>
                  <a:pt x="40356" y="41708"/>
                </a:lnTo>
                <a:lnTo>
                  <a:pt x="19727" y="68275"/>
                </a:lnTo>
                <a:lnTo>
                  <a:pt x="8445" y="101590"/>
                </a:lnTo>
                <a:lnTo>
                  <a:pt x="16959" y="129055"/>
                </a:lnTo>
                <a:lnTo>
                  <a:pt x="31882" y="147708"/>
                </a:lnTo>
                <a:lnTo>
                  <a:pt x="39831" y="154584"/>
                </a:lnTo>
                <a:lnTo>
                  <a:pt x="11576" y="172430"/>
                </a:lnTo>
                <a:lnTo>
                  <a:pt x="0" y="183716"/>
                </a:lnTo>
                <a:lnTo>
                  <a:pt x="3161" y="193248"/>
                </a:lnTo>
                <a:lnTo>
                  <a:pt x="19118" y="205828"/>
                </a:lnTo>
                <a:lnTo>
                  <a:pt x="44430" y="212098"/>
                </a:lnTo>
                <a:lnTo>
                  <a:pt x="71908" y="205435"/>
                </a:lnTo>
                <a:lnTo>
                  <a:pt x="93963" y="194838"/>
                </a:lnTo>
                <a:lnTo>
                  <a:pt x="103001" y="189306"/>
                </a:lnTo>
                <a:lnTo>
                  <a:pt x="297627" y="189306"/>
                </a:lnTo>
                <a:lnTo>
                  <a:pt x="296558" y="187644"/>
                </a:lnTo>
                <a:lnTo>
                  <a:pt x="290822" y="181762"/>
                </a:lnTo>
                <a:lnTo>
                  <a:pt x="360314" y="181762"/>
                </a:lnTo>
                <a:lnTo>
                  <a:pt x="364315" y="165124"/>
                </a:lnTo>
                <a:lnTo>
                  <a:pt x="356265" y="129794"/>
                </a:lnTo>
                <a:lnTo>
                  <a:pt x="333421" y="97465"/>
                </a:lnTo>
                <a:lnTo>
                  <a:pt x="306262" y="88582"/>
                </a:lnTo>
                <a:lnTo>
                  <a:pt x="253649" y="88582"/>
                </a:lnTo>
                <a:lnTo>
                  <a:pt x="253416" y="60579"/>
                </a:lnTo>
                <a:lnTo>
                  <a:pt x="108234" y="60579"/>
                </a:lnTo>
                <a:lnTo>
                  <a:pt x="76311" y="38582"/>
                </a:lnTo>
                <a:lnTo>
                  <a:pt x="56451" y="32051"/>
                </a:lnTo>
                <a:close/>
              </a:path>
              <a:path w="364490" h="276860">
                <a:moveTo>
                  <a:pt x="360314" y="181762"/>
                </a:moveTo>
                <a:lnTo>
                  <a:pt x="290822" y="181762"/>
                </a:lnTo>
                <a:lnTo>
                  <a:pt x="337728" y="186236"/>
                </a:lnTo>
                <a:lnTo>
                  <a:pt x="360181" y="182314"/>
                </a:lnTo>
                <a:lnTo>
                  <a:pt x="360314" y="181762"/>
                </a:lnTo>
                <a:close/>
              </a:path>
              <a:path w="364490" h="276860">
                <a:moveTo>
                  <a:pt x="298904" y="86175"/>
                </a:moveTo>
                <a:lnTo>
                  <a:pt x="267412" y="86392"/>
                </a:lnTo>
                <a:lnTo>
                  <a:pt x="253649" y="88582"/>
                </a:lnTo>
                <a:lnTo>
                  <a:pt x="306262" y="88582"/>
                </a:lnTo>
                <a:lnTo>
                  <a:pt x="298904" y="86175"/>
                </a:lnTo>
                <a:close/>
              </a:path>
              <a:path w="364490" h="276860">
                <a:moveTo>
                  <a:pt x="207535" y="0"/>
                </a:moveTo>
                <a:lnTo>
                  <a:pt x="172324" y="4509"/>
                </a:lnTo>
                <a:lnTo>
                  <a:pt x="140377" y="25884"/>
                </a:lnTo>
                <a:lnTo>
                  <a:pt x="117184" y="49461"/>
                </a:lnTo>
                <a:lnTo>
                  <a:pt x="108234" y="60579"/>
                </a:lnTo>
                <a:lnTo>
                  <a:pt x="253416" y="60579"/>
                </a:lnTo>
                <a:lnTo>
                  <a:pt x="253278" y="43992"/>
                </a:lnTo>
                <a:lnTo>
                  <a:pt x="248351" y="19902"/>
                </a:lnTo>
                <a:lnTo>
                  <a:pt x="234544" y="8006"/>
                </a:lnTo>
                <a:lnTo>
                  <a:pt x="207535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61925" y="2711833"/>
            <a:ext cx="106698" cy="1511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88158" y="3360687"/>
            <a:ext cx="442942" cy="337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200163" y="3822653"/>
            <a:ext cx="189335" cy="1814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76939" y="4176508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20">
                <a:moveTo>
                  <a:pt x="85953" y="0"/>
                </a:moveTo>
                <a:lnTo>
                  <a:pt x="0" y="28905"/>
                </a:lnTo>
                <a:lnTo>
                  <a:pt x="108305" y="233210"/>
                </a:lnTo>
                <a:lnTo>
                  <a:pt x="97804" y="244150"/>
                </a:lnTo>
                <a:lnTo>
                  <a:pt x="79292" y="270033"/>
                </a:lnTo>
                <a:lnTo>
                  <a:pt x="72258" y="300450"/>
                </a:lnTo>
                <a:lnTo>
                  <a:pt x="96189" y="324993"/>
                </a:lnTo>
                <a:lnTo>
                  <a:pt x="131764" y="337192"/>
                </a:lnTo>
                <a:lnTo>
                  <a:pt x="151234" y="331866"/>
                </a:lnTo>
                <a:lnTo>
                  <a:pt x="161451" y="300561"/>
                </a:lnTo>
                <a:lnTo>
                  <a:pt x="169265" y="234823"/>
                </a:lnTo>
                <a:lnTo>
                  <a:pt x="267112" y="234823"/>
                </a:lnTo>
                <a:lnTo>
                  <a:pt x="256590" y="207721"/>
                </a:lnTo>
                <a:lnTo>
                  <a:pt x="254979" y="205701"/>
                </a:lnTo>
                <a:lnTo>
                  <a:pt x="168287" y="205701"/>
                </a:lnTo>
                <a:lnTo>
                  <a:pt x="85953" y="0"/>
                </a:lnTo>
                <a:close/>
              </a:path>
              <a:path w="269875" h="337820">
                <a:moveTo>
                  <a:pt x="267112" y="234823"/>
                </a:moveTo>
                <a:lnTo>
                  <a:pt x="169265" y="234823"/>
                </a:lnTo>
                <a:lnTo>
                  <a:pt x="234330" y="252773"/>
                </a:lnTo>
                <a:lnTo>
                  <a:pt x="265115" y="255933"/>
                </a:lnTo>
                <a:lnTo>
                  <a:pt x="269806" y="241763"/>
                </a:lnTo>
                <a:lnTo>
                  <a:pt x="267112" y="234823"/>
                </a:lnTo>
                <a:close/>
              </a:path>
              <a:path w="269875" h="337820">
                <a:moveTo>
                  <a:pt x="228169" y="183427"/>
                </a:moveTo>
                <a:lnTo>
                  <a:pt x="206300" y="188838"/>
                </a:lnTo>
                <a:lnTo>
                  <a:pt x="168287" y="205701"/>
                </a:lnTo>
                <a:lnTo>
                  <a:pt x="254979" y="205701"/>
                </a:lnTo>
                <a:lnTo>
                  <a:pt x="242173" y="189658"/>
                </a:lnTo>
                <a:lnTo>
                  <a:pt x="228169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77975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40" h="270510">
                <a:moveTo>
                  <a:pt x="164617" y="0"/>
                </a:moveTo>
                <a:lnTo>
                  <a:pt x="0" y="98399"/>
                </a:lnTo>
                <a:lnTo>
                  <a:pt x="130619" y="270167"/>
                </a:lnTo>
                <a:lnTo>
                  <a:pt x="155232" y="261277"/>
                </a:lnTo>
                <a:lnTo>
                  <a:pt x="86334" y="100164"/>
                </a:lnTo>
                <a:lnTo>
                  <a:pt x="101180" y="94869"/>
                </a:lnTo>
                <a:lnTo>
                  <a:pt x="131312" y="94869"/>
                </a:lnTo>
                <a:lnTo>
                  <a:pt x="114960" y="51435"/>
                </a:lnTo>
                <a:lnTo>
                  <a:pt x="125552" y="41897"/>
                </a:lnTo>
                <a:lnTo>
                  <a:pt x="175090" y="41897"/>
                </a:lnTo>
                <a:lnTo>
                  <a:pt x="164617" y="0"/>
                </a:lnTo>
                <a:close/>
              </a:path>
              <a:path w="218440" h="270510">
                <a:moveTo>
                  <a:pt x="131312" y="94869"/>
                </a:moveTo>
                <a:lnTo>
                  <a:pt x="101180" y="94869"/>
                </a:lnTo>
                <a:lnTo>
                  <a:pt x="166890" y="252793"/>
                </a:lnTo>
                <a:lnTo>
                  <a:pt x="185978" y="240068"/>
                </a:lnTo>
                <a:lnTo>
                  <a:pt x="131312" y="94869"/>
                </a:lnTo>
                <a:close/>
              </a:path>
              <a:path w="218440" h="270510">
                <a:moveTo>
                  <a:pt x="175090" y="41897"/>
                </a:moveTo>
                <a:lnTo>
                  <a:pt x="125552" y="41897"/>
                </a:lnTo>
                <a:lnTo>
                  <a:pt x="199745" y="228409"/>
                </a:lnTo>
                <a:lnTo>
                  <a:pt x="218287" y="214706"/>
                </a:lnTo>
                <a:lnTo>
                  <a:pt x="175090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024979" y="4528421"/>
            <a:ext cx="204111" cy="229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313959" y="2763894"/>
            <a:ext cx="625681" cy="19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776227" y="2547223"/>
            <a:ext cx="149339" cy="1794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61313" y="2374562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90" h="276860">
                <a:moveTo>
                  <a:pt x="297640" y="189306"/>
                </a:moveTo>
                <a:lnTo>
                  <a:pt x="103001" y="189306"/>
                </a:lnTo>
                <a:lnTo>
                  <a:pt x="92171" y="220079"/>
                </a:lnTo>
                <a:lnTo>
                  <a:pt x="91465" y="238945"/>
                </a:lnTo>
                <a:lnTo>
                  <a:pt x="103496" y="253651"/>
                </a:lnTo>
                <a:lnTo>
                  <a:pt x="130878" y="271945"/>
                </a:lnTo>
                <a:lnTo>
                  <a:pt x="164921" y="276756"/>
                </a:lnTo>
                <a:lnTo>
                  <a:pt x="195832" y="259592"/>
                </a:lnTo>
                <a:lnTo>
                  <a:pt x="218285" y="237092"/>
                </a:lnTo>
                <a:lnTo>
                  <a:pt x="226953" y="225894"/>
                </a:lnTo>
                <a:lnTo>
                  <a:pt x="304898" y="225894"/>
                </a:lnTo>
                <a:lnTo>
                  <a:pt x="308044" y="222181"/>
                </a:lnTo>
                <a:lnTo>
                  <a:pt x="306131" y="202507"/>
                </a:lnTo>
                <a:lnTo>
                  <a:pt x="297640" y="189306"/>
                </a:lnTo>
                <a:close/>
              </a:path>
              <a:path w="364490" h="276860">
                <a:moveTo>
                  <a:pt x="304898" y="225894"/>
                </a:moveTo>
                <a:lnTo>
                  <a:pt x="226953" y="225894"/>
                </a:lnTo>
                <a:lnTo>
                  <a:pt x="231200" y="232099"/>
                </a:lnTo>
                <a:lnTo>
                  <a:pt x="243601" y="243824"/>
                </a:lnTo>
                <a:lnTo>
                  <a:pt x="263649" y="250733"/>
                </a:lnTo>
                <a:lnTo>
                  <a:pt x="290834" y="242493"/>
                </a:lnTo>
                <a:lnTo>
                  <a:pt x="304898" y="225894"/>
                </a:lnTo>
                <a:close/>
              </a:path>
              <a:path w="364490" h="276860">
                <a:moveTo>
                  <a:pt x="56461" y="32051"/>
                </a:moveTo>
                <a:lnTo>
                  <a:pt x="40363" y="41708"/>
                </a:lnTo>
                <a:lnTo>
                  <a:pt x="19727" y="68275"/>
                </a:lnTo>
                <a:lnTo>
                  <a:pt x="8445" y="101590"/>
                </a:lnTo>
                <a:lnTo>
                  <a:pt x="16959" y="129055"/>
                </a:lnTo>
                <a:lnTo>
                  <a:pt x="31882" y="147708"/>
                </a:lnTo>
                <a:lnTo>
                  <a:pt x="39831" y="154584"/>
                </a:lnTo>
                <a:lnTo>
                  <a:pt x="11576" y="172430"/>
                </a:lnTo>
                <a:lnTo>
                  <a:pt x="0" y="183716"/>
                </a:lnTo>
                <a:lnTo>
                  <a:pt x="3161" y="193248"/>
                </a:lnTo>
                <a:lnTo>
                  <a:pt x="19118" y="205828"/>
                </a:lnTo>
                <a:lnTo>
                  <a:pt x="44430" y="212098"/>
                </a:lnTo>
                <a:lnTo>
                  <a:pt x="71908" y="205435"/>
                </a:lnTo>
                <a:lnTo>
                  <a:pt x="93963" y="194838"/>
                </a:lnTo>
                <a:lnTo>
                  <a:pt x="103001" y="189306"/>
                </a:lnTo>
                <a:lnTo>
                  <a:pt x="297640" y="189306"/>
                </a:lnTo>
                <a:lnTo>
                  <a:pt x="296571" y="187644"/>
                </a:lnTo>
                <a:lnTo>
                  <a:pt x="290834" y="181762"/>
                </a:lnTo>
                <a:lnTo>
                  <a:pt x="360315" y="181762"/>
                </a:lnTo>
                <a:lnTo>
                  <a:pt x="364315" y="165124"/>
                </a:lnTo>
                <a:lnTo>
                  <a:pt x="356265" y="129794"/>
                </a:lnTo>
                <a:lnTo>
                  <a:pt x="333421" y="97465"/>
                </a:lnTo>
                <a:lnTo>
                  <a:pt x="306262" y="88582"/>
                </a:lnTo>
                <a:lnTo>
                  <a:pt x="253649" y="88582"/>
                </a:lnTo>
                <a:lnTo>
                  <a:pt x="253416" y="60579"/>
                </a:lnTo>
                <a:lnTo>
                  <a:pt x="108234" y="60579"/>
                </a:lnTo>
                <a:lnTo>
                  <a:pt x="76318" y="38582"/>
                </a:lnTo>
                <a:lnTo>
                  <a:pt x="56461" y="32051"/>
                </a:lnTo>
                <a:close/>
              </a:path>
              <a:path w="364490" h="276860">
                <a:moveTo>
                  <a:pt x="360315" y="181762"/>
                </a:moveTo>
                <a:lnTo>
                  <a:pt x="290834" y="181762"/>
                </a:lnTo>
                <a:lnTo>
                  <a:pt x="337734" y="186236"/>
                </a:lnTo>
                <a:lnTo>
                  <a:pt x="360183" y="182314"/>
                </a:lnTo>
                <a:lnTo>
                  <a:pt x="360315" y="181762"/>
                </a:lnTo>
                <a:close/>
              </a:path>
              <a:path w="364490" h="276860">
                <a:moveTo>
                  <a:pt x="298904" y="86175"/>
                </a:moveTo>
                <a:lnTo>
                  <a:pt x="267412" y="86392"/>
                </a:lnTo>
                <a:lnTo>
                  <a:pt x="253649" y="88582"/>
                </a:lnTo>
                <a:lnTo>
                  <a:pt x="306262" y="88582"/>
                </a:lnTo>
                <a:lnTo>
                  <a:pt x="298904" y="86175"/>
                </a:lnTo>
                <a:close/>
              </a:path>
              <a:path w="364490" h="276860">
                <a:moveTo>
                  <a:pt x="207535" y="0"/>
                </a:moveTo>
                <a:lnTo>
                  <a:pt x="172324" y="4509"/>
                </a:lnTo>
                <a:lnTo>
                  <a:pt x="140377" y="25884"/>
                </a:lnTo>
                <a:lnTo>
                  <a:pt x="117184" y="49461"/>
                </a:lnTo>
                <a:lnTo>
                  <a:pt x="108234" y="60579"/>
                </a:lnTo>
                <a:lnTo>
                  <a:pt x="253416" y="60579"/>
                </a:lnTo>
                <a:lnTo>
                  <a:pt x="253278" y="43992"/>
                </a:lnTo>
                <a:lnTo>
                  <a:pt x="248351" y="19902"/>
                </a:lnTo>
                <a:lnTo>
                  <a:pt x="234544" y="8006"/>
                </a:lnTo>
                <a:lnTo>
                  <a:pt x="207535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189862" y="2711833"/>
            <a:ext cx="106723" cy="1511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516010" y="3360687"/>
            <a:ext cx="443041" cy="3378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728114" y="3822653"/>
            <a:ext cx="189322" cy="1814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104884" y="4176508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20">
                <a:moveTo>
                  <a:pt x="85953" y="0"/>
                </a:moveTo>
                <a:lnTo>
                  <a:pt x="0" y="28905"/>
                </a:lnTo>
                <a:lnTo>
                  <a:pt x="108305" y="233210"/>
                </a:lnTo>
                <a:lnTo>
                  <a:pt x="97804" y="244150"/>
                </a:lnTo>
                <a:lnTo>
                  <a:pt x="79292" y="270033"/>
                </a:lnTo>
                <a:lnTo>
                  <a:pt x="72258" y="300450"/>
                </a:lnTo>
                <a:lnTo>
                  <a:pt x="96189" y="324993"/>
                </a:lnTo>
                <a:lnTo>
                  <a:pt x="131757" y="337192"/>
                </a:lnTo>
                <a:lnTo>
                  <a:pt x="151226" y="331866"/>
                </a:lnTo>
                <a:lnTo>
                  <a:pt x="161449" y="300561"/>
                </a:lnTo>
                <a:lnTo>
                  <a:pt x="169278" y="234823"/>
                </a:lnTo>
                <a:lnTo>
                  <a:pt x="267112" y="234823"/>
                </a:lnTo>
                <a:lnTo>
                  <a:pt x="256590" y="207721"/>
                </a:lnTo>
                <a:lnTo>
                  <a:pt x="254979" y="205701"/>
                </a:lnTo>
                <a:lnTo>
                  <a:pt x="168287" y="205701"/>
                </a:lnTo>
                <a:lnTo>
                  <a:pt x="85953" y="0"/>
                </a:lnTo>
                <a:close/>
              </a:path>
              <a:path w="269875" h="337820">
                <a:moveTo>
                  <a:pt x="267112" y="234823"/>
                </a:moveTo>
                <a:lnTo>
                  <a:pt x="169278" y="234823"/>
                </a:lnTo>
                <a:lnTo>
                  <a:pt x="234336" y="252773"/>
                </a:lnTo>
                <a:lnTo>
                  <a:pt x="265117" y="255933"/>
                </a:lnTo>
                <a:lnTo>
                  <a:pt x="269806" y="241763"/>
                </a:lnTo>
                <a:lnTo>
                  <a:pt x="267112" y="234823"/>
                </a:lnTo>
                <a:close/>
              </a:path>
              <a:path w="269875" h="337820">
                <a:moveTo>
                  <a:pt x="228179" y="183427"/>
                </a:moveTo>
                <a:lnTo>
                  <a:pt x="206307" y="188838"/>
                </a:lnTo>
                <a:lnTo>
                  <a:pt x="168287" y="205701"/>
                </a:lnTo>
                <a:lnTo>
                  <a:pt x="254979" y="205701"/>
                </a:lnTo>
                <a:lnTo>
                  <a:pt x="242180" y="189658"/>
                </a:lnTo>
                <a:lnTo>
                  <a:pt x="228179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005946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40" h="270510">
                <a:moveTo>
                  <a:pt x="164579" y="0"/>
                </a:moveTo>
                <a:lnTo>
                  <a:pt x="0" y="98399"/>
                </a:lnTo>
                <a:lnTo>
                  <a:pt x="130594" y="270167"/>
                </a:lnTo>
                <a:lnTo>
                  <a:pt x="155206" y="261277"/>
                </a:lnTo>
                <a:lnTo>
                  <a:pt x="86321" y="100164"/>
                </a:lnTo>
                <a:lnTo>
                  <a:pt x="101155" y="94869"/>
                </a:lnTo>
                <a:lnTo>
                  <a:pt x="131281" y="94869"/>
                </a:lnTo>
                <a:lnTo>
                  <a:pt x="114935" y="51435"/>
                </a:lnTo>
                <a:lnTo>
                  <a:pt x="125526" y="41897"/>
                </a:lnTo>
                <a:lnTo>
                  <a:pt x="175057" y="41897"/>
                </a:lnTo>
                <a:lnTo>
                  <a:pt x="164579" y="0"/>
                </a:lnTo>
                <a:close/>
              </a:path>
              <a:path w="218440" h="270510">
                <a:moveTo>
                  <a:pt x="131281" y="94869"/>
                </a:moveTo>
                <a:lnTo>
                  <a:pt x="101155" y="94869"/>
                </a:lnTo>
                <a:lnTo>
                  <a:pt x="166865" y="252793"/>
                </a:lnTo>
                <a:lnTo>
                  <a:pt x="185928" y="240068"/>
                </a:lnTo>
                <a:lnTo>
                  <a:pt x="131281" y="94869"/>
                </a:lnTo>
                <a:close/>
              </a:path>
              <a:path w="218440" h="270510">
                <a:moveTo>
                  <a:pt x="175057" y="41897"/>
                </a:moveTo>
                <a:lnTo>
                  <a:pt x="125526" y="41897"/>
                </a:lnTo>
                <a:lnTo>
                  <a:pt x="199720" y="228409"/>
                </a:lnTo>
                <a:lnTo>
                  <a:pt x="218274" y="214706"/>
                </a:lnTo>
                <a:lnTo>
                  <a:pt x="175057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552928" y="4528421"/>
            <a:ext cx="204092" cy="2298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841899" y="2763894"/>
            <a:ext cx="625689" cy="1930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304172" y="2547223"/>
            <a:ext cx="149351" cy="1794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189253" y="2374562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90" h="276860">
                <a:moveTo>
                  <a:pt x="297639" y="189306"/>
                </a:moveTo>
                <a:lnTo>
                  <a:pt x="103012" y="189306"/>
                </a:lnTo>
                <a:lnTo>
                  <a:pt x="92175" y="220079"/>
                </a:lnTo>
                <a:lnTo>
                  <a:pt x="91465" y="238945"/>
                </a:lnTo>
                <a:lnTo>
                  <a:pt x="103495" y="253651"/>
                </a:lnTo>
                <a:lnTo>
                  <a:pt x="130876" y="271945"/>
                </a:lnTo>
                <a:lnTo>
                  <a:pt x="164926" y="276756"/>
                </a:lnTo>
                <a:lnTo>
                  <a:pt x="195841" y="259592"/>
                </a:lnTo>
                <a:lnTo>
                  <a:pt x="218296" y="237092"/>
                </a:lnTo>
                <a:lnTo>
                  <a:pt x="226964" y="225894"/>
                </a:lnTo>
                <a:lnTo>
                  <a:pt x="304903" y="225894"/>
                </a:lnTo>
                <a:lnTo>
                  <a:pt x="308047" y="222181"/>
                </a:lnTo>
                <a:lnTo>
                  <a:pt x="306131" y="202507"/>
                </a:lnTo>
                <a:lnTo>
                  <a:pt x="297639" y="189306"/>
                </a:lnTo>
                <a:close/>
              </a:path>
              <a:path w="364490" h="276860">
                <a:moveTo>
                  <a:pt x="304903" y="225894"/>
                </a:moveTo>
                <a:lnTo>
                  <a:pt x="226964" y="225894"/>
                </a:lnTo>
                <a:lnTo>
                  <a:pt x="231213" y="232099"/>
                </a:lnTo>
                <a:lnTo>
                  <a:pt x="243617" y="243824"/>
                </a:lnTo>
                <a:lnTo>
                  <a:pt x="263665" y="250733"/>
                </a:lnTo>
                <a:lnTo>
                  <a:pt x="290845" y="242493"/>
                </a:lnTo>
                <a:lnTo>
                  <a:pt x="304903" y="225894"/>
                </a:lnTo>
                <a:close/>
              </a:path>
              <a:path w="364490" h="276860">
                <a:moveTo>
                  <a:pt x="56462" y="32051"/>
                </a:moveTo>
                <a:lnTo>
                  <a:pt x="40367" y="41708"/>
                </a:lnTo>
                <a:lnTo>
                  <a:pt x="19738" y="68275"/>
                </a:lnTo>
                <a:lnTo>
                  <a:pt x="8455" y="101590"/>
                </a:lnTo>
                <a:lnTo>
                  <a:pt x="16964" y="129055"/>
                </a:lnTo>
                <a:lnTo>
                  <a:pt x="31883" y="147708"/>
                </a:lnTo>
                <a:lnTo>
                  <a:pt x="39830" y="154584"/>
                </a:lnTo>
                <a:lnTo>
                  <a:pt x="11574" y="172430"/>
                </a:lnTo>
                <a:lnTo>
                  <a:pt x="0" y="183716"/>
                </a:lnTo>
                <a:lnTo>
                  <a:pt x="3165" y="193248"/>
                </a:lnTo>
                <a:lnTo>
                  <a:pt x="19129" y="205828"/>
                </a:lnTo>
                <a:lnTo>
                  <a:pt x="44441" y="212098"/>
                </a:lnTo>
                <a:lnTo>
                  <a:pt x="71920" y="205435"/>
                </a:lnTo>
                <a:lnTo>
                  <a:pt x="93974" y="194838"/>
                </a:lnTo>
                <a:lnTo>
                  <a:pt x="103012" y="189306"/>
                </a:lnTo>
                <a:lnTo>
                  <a:pt x="297639" y="189306"/>
                </a:lnTo>
                <a:lnTo>
                  <a:pt x="296569" y="187644"/>
                </a:lnTo>
                <a:lnTo>
                  <a:pt x="290833" y="181762"/>
                </a:lnTo>
                <a:lnTo>
                  <a:pt x="360325" y="181762"/>
                </a:lnTo>
                <a:lnTo>
                  <a:pt x="364326" y="165124"/>
                </a:lnTo>
                <a:lnTo>
                  <a:pt x="356276" y="129794"/>
                </a:lnTo>
                <a:lnTo>
                  <a:pt x="333430" y="97465"/>
                </a:lnTo>
                <a:lnTo>
                  <a:pt x="306267" y="88582"/>
                </a:lnTo>
                <a:lnTo>
                  <a:pt x="253647" y="88582"/>
                </a:lnTo>
                <a:lnTo>
                  <a:pt x="253415" y="60579"/>
                </a:lnTo>
                <a:lnTo>
                  <a:pt x="108245" y="60579"/>
                </a:lnTo>
                <a:lnTo>
                  <a:pt x="76322" y="38582"/>
                </a:lnTo>
                <a:lnTo>
                  <a:pt x="56462" y="32051"/>
                </a:lnTo>
                <a:close/>
              </a:path>
              <a:path w="364490" h="276860">
                <a:moveTo>
                  <a:pt x="360325" y="181762"/>
                </a:moveTo>
                <a:lnTo>
                  <a:pt x="290833" y="181762"/>
                </a:lnTo>
                <a:lnTo>
                  <a:pt x="337740" y="186236"/>
                </a:lnTo>
                <a:lnTo>
                  <a:pt x="360192" y="182314"/>
                </a:lnTo>
                <a:lnTo>
                  <a:pt x="360325" y="181762"/>
                </a:lnTo>
                <a:close/>
              </a:path>
              <a:path w="364490" h="276860">
                <a:moveTo>
                  <a:pt x="298908" y="86175"/>
                </a:moveTo>
                <a:lnTo>
                  <a:pt x="267413" y="86392"/>
                </a:lnTo>
                <a:lnTo>
                  <a:pt x="253647" y="88582"/>
                </a:lnTo>
                <a:lnTo>
                  <a:pt x="306267" y="88582"/>
                </a:lnTo>
                <a:lnTo>
                  <a:pt x="298908" y="86175"/>
                </a:lnTo>
                <a:close/>
              </a:path>
              <a:path w="364490" h="276860">
                <a:moveTo>
                  <a:pt x="207546" y="0"/>
                </a:moveTo>
                <a:lnTo>
                  <a:pt x="172330" y="4509"/>
                </a:lnTo>
                <a:lnTo>
                  <a:pt x="140384" y="25884"/>
                </a:lnTo>
                <a:lnTo>
                  <a:pt x="117194" y="49461"/>
                </a:lnTo>
                <a:lnTo>
                  <a:pt x="108245" y="60579"/>
                </a:lnTo>
                <a:lnTo>
                  <a:pt x="253415" y="60579"/>
                </a:lnTo>
                <a:lnTo>
                  <a:pt x="253277" y="43992"/>
                </a:lnTo>
                <a:lnTo>
                  <a:pt x="248351" y="19902"/>
                </a:lnTo>
                <a:lnTo>
                  <a:pt x="234548" y="8006"/>
                </a:lnTo>
                <a:lnTo>
                  <a:pt x="207546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-3177" y="2711833"/>
            <a:ext cx="376004" cy="58012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4218" y="3360687"/>
            <a:ext cx="443046" cy="3378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616328" y="3822653"/>
            <a:ext cx="189340" cy="1814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4176508"/>
            <a:ext cx="263525" cy="337820"/>
          </a:xfrm>
          <a:custGeom>
            <a:avLst/>
            <a:gdLst/>
            <a:ahLst/>
            <a:cxnLst/>
            <a:rect l="l" t="t" r="r" b="b"/>
            <a:pathLst>
              <a:path w="263525" h="337820">
                <a:moveTo>
                  <a:pt x="79039" y="0"/>
                </a:moveTo>
                <a:lnTo>
                  <a:pt x="0" y="26584"/>
                </a:lnTo>
                <a:lnTo>
                  <a:pt x="0" y="41923"/>
                </a:lnTo>
                <a:lnTo>
                  <a:pt x="101404" y="233210"/>
                </a:lnTo>
                <a:lnTo>
                  <a:pt x="90903" y="244150"/>
                </a:lnTo>
                <a:lnTo>
                  <a:pt x="72391" y="270033"/>
                </a:lnTo>
                <a:lnTo>
                  <a:pt x="65357" y="300450"/>
                </a:lnTo>
                <a:lnTo>
                  <a:pt x="89288" y="324993"/>
                </a:lnTo>
                <a:lnTo>
                  <a:pt x="124863" y="337192"/>
                </a:lnTo>
                <a:lnTo>
                  <a:pt x="144335" y="331866"/>
                </a:lnTo>
                <a:lnTo>
                  <a:pt x="154555" y="300561"/>
                </a:lnTo>
                <a:lnTo>
                  <a:pt x="162377" y="234823"/>
                </a:lnTo>
                <a:lnTo>
                  <a:pt x="260204" y="234823"/>
                </a:lnTo>
                <a:lnTo>
                  <a:pt x="249676" y="207721"/>
                </a:lnTo>
                <a:lnTo>
                  <a:pt x="248065" y="205701"/>
                </a:lnTo>
                <a:lnTo>
                  <a:pt x="161373" y="205701"/>
                </a:lnTo>
                <a:lnTo>
                  <a:pt x="79039" y="0"/>
                </a:lnTo>
                <a:close/>
              </a:path>
              <a:path w="263525" h="337820">
                <a:moveTo>
                  <a:pt x="260204" y="234823"/>
                </a:moveTo>
                <a:lnTo>
                  <a:pt x="162377" y="234823"/>
                </a:lnTo>
                <a:lnTo>
                  <a:pt x="227434" y="252773"/>
                </a:lnTo>
                <a:lnTo>
                  <a:pt x="258214" y="255933"/>
                </a:lnTo>
                <a:lnTo>
                  <a:pt x="262900" y="241763"/>
                </a:lnTo>
                <a:lnTo>
                  <a:pt x="260204" y="234823"/>
                </a:lnTo>
                <a:close/>
              </a:path>
              <a:path w="263525" h="337820">
                <a:moveTo>
                  <a:pt x="221265" y="183427"/>
                </a:moveTo>
                <a:lnTo>
                  <a:pt x="199393" y="188838"/>
                </a:lnTo>
                <a:lnTo>
                  <a:pt x="161373" y="205701"/>
                </a:lnTo>
                <a:lnTo>
                  <a:pt x="248065" y="205701"/>
                </a:lnTo>
                <a:lnTo>
                  <a:pt x="235266" y="189658"/>
                </a:lnTo>
                <a:lnTo>
                  <a:pt x="221265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94147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40" h="270510">
                <a:moveTo>
                  <a:pt x="164604" y="0"/>
                </a:moveTo>
                <a:lnTo>
                  <a:pt x="0" y="98399"/>
                </a:lnTo>
                <a:lnTo>
                  <a:pt x="130606" y="270167"/>
                </a:lnTo>
                <a:lnTo>
                  <a:pt x="155206" y="261277"/>
                </a:lnTo>
                <a:lnTo>
                  <a:pt x="86321" y="100164"/>
                </a:lnTo>
                <a:lnTo>
                  <a:pt x="101168" y="94869"/>
                </a:lnTo>
                <a:lnTo>
                  <a:pt x="131300" y="94869"/>
                </a:lnTo>
                <a:lnTo>
                  <a:pt x="114947" y="51435"/>
                </a:lnTo>
                <a:lnTo>
                  <a:pt x="125539" y="41897"/>
                </a:lnTo>
                <a:lnTo>
                  <a:pt x="175077" y="41897"/>
                </a:lnTo>
                <a:lnTo>
                  <a:pt x="164604" y="0"/>
                </a:lnTo>
                <a:close/>
              </a:path>
              <a:path w="218440" h="270510">
                <a:moveTo>
                  <a:pt x="131300" y="94869"/>
                </a:moveTo>
                <a:lnTo>
                  <a:pt x="101168" y="94869"/>
                </a:lnTo>
                <a:lnTo>
                  <a:pt x="166865" y="252793"/>
                </a:lnTo>
                <a:lnTo>
                  <a:pt x="185966" y="240068"/>
                </a:lnTo>
                <a:lnTo>
                  <a:pt x="131300" y="94869"/>
                </a:lnTo>
                <a:close/>
              </a:path>
              <a:path w="218440" h="270510">
                <a:moveTo>
                  <a:pt x="175077" y="41897"/>
                </a:moveTo>
                <a:lnTo>
                  <a:pt x="125539" y="41897"/>
                </a:lnTo>
                <a:lnTo>
                  <a:pt x="199745" y="228409"/>
                </a:lnTo>
                <a:lnTo>
                  <a:pt x="218274" y="214706"/>
                </a:lnTo>
                <a:lnTo>
                  <a:pt x="175077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41143" y="4528421"/>
            <a:ext cx="204105" cy="2298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30127" y="2763894"/>
            <a:ext cx="625672" cy="1930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192374" y="2547223"/>
            <a:ext cx="149364" cy="1794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077482" y="2374562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89" h="276860">
                <a:moveTo>
                  <a:pt x="297628" y="189306"/>
                </a:moveTo>
                <a:lnTo>
                  <a:pt x="102992" y="189306"/>
                </a:lnTo>
                <a:lnTo>
                  <a:pt x="92154" y="220079"/>
                </a:lnTo>
                <a:lnTo>
                  <a:pt x="91446" y="238945"/>
                </a:lnTo>
                <a:lnTo>
                  <a:pt x="103479" y="253651"/>
                </a:lnTo>
                <a:lnTo>
                  <a:pt x="130868" y="271945"/>
                </a:lnTo>
                <a:lnTo>
                  <a:pt x="164911" y="276756"/>
                </a:lnTo>
                <a:lnTo>
                  <a:pt x="195822" y="259592"/>
                </a:lnTo>
                <a:lnTo>
                  <a:pt x="218276" y="237092"/>
                </a:lnTo>
                <a:lnTo>
                  <a:pt x="226944" y="225894"/>
                </a:lnTo>
                <a:lnTo>
                  <a:pt x="304884" y="225894"/>
                </a:lnTo>
                <a:lnTo>
                  <a:pt x="308029" y="222181"/>
                </a:lnTo>
                <a:lnTo>
                  <a:pt x="306117" y="202507"/>
                </a:lnTo>
                <a:lnTo>
                  <a:pt x="297628" y="189306"/>
                </a:lnTo>
                <a:close/>
              </a:path>
              <a:path w="364489" h="276860">
                <a:moveTo>
                  <a:pt x="304884" y="225894"/>
                </a:moveTo>
                <a:lnTo>
                  <a:pt x="226944" y="225894"/>
                </a:lnTo>
                <a:lnTo>
                  <a:pt x="231190" y="232099"/>
                </a:lnTo>
                <a:lnTo>
                  <a:pt x="243592" y="243824"/>
                </a:lnTo>
                <a:lnTo>
                  <a:pt x="263639" y="250733"/>
                </a:lnTo>
                <a:lnTo>
                  <a:pt x="290825" y="242493"/>
                </a:lnTo>
                <a:lnTo>
                  <a:pt x="304884" y="225894"/>
                </a:lnTo>
                <a:close/>
              </a:path>
              <a:path w="364489" h="276860">
                <a:moveTo>
                  <a:pt x="56441" y="32051"/>
                </a:moveTo>
                <a:lnTo>
                  <a:pt x="40346" y="41708"/>
                </a:lnTo>
                <a:lnTo>
                  <a:pt x="19718" y="68275"/>
                </a:lnTo>
                <a:lnTo>
                  <a:pt x="8436" y="101590"/>
                </a:lnTo>
                <a:lnTo>
                  <a:pt x="16949" y="129055"/>
                </a:lnTo>
                <a:lnTo>
                  <a:pt x="31873" y="147708"/>
                </a:lnTo>
                <a:lnTo>
                  <a:pt x="39822" y="154584"/>
                </a:lnTo>
                <a:lnTo>
                  <a:pt x="11573" y="172430"/>
                </a:lnTo>
                <a:lnTo>
                  <a:pt x="0" y="183716"/>
                </a:lnTo>
                <a:lnTo>
                  <a:pt x="3158" y="193248"/>
                </a:lnTo>
                <a:lnTo>
                  <a:pt x="19108" y="205828"/>
                </a:lnTo>
                <a:lnTo>
                  <a:pt x="44420" y="212098"/>
                </a:lnTo>
                <a:lnTo>
                  <a:pt x="71899" y="205435"/>
                </a:lnTo>
                <a:lnTo>
                  <a:pt x="93953" y="194838"/>
                </a:lnTo>
                <a:lnTo>
                  <a:pt x="102992" y="189306"/>
                </a:lnTo>
                <a:lnTo>
                  <a:pt x="297628" y="189306"/>
                </a:lnTo>
                <a:lnTo>
                  <a:pt x="296559" y="187644"/>
                </a:lnTo>
                <a:lnTo>
                  <a:pt x="290825" y="181762"/>
                </a:lnTo>
                <a:lnTo>
                  <a:pt x="360306" y="181762"/>
                </a:lnTo>
                <a:lnTo>
                  <a:pt x="364305" y="165124"/>
                </a:lnTo>
                <a:lnTo>
                  <a:pt x="356255" y="129794"/>
                </a:lnTo>
                <a:lnTo>
                  <a:pt x="333412" y="97465"/>
                </a:lnTo>
                <a:lnTo>
                  <a:pt x="306252" y="88582"/>
                </a:lnTo>
                <a:lnTo>
                  <a:pt x="253639" y="88582"/>
                </a:lnTo>
                <a:lnTo>
                  <a:pt x="253402" y="60579"/>
                </a:lnTo>
                <a:lnTo>
                  <a:pt x="108224" y="60579"/>
                </a:lnTo>
                <a:lnTo>
                  <a:pt x="76302" y="38582"/>
                </a:lnTo>
                <a:lnTo>
                  <a:pt x="56441" y="32051"/>
                </a:lnTo>
                <a:close/>
              </a:path>
              <a:path w="364489" h="276860">
                <a:moveTo>
                  <a:pt x="360306" y="181762"/>
                </a:moveTo>
                <a:lnTo>
                  <a:pt x="290825" y="181762"/>
                </a:lnTo>
                <a:lnTo>
                  <a:pt x="337724" y="186236"/>
                </a:lnTo>
                <a:lnTo>
                  <a:pt x="360173" y="182314"/>
                </a:lnTo>
                <a:lnTo>
                  <a:pt x="360306" y="181762"/>
                </a:lnTo>
                <a:close/>
              </a:path>
              <a:path w="364489" h="276860">
                <a:moveTo>
                  <a:pt x="298894" y="86175"/>
                </a:moveTo>
                <a:lnTo>
                  <a:pt x="267403" y="86392"/>
                </a:lnTo>
                <a:lnTo>
                  <a:pt x="253639" y="88582"/>
                </a:lnTo>
                <a:lnTo>
                  <a:pt x="306252" y="88582"/>
                </a:lnTo>
                <a:lnTo>
                  <a:pt x="298894" y="86175"/>
                </a:lnTo>
                <a:close/>
              </a:path>
              <a:path w="364489" h="276860">
                <a:moveTo>
                  <a:pt x="207525" y="0"/>
                </a:moveTo>
                <a:lnTo>
                  <a:pt x="172320" y="4509"/>
                </a:lnTo>
                <a:lnTo>
                  <a:pt x="140373" y="25884"/>
                </a:lnTo>
                <a:lnTo>
                  <a:pt x="117177" y="49461"/>
                </a:lnTo>
                <a:lnTo>
                  <a:pt x="108224" y="60579"/>
                </a:lnTo>
                <a:lnTo>
                  <a:pt x="253402" y="60579"/>
                </a:lnTo>
                <a:lnTo>
                  <a:pt x="253262" y="43992"/>
                </a:lnTo>
                <a:lnTo>
                  <a:pt x="248332" y="19902"/>
                </a:lnTo>
                <a:lnTo>
                  <a:pt x="234528" y="8006"/>
                </a:lnTo>
                <a:lnTo>
                  <a:pt x="207525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717818" y="2711833"/>
            <a:ext cx="106920" cy="15114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044065" y="3360687"/>
            <a:ext cx="442927" cy="3378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4256055" y="3822653"/>
            <a:ext cx="143941" cy="1814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4078506" y="4741695"/>
            <a:ext cx="321945" cy="344805"/>
          </a:xfrm>
          <a:custGeom>
            <a:avLst/>
            <a:gdLst/>
            <a:ahLst/>
            <a:cxnLst/>
            <a:rect l="l" t="t" r="r" b="b"/>
            <a:pathLst>
              <a:path w="321944" h="344804">
                <a:moveTo>
                  <a:pt x="321490" y="0"/>
                </a:moveTo>
                <a:lnTo>
                  <a:pt x="243652" y="15438"/>
                </a:lnTo>
                <a:lnTo>
                  <a:pt x="157329" y="34420"/>
                </a:lnTo>
                <a:lnTo>
                  <a:pt x="94611" y="50859"/>
                </a:lnTo>
                <a:lnTo>
                  <a:pt x="51340" y="67988"/>
                </a:lnTo>
                <a:lnTo>
                  <a:pt x="9009" y="108010"/>
                </a:lnTo>
                <a:lnTo>
                  <a:pt x="2077" y="161871"/>
                </a:lnTo>
                <a:lnTo>
                  <a:pt x="3056" y="196300"/>
                </a:lnTo>
                <a:lnTo>
                  <a:pt x="2287" y="236959"/>
                </a:lnTo>
                <a:lnTo>
                  <a:pt x="0" y="304591"/>
                </a:lnTo>
                <a:lnTo>
                  <a:pt x="12131" y="337293"/>
                </a:lnTo>
                <a:lnTo>
                  <a:pt x="50288" y="344205"/>
                </a:lnTo>
                <a:lnTo>
                  <a:pt x="126074" y="334470"/>
                </a:lnTo>
                <a:lnTo>
                  <a:pt x="163173" y="334470"/>
                </a:lnTo>
                <a:lnTo>
                  <a:pt x="194453" y="331258"/>
                </a:lnTo>
                <a:lnTo>
                  <a:pt x="242133" y="323215"/>
                </a:lnTo>
                <a:lnTo>
                  <a:pt x="295941" y="312054"/>
                </a:lnTo>
                <a:lnTo>
                  <a:pt x="321490" y="306132"/>
                </a:lnTo>
                <a:lnTo>
                  <a:pt x="321490" y="0"/>
                </a:lnTo>
                <a:close/>
              </a:path>
              <a:path w="321944" h="344804">
                <a:moveTo>
                  <a:pt x="163173" y="334470"/>
                </a:moveTo>
                <a:lnTo>
                  <a:pt x="126074" y="334470"/>
                </a:lnTo>
                <a:lnTo>
                  <a:pt x="155051" y="335304"/>
                </a:lnTo>
                <a:lnTo>
                  <a:pt x="163173" y="33447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4078506" y="4741695"/>
            <a:ext cx="321945" cy="344805"/>
          </a:xfrm>
          <a:custGeom>
            <a:avLst/>
            <a:gdLst/>
            <a:ahLst/>
            <a:cxnLst/>
            <a:rect l="l" t="t" r="r" b="b"/>
            <a:pathLst>
              <a:path w="321944" h="344804">
                <a:moveTo>
                  <a:pt x="126074" y="334470"/>
                </a:moveTo>
                <a:lnTo>
                  <a:pt x="50288" y="344205"/>
                </a:lnTo>
                <a:lnTo>
                  <a:pt x="12131" y="337293"/>
                </a:lnTo>
                <a:lnTo>
                  <a:pt x="0" y="304591"/>
                </a:lnTo>
                <a:lnTo>
                  <a:pt x="2287" y="236959"/>
                </a:lnTo>
                <a:lnTo>
                  <a:pt x="3056" y="196300"/>
                </a:lnTo>
                <a:lnTo>
                  <a:pt x="2077" y="161871"/>
                </a:lnTo>
                <a:lnTo>
                  <a:pt x="2884" y="132749"/>
                </a:lnTo>
                <a:lnTo>
                  <a:pt x="9009" y="108010"/>
                </a:lnTo>
                <a:lnTo>
                  <a:pt x="51340" y="67988"/>
                </a:lnTo>
                <a:lnTo>
                  <a:pt x="94611" y="50859"/>
                </a:lnTo>
                <a:lnTo>
                  <a:pt x="157329" y="34420"/>
                </a:lnTo>
                <a:lnTo>
                  <a:pt x="198697" y="25206"/>
                </a:lnTo>
                <a:lnTo>
                  <a:pt x="243652" y="15438"/>
                </a:lnTo>
                <a:lnTo>
                  <a:pt x="291249" y="5664"/>
                </a:lnTo>
                <a:lnTo>
                  <a:pt x="321490" y="0"/>
                </a:lnTo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4204581" y="5047827"/>
            <a:ext cx="195580" cy="29209"/>
          </a:xfrm>
          <a:custGeom>
            <a:avLst/>
            <a:gdLst/>
            <a:ahLst/>
            <a:cxnLst/>
            <a:rect l="l" t="t" r="r" b="b"/>
            <a:pathLst>
              <a:path w="195580" h="29210">
                <a:moveTo>
                  <a:pt x="195415" y="0"/>
                </a:moveTo>
                <a:lnTo>
                  <a:pt x="169866" y="5922"/>
                </a:lnTo>
                <a:lnTo>
                  <a:pt x="116058" y="17082"/>
                </a:lnTo>
                <a:lnTo>
                  <a:pt x="68378" y="25126"/>
                </a:lnTo>
                <a:lnTo>
                  <a:pt x="28976" y="29172"/>
                </a:lnTo>
                <a:lnTo>
                  <a:pt x="0" y="28338"/>
                </a:lnTo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4035772" y="4872047"/>
            <a:ext cx="364490" cy="107950"/>
          </a:xfrm>
          <a:custGeom>
            <a:avLst/>
            <a:gdLst/>
            <a:ahLst/>
            <a:cxnLst/>
            <a:rect l="l" t="t" r="r" b="b"/>
            <a:pathLst>
              <a:path w="364490" h="107950">
                <a:moveTo>
                  <a:pt x="0" y="107856"/>
                </a:moveTo>
                <a:lnTo>
                  <a:pt x="30637" y="80973"/>
                </a:lnTo>
                <a:lnTo>
                  <a:pt x="70685" y="63547"/>
                </a:lnTo>
                <a:lnTo>
                  <a:pt x="128778" y="57844"/>
                </a:lnTo>
                <a:lnTo>
                  <a:pt x="188133" y="56909"/>
                </a:lnTo>
                <a:lnTo>
                  <a:pt x="235062" y="48474"/>
                </a:lnTo>
                <a:lnTo>
                  <a:pt x="275426" y="35348"/>
                </a:lnTo>
                <a:lnTo>
                  <a:pt x="315087" y="20340"/>
                </a:lnTo>
                <a:lnTo>
                  <a:pt x="352890" y="4431"/>
                </a:lnTo>
                <a:lnTo>
                  <a:pt x="364223" y="0"/>
                </a:lnTo>
              </a:path>
            </a:pathLst>
          </a:custGeom>
          <a:ln w="15875">
            <a:solidFill>
              <a:srgbClr val="68AD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632842" y="4176508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20">
                <a:moveTo>
                  <a:pt x="85940" y="0"/>
                </a:moveTo>
                <a:lnTo>
                  <a:pt x="0" y="28905"/>
                </a:lnTo>
                <a:lnTo>
                  <a:pt x="108292" y="233210"/>
                </a:lnTo>
                <a:lnTo>
                  <a:pt x="97791" y="244150"/>
                </a:lnTo>
                <a:lnTo>
                  <a:pt x="79279" y="270033"/>
                </a:lnTo>
                <a:lnTo>
                  <a:pt x="72245" y="300450"/>
                </a:lnTo>
                <a:lnTo>
                  <a:pt x="96177" y="324993"/>
                </a:lnTo>
                <a:lnTo>
                  <a:pt x="131751" y="337192"/>
                </a:lnTo>
                <a:lnTo>
                  <a:pt x="151223" y="331866"/>
                </a:lnTo>
                <a:lnTo>
                  <a:pt x="161444" y="300561"/>
                </a:lnTo>
                <a:lnTo>
                  <a:pt x="169265" y="234823"/>
                </a:lnTo>
                <a:lnTo>
                  <a:pt x="267099" y="234823"/>
                </a:lnTo>
                <a:lnTo>
                  <a:pt x="256578" y="207721"/>
                </a:lnTo>
                <a:lnTo>
                  <a:pt x="254967" y="205701"/>
                </a:lnTo>
                <a:lnTo>
                  <a:pt x="168275" y="205701"/>
                </a:lnTo>
                <a:lnTo>
                  <a:pt x="85940" y="0"/>
                </a:lnTo>
                <a:close/>
              </a:path>
              <a:path w="269875" h="337820">
                <a:moveTo>
                  <a:pt x="267099" y="234823"/>
                </a:moveTo>
                <a:lnTo>
                  <a:pt x="169265" y="234823"/>
                </a:lnTo>
                <a:lnTo>
                  <a:pt x="234323" y="252773"/>
                </a:lnTo>
                <a:lnTo>
                  <a:pt x="265104" y="255933"/>
                </a:lnTo>
                <a:lnTo>
                  <a:pt x="269794" y="241763"/>
                </a:lnTo>
                <a:lnTo>
                  <a:pt x="267099" y="234823"/>
                </a:lnTo>
                <a:close/>
              </a:path>
              <a:path w="269875" h="337820">
                <a:moveTo>
                  <a:pt x="228176" y="183427"/>
                </a:moveTo>
                <a:lnTo>
                  <a:pt x="206302" y="188838"/>
                </a:lnTo>
                <a:lnTo>
                  <a:pt x="168275" y="205701"/>
                </a:lnTo>
                <a:lnTo>
                  <a:pt x="254967" y="205701"/>
                </a:lnTo>
                <a:lnTo>
                  <a:pt x="242175" y="189658"/>
                </a:lnTo>
                <a:lnTo>
                  <a:pt x="228176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3533882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40" h="270510">
                <a:moveTo>
                  <a:pt x="164579" y="0"/>
                </a:moveTo>
                <a:lnTo>
                  <a:pt x="0" y="98399"/>
                </a:lnTo>
                <a:lnTo>
                  <a:pt x="130594" y="270167"/>
                </a:lnTo>
                <a:lnTo>
                  <a:pt x="155219" y="261277"/>
                </a:lnTo>
                <a:lnTo>
                  <a:pt x="86321" y="100164"/>
                </a:lnTo>
                <a:lnTo>
                  <a:pt x="101168" y="94869"/>
                </a:lnTo>
                <a:lnTo>
                  <a:pt x="131300" y="94869"/>
                </a:lnTo>
                <a:lnTo>
                  <a:pt x="114947" y="51435"/>
                </a:lnTo>
                <a:lnTo>
                  <a:pt x="125526" y="41897"/>
                </a:lnTo>
                <a:lnTo>
                  <a:pt x="175057" y="41897"/>
                </a:lnTo>
                <a:lnTo>
                  <a:pt x="164579" y="0"/>
                </a:lnTo>
                <a:close/>
              </a:path>
              <a:path w="218440" h="270510">
                <a:moveTo>
                  <a:pt x="131300" y="94869"/>
                </a:moveTo>
                <a:lnTo>
                  <a:pt x="101168" y="94869"/>
                </a:lnTo>
                <a:lnTo>
                  <a:pt x="166878" y="252793"/>
                </a:lnTo>
                <a:lnTo>
                  <a:pt x="185966" y="240068"/>
                </a:lnTo>
                <a:lnTo>
                  <a:pt x="131300" y="94869"/>
                </a:lnTo>
                <a:close/>
              </a:path>
              <a:path w="218440" h="270510">
                <a:moveTo>
                  <a:pt x="175057" y="41897"/>
                </a:moveTo>
                <a:lnTo>
                  <a:pt x="125526" y="41897"/>
                </a:lnTo>
                <a:lnTo>
                  <a:pt x="199720" y="228409"/>
                </a:lnTo>
                <a:lnTo>
                  <a:pt x="218274" y="214706"/>
                </a:lnTo>
                <a:lnTo>
                  <a:pt x="175057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080862" y="4528421"/>
            <a:ext cx="204124" cy="2298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369856" y="2763894"/>
            <a:ext cx="625667" cy="1930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263428" y="216677"/>
            <a:ext cx="448360" cy="29700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472913" y="0"/>
            <a:ext cx="2540" cy="16510"/>
          </a:xfrm>
          <a:custGeom>
            <a:avLst/>
            <a:gdLst/>
            <a:ahLst/>
            <a:cxnLst/>
            <a:rect l="l" t="t" r="r" b="b"/>
            <a:pathLst>
              <a:path w="2539" h="16510">
                <a:moveTo>
                  <a:pt x="2265" y="16003"/>
                </a:moveTo>
                <a:lnTo>
                  <a:pt x="0" y="0"/>
                </a:lnTo>
              </a:path>
            </a:pathLst>
          </a:custGeom>
          <a:ln w="15875">
            <a:solidFill>
              <a:srgbClr val="68AD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746381" y="582409"/>
            <a:ext cx="443036" cy="3378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958480" y="1047051"/>
            <a:ext cx="189327" cy="17879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866899" y="1148871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5" h="417830">
                <a:moveTo>
                  <a:pt x="110079" y="0"/>
                </a:moveTo>
                <a:lnTo>
                  <a:pt x="59870" y="1046"/>
                </a:lnTo>
                <a:lnTo>
                  <a:pt x="11273" y="71885"/>
                </a:lnTo>
                <a:lnTo>
                  <a:pt x="0" y="141393"/>
                </a:lnTo>
                <a:lnTo>
                  <a:pt x="3376" y="183111"/>
                </a:lnTo>
                <a:lnTo>
                  <a:pt x="13568" y="227074"/>
                </a:lnTo>
                <a:lnTo>
                  <a:pt x="31182" y="271482"/>
                </a:lnTo>
                <a:lnTo>
                  <a:pt x="56822" y="314536"/>
                </a:lnTo>
                <a:lnTo>
                  <a:pt x="91094" y="354439"/>
                </a:lnTo>
                <a:lnTo>
                  <a:pt x="134604" y="389390"/>
                </a:lnTo>
                <a:lnTo>
                  <a:pt x="187956" y="417592"/>
                </a:lnTo>
                <a:lnTo>
                  <a:pt x="289850" y="374624"/>
                </a:lnTo>
                <a:lnTo>
                  <a:pt x="337548" y="327070"/>
                </a:lnTo>
                <a:lnTo>
                  <a:pt x="343409" y="245020"/>
                </a:lnTo>
                <a:lnTo>
                  <a:pt x="319795" y="98568"/>
                </a:lnTo>
                <a:lnTo>
                  <a:pt x="295292" y="52479"/>
                </a:lnTo>
                <a:lnTo>
                  <a:pt x="255231" y="27323"/>
                </a:lnTo>
                <a:lnTo>
                  <a:pt x="217832" y="16827"/>
                </a:lnTo>
                <a:lnTo>
                  <a:pt x="201316" y="14723"/>
                </a:lnTo>
                <a:lnTo>
                  <a:pt x="110079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074853" y="1389273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10" h="43180">
                <a:moveTo>
                  <a:pt x="6908" y="0"/>
                </a:moveTo>
                <a:lnTo>
                  <a:pt x="4444" y="1308"/>
                </a:lnTo>
                <a:lnTo>
                  <a:pt x="2400" y="5956"/>
                </a:lnTo>
                <a:lnTo>
                  <a:pt x="0" y="10159"/>
                </a:lnTo>
                <a:lnTo>
                  <a:pt x="711" y="13449"/>
                </a:lnTo>
                <a:lnTo>
                  <a:pt x="2509" y="20479"/>
                </a:lnTo>
                <a:lnTo>
                  <a:pt x="4694" y="27606"/>
                </a:lnTo>
                <a:lnTo>
                  <a:pt x="9715" y="42964"/>
                </a:lnTo>
                <a:lnTo>
                  <a:pt x="13373" y="40830"/>
                </a:lnTo>
                <a:lnTo>
                  <a:pt x="14554" y="40563"/>
                </a:lnTo>
                <a:lnTo>
                  <a:pt x="14719" y="39979"/>
                </a:lnTo>
                <a:lnTo>
                  <a:pt x="16357" y="30939"/>
                </a:lnTo>
                <a:lnTo>
                  <a:pt x="16346" y="21923"/>
                </a:lnTo>
                <a:lnTo>
                  <a:pt x="15242" y="12940"/>
                </a:lnTo>
                <a:lnTo>
                  <a:pt x="13309" y="2400"/>
                </a:lnTo>
                <a:lnTo>
                  <a:pt x="10134" y="939"/>
                </a:lnTo>
                <a:lnTo>
                  <a:pt x="6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40510" y="1342571"/>
            <a:ext cx="24130" cy="39370"/>
          </a:xfrm>
          <a:custGeom>
            <a:avLst/>
            <a:gdLst/>
            <a:ahLst/>
            <a:cxnLst/>
            <a:rect l="l" t="t" r="r" b="b"/>
            <a:pathLst>
              <a:path w="24129" h="39369">
                <a:moveTo>
                  <a:pt x="17030" y="0"/>
                </a:moveTo>
                <a:lnTo>
                  <a:pt x="16027" y="749"/>
                </a:lnTo>
                <a:lnTo>
                  <a:pt x="12852" y="2984"/>
                </a:lnTo>
                <a:lnTo>
                  <a:pt x="8636" y="5295"/>
                </a:lnTo>
                <a:lnTo>
                  <a:pt x="7569" y="8483"/>
                </a:lnTo>
                <a:lnTo>
                  <a:pt x="5414" y="15565"/>
                </a:lnTo>
                <a:lnTo>
                  <a:pt x="3627" y="22655"/>
                </a:lnTo>
                <a:lnTo>
                  <a:pt x="0" y="38417"/>
                </a:lnTo>
                <a:lnTo>
                  <a:pt x="4203" y="38455"/>
                </a:lnTo>
                <a:lnTo>
                  <a:pt x="5372" y="38874"/>
                </a:lnTo>
                <a:lnTo>
                  <a:pt x="23482" y="7073"/>
                </a:lnTo>
                <a:lnTo>
                  <a:pt x="24066" y="5587"/>
                </a:lnTo>
                <a:lnTo>
                  <a:pt x="22098" y="2666"/>
                </a:lnTo>
                <a:lnTo>
                  <a:pt x="20612" y="1015"/>
                </a:lnTo>
                <a:lnTo>
                  <a:pt x="19824" y="190"/>
                </a:lnTo>
                <a:lnTo>
                  <a:pt x="170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027119" y="1432669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16" y="0"/>
                </a:moveTo>
                <a:lnTo>
                  <a:pt x="4876" y="1206"/>
                </a:lnTo>
                <a:lnTo>
                  <a:pt x="2654" y="5753"/>
                </a:lnTo>
                <a:lnTo>
                  <a:pt x="0" y="9804"/>
                </a:lnTo>
                <a:lnTo>
                  <a:pt x="594" y="13362"/>
                </a:lnTo>
                <a:lnTo>
                  <a:pt x="1973" y="20252"/>
                </a:lnTo>
                <a:lnTo>
                  <a:pt x="3786" y="27487"/>
                </a:lnTo>
                <a:lnTo>
                  <a:pt x="8026" y="43103"/>
                </a:lnTo>
                <a:lnTo>
                  <a:pt x="11785" y="41135"/>
                </a:lnTo>
                <a:lnTo>
                  <a:pt x="12992" y="40957"/>
                </a:lnTo>
                <a:lnTo>
                  <a:pt x="13169" y="40360"/>
                </a:lnTo>
                <a:lnTo>
                  <a:pt x="15272" y="31404"/>
                </a:lnTo>
                <a:lnTo>
                  <a:pt x="15725" y="22391"/>
                </a:lnTo>
                <a:lnTo>
                  <a:pt x="15087" y="13362"/>
                </a:lnTo>
                <a:lnTo>
                  <a:pt x="13703" y="2755"/>
                </a:lnTo>
                <a:lnTo>
                  <a:pt x="10604" y="1143"/>
                </a:lnTo>
                <a:lnTo>
                  <a:pt x="7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991499" y="1348003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42" y="0"/>
                </a:moveTo>
                <a:lnTo>
                  <a:pt x="4902" y="1155"/>
                </a:lnTo>
                <a:lnTo>
                  <a:pt x="4368" y="2285"/>
                </a:lnTo>
                <a:lnTo>
                  <a:pt x="2654" y="5714"/>
                </a:lnTo>
                <a:lnTo>
                  <a:pt x="0" y="9753"/>
                </a:lnTo>
                <a:lnTo>
                  <a:pt x="606" y="13329"/>
                </a:lnTo>
                <a:lnTo>
                  <a:pt x="2000" y="20214"/>
                </a:lnTo>
                <a:lnTo>
                  <a:pt x="3817" y="27444"/>
                </a:lnTo>
                <a:lnTo>
                  <a:pt x="5875" y="34989"/>
                </a:lnTo>
                <a:lnTo>
                  <a:pt x="8039" y="43052"/>
                </a:lnTo>
                <a:lnTo>
                  <a:pt x="11810" y="41109"/>
                </a:lnTo>
                <a:lnTo>
                  <a:pt x="12992" y="40881"/>
                </a:lnTo>
                <a:lnTo>
                  <a:pt x="13195" y="40322"/>
                </a:lnTo>
                <a:lnTo>
                  <a:pt x="15296" y="31367"/>
                </a:lnTo>
                <a:lnTo>
                  <a:pt x="15744" y="22358"/>
                </a:lnTo>
                <a:lnTo>
                  <a:pt x="15102" y="13329"/>
                </a:lnTo>
                <a:lnTo>
                  <a:pt x="13931" y="4317"/>
                </a:lnTo>
                <a:lnTo>
                  <a:pt x="13703" y="2705"/>
                </a:lnTo>
                <a:lnTo>
                  <a:pt x="10604" y="1092"/>
                </a:lnTo>
                <a:lnTo>
                  <a:pt x="8534" y="355"/>
                </a:lnTo>
                <a:lnTo>
                  <a:pt x="7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914786" y="1354481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5969" y="0"/>
                </a:moveTo>
                <a:lnTo>
                  <a:pt x="698" y="7543"/>
                </a:lnTo>
                <a:lnTo>
                  <a:pt x="0" y="12331"/>
                </a:lnTo>
                <a:lnTo>
                  <a:pt x="1879" y="15100"/>
                </a:lnTo>
                <a:lnTo>
                  <a:pt x="6166" y="20971"/>
                </a:lnTo>
                <a:lnTo>
                  <a:pt x="10844" y="26782"/>
                </a:lnTo>
                <a:lnTo>
                  <a:pt x="21209" y="39179"/>
                </a:lnTo>
                <a:lnTo>
                  <a:pt x="23837" y="35826"/>
                </a:lnTo>
                <a:lnTo>
                  <a:pt x="24853" y="35153"/>
                </a:lnTo>
                <a:lnTo>
                  <a:pt x="9486" y="190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070489" y="1474419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306" y="0"/>
                </a:moveTo>
                <a:lnTo>
                  <a:pt x="8750" y="6972"/>
                </a:lnTo>
                <a:lnTo>
                  <a:pt x="0" y="9740"/>
                </a:lnTo>
                <a:lnTo>
                  <a:pt x="723" y="19646"/>
                </a:lnTo>
                <a:lnTo>
                  <a:pt x="4940" y="19507"/>
                </a:lnTo>
                <a:lnTo>
                  <a:pt x="8127" y="19481"/>
                </a:lnTo>
                <a:lnTo>
                  <a:pt x="11315" y="19215"/>
                </a:lnTo>
                <a:lnTo>
                  <a:pt x="15811" y="18884"/>
                </a:lnTo>
                <a:lnTo>
                  <a:pt x="19227" y="16802"/>
                </a:lnTo>
                <a:lnTo>
                  <a:pt x="20383" y="12204"/>
                </a:lnTo>
                <a:lnTo>
                  <a:pt x="21818" y="6616"/>
                </a:lnTo>
                <a:lnTo>
                  <a:pt x="20180" y="2501"/>
                </a:lnTo>
                <a:lnTo>
                  <a:pt x="1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113024" y="1458272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80">
                <a:moveTo>
                  <a:pt x="3848" y="0"/>
                </a:moveTo>
                <a:lnTo>
                  <a:pt x="1790" y="4584"/>
                </a:lnTo>
                <a:lnTo>
                  <a:pt x="711" y="8229"/>
                </a:lnTo>
                <a:lnTo>
                  <a:pt x="0" y="10807"/>
                </a:lnTo>
                <a:lnTo>
                  <a:pt x="1765" y="14147"/>
                </a:lnTo>
                <a:lnTo>
                  <a:pt x="2476" y="17500"/>
                </a:lnTo>
                <a:lnTo>
                  <a:pt x="6134" y="16814"/>
                </a:lnTo>
                <a:lnTo>
                  <a:pt x="8610" y="16738"/>
                </a:lnTo>
                <a:lnTo>
                  <a:pt x="15747" y="13982"/>
                </a:lnTo>
                <a:lnTo>
                  <a:pt x="16205" y="9715"/>
                </a:lnTo>
                <a:lnTo>
                  <a:pt x="14668" y="5638"/>
                </a:lnTo>
                <a:lnTo>
                  <a:pt x="13982" y="3759"/>
                </a:lnTo>
                <a:lnTo>
                  <a:pt x="11315" y="1930"/>
                </a:lnTo>
                <a:lnTo>
                  <a:pt x="9232" y="1409"/>
                </a:lnTo>
                <a:lnTo>
                  <a:pt x="3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024744" y="1500298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80">
                <a:moveTo>
                  <a:pt x="3911" y="0"/>
                </a:moveTo>
                <a:lnTo>
                  <a:pt x="1841" y="4584"/>
                </a:lnTo>
                <a:lnTo>
                  <a:pt x="787" y="8216"/>
                </a:lnTo>
                <a:lnTo>
                  <a:pt x="0" y="10833"/>
                </a:lnTo>
                <a:lnTo>
                  <a:pt x="1803" y="14160"/>
                </a:lnTo>
                <a:lnTo>
                  <a:pt x="2501" y="17462"/>
                </a:lnTo>
                <a:lnTo>
                  <a:pt x="6146" y="16789"/>
                </a:lnTo>
                <a:lnTo>
                  <a:pt x="8661" y="16713"/>
                </a:lnTo>
                <a:lnTo>
                  <a:pt x="15811" y="13995"/>
                </a:lnTo>
                <a:lnTo>
                  <a:pt x="16230" y="9702"/>
                </a:lnTo>
                <a:lnTo>
                  <a:pt x="14008" y="3759"/>
                </a:lnTo>
                <a:lnTo>
                  <a:pt x="11366" y="1943"/>
                </a:lnTo>
                <a:lnTo>
                  <a:pt x="9283" y="1384"/>
                </a:lnTo>
                <a:lnTo>
                  <a:pt x="3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780932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535694" y="0"/>
                </a:moveTo>
                <a:lnTo>
                  <a:pt x="489097" y="1603"/>
                </a:lnTo>
                <a:lnTo>
                  <a:pt x="440406" y="5934"/>
                </a:lnTo>
                <a:lnTo>
                  <a:pt x="390568" y="12446"/>
                </a:lnTo>
                <a:lnTo>
                  <a:pt x="340531" y="20592"/>
                </a:lnTo>
                <a:lnTo>
                  <a:pt x="291239" y="29826"/>
                </a:lnTo>
                <a:lnTo>
                  <a:pt x="243642" y="39599"/>
                </a:lnTo>
                <a:lnTo>
                  <a:pt x="157315" y="58581"/>
                </a:lnTo>
                <a:lnTo>
                  <a:pt x="94600" y="75020"/>
                </a:lnTo>
                <a:lnTo>
                  <a:pt x="51331" y="92149"/>
                </a:lnTo>
                <a:lnTo>
                  <a:pt x="8999" y="132171"/>
                </a:lnTo>
                <a:lnTo>
                  <a:pt x="2065" y="186033"/>
                </a:lnTo>
                <a:lnTo>
                  <a:pt x="3042" y="220462"/>
                </a:lnTo>
                <a:lnTo>
                  <a:pt x="2273" y="261121"/>
                </a:lnTo>
                <a:lnTo>
                  <a:pt x="0" y="328752"/>
                </a:lnTo>
                <a:lnTo>
                  <a:pt x="12136" y="361454"/>
                </a:lnTo>
                <a:lnTo>
                  <a:pt x="50288" y="368366"/>
                </a:lnTo>
                <a:lnTo>
                  <a:pt x="126060" y="358631"/>
                </a:lnTo>
                <a:lnTo>
                  <a:pt x="163159" y="358631"/>
                </a:lnTo>
                <a:lnTo>
                  <a:pt x="242120" y="347376"/>
                </a:lnTo>
                <a:lnTo>
                  <a:pt x="295930" y="336215"/>
                </a:lnTo>
                <a:lnTo>
                  <a:pt x="353718" y="322820"/>
                </a:lnTo>
                <a:lnTo>
                  <a:pt x="627139" y="253162"/>
                </a:lnTo>
                <a:lnTo>
                  <a:pt x="729330" y="229401"/>
                </a:lnTo>
                <a:lnTo>
                  <a:pt x="757467" y="210311"/>
                </a:lnTo>
                <a:lnTo>
                  <a:pt x="753718" y="175052"/>
                </a:lnTo>
                <a:lnTo>
                  <a:pt x="723709" y="111083"/>
                </a:lnTo>
                <a:lnTo>
                  <a:pt x="718281" y="78282"/>
                </a:lnTo>
                <a:lnTo>
                  <a:pt x="682206" y="31799"/>
                </a:lnTo>
                <a:lnTo>
                  <a:pt x="618818" y="7163"/>
                </a:lnTo>
                <a:lnTo>
                  <a:pt x="579250" y="1671"/>
                </a:lnTo>
                <a:lnTo>
                  <a:pt x="535694" y="0"/>
                </a:lnTo>
                <a:close/>
              </a:path>
              <a:path w="757554" h="368935">
                <a:moveTo>
                  <a:pt x="163159" y="358631"/>
                </a:moveTo>
                <a:lnTo>
                  <a:pt x="126060" y="358631"/>
                </a:lnTo>
                <a:lnTo>
                  <a:pt x="155037" y="359465"/>
                </a:lnTo>
                <a:lnTo>
                  <a:pt x="163159" y="358631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989548" y="847563"/>
            <a:ext cx="488950" cy="683260"/>
          </a:xfrm>
          <a:custGeom>
            <a:avLst/>
            <a:gdLst/>
            <a:ahLst/>
            <a:cxnLst/>
            <a:rect l="l" t="t" r="r" b="b"/>
            <a:pathLst>
              <a:path w="488950" h="683260">
                <a:moveTo>
                  <a:pt x="297538" y="0"/>
                </a:moveTo>
                <a:lnTo>
                  <a:pt x="186181" y="19086"/>
                </a:lnTo>
                <a:lnTo>
                  <a:pt x="84928" y="60457"/>
                </a:lnTo>
                <a:lnTo>
                  <a:pt x="19907" y="126189"/>
                </a:lnTo>
                <a:lnTo>
                  <a:pt x="0" y="234415"/>
                </a:lnTo>
                <a:lnTo>
                  <a:pt x="12055" y="307419"/>
                </a:lnTo>
                <a:lnTo>
                  <a:pt x="27655" y="362054"/>
                </a:lnTo>
                <a:lnTo>
                  <a:pt x="46696" y="401528"/>
                </a:lnTo>
                <a:lnTo>
                  <a:pt x="94694" y="447816"/>
                </a:lnTo>
                <a:lnTo>
                  <a:pt x="189935" y="483699"/>
                </a:lnTo>
                <a:lnTo>
                  <a:pt x="227469" y="499540"/>
                </a:lnTo>
                <a:lnTo>
                  <a:pt x="260387" y="517329"/>
                </a:lnTo>
                <a:lnTo>
                  <a:pt x="286453" y="542360"/>
                </a:lnTo>
                <a:lnTo>
                  <a:pt x="319250" y="591825"/>
                </a:lnTo>
                <a:lnTo>
                  <a:pt x="372363" y="682915"/>
                </a:lnTo>
                <a:lnTo>
                  <a:pt x="382765" y="603794"/>
                </a:lnTo>
                <a:lnTo>
                  <a:pt x="430781" y="603794"/>
                </a:lnTo>
                <a:lnTo>
                  <a:pt x="426504" y="577353"/>
                </a:lnTo>
                <a:lnTo>
                  <a:pt x="464698" y="577353"/>
                </a:lnTo>
                <a:lnTo>
                  <a:pt x="460586" y="566483"/>
                </a:lnTo>
                <a:lnTo>
                  <a:pt x="450700" y="523815"/>
                </a:lnTo>
                <a:lnTo>
                  <a:pt x="448641" y="477468"/>
                </a:lnTo>
                <a:lnTo>
                  <a:pt x="455750" y="423136"/>
                </a:lnTo>
                <a:lnTo>
                  <a:pt x="473367" y="356513"/>
                </a:lnTo>
                <a:lnTo>
                  <a:pt x="488885" y="272768"/>
                </a:lnTo>
                <a:lnTo>
                  <a:pt x="485147" y="209121"/>
                </a:lnTo>
                <a:lnTo>
                  <a:pt x="474126" y="168666"/>
                </a:lnTo>
                <a:lnTo>
                  <a:pt x="411942" y="55009"/>
                </a:lnTo>
                <a:lnTo>
                  <a:pt x="363991" y="7742"/>
                </a:lnTo>
                <a:lnTo>
                  <a:pt x="297538" y="0"/>
                </a:lnTo>
                <a:close/>
              </a:path>
              <a:path w="488950" h="683260">
                <a:moveTo>
                  <a:pt x="430781" y="603794"/>
                </a:moveTo>
                <a:lnTo>
                  <a:pt x="382765" y="603794"/>
                </a:lnTo>
                <a:lnTo>
                  <a:pt x="439813" y="659624"/>
                </a:lnTo>
                <a:lnTo>
                  <a:pt x="430781" y="603794"/>
                </a:lnTo>
                <a:close/>
              </a:path>
              <a:path w="488950" h="683260">
                <a:moveTo>
                  <a:pt x="464698" y="577353"/>
                </a:moveTo>
                <a:lnTo>
                  <a:pt x="426504" y="577353"/>
                </a:lnTo>
                <a:lnTo>
                  <a:pt x="476961" y="609776"/>
                </a:lnTo>
                <a:lnTo>
                  <a:pt x="464698" y="5773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170523" y="1098358"/>
            <a:ext cx="179100" cy="1962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236304" y="1423826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39" h="270510">
                <a:moveTo>
                  <a:pt x="164592" y="0"/>
                </a:moveTo>
                <a:lnTo>
                  <a:pt x="0" y="98399"/>
                </a:lnTo>
                <a:lnTo>
                  <a:pt x="130619" y="270167"/>
                </a:lnTo>
                <a:lnTo>
                  <a:pt x="155206" y="261277"/>
                </a:lnTo>
                <a:lnTo>
                  <a:pt x="86334" y="100164"/>
                </a:lnTo>
                <a:lnTo>
                  <a:pt x="101168" y="94868"/>
                </a:lnTo>
                <a:lnTo>
                  <a:pt x="131297" y="94868"/>
                </a:lnTo>
                <a:lnTo>
                  <a:pt x="114947" y="51434"/>
                </a:lnTo>
                <a:lnTo>
                  <a:pt x="125526" y="41884"/>
                </a:lnTo>
                <a:lnTo>
                  <a:pt x="175066" y="41884"/>
                </a:lnTo>
                <a:lnTo>
                  <a:pt x="164592" y="0"/>
                </a:lnTo>
                <a:close/>
              </a:path>
              <a:path w="218439" h="270510">
                <a:moveTo>
                  <a:pt x="131297" y="94868"/>
                </a:moveTo>
                <a:lnTo>
                  <a:pt x="101168" y="94868"/>
                </a:lnTo>
                <a:lnTo>
                  <a:pt x="166865" y="252793"/>
                </a:lnTo>
                <a:lnTo>
                  <a:pt x="185953" y="240068"/>
                </a:lnTo>
                <a:lnTo>
                  <a:pt x="131297" y="94868"/>
                </a:lnTo>
                <a:close/>
              </a:path>
              <a:path w="218439" h="270510">
                <a:moveTo>
                  <a:pt x="175066" y="41884"/>
                </a:moveTo>
                <a:lnTo>
                  <a:pt x="125526" y="41884"/>
                </a:lnTo>
                <a:lnTo>
                  <a:pt x="199720" y="228409"/>
                </a:lnTo>
                <a:lnTo>
                  <a:pt x="218287" y="214706"/>
                </a:lnTo>
                <a:lnTo>
                  <a:pt x="175066" y="4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060814" y="1257508"/>
            <a:ext cx="455930" cy="356235"/>
          </a:xfrm>
          <a:custGeom>
            <a:avLst/>
            <a:gdLst/>
            <a:ahLst/>
            <a:cxnLst/>
            <a:rect l="l" t="t" r="r" b="b"/>
            <a:pathLst>
              <a:path w="455929" h="356234">
                <a:moveTo>
                  <a:pt x="320504" y="276758"/>
                </a:moveTo>
                <a:lnTo>
                  <a:pt x="164452" y="276758"/>
                </a:lnTo>
                <a:lnTo>
                  <a:pt x="166645" y="288065"/>
                </a:lnTo>
                <a:lnTo>
                  <a:pt x="176885" y="313510"/>
                </a:lnTo>
                <a:lnTo>
                  <a:pt x="200660" y="340382"/>
                </a:lnTo>
                <a:lnTo>
                  <a:pt x="243459" y="355968"/>
                </a:lnTo>
                <a:lnTo>
                  <a:pt x="285295" y="342218"/>
                </a:lnTo>
                <a:lnTo>
                  <a:pt x="311016" y="304984"/>
                </a:lnTo>
                <a:lnTo>
                  <a:pt x="320504" y="276758"/>
                </a:lnTo>
                <a:close/>
              </a:path>
              <a:path w="455929" h="356234">
                <a:moveTo>
                  <a:pt x="83776" y="124760"/>
                </a:moveTo>
                <a:lnTo>
                  <a:pt x="53293" y="127823"/>
                </a:lnTo>
                <a:lnTo>
                  <a:pt x="20465" y="144648"/>
                </a:lnTo>
                <a:lnTo>
                  <a:pt x="0" y="184823"/>
                </a:lnTo>
                <a:lnTo>
                  <a:pt x="6001" y="229497"/>
                </a:lnTo>
                <a:lnTo>
                  <a:pt x="31402" y="256246"/>
                </a:lnTo>
                <a:lnTo>
                  <a:pt x="59148" y="269239"/>
                </a:lnTo>
                <a:lnTo>
                  <a:pt x="72186" y="272643"/>
                </a:lnTo>
                <a:lnTo>
                  <a:pt x="66679" y="282600"/>
                </a:lnTo>
                <a:lnTo>
                  <a:pt x="57948" y="305080"/>
                </a:lnTo>
                <a:lnTo>
                  <a:pt x="57683" y="329002"/>
                </a:lnTo>
                <a:lnTo>
                  <a:pt x="77571" y="343280"/>
                </a:lnTo>
                <a:lnTo>
                  <a:pt x="110199" y="336139"/>
                </a:lnTo>
                <a:lnTo>
                  <a:pt x="137947" y="312910"/>
                </a:lnTo>
                <a:lnTo>
                  <a:pt x="157227" y="288236"/>
                </a:lnTo>
                <a:lnTo>
                  <a:pt x="164452" y="276758"/>
                </a:lnTo>
                <a:lnTo>
                  <a:pt x="320504" y="276758"/>
                </a:lnTo>
                <a:lnTo>
                  <a:pt x="323983" y="266407"/>
                </a:lnTo>
                <a:lnTo>
                  <a:pt x="327558" y="248627"/>
                </a:lnTo>
                <a:lnTo>
                  <a:pt x="399213" y="248627"/>
                </a:lnTo>
                <a:lnTo>
                  <a:pt x="410324" y="231520"/>
                </a:lnTo>
                <a:lnTo>
                  <a:pt x="418522" y="198435"/>
                </a:lnTo>
                <a:lnTo>
                  <a:pt x="405133" y="176910"/>
                </a:lnTo>
                <a:lnTo>
                  <a:pt x="385699" y="165244"/>
                </a:lnTo>
                <a:lnTo>
                  <a:pt x="375767" y="161734"/>
                </a:lnTo>
                <a:lnTo>
                  <a:pt x="432172" y="140305"/>
                </a:lnTo>
                <a:lnTo>
                  <a:pt x="451905" y="125869"/>
                </a:lnTo>
                <a:lnTo>
                  <a:pt x="97205" y="125869"/>
                </a:lnTo>
                <a:lnTo>
                  <a:pt x="83776" y="124760"/>
                </a:lnTo>
                <a:close/>
              </a:path>
              <a:path w="455929" h="356234">
                <a:moveTo>
                  <a:pt x="399213" y="248627"/>
                </a:moveTo>
                <a:lnTo>
                  <a:pt x="327558" y="248627"/>
                </a:lnTo>
                <a:lnTo>
                  <a:pt x="357305" y="268334"/>
                </a:lnTo>
                <a:lnTo>
                  <a:pt x="375842" y="273121"/>
                </a:lnTo>
                <a:lnTo>
                  <a:pt x="390928" y="261384"/>
                </a:lnTo>
                <a:lnTo>
                  <a:pt x="399213" y="248627"/>
                </a:lnTo>
                <a:close/>
              </a:path>
              <a:path w="455929" h="356234">
                <a:moveTo>
                  <a:pt x="176758" y="0"/>
                </a:moveTo>
                <a:lnTo>
                  <a:pt x="138884" y="25126"/>
                </a:lnTo>
                <a:lnTo>
                  <a:pt x="114365" y="67787"/>
                </a:lnTo>
                <a:lnTo>
                  <a:pt x="101154" y="108022"/>
                </a:lnTo>
                <a:lnTo>
                  <a:pt x="97205" y="125869"/>
                </a:lnTo>
                <a:lnTo>
                  <a:pt x="451905" y="125869"/>
                </a:lnTo>
                <a:lnTo>
                  <a:pt x="455720" y="123078"/>
                </a:lnTo>
                <a:lnTo>
                  <a:pt x="450684" y="100980"/>
                </a:lnTo>
                <a:lnTo>
                  <a:pt x="430093" y="75691"/>
                </a:lnTo>
                <a:lnTo>
                  <a:pt x="280073" y="75691"/>
                </a:lnTo>
                <a:lnTo>
                  <a:pt x="272411" y="62045"/>
                </a:lnTo>
                <a:lnTo>
                  <a:pt x="251032" y="32993"/>
                </a:lnTo>
                <a:lnTo>
                  <a:pt x="218345" y="6367"/>
                </a:lnTo>
                <a:lnTo>
                  <a:pt x="176758" y="0"/>
                </a:lnTo>
                <a:close/>
              </a:path>
              <a:path w="455929" h="356234">
                <a:moveTo>
                  <a:pt x="376711" y="40710"/>
                </a:moveTo>
                <a:lnTo>
                  <a:pt x="330658" y="47286"/>
                </a:lnTo>
                <a:lnTo>
                  <a:pt x="294628" y="65376"/>
                </a:lnTo>
                <a:lnTo>
                  <a:pt x="280073" y="75691"/>
                </a:lnTo>
                <a:lnTo>
                  <a:pt x="430093" y="75691"/>
                </a:lnTo>
                <a:lnTo>
                  <a:pt x="421335" y="64935"/>
                </a:lnTo>
                <a:lnTo>
                  <a:pt x="376711" y="4071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783308" y="1750142"/>
            <a:ext cx="140693" cy="1820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072420" y="105269"/>
            <a:ext cx="2060589" cy="163015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047614" y="0"/>
            <a:ext cx="680720" cy="67945"/>
          </a:xfrm>
          <a:custGeom>
            <a:avLst/>
            <a:gdLst/>
            <a:ahLst/>
            <a:cxnLst/>
            <a:rect l="l" t="t" r="r" b="b"/>
            <a:pathLst>
              <a:path w="680720" h="67945">
                <a:moveTo>
                  <a:pt x="680383" y="0"/>
                </a:moveTo>
                <a:lnTo>
                  <a:pt x="0" y="0"/>
                </a:lnTo>
                <a:lnTo>
                  <a:pt x="1848" y="35570"/>
                </a:lnTo>
                <a:lnTo>
                  <a:pt x="75785" y="47127"/>
                </a:lnTo>
                <a:lnTo>
                  <a:pt x="254805" y="65802"/>
                </a:lnTo>
                <a:lnTo>
                  <a:pt x="474723" y="67599"/>
                </a:lnTo>
                <a:lnTo>
                  <a:pt x="671354" y="28521"/>
                </a:lnTo>
                <a:lnTo>
                  <a:pt x="680383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783440" y="0"/>
            <a:ext cx="464248" cy="52161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274332" y="582409"/>
            <a:ext cx="443041" cy="43419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394852" y="1044374"/>
            <a:ext cx="343421" cy="52208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308875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535705" y="0"/>
                </a:moveTo>
                <a:lnTo>
                  <a:pt x="489108" y="1603"/>
                </a:lnTo>
                <a:lnTo>
                  <a:pt x="440417" y="5934"/>
                </a:lnTo>
                <a:lnTo>
                  <a:pt x="390579" y="12446"/>
                </a:lnTo>
                <a:lnTo>
                  <a:pt x="340540" y="20592"/>
                </a:lnTo>
                <a:lnTo>
                  <a:pt x="291247" y="29826"/>
                </a:lnTo>
                <a:lnTo>
                  <a:pt x="243648" y="39599"/>
                </a:lnTo>
                <a:lnTo>
                  <a:pt x="157316" y="58581"/>
                </a:lnTo>
                <a:lnTo>
                  <a:pt x="94603" y="75020"/>
                </a:lnTo>
                <a:lnTo>
                  <a:pt x="51335" y="92149"/>
                </a:lnTo>
                <a:lnTo>
                  <a:pt x="9007" y="132171"/>
                </a:lnTo>
                <a:lnTo>
                  <a:pt x="2077" y="186033"/>
                </a:lnTo>
                <a:lnTo>
                  <a:pt x="3056" y="220462"/>
                </a:lnTo>
                <a:lnTo>
                  <a:pt x="2287" y="261121"/>
                </a:lnTo>
                <a:lnTo>
                  <a:pt x="0" y="328752"/>
                </a:lnTo>
                <a:lnTo>
                  <a:pt x="12130" y="361454"/>
                </a:lnTo>
                <a:lnTo>
                  <a:pt x="50283" y="368366"/>
                </a:lnTo>
                <a:lnTo>
                  <a:pt x="126062" y="358631"/>
                </a:lnTo>
                <a:lnTo>
                  <a:pt x="163164" y="358631"/>
                </a:lnTo>
                <a:lnTo>
                  <a:pt x="242128" y="347376"/>
                </a:lnTo>
                <a:lnTo>
                  <a:pt x="295938" y="336215"/>
                </a:lnTo>
                <a:lnTo>
                  <a:pt x="353726" y="322820"/>
                </a:lnTo>
                <a:lnTo>
                  <a:pt x="627151" y="253162"/>
                </a:lnTo>
                <a:lnTo>
                  <a:pt x="729337" y="229401"/>
                </a:lnTo>
                <a:lnTo>
                  <a:pt x="757471" y="210311"/>
                </a:lnTo>
                <a:lnTo>
                  <a:pt x="753720" y="175052"/>
                </a:lnTo>
                <a:lnTo>
                  <a:pt x="723711" y="111083"/>
                </a:lnTo>
                <a:lnTo>
                  <a:pt x="718285" y="78282"/>
                </a:lnTo>
                <a:lnTo>
                  <a:pt x="682214" y="31799"/>
                </a:lnTo>
                <a:lnTo>
                  <a:pt x="618829" y="7163"/>
                </a:lnTo>
                <a:lnTo>
                  <a:pt x="579261" y="1671"/>
                </a:lnTo>
                <a:lnTo>
                  <a:pt x="535705" y="0"/>
                </a:lnTo>
                <a:close/>
              </a:path>
              <a:path w="757554" h="368935">
                <a:moveTo>
                  <a:pt x="163164" y="358631"/>
                </a:moveTo>
                <a:lnTo>
                  <a:pt x="126062" y="358631"/>
                </a:lnTo>
                <a:lnTo>
                  <a:pt x="155041" y="359465"/>
                </a:lnTo>
                <a:lnTo>
                  <a:pt x="163164" y="358631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308875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126062" y="358631"/>
                </a:moveTo>
                <a:lnTo>
                  <a:pt x="50283" y="368366"/>
                </a:lnTo>
                <a:lnTo>
                  <a:pt x="12130" y="361454"/>
                </a:lnTo>
                <a:lnTo>
                  <a:pt x="0" y="328752"/>
                </a:lnTo>
                <a:lnTo>
                  <a:pt x="2287" y="261121"/>
                </a:lnTo>
                <a:lnTo>
                  <a:pt x="3056" y="220462"/>
                </a:lnTo>
                <a:lnTo>
                  <a:pt x="2077" y="186033"/>
                </a:lnTo>
                <a:lnTo>
                  <a:pt x="2884" y="156910"/>
                </a:lnTo>
                <a:lnTo>
                  <a:pt x="9007" y="132171"/>
                </a:lnTo>
                <a:lnTo>
                  <a:pt x="51335" y="92149"/>
                </a:lnTo>
                <a:lnTo>
                  <a:pt x="94603" y="75020"/>
                </a:lnTo>
                <a:lnTo>
                  <a:pt x="157316" y="58581"/>
                </a:lnTo>
                <a:lnTo>
                  <a:pt x="198689" y="49367"/>
                </a:lnTo>
                <a:lnTo>
                  <a:pt x="243648" y="39599"/>
                </a:lnTo>
                <a:lnTo>
                  <a:pt x="291247" y="29826"/>
                </a:lnTo>
                <a:lnTo>
                  <a:pt x="340540" y="20592"/>
                </a:lnTo>
                <a:lnTo>
                  <a:pt x="390579" y="12446"/>
                </a:lnTo>
                <a:lnTo>
                  <a:pt x="440417" y="5934"/>
                </a:lnTo>
                <a:lnTo>
                  <a:pt x="489108" y="1603"/>
                </a:lnTo>
                <a:lnTo>
                  <a:pt x="535705" y="0"/>
                </a:lnTo>
                <a:lnTo>
                  <a:pt x="579261" y="1671"/>
                </a:lnTo>
                <a:lnTo>
                  <a:pt x="618829" y="7163"/>
                </a:lnTo>
                <a:lnTo>
                  <a:pt x="682214" y="31799"/>
                </a:lnTo>
                <a:lnTo>
                  <a:pt x="718285" y="78282"/>
                </a:lnTo>
                <a:lnTo>
                  <a:pt x="723711" y="111083"/>
                </a:lnTo>
                <a:lnTo>
                  <a:pt x="753720" y="175052"/>
                </a:lnTo>
                <a:lnTo>
                  <a:pt x="757471" y="210311"/>
                </a:lnTo>
                <a:lnTo>
                  <a:pt x="729337" y="229401"/>
                </a:lnTo>
                <a:lnTo>
                  <a:pt x="663691" y="244865"/>
                </a:lnTo>
                <a:lnTo>
                  <a:pt x="627151" y="253162"/>
                </a:lnTo>
                <a:lnTo>
                  <a:pt x="581698" y="264513"/>
                </a:lnTo>
                <a:lnTo>
                  <a:pt x="529480" y="278035"/>
                </a:lnTo>
                <a:lnTo>
                  <a:pt x="472646" y="292848"/>
                </a:lnTo>
                <a:lnTo>
                  <a:pt x="413346" y="308070"/>
                </a:lnTo>
                <a:lnTo>
                  <a:pt x="353726" y="322820"/>
                </a:lnTo>
                <a:lnTo>
                  <a:pt x="295938" y="336215"/>
                </a:lnTo>
                <a:lnTo>
                  <a:pt x="242128" y="347376"/>
                </a:lnTo>
                <a:lnTo>
                  <a:pt x="194446" y="355420"/>
                </a:lnTo>
                <a:lnTo>
                  <a:pt x="155041" y="359465"/>
                </a:lnTo>
                <a:lnTo>
                  <a:pt x="126062" y="358631"/>
                </a:lnTo>
                <a:close/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211205" y="1996870"/>
            <a:ext cx="932815" cy="247650"/>
          </a:xfrm>
          <a:custGeom>
            <a:avLst/>
            <a:gdLst/>
            <a:ahLst/>
            <a:cxnLst/>
            <a:rect l="l" t="t" r="r" b="b"/>
            <a:pathLst>
              <a:path w="932815" h="247650">
                <a:moveTo>
                  <a:pt x="886414" y="0"/>
                </a:moveTo>
                <a:lnTo>
                  <a:pt x="773721" y="14343"/>
                </a:lnTo>
                <a:lnTo>
                  <a:pt x="670590" y="28638"/>
                </a:lnTo>
                <a:lnTo>
                  <a:pt x="576656" y="42783"/>
                </a:lnTo>
                <a:lnTo>
                  <a:pt x="491558" y="56676"/>
                </a:lnTo>
                <a:lnTo>
                  <a:pt x="414931" y="70218"/>
                </a:lnTo>
                <a:lnTo>
                  <a:pt x="346413" y="83306"/>
                </a:lnTo>
                <a:lnTo>
                  <a:pt x="285640" y="95841"/>
                </a:lnTo>
                <a:lnTo>
                  <a:pt x="232249" y="107721"/>
                </a:lnTo>
                <a:lnTo>
                  <a:pt x="185878" y="118845"/>
                </a:lnTo>
                <a:lnTo>
                  <a:pt x="146162" y="129111"/>
                </a:lnTo>
                <a:lnTo>
                  <a:pt x="85245" y="146671"/>
                </a:lnTo>
                <a:lnTo>
                  <a:pt x="46593" y="159590"/>
                </a:lnTo>
                <a:lnTo>
                  <a:pt x="10800" y="178093"/>
                </a:lnTo>
                <a:lnTo>
                  <a:pt x="0" y="207079"/>
                </a:lnTo>
                <a:lnTo>
                  <a:pt x="3701" y="222999"/>
                </a:lnTo>
                <a:lnTo>
                  <a:pt x="10268" y="233194"/>
                </a:lnTo>
                <a:lnTo>
                  <a:pt x="19196" y="240803"/>
                </a:lnTo>
                <a:lnTo>
                  <a:pt x="29784" y="245561"/>
                </a:lnTo>
                <a:lnTo>
                  <a:pt x="41331" y="247205"/>
                </a:lnTo>
                <a:lnTo>
                  <a:pt x="46982" y="247205"/>
                </a:lnTo>
                <a:lnTo>
                  <a:pt x="52735" y="246049"/>
                </a:lnTo>
                <a:lnTo>
                  <a:pt x="58222" y="243573"/>
                </a:lnTo>
                <a:lnTo>
                  <a:pt x="60532" y="242607"/>
                </a:lnTo>
                <a:lnTo>
                  <a:pt x="115136" y="223970"/>
                </a:lnTo>
                <a:lnTo>
                  <a:pt x="174339" y="207219"/>
                </a:lnTo>
                <a:lnTo>
                  <a:pt x="213086" y="197345"/>
                </a:lnTo>
                <a:lnTo>
                  <a:pt x="258377" y="186607"/>
                </a:lnTo>
                <a:lnTo>
                  <a:pt x="310546" y="175109"/>
                </a:lnTo>
                <a:lnTo>
                  <a:pt x="369926" y="162952"/>
                </a:lnTo>
                <a:lnTo>
                  <a:pt x="436854" y="150240"/>
                </a:lnTo>
                <a:lnTo>
                  <a:pt x="511662" y="137074"/>
                </a:lnTo>
                <a:lnTo>
                  <a:pt x="594686" y="123558"/>
                </a:lnTo>
                <a:lnTo>
                  <a:pt x="686260" y="109793"/>
                </a:lnTo>
                <a:lnTo>
                  <a:pt x="786719" y="95882"/>
                </a:lnTo>
                <a:lnTo>
                  <a:pt x="896396" y="81927"/>
                </a:lnTo>
                <a:lnTo>
                  <a:pt x="911946" y="76758"/>
                </a:lnTo>
                <a:lnTo>
                  <a:pt x="923895" y="66390"/>
                </a:lnTo>
                <a:lnTo>
                  <a:pt x="931086" y="52300"/>
                </a:lnTo>
                <a:lnTo>
                  <a:pt x="932363" y="35966"/>
                </a:lnTo>
                <a:lnTo>
                  <a:pt x="927198" y="20423"/>
                </a:lnTo>
                <a:lnTo>
                  <a:pt x="916827" y="8477"/>
                </a:lnTo>
                <a:lnTo>
                  <a:pt x="902738" y="1283"/>
                </a:lnTo>
                <a:lnTo>
                  <a:pt x="886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266148" y="2035331"/>
            <a:ext cx="830580" cy="166370"/>
          </a:xfrm>
          <a:custGeom>
            <a:avLst/>
            <a:gdLst/>
            <a:ahLst/>
            <a:cxnLst/>
            <a:rect l="l" t="t" r="r" b="b"/>
            <a:pathLst>
              <a:path w="830579" h="166369">
                <a:moveTo>
                  <a:pt x="0" y="166293"/>
                </a:moveTo>
                <a:lnTo>
                  <a:pt x="23822" y="134565"/>
                </a:lnTo>
                <a:lnTo>
                  <a:pt x="45177" y="118779"/>
                </a:lnTo>
                <a:lnTo>
                  <a:pt x="76138" y="114248"/>
                </a:lnTo>
                <a:lnTo>
                  <a:pt x="128778" y="116281"/>
                </a:lnTo>
                <a:lnTo>
                  <a:pt x="188133" y="115346"/>
                </a:lnTo>
                <a:lnTo>
                  <a:pt x="235062" y="106911"/>
                </a:lnTo>
                <a:lnTo>
                  <a:pt x="275426" y="93785"/>
                </a:lnTo>
                <a:lnTo>
                  <a:pt x="315087" y="78778"/>
                </a:lnTo>
                <a:lnTo>
                  <a:pt x="352890" y="62868"/>
                </a:lnTo>
                <a:lnTo>
                  <a:pt x="390575" y="48132"/>
                </a:lnTo>
                <a:lnTo>
                  <a:pt x="438338" y="39026"/>
                </a:lnTo>
                <a:lnTo>
                  <a:pt x="506374" y="40004"/>
                </a:lnTo>
                <a:lnTo>
                  <a:pt x="578798" y="42977"/>
                </a:lnTo>
                <a:lnTo>
                  <a:pt x="635628" y="38446"/>
                </a:lnTo>
                <a:lnTo>
                  <a:pt x="680971" y="28757"/>
                </a:lnTo>
                <a:lnTo>
                  <a:pt x="718934" y="16255"/>
                </a:lnTo>
                <a:lnTo>
                  <a:pt x="756364" y="6338"/>
                </a:lnTo>
                <a:lnTo>
                  <a:pt x="792389" y="1570"/>
                </a:lnTo>
                <a:lnTo>
                  <a:pt x="819505" y="80"/>
                </a:lnTo>
                <a:lnTo>
                  <a:pt x="830211" y="0"/>
                </a:lnTo>
              </a:path>
            </a:pathLst>
          </a:custGeom>
          <a:ln w="15874">
            <a:solidFill>
              <a:srgbClr val="68AD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764255" y="1423826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39" h="270510">
                <a:moveTo>
                  <a:pt x="164592" y="0"/>
                </a:moveTo>
                <a:lnTo>
                  <a:pt x="0" y="98399"/>
                </a:lnTo>
                <a:lnTo>
                  <a:pt x="130606" y="270167"/>
                </a:lnTo>
                <a:lnTo>
                  <a:pt x="155219" y="261277"/>
                </a:lnTo>
                <a:lnTo>
                  <a:pt x="86321" y="100164"/>
                </a:lnTo>
                <a:lnTo>
                  <a:pt x="101168" y="94868"/>
                </a:lnTo>
                <a:lnTo>
                  <a:pt x="131297" y="94868"/>
                </a:lnTo>
                <a:lnTo>
                  <a:pt x="114947" y="51434"/>
                </a:lnTo>
                <a:lnTo>
                  <a:pt x="125526" y="41884"/>
                </a:lnTo>
                <a:lnTo>
                  <a:pt x="175064" y="41884"/>
                </a:lnTo>
                <a:lnTo>
                  <a:pt x="164592" y="0"/>
                </a:lnTo>
                <a:close/>
              </a:path>
              <a:path w="218439" h="270510">
                <a:moveTo>
                  <a:pt x="131297" y="94868"/>
                </a:moveTo>
                <a:lnTo>
                  <a:pt x="101168" y="94868"/>
                </a:lnTo>
                <a:lnTo>
                  <a:pt x="166878" y="252793"/>
                </a:lnTo>
                <a:lnTo>
                  <a:pt x="185953" y="240068"/>
                </a:lnTo>
                <a:lnTo>
                  <a:pt x="131297" y="94868"/>
                </a:lnTo>
                <a:close/>
              </a:path>
              <a:path w="218439" h="270510">
                <a:moveTo>
                  <a:pt x="175064" y="41884"/>
                </a:moveTo>
                <a:lnTo>
                  <a:pt x="125526" y="41884"/>
                </a:lnTo>
                <a:lnTo>
                  <a:pt x="199732" y="228409"/>
                </a:lnTo>
                <a:lnTo>
                  <a:pt x="218274" y="214706"/>
                </a:lnTo>
                <a:lnTo>
                  <a:pt x="175064" y="4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588772" y="1257508"/>
            <a:ext cx="455930" cy="356235"/>
          </a:xfrm>
          <a:custGeom>
            <a:avLst/>
            <a:gdLst/>
            <a:ahLst/>
            <a:cxnLst/>
            <a:rect l="l" t="t" r="r" b="b"/>
            <a:pathLst>
              <a:path w="455929" h="356234">
                <a:moveTo>
                  <a:pt x="320498" y="276758"/>
                </a:moveTo>
                <a:lnTo>
                  <a:pt x="164452" y="276758"/>
                </a:lnTo>
                <a:lnTo>
                  <a:pt x="166645" y="288065"/>
                </a:lnTo>
                <a:lnTo>
                  <a:pt x="176885" y="313510"/>
                </a:lnTo>
                <a:lnTo>
                  <a:pt x="200660" y="340382"/>
                </a:lnTo>
                <a:lnTo>
                  <a:pt x="243459" y="355968"/>
                </a:lnTo>
                <a:lnTo>
                  <a:pt x="285285" y="342218"/>
                </a:lnTo>
                <a:lnTo>
                  <a:pt x="311007" y="304984"/>
                </a:lnTo>
                <a:lnTo>
                  <a:pt x="320498" y="276758"/>
                </a:lnTo>
                <a:close/>
              </a:path>
              <a:path w="455929" h="356234">
                <a:moveTo>
                  <a:pt x="83776" y="124760"/>
                </a:moveTo>
                <a:lnTo>
                  <a:pt x="53293" y="127823"/>
                </a:lnTo>
                <a:lnTo>
                  <a:pt x="20465" y="144648"/>
                </a:lnTo>
                <a:lnTo>
                  <a:pt x="0" y="184823"/>
                </a:lnTo>
                <a:lnTo>
                  <a:pt x="5999" y="229497"/>
                </a:lnTo>
                <a:lnTo>
                  <a:pt x="31395" y="256246"/>
                </a:lnTo>
                <a:lnTo>
                  <a:pt x="59137" y="269239"/>
                </a:lnTo>
                <a:lnTo>
                  <a:pt x="72174" y="272643"/>
                </a:lnTo>
                <a:lnTo>
                  <a:pt x="66666" y="282600"/>
                </a:lnTo>
                <a:lnTo>
                  <a:pt x="57937" y="305080"/>
                </a:lnTo>
                <a:lnTo>
                  <a:pt x="57675" y="329002"/>
                </a:lnTo>
                <a:lnTo>
                  <a:pt x="77571" y="343280"/>
                </a:lnTo>
                <a:lnTo>
                  <a:pt x="110188" y="336139"/>
                </a:lnTo>
                <a:lnTo>
                  <a:pt x="137937" y="312910"/>
                </a:lnTo>
                <a:lnTo>
                  <a:pt x="157224" y="288236"/>
                </a:lnTo>
                <a:lnTo>
                  <a:pt x="164452" y="276758"/>
                </a:lnTo>
                <a:lnTo>
                  <a:pt x="320498" y="276758"/>
                </a:lnTo>
                <a:lnTo>
                  <a:pt x="323979" y="266407"/>
                </a:lnTo>
                <a:lnTo>
                  <a:pt x="327558" y="248627"/>
                </a:lnTo>
                <a:lnTo>
                  <a:pt x="399222" y="248627"/>
                </a:lnTo>
                <a:lnTo>
                  <a:pt x="410337" y="231520"/>
                </a:lnTo>
                <a:lnTo>
                  <a:pt x="418528" y="198435"/>
                </a:lnTo>
                <a:lnTo>
                  <a:pt x="405134" y="176910"/>
                </a:lnTo>
                <a:lnTo>
                  <a:pt x="385699" y="165244"/>
                </a:lnTo>
                <a:lnTo>
                  <a:pt x="375767" y="161734"/>
                </a:lnTo>
                <a:lnTo>
                  <a:pt x="432157" y="140305"/>
                </a:lnTo>
                <a:lnTo>
                  <a:pt x="451885" y="125869"/>
                </a:lnTo>
                <a:lnTo>
                  <a:pt x="97205" y="125869"/>
                </a:lnTo>
                <a:lnTo>
                  <a:pt x="83776" y="124760"/>
                </a:lnTo>
                <a:close/>
              </a:path>
              <a:path w="455929" h="356234">
                <a:moveTo>
                  <a:pt x="399222" y="248627"/>
                </a:moveTo>
                <a:lnTo>
                  <a:pt x="327558" y="248627"/>
                </a:lnTo>
                <a:lnTo>
                  <a:pt x="357305" y="268334"/>
                </a:lnTo>
                <a:lnTo>
                  <a:pt x="375843" y="273121"/>
                </a:lnTo>
                <a:lnTo>
                  <a:pt x="390934" y="261384"/>
                </a:lnTo>
                <a:lnTo>
                  <a:pt x="399222" y="248627"/>
                </a:lnTo>
                <a:close/>
              </a:path>
              <a:path w="455929" h="356234">
                <a:moveTo>
                  <a:pt x="176758" y="0"/>
                </a:moveTo>
                <a:lnTo>
                  <a:pt x="138884" y="25126"/>
                </a:lnTo>
                <a:lnTo>
                  <a:pt x="114365" y="67787"/>
                </a:lnTo>
                <a:lnTo>
                  <a:pt x="101154" y="108022"/>
                </a:lnTo>
                <a:lnTo>
                  <a:pt x="97205" y="125869"/>
                </a:lnTo>
                <a:lnTo>
                  <a:pt x="451885" y="125869"/>
                </a:lnTo>
                <a:lnTo>
                  <a:pt x="455699" y="123078"/>
                </a:lnTo>
                <a:lnTo>
                  <a:pt x="450664" y="100980"/>
                </a:lnTo>
                <a:lnTo>
                  <a:pt x="430078" y="75691"/>
                </a:lnTo>
                <a:lnTo>
                  <a:pt x="280073" y="75691"/>
                </a:lnTo>
                <a:lnTo>
                  <a:pt x="272411" y="62045"/>
                </a:lnTo>
                <a:lnTo>
                  <a:pt x="251032" y="32993"/>
                </a:lnTo>
                <a:lnTo>
                  <a:pt x="218345" y="6367"/>
                </a:lnTo>
                <a:lnTo>
                  <a:pt x="176758" y="0"/>
                </a:lnTo>
                <a:close/>
              </a:path>
              <a:path w="455929" h="356234">
                <a:moveTo>
                  <a:pt x="376706" y="40710"/>
                </a:moveTo>
                <a:lnTo>
                  <a:pt x="330657" y="47286"/>
                </a:lnTo>
                <a:lnTo>
                  <a:pt x="294628" y="65376"/>
                </a:lnTo>
                <a:lnTo>
                  <a:pt x="280073" y="75691"/>
                </a:lnTo>
                <a:lnTo>
                  <a:pt x="430078" y="75691"/>
                </a:lnTo>
                <a:lnTo>
                  <a:pt x="421322" y="64935"/>
                </a:lnTo>
                <a:lnTo>
                  <a:pt x="376706" y="4071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721892" y="189598"/>
            <a:ext cx="336537" cy="17652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320865" y="0"/>
            <a:ext cx="450036" cy="5168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908733" y="663678"/>
            <a:ext cx="109559" cy="1320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037914" y="720953"/>
            <a:ext cx="134514" cy="16405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909389" y="746688"/>
            <a:ext cx="197485" cy="270510"/>
          </a:xfrm>
          <a:custGeom>
            <a:avLst/>
            <a:gdLst/>
            <a:ahLst/>
            <a:cxnLst/>
            <a:rect l="l" t="t" r="r" b="b"/>
            <a:pathLst>
              <a:path w="197484" h="270509">
                <a:moveTo>
                  <a:pt x="119700" y="0"/>
                </a:moveTo>
                <a:lnTo>
                  <a:pt x="58396" y="18121"/>
                </a:lnTo>
                <a:lnTo>
                  <a:pt x="39031" y="51008"/>
                </a:lnTo>
                <a:lnTo>
                  <a:pt x="13220" y="130758"/>
                </a:lnTo>
                <a:lnTo>
                  <a:pt x="0" y="190279"/>
                </a:lnTo>
                <a:lnTo>
                  <a:pt x="3497" y="227195"/>
                </a:lnTo>
                <a:lnTo>
                  <a:pt x="25086" y="245573"/>
                </a:lnTo>
                <a:lnTo>
                  <a:pt x="53562" y="262306"/>
                </a:lnTo>
                <a:lnTo>
                  <a:pt x="82744" y="269916"/>
                </a:lnTo>
                <a:lnTo>
                  <a:pt x="106455" y="260926"/>
                </a:lnTo>
                <a:lnTo>
                  <a:pt x="129710" y="229527"/>
                </a:lnTo>
                <a:lnTo>
                  <a:pt x="157116" y="182543"/>
                </a:lnTo>
                <a:lnTo>
                  <a:pt x="181854" y="131448"/>
                </a:lnTo>
                <a:lnTo>
                  <a:pt x="197108" y="87711"/>
                </a:lnTo>
                <a:lnTo>
                  <a:pt x="195504" y="56240"/>
                </a:lnTo>
                <a:lnTo>
                  <a:pt x="178842" y="29544"/>
                </a:lnTo>
                <a:lnTo>
                  <a:pt x="151961" y="10004"/>
                </a:lnTo>
                <a:lnTo>
                  <a:pt x="119700" y="0"/>
                </a:lnTo>
                <a:close/>
              </a:path>
            </a:pathLst>
          </a:custGeom>
          <a:solidFill>
            <a:srgbClr val="A68B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932663" y="758873"/>
            <a:ext cx="124828" cy="17260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922797" y="1044374"/>
            <a:ext cx="343410" cy="52208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836828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535699" y="0"/>
                </a:moveTo>
                <a:lnTo>
                  <a:pt x="489101" y="1603"/>
                </a:lnTo>
                <a:lnTo>
                  <a:pt x="440410" y="5934"/>
                </a:lnTo>
                <a:lnTo>
                  <a:pt x="390571" y="12446"/>
                </a:lnTo>
                <a:lnTo>
                  <a:pt x="340533" y="20592"/>
                </a:lnTo>
                <a:lnTo>
                  <a:pt x="291241" y="29826"/>
                </a:lnTo>
                <a:lnTo>
                  <a:pt x="243642" y="39599"/>
                </a:lnTo>
                <a:lnTo>
                  <a:pt x="157315" y="58581"/>
                </a:lnTo>
                <a:lnTo>
                  <a:pt x="94600" y="75020"/>
                </a:lnTo>
                <a:lnTo>
                  <a:pt x="51329" y="92149"/>
                </a:lnTo>
                <a:lnTo>
                  <a:pt x="8994" y="132171"/>
                </a:lnTo>
                <a:lnTo>
                  <a:pt x="2059" y="186033"/>
                </a:lnTo>
                <a:lnTo>
                  <a:pt x="3038" y="220462"/>
                </a:lnTo>
                <a:lnTo>
                  <a:pt x="2273" y="261121"/>
                </a:lnTo>
                <a:lnTo>
                  <a:pt x="0" y="328752"/>
                </a:lnTo>
                <a:lnTo>
                  <a:pt x="12136" y="361454"/>
                </a:lnTo>
                <a:lnTo>
                  <a:pt x="50288" y="368366"/>
                </a:lnTo>
                <a:lnTo>
                  <a:pt x="126060" y="358631"/>
                </a:lnTo>
                <a:lnTo>
                  <a:pt x="163162" y="358631"/>
                </a:lnTo>
                <a:lnTo>
                  <a:pt x="242126" y="347376"/>
                </a:lnTo>
                <a:lnTo>
                  <a:pt x="295935" y="336215"/>
                </a:lnTo>
                <a:lnTo>
                  <a:pt x="353723" y="322820"/>
                </a:lnTo>
                <a:lnTo>
                  <a:pt x="627140" y="253162"/>
                </a:lnTo>
                <a:lnTo>
                  <a:pt x="729330" y="229401"/>
                </a:lnTo>
                <a:lnTo>
                  <a:pt x="757467" y="210311"/>
                </a:lnTo>
                <a:lnTo>
                  <a:pt x="753718" y="175052"/>
                </a:lnTo>
                <a:lnTo>
                  <a:pt x="723709" y="111083"/>
                </a:lnTo>
                <a:lnTo>
                  <a:pt x="718283" y="78282"/>
                </a:lnTo>
                <a:lnTo>
                  <a:pt x="682211" y="31799"/>
                </a:lnTo>
                <a:lnTo>
                  <a:pt x="618824" y="7163"/>
                </a:lnTo>
                <a:lnTo>
                  <a:pt x="579255" y="1671"/>
                </a:lnTo>
                <a:lnTo>
                  <a:pt x="535699" y="0"/>
                </a:lnTo>
                <a:close/>
              </a:path>
              <a:path w="757554" h="368935">
                <a:moveTo>
                  <a:pt x="163162" y="358631"/>
                </a:moveTo>
                <a:lnTo>
                  <a:pt x="126060" y="358631"/>
                </a:lnTo>
                <a:lnTo>
                  <a:pt x="155039" y="359465"/>
                </a:lnTo>
                <a:lnTo>
                  <a:pt x="163162" y="358631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836828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126060" y="358631"/>
                </a:moveTo>
                <a:lnTo>
                  <a:pt x="50288" y="368366"/>
                </a:lnTo>
                <a:lnTo>
                  <a:pt x="12136" y="361454"/>
                </a:lnTo>
                <a:lnTo>
                  <a:pt x="0" y="328752"/>
                </a:lnTo>
                <a:lnTo>
                  <a:pt x="2273" y="261121"/>
                </a:lnTo>
                <a:lnTo>
                  <a:pt x="3038" y="220462"/>
                </a:lnTo>
                <a:lnTo>
                  <a:pt x="2059" y="186033"/>
                </a:lnTo>
                <a:lnTo>
                  <a:pt x="2868" y="156910"/>
                </a:lnTo>
                <a:lnTo>
                  <a:pt x="8994" y="132171"/>
                </a:lnTo>
                <a:lnTo>
                  <a:pt x="51329" y="92149"/>
                </a:lnTo>
                <a:lnTo>
                  <a:pt x="94600" y="75020"/>
                </a:lnTo>
                <a:lnTo>
                  <a:pt x="157315" y="58581"/>
                </a:lnTo>
                <a:lnTo>
                  <a:pt x="198685" y="49367"/>
                </a:lnTo>
                <a:lnTo>
                  <a:pt x="243642" y="39599"/>
                </a:lnTo>
                <a:lnTo>
                  <a:pt x="291241" y="29826"/>
                </a:lnTo>
                <a:lnTo>
                  <a:pt x="340533" y="20592"/>
                </a:lnTo>
                <a:lnTo>
                  <a:pt x="390571" y="12446"/>
                </a:lnTo>
                <a:lnTo>
                  <a:pt x="440410" y="5934"/>
                </a:lnTo>
                <a:lnTo>
                  <a:pt x="489101" y="1603"/>
                </a:lnTo>
                <a:lnTo>
                  <a:pt x="535699" y="0"/>
                </a:lnTo>
                <a:lnTo>
                  <a:pt x="579255" y="1671"/>
                </a:lnTo>
                <a:lnTo>
                  <a:pt x="618824" y="7163"/>
                </a:lnTo>
                <a:lnTo>
                  <a:pt x="682211" y="31799"/>
                </a:lnTo>
                <a:lnTo>
                  <a:pt x="718283" y="78282"/>
                </a:lnTo>
                <a:lnTo>
                  <a:pt x="723709" y="111083"/>
                </a:lnTo>
                <a:lnTo>
                  <a:pt x="753718" y="175052"/>
                </a:lnTo>
                <a:lnTo>
                  <a:pt x="757467" y="210311"/>
                </a:lnTo>
                <a:lnTo>
                  <a:pt x="729330" y="229401"/>
                </a:lnTo>
                <a:lnTo>
                  <a:pt x="663676" y="244865"/>
                </a:lnTo>
                <a:lnTo>
                  <a:pt x="627140" y="253162"/>
                </a:lnTo>
                <a:lnTo>
                  <a:pt x="581689" y="264513"/>
                </a:lnTo>
                <a:lnTo>
                  <a:pt x="529473" y="278035"/>
                </a:lnTo>
                <a:lnTo>
                  <a:pt x="472641" y="292848"/>
                </a:lnTo>
                <a:lnTo>
                  <a:pt x="413342" y="308070"/>
                </a:lnTo>
                <a:lnTo>
                  <a:pt x="353723" y="322820"/>
                </a:lnTo>
                <a:lnTo>
                  <a:pt x="295935" y="336215"/>
                </a:lnTo>
                <a:lnTo>
                  <a:pt x="242126" y="347376"/>
                </a:lnTo>
                <a:lnTo>
                  <a:pt x="194444" y="355420"/>
                </a:lnTo>
                <a:lnTo>
                  <a:pt x="155039" y="359465"/>
                </a:lnTo>
                <a:lnTo>
                  <a:pt x="126060" y="358631"/>
                </a:lnTo>
                <a:close/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391153" y="1398230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19">
                <a:moveTo>
                  <a:pt x="85940" y="0"/>
                </a:moveTo>
                <a:lnTo>
                  <a:pt x="0" y="28905"/>
                </a:lnTo>
                <a:lnTo>
                  <a:pt x="108305" y="233210"/>
                </a:lnTo>
                <a:lnTo>
                  <a:pt x="97806" y="244150"/>
                </a:lnTo>
                <a:lnTo>
                  <a:pt x="79298" y="270033"/>
                </a:lnTo>
                <a:lnTo>
                  <a:pt x="72268" y="300450"/>
                </a:lnTo>
                <a:lnTo>
                  <a:pt x="96202" y="324993"/>
                </a:lnTo>
                <a:lnTo>
                  <a:pt x="131770" y="337192"/>
                </a:lnTo>
                <a:lnTo>
                  <a:pt x="151237" y="331866"/>
                </a:lnTo>
                <a:lnTo>
                  <a:pt x="161457" y="300561"/>
                </a:lnTo>
                <a:lnTo>
                  <a:pt x="169278" y="234822"/>
                </a:lnTo>
                <a:lnTo>
                  <a:pt x="267112" y="234822"/>
                </a:lnTo>
                <a:lnTo>
                  <a:pt x="256590" y="207721"/>
                </a:lnTo>
                <a:lnTo>
                  <a:pt x="254979" y="205701"/>
                </a:lnTo>
                <a:lnTo>
                  <a:pt x="168287" y="205701"/>
                </a:lnTo>
                <a:lnTo>
                  <a:pt x="85940" y="0"/>
                </a:lnTo>
                <a:close/>
              </a:path>
              <a:path w="269875" h="337819">
                <a:moveTo>
                  <a:pt x="267112" y="234822"/>
                </a:moveTo>
                <a:lnTo>
                  <a:pt x="169278" y="234822"/>
                </a:lnTo>
                <a:lnTo>
                  <a:pt x="234336" y="252773"/>
                </a:lnTo>
                <a:lnTo>
                  <a:pt x="265117" y="255933"/>
                </a:lnTo>
                <a:lnTo>
                  <a:pt x="269806" y="241763"/>
                </a:lnTo>
                <a:lnTo>
                  <a:pt x="267112" y="234822"/>
                </a:lnTo>
                <a:close/>
              </a:path>
              <a:path w="269875" h="337819">
                <a:moveTo>
                  <a:pt x="228179" y="183427"/>
                </a:moveTo>
                <a:lnTo>
                  <a:pt x="206307" y="188838"/>
                </a:lnTo>
                <a:lnTo>
                  <a:pt x="168287" y="205701"/>
                </a:lnTo>
                <a:lnTo>
                  <a:pt x="254979" y="205701"/>
                </a:lnTo>
                <a:lnTo>
                  <a:pt x="242180" y="189658"/>
                </a:lnTo>
                <a:lnTo>
                  <a:pt x="228179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045456" y="847563"/>
            <a:ext cx="488950" cy="683260"/>
          </a:xfrm>
          <a:custGeom>
            <a:avLst/>
            <a:gdLst/>
            <a:ahLst/>
            <a:cxnLst/>
            <a:rect l="l" t="t" r="r" b="b"/>
            <a:pathLst>
              <a:path w="488950" h="683260">
                <a:moveTo>
                  <a:pt x="297531" y="0"/>
                </a:moveTo>
                <a:lnTo>
                  <a:pt x="186181" y="19086"/>
                </a:lnTo>
                <a:lnTo>
                  <a:pt x="84923" y="60457"/>
                </a:lnTo>
                <a:lnTo>
                  <a:pt x="19902" y="126189"/>
                </a:lnTo>
                <a:lnTo>
                  <a:pt x="0" y="234415"/>
                </a:lnTo>
                <a:lnTo>
                  <a:pt x="12051" y="307419"/>
                </a:lnTo>
                <a:lnTo>
                  <a:pt x="27648" y="362054"/>
                </a:lnTo>
                <a:lnTo>
                  <a:pt x="46688" y="401528"/>
                </a:lnTo>
                <a:lnTo>
                  <a:pt x="94682" y="447816"/>
                </a:lnTo>
                <a:lnTo>
                  <a:pt x="189922" y="483699"/>
                </a:lnTo>
                <a:lnTo>
                  <a:pt x="227456" y="499540"/>
                </a:lnTo>
                <a:lnTo>
                  <a:pt x="260367" y="517329"/>
                </a:lnTo>
                <a:lnTo>
                  <a:pt x="286429" y="542360"/>
                </a:lnTo>
                <a:lnTo>
                  <a:pt x="319225" y="591825"/>
                </a:lnTo>
                <a:lnTo>
                  <a:pt x="372338" y="682915"/>
                </a:lnTo>
                <a:lnTo>
                  <a:pt x="382765" y="603794"/>
                </a:lnTo>
                <a:lnTo>
                  <a:pt x="430781" y="603794"/>
                </a:lnTo>
                <a:lnTo>
                  <a:pt x="426504" y="577353"/>
                </a:lnTo>
                <a:lnTo>
                  <a:pt x="464689" y="577353"/>
                </a:lnTo>
                <a:lnTo>
                  <a:pt x="460575" y="566483"/>
                </a:lnTo>
                <a:lnTo>
                  <a:pt x="450683" y="523815"/>
                </a:lnTo>
                <a:lnTo>
                  <a:pt x="448623" y="477468"/>
                </a:lnTo>
                <a:lnTo>
                  <a:pt x="455730" y="423136"/>
                </a:lnTo>
                <a:lnTo>
                  <a:pt x="473341" y="356513"/>
                </a:lnTo>
                <a:lnTo>
                  <a:pt x="488862" y="272768"/>
                </a:lnTo>
                <a:lnTo>
                  <a:pt x="485128" y="209121"/>
                </a:lnTo>
                <a:lnTo>
                  <a:pt x="474111" y="168666"/>
                </a:lnTo>
                <a:lnTo>
                  <a:pt x="411929" y="55009"/>
                </a:lnTo>
                <a:lnTo>
                  <a:pt x="363980" y="7742"/>
                </a:lnTo>
                <a:lnTo>
                  <a:pt x="297531" y="0"/>
                </a:lnTo>
                <a:close/>
              </a:path>
              <a:path w="488950" h="683260">
                <a:moveTo>
                  <a:pt x="430781" y="603794"/>
                </a:moveTo>
                <a:lnTo>
                  <a:pt x="382765" y="603794"/>
                </a:lnTo>
                <a:lnTo>
                  <a:pt x="439813" y="659624"/>
                </a:lnTo>
                <a:lnTo>
                  <a:pt x="430781" y="603794"/>
                </a:lnTo>
                <a:close/>
              </a:path>
              <a:path w="488950" h="683260">
                <a:moveTo>
                  <a:pt x="464689" y="577353"/>
                </a:moveTo>
                <a:lnTo>
                  <a:pt x="426504" y="577353"/>
                </a:lnTo>
                <a:lnTo>
                  <a:pt x="476961" y="609776"/>
                </a:lnTo>
                <a:lnTo>
                  <a:pt x="464689" y="5773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395794" y="1090598"/>
            <a:ext cx="43815" cy="154940"/>
          </a:xfrm>
          <a:custGeom>
            <a:avLst/>
            <a:gdLst/>
            <a:ahLst/>
            <a:cxnLst/>
            <a:rect l="l" t="t" r="r" b="b"/>
            <a:pathLst>
              <a:path w="43815" h="154940">
                <a:moveTo>
                  <a:pt x="7542" y="0"/>
                </a:moveTo>
                <a:lnTo>
                  <a:pt x="0" y="31235"/>
                </a:lnTo>
                <a:lnTo>
                  <a:pt x="13830" y="83559"/>
                </a:lnTo>
                <a:lnTo>
                  <a:pt x="33511" y="132730"/>
                </a:lnTo>
                <a:lnTo>
                  <a:pt x="43521" y="154508"/>
                </a:lnTo>
                <a:lnTo>
                  <a:pt x="42289" y="128003"/>
                </a:lnTo>
                <a:lnTo>
                  <a:pt x="37238" y="70953"/>
                </a:lnTo>
                <a:lnTo>
                  <a:pt x="26333" y="17053"/>
                </a:lnTo>
                <a:lnTo>
                  <a:pt x="7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116703" y="1257508"/>
            <a:ext cx="455930" cy="356235"/>
          </a:xfrm>
          <a:custGeom>
            <a:avLst/>
            <a:gdLst/>
            <a:ahLst/>
            <a:cxnLst/>
            <a:rect l="l" t="t" r="r" b="b"/>
            <a:pathLst>
              <a:path w="455929" h="356234">
                <a:moveTo>
                  <a:pt x="320512" y="276758"/>
                </a:moveTo>
                <a:lnTo>
                  <a:pt x="164465" y="276758"/>
                </a:lnTo>
                <a:lnTo>
                  <a:pt x="166660" y="288065"/>
                </a:lnTo>
                <a:lnTo>
                  <a:pt x="176904" y="313510"/>
                </a:lnTo>
                <a:lnTo>
                  <a:pt x="200683" y="340382"/>
                </a:lnTo>
                <a:lnTo>
                  <a:pt x="243484" y="355968"/>
                </a:lnTo>
                <a:lnTo>
                  <a:pt x="285303" y="342218"/>
                </a:lnTo>
                <a:lnTo>
                  <a:pt x="311021" y="304984"/>
                </a:lnTo>
                <a:lnTo>
                  <a:pt x="320512" y="276758"/>
                </a:lnTo>
                <a:close/>
              </a:path>
              <a:path w="455929" h="356234">
                <a:moveTo>
                  <a:pt x="83789" y="124760"/>
                </a:moveTo>
                <a:lnTo>
                  <a:pt x="53305" y="127823"/>
                </a:lnTo>
                <a:lnTo>
                  <a:pt x="20473" y="144648"/>
                </a:lnTo>
                <a:lnTo>
                  <a:pt x="0" y="184823"/>
                </a:lnTo>
                <a:lnTo>
                  <a:pt x="6009" y="229497"/>
                </a:lnTo>
                <a:lnTo>
                  <a:pt x="31413" y="256246"/>
                </a:lnTo>
                <a:lnTo>
                  <a:pt x="59160" y="269239"/>
                </a:lnTo>
                <a:lnTo>
                  <a:pt x="72199" y="272643"/>
                </a:lnTo>
                <a:lnTo>
                  <a:pt x="66688" y="282600"/>
                </a:lnTo>
                <a:lnTo>
                  <a:pt x="57951" y="305080"/>
                </a:lnTo>
                <a:lnTo>
                  <a:pt x="57685" y="329002"/>
                </a:lnTo>
                <a:lnTo>
                  <a:pt x="77584" y="343280"/>
                </a:lnTo>
                <a:lnTo>
                  <a:pt x="110206" y="336139"/>
                </a:lnTo>
                <a:lnTo>
                  <a:pt x="137955" y="312910"/>
                </a:lnTo>
                <a:lnTo>
                  <a:pt x="157238" y="288236"/>
                </a:lnTo>
                <a:lnTo>
                  <a:pt x="164465" y="276758"/>
                </a:lnTo>
                <a:lnTo>
                  <a:pt x="320512" y="276758"/>
                </a:lnTo>
                <a:lnTo>
                  <a:pt x="323992" y="266407"/>
                </a:lnTo>
                <a:lnTo>
                  <a:pt x="327571" y="248627"/>
                </a:lnTo>
                <a:lnTo>
                  <a:pt x="399239" y="248627"/>
                </a:lnTo>
                <a:lnTo>
                  <a:pt x="410349" y="231520"/>
                </a:lnTo>
                <a:lnTo>
                  <a:pt x="418546" y="198435"/>
                </a:lnTo>
                <a:lnTo>
                  <a:pt x="405152" y="176910"/>
                </a:lnTo>
                <a:lnTo>
                  <a:pt x="385714" y="165244"/>
                </a:lnTo>
                <a:lnTo>
                  <a:pt x="375780" y="161734"/>
                </a:lnTo>
                <a:lnTo>
                  <a:pt x="432177" y="140305"/>
                </a:lnTo>
                <a:lnTo>
                  <a:pt x="451907" y="125869"/>
                </a:lnTo>
                <a:lnTo>
                  <a:pt x="97218" y="125869"/>
                </a:lnTo>
                <a:lnTo>
                  <a:pt x="83789" y="124760"/>
                </a:lnTo>
                <a:close/>
              </a:path>
              <a:path w="455929" h="356234">
                <a:moveTo>
                  <a:pt x="399239" y="248627"/>
                </a:moveTo>
                <a:lnTo>
                  <a:pt x="327571" y="248627"/>
                </a:lnTo>
                <a:lnTo>
                  <a:pt x="357325" y="268334"/>
                </a:lnTo>
                <a:lnTo>
                  <a:pt x="375866" y="273121"/>
                </a:lnTo>
                <a:lnTo>
                  <a:pt x="390954" y="261384"/>
                </a:lnTo>
                <a:lnTo>
                  <a:pt x="399239" y="248627"/>
                </a:lnTo>
                <a:close/>
              </a:path>
              <a:path w="455929" h="356234">
                <a:moveTo>
                  <a:pt x="176745" y="0"/>
                </a:moveTo>
                <a:lnTo>
                  <a:pt x="138891" y="25126"/>
                </a:lnTo>
                <a:lnTo>
                  <a:pt x="114379" y="67787"/>
                </a:lnTo>
                <a:lnTo>
                  <a:pt x="101168" y="108022"/>
                </a:lnTo>
                <a:lnTo>
                  <a:pt x="97218" y="125869"/>
                </a:lnTo>
                <a:lnTo>
                  <a:pt x="451907" y="125869"/>
                </a:lnTo>
                <a:lnTo>
                  <a:pt x="455722" y="123078"/>
                </a:lnTo>
                <a:lnTo>
                  <a:pt x="450684" y="100980"/>
                </a:lnTo>
                <a:lnTo>
                  <a:pt x="430093" y="75691"/>
                </a:lnTo>
                <a:lnTo>
                  <a:pt x="280085" y="75691"/>
                </a:lnTo>
                <a:lnTo>
                  <a:pt x="272423" y="62045"/>
                </a:lnTo>
                <a:lnTo>
                  <a:pt x="251042" y="32993"/>
                </a:lnTo>
                <a:lnTo>
                  <a:pt x="218347" y="6367"/>
                </a:lnTo>
                <a:lnTo>
                  <a:pt x="176745" y="0"/>
                </a:lnTo>
                <a:close/>
              </a:path>
              <a:path w="455929" h="356234">
                <a:moveTo>
                  <a:pt x="376719" y="40710"/>
                </a:moveTo>
                <a:lnTo>
                  <a:pt x="330669" y="47286"/>
                </a:lnTo>
                <a:lnTo>
                  <a:pt x="294640" y="65376"/>
                </a:lnTo>
                <a:lnTo>
                  <a:pt x="280085" y="75691"/>
                </a:lnTo>
                <a:lnTo>
                  <a:pt x="430093" y="75691"/>
                </a:lnTo>
                <a:lnTo>
                  <a:pt x="421335" y="64935"/>
                </a:lnTo>
                <a:lnTo>
                  <a:pt x="376719" y="4071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694223" y="1853375"/>
            <a:ext cx="563880" cy="483870"/>
          </a:xfrm>
          <a:custGeom>
            <a:avLst/>
            <a:gdLst/>
            <a:ahLst/>
            <a:cxnLst/>
            <a:rect l="l" t="t" r="r" b="b"/>
            <a:pathLst>
              <a:path w="563879" h="483869">
                <a:moveTo>
                  <a:pt x="450524" y="447290"/>
                </a:moveTo>
                <a:lnTo>
                  <a:pt x="269809" y="447290"/>
                </a:lnTo>
                <a:lnTo>
                  <a:pt x="291300" y="452320"/>
                </a:lnTo>
                <a:lnTo>
                  <a:pt x="315434" y="469105"/>
                </a:lnTo>
                <a:lnTo>
                  <a:pt x="346713" y="480266"/>
                </a:lnTo>
                <a:lnTo>
                  <a:pt x="380236" y="483759"/>
                </a:lnTo>
                <a:lnTo>
                  <a:pt x="411099" y="477542"/>
                </a:lnTo>
                <a:lnTo>
                  <a:pt x="440292" y="458276"/>
                </a:lnTo>
                <a:lnTo>
                  <a:pt x="450524" y="447290"/>
                </a:lnTo>
                <a:close/>
              </a:path>
              <a:path w="563879" h="483869">
                <a:moveTo>
                  <a:pt x="132817" y="0"/>
                </a:moveTo>
                <a:lnTo>
                  <a:pt x="88188" y="8692"/>
                </a:lnTo>
                <a:lnTo>
                  <a:pt x="39065" y="42415"/>
                </a:lnTo>
                <a:lnTo>
                  <a:pt x="13573" y="77561"/>
                </a:lnTo>
                <a:lnTo>
                  <a:pt x="1186" y="119700"/>
                </a:lnTo>
                <a:lnTo>
                  <a:pt x="0" y="166758"/>
                </a:lnTo>
                <a:lnTo>
                  <a:pt x="8109" y="216658"/>
                </a:lnTo>
                <a:lnTo>
                  <a:pt x="23609" y="267325"/>
                </a:lnTo>
                <a:lnTo>
                  <a:pt x="44597" y="316685"/>
                </a:lnTo>
                <a:lnTo>
                  <a:pt x="69166" y="362661"/>
                </a:lnTo>
                <a:lnTo>
                  <a:pt x="95414" y="403179"/>
                </a:lnTo>
                <a:lnTo>
                  <a:pt x="121434" y="436163"/>
                </a:lnTo>
                <a:lnTo>
                  <a:pt x="165176" y="471230"/>
                </a:lnTo>
                <a:lnTo>
                  <a:pt x="207934" y="472710"/>
                </a:lnTo>
                <a:lnTo>
                  <a:pt x="242416" y="459408"/>
                </a:lnTo>
                <a:lnTo>
                  <a:pt x="269809" y="447290"/>
                </a:lnTo>
                <a:lnTo>
                  <a:pt x="450524" y="447290"/>
                </a:lnTo>
                <a:lnTo>
                  <a:pt x="498577" y="384659"/>
                </a:lnTo>
                <a:lnTo>
                  <a:pt x="524009" y="336321"/>
                </a:lnTo>
                <a:lnTo>
                  <a:pt x="544525" y="284305"/>
                </a:lnTo>
                <a:lnTo>
                  <a:pt x="558296" y="231618"/>
                </a:lnTo>
                <a:lnTo>
                  <a:pt x="563491" y="181266"/>
                </a:lnTo>
                <a:lnTo>
                  <a:pt x="558279" y="136255"/>
                </a:lnTo>
                <a:lnTo>
                  <a:pt x="537648" y="78864"/>
                </a:lnTo>
                <a:lnTo>
                  <a:pt x="285687" y="78864"/>
                </a:lnTo>
                <a:lnTo>
                  <a:pt x="264756" y="70888"/>
                </a:lnTo>
                <a:lnTo>
                  <a:pt x="238922" y="51781"/>
                </a:lnTo>
                <a:lnTo>
                  <a:pt x="208266" y="28776"/>
                </a:lnTo>
                <a:lnTo>
                  <a:pt x="172871" y="9105"/>
                </a:lnTo>
                <a:lnTo>
                  <a:pt x="132817" y="0"/>
                </a:lnTo>
                <a:close/>
              </a:path>
              <a:path w="563879" h="483869">
                <a:moveTo>
                  <a:pt x="442575" y="6376"/>
                </a:moveTo>
                <a:lnTo>
                  <a:pt x="404546" y="13268"/>
                </a:lnTo>
                <a:lnTo>
                  <a:pt x="364364" y="32170"/>
                </a:lnTo>
                <a:lnTo>
                  <a:pt x="336668" y="53757"/>
                </a:lnTo>
                <a:lnTo>
                  <a:pt x="313195" y="71499"/>
                </a:lnTo>
                <a:lnTo>
                  <a:pt x="285687" y="78864"/>
                </a:lnTo>
                <a:lnTo>
                  <a:pt x="537648" y="78864"/>
                </a:lnTo>
                <a:lnTo>
                  <a:pt x="535996" y="74268"/>
                </a:lnTo>
                <a:lnTo>
                  <a:pt x="508891" y="33926"/>
                </a:lnTo>
                <a:lnTo>
                  <a:pt x="477553" y="12279"/>
                </a:lnTo>
                <a:lnTo>
                  <a:pt x="442575" y="6376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839192" y="1750142"/>
            <a:ext cx="204109" cy="22986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744879" y="1914497"/>
            <a:ext cx="70513" cy="23544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8021553" y="0"/>
            <a:ext cx="1525466" cy="89482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848908" y="224124"/>
            <a:ext cx="449890" cy="2895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330222" y="582409"/>
            <a:ext cx="443045" cy="43419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612660" y="1044374"/>
            <a:ext cx="118990" cy="1777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450749" y="1148871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4" h="417830">
                <a:moveTo>
                  <a:pt x="110078" y="0"/>
                </a:moveTo>
                <a:lnTo>
                  <a:pt x="59871" y="1046"/>
                </a:lnTo>
                <a:lnTo>
                  <a:pt x="11285" y="71885"/>
                </a:lnTo>
                <a:lnTo>
                  <a:pt x="0" y="141393"/>
                </a:lnTo>
                <a:lnTo>
                  <a:pt x="3373" y="183111"/>
                </a:lnTo>
                <a:lnTo>
                  <a:pt x="13565" y="227074"/>
                </a:lnTo>
                <a:lnTo>
                  <a:pt x="31180" y="271482"/>
                </a:lnTo>
                <a:lnTo>
                  <a:pt x="56823" y="314536"/>
                </a:lnTo>
                <a:lnTo>
                  <a:pt x="91098" y="354439"/>
                </a:lnTo>
                <a:lnTo>
                  <a:pt x="134611" y="389390"/>
                </a:lnTo>
                <a:lnTo>
                  <a:pt x="187968" y="417592"/>
                </a:lnTo>
                <a:lnTo>
                  <a:pt x="289854" y="374624"/>
                </a:lnTo>
                <a:lnTo>
                  <a:pt x="337550" y="327070"/>
                </a:lnTo>
                <a:lnTo>
                  <a:pt x="343414" y="245020"/>
                </a:lnTo>
                <a:lnTo>
                  <a:pt x="319806" y="98568"/>
                </a:lnTo>
                <a:lnTo>
                  <a:pt x="295297" y="52479"/>
                </a:lnTo>
                <a:lnTo>
                  <a:pt x="255231" y="27323"/>
                </a:lnTo>
                <a:lnTo>
                  <a:pt x="217831" y="16827"/>
                </a:lnTo>
                <a:lnTo>
                  <a:pt x="201315" y="14723"/>
                </a:lnTo>
                <a:lnTo>
                  <a:pt x="110078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551597" y="1428309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5994" y="0"/>
                </a:moveTo>
                <a:lnTo>
                  <a:pt x="2654" y="330"/>
                </a:lnTo>
                <a:lnTo>
                  <a:pt x="850" y="2438"/>
                </a:lnTo>
                <a:lnTo>
                  <a:pt x="838" y="3683"/>
                </a:lnTo>
                <a:lnTo>
                  <a:pt x="711" y="7518"/>
                </a:lnTo>
                <a:lnTo>
                  <a:pt x="21234" y="39154"/>
                </a:lnTo>
                <a:lnTo>
                  <a:pt x="23837" y="35801"/>
                </a:lnTo>
                <a:lnTo>
                  <a:pt x="24853" y="35128"/>
                </a:lnTo>
                <a:lnTo>
                  <a:pt x="9474" y="139"/>
                </a:lnTo>
                <a:lnTo>
                  <a:pt x="5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658707" y="1389273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09" h="43180">
                <a:moveTo>
                  <a:pt x="6896" y="0"/>
                </a:moveTo>
                <a:lnTo>
                  <a:pt x="4445" y="1308"/>
                </a:lnTo>
                <a:lnTo>
                  <a:pt x="3911" y="2438"/>
                </a:lnTo>
                <a:lnTo>
                  <a:pt x="2400" y="5956"/>
                </a:lnTo>
                <a:lnTo>
                  <a:pt x="0" y="10159"/>
                </a:lnTo>
                <a:lnTo>
                  <a:pt x="711" y="13449"/>
                </a:lnTo>
                <a:lnTo>
                  <a:pt x="2509" y="20479"/>
                </a:lnTo>
                <a:lnTo>
                  <a:pt x="4692" y="27606"/>
                </a:lnTo>
                <a:lnTo>
                  <a:pt x="7133" y="35034"/>
                </a:lnTo>
                <a:lnTo>
                  <a:pt x="9702" y="42964"/>
                </a:lnTo>
                <a:lnTo>
                  <a:pt x="13373" y="40830"/>
                </a:lnTo>
                <a:lnTo>
                  <a:pt x="14554" y="40563"/>
                </a:lnTo>
                <a:lnTo>
                  <a:pt x="14719" y="39979"/>
                </a:lnTo>
                <a:lnTo>
                  <a:pt x="16357" y="30939"/>
                </a:lnTo>
                <a:lnTo>
                  <a:pt x="16346" y="21923"/>
                </a:lnTo>
                <a:lnTo>
                  <a:pt x="15242" y="12940"/>
                </a:lnTo>
                <a:lnTo>
                  <a:pt x="13309" y="2400"/>
                </a:lnTo>
                <a:lnTo>
                  <a:pt x="10134" y="939"/>
                </a:lnTo>
                <a:lnTo>
                  <a:pt x="6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724345" y="1342571"/>
            <a:ext cx="24130" cy="39370"/>
          </a:xfrm>
          <a:custGeom>
            <a:avLst/>
            <a:gdLst/>
            <a:ahLst/>
            <a:cxnLst/>
            <a:rect l="l" t="t" r="r" b="b"/>
            <a:pathLst>
              <a:path w="24129" h="39369">
                <a:moveTo>
                  <a:pt x="17056" y="0"/>
                </a:moveTo>
                <a:lnTo>
                  <a:pt x="12877" y="2984"/>
                </a:lnTo>
                <a:lnTo>
                  <a:pt x="8661" y="5295"/>
                </a:lnTo>
                <a:lnTo>
                  <a:pt x="7581" y="8483"/>
                </a:lnTo>
                <a:lnTo>
                  <a:pt x="5433" y="15565"/>
                </a:lnTo>
                <a:lnTo>
                  <a:pt x="3648" y="22655"/>
                </a:lnTo>
                <a:lnTo>
                  <a:pt x="1899" y="30280"/>
                </a:lnTo>
                <a:lnTo>
                  <a:pt x="0" y="38417"/>
                </a:lnTo>
                <a:lnTo>
                  <a:pt x="4216" y="38455"/>
                </a:lnTo>
                <a:lnTo>
                  <a:pt x="5372" y="38874"/>
                </a:lnTo>
                <a:lnTo>
                  <a:pt x="5851" y="38417"/>
                </a:lnTo>
                <a:lnTo>
                  <a:pt x="11915" y="31551"/>
                </a:lnTo>
                <a:lnTo>
                  <a:pt x="16568" y="23825"/>
                </a:lnTo>
                <a:lnTo>
                  <a:pt x="20324" y="15427"/>
                </a:lnTo>
                <a:lnTo>
                  <a:pt x="24079" y="5587"/>
                </a:lnTo>
                <a:lnTo>
                  <a:pt x="22098" y="2666"/>
                </a:lnTo>
                <a:lnTo>
                  <a:pt x="20624" y="1015"/>
                </a:lnTo>
                <a:lnTo>
                  <a:pt x="19837" y="190"/>
                </a:lnTo>
                <a:lnTo>
                  <a:pt x="17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610973" y="1432669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29" y="0"/>
                </a:moveTo>
                <a:lnTo>
                  <a:pt x="4876" y="1206"/>
                </a:lnTo>
                <a:lnTo>
                  <a:pt x="2641" y="5753"/>
                </a:lnTo>
                <a:lnTo>
                  <a:pt x="0" y="9804"/>
                </a:lnTo>
                <a:lnTo>
                  <a:pt x="582" y="13362"/>
                </a:lnTo>
                <a:lnTo>
                  <a:pt x="1968" y="20252"/>
                </a:lnTo>
                <a:lnTo>
                  <a:pt x="3781" y="27487"/>
                </a:lnTo>
                <a:lnTo>
                  <a:pt x="5837" y="35034"/>
                </a:lnTo>
                <a:lnTo>
                  <a:pt x="8000" y="43103"/>
                </a:lnTo>
                <a:lnTo>
                  <a:pt x="11772" y="41135"/>
                </a:lnTo>
                <a:lnTo>
                  <a:pt x="12979" y="40957"/>
                </a:lnTo>
                <a:lnTo>
                  <a:pt x="13169" y="40360"/>
                </a:lnTo>
                <a:lnTo>
                  <a:pt x="15260" y="31404"/>
                </a:lnTo>
                <a:lnTo>
                  <a:pt x="15709" y="22391"/>
                </a:lnTo>
                <a:lnTo>
                  <a:pt x="15073" y="13362"/>
                </a:lnTo>
                <a:lnTo>
                  <a:pt x="13703" y="2755"/>
                </a:lnTo>
                <a:lnTo>
                  <a:pt x="10591" y="1143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575359" y="1348003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29" y="0"/>
                </a:moveTo>
                <a:lnTo>
                  <a:pt x="4889" y="1155"/>
                </a:lnTo>
                <a:lnTo>
                  <a:pt x="4356" y="2285"/>
                </a:lnTo>
                <a:lnTo>
                  <a:pt x="2641" y="5714"/>
                </a:lnTo>
                <a:lnTo>
                  <a:pt x="0" y="9753"/>
                </a:lnTo>
                <a:lnTo>
                  <a:pt x="606" y="13329"/>
                </a:lnTo>
                <a:lnTo>
                  <a:pt x="1988" y="20214"/>
                </a:lnTo>
                <a:lnTo>
                  <a:pt x="3803" y="27444"/>
                </a:lnTo>
                <a:lnTo>
                  <a:pt x="5866" y="34989"/>
                </a:lnTo>
                <a:lnTo>
                  <a:pt x="8039" y="43052"/>
                </a:lnTo>
                <a:lnTo>
                  <a:pt x="11798" y="41109"/>
                </a:lnTo>
                <a:lnTo>
                  <a:pt x="12979" y="40881"/>
                </a:lnTo>
                <a:lnTo>
                  <a:pt x="13157" y="40322"/>
                </a:lnTo>
                <a:lnTo>
                  <a:pt x="15267" y="31367"/>
                </a:lnTo>
                <a:lnTo>
                  <a:pt x="15724" y="22358"/>
                </a:lnTo>
                <a:lnTo>
                  <a:pt x="15087" y="13329"/>
                </a:lnTo>
                <a:lnTo>
                  <a:pt x="13703" y="2705"/>
                </a:lnTo>
                <a:lnTo>
                  <a:pt x="10591" y="1092"/>
                </a:lnTo>
                <a:lnTo>
                  <a:pt x="8534" y="355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498639" y="1354481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5956" y="0"/>
                </a:moveTo>
                <a:lnTo>
                  <a:pt x="3784" y="215"/>
                </a:lnTo>
                <a:lnTo>
                  <a:pt x="2628" y="355"/>
                </a:lnTo>
                <a:lnTo>
                  <a:pt x="812" y="2463"/>
                </a:lnTo>
                <a:lnTo>
                  <a:pt x="698" y="7543"/>
                </a:lnTo>
                <a:lnTo>
                  <a:pt x="0" y="12331"/>
                </a:lnTo>
                <a:lnTo>
                  <a:pt x="1879" y="15100"/>
                </a:lnTo>
                <a:lnTo>
                  <a:pt x="6160" y="20971"/>
                </a:lnTo>
                <a:lnTo>
                  <a:pt x="10839" y="26782"/>
                </a:lnTo>
                <a:lnTo>
                  <a:pt x="21208" y="39179"/>
                </a:lnTo>
                <a:lnTo>
                  <a:pt x="23825" y="35826"/>
                </a:lnTo>
                <a:lnTo>
                  <a:pt x="24841" y="35153"/>
                </a:lnTo>
                <a:lnTo>
                  <a:pt x="9486" y="190"/>
                </a:lnTo>
                <a:lnTo>
                  <a:pt x="5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654324" y="1474419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319" y="0"/>
                </a:moveTo>
                <a:lnTo>
                  <a:pt x="8763" y="6972"/>
                </a:lnTo>
                <a:lnTo>
                  <a:pt x="0" y="9740"/>
                </a:lnTo>
                <a:lnTo>
                  <a:pt x="749" y="19646"/>
                </a:lnTo>
                <a:lnTo>
                  <a:pt x="4965" y="19507"/>
                </a:lnTo>
                <a:lnTo>
                  <a:pt x="8140" y="19481"/>
                </a:lnTo>
                <a:lnTo>
                  <a:pt x="11328" y="19215"/>
                </a:lnTo>
                <a:lnTo>
                  <a:pt x="15836" y="18884"/>
                </a:lnTo>
                <a:lnTo>
                  <a:pt x="19240" y="16802"/>
                </a:lnTo>
                <a:lnTo>
                  <a:pt x="21818" y="6616"/>
                </a:lnTo>
                <a:lnTo>
                  <a:pt x="20193" y="2501"/>
                </a:lnTo>
                <a:lnTo>
                  <a:pt x="12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696865" y="1458272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80">
                <a:moveTo>
                  <a:pt x="3873" y="0"/>
                </a:moveTo>
                <a:lnTo>
                  <a:pt x="1803" y="4584"/>
                </a:lnTo>
                <a:lnTo>
                  <a:pt x="723" y="8229"/>
                </a:lnTo>
                <a:lnTo>
                  <a:pt x="0" y="10807"/>
                </a:lnTo>
                <a:lnTo>
                  <a:pt x="1765" y="14147"/>
                </a:lnTo>
                <a:lnTo>
                  <a:pt x="2476" y="17500"/>
                </a:lnTo>
                <a:lnTo>
                  <a:pt x="6121" y="16814"/>
                </a:lnTo>
                <a:lnTo>
                  <a:pt x="8623" y="16738"/>
                </a:lnTo>
                <a:lnTo>
                  <a:pt x="15760" y="13982"/>
                </a:lnTo>
                <a:lnTo>
                  <a:pt x="16217" y="9715"/>
                </a:lnTo>
                <a:lnTo>
                  <a:pt x="14681" y="5638"/>
                </a:lnTo>
                <a:lnTo>
                  <a:pt x="13995" y="3759"/>
                </a:lnTo>
                <a:lnTo>
                  <a:pt x="11315" y="1930"/>
                </a:lnTo>
                <a:lnTo>
                  <a:pt x="9245" y="1409"/>
                </a:lnTo>
                <a:lnTo>
                  <a:pt x="3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608597" y="1500298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80">
                <a:moveTo>
                  <a:pt x="3911" y="0"/>
                </a:moveTo>
                <a:lnTo>
                  <a:pt x="1841" y="4584"/>
                </a:lnTo>
                <a:lnTo>
                  <a:pt x="787" y="8216"/>
                </a:lnTo>
                <a:lnTo>
                  <a:pt x="0" y="10833"/>
                </a:lnTo>
                <a:lnTo>
                  <a:pt x="1790" y="14160"/>
                </a:lnTo>
                <a:lnTo>
                  <a:pt x="2501" y="17462"/>
                </a:lnTo>
                <a:lnTo>
                  <a:pt x="6146" y="16789"/>
                </a:lnTo>
                <a:lnTo>
                  <a:pt x="8661" y="16713"/>
                </a:lnTo>
                <a:lnTo>
                  <a:pt x="15798" y="13995"/>
                </a:lnTo>
                <a:lnTo>
                  <a:pt x="16230" y="9702"/>
                </a:lnTo>
                <a:lnTo>
                  <a:pt x="14719" y="5626"/>
                </a:lnTo>
                <a:lnTo>
                  <a:pt x="13995" y="3759"/>
                </a:lnTo>
                <a:lnTo>
                  <a:pt x="11366" y="1943"/>
                </a:lnTo>
                <a:lnTo>
                  <a:pt x="3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364779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535695" y="0"/>
                </a:moveTo>
                <a:lnTo>
                  <a:pt x="489098" y="1603"/>
                </a:lnTo>
                <a:lnTo>
                  <a:pt x="440407" y="5934"/>
                </a:lnTo>
                <a:lnTo>
                  <a:pt x="390568" y="12446"/>
                </a:lnTo>
                <a:lnTo>
                  <a:pt x="340528" y="20592"/>
                </a:lnTo>
                <a:lnTo>
                  <a:pt x="291234" y="29826"/>
                </a:lnTo>
                <a:lnTo>
                  <a:pt x="243633" y="39599"/>
                </a:lnTo>
                <a:lnTo>
                  <a:pt x="157297" y="58581"/>
                </a:lnTo>
                <a:lnTo>
                  <a:pt x="94587" y="75020"/>
                </a:lnTo>
                <a:lnTo>
                  <a:pt x="51322" y="92149"/>
                </a:lnTo>
                <a:lnTo>
                  <a:pt x="8999" y="132171"/>
                </a:lnTo>
                <a:lnTo>
                  <a:pt x="2070" y="186033"/>
                </a:lnTo>
                <a:lnTo>
                  <a:pt x="3049" y="220462"/>
                </a:lnTo>
                <a:lnTo>
                  <a:pt x="2281" y="261121"/>
                </a:lnTo>
                <a:lnTo>
                  <a:pt x="0" y="328752"/>
                </a:lnTo>
                <a:lnTo>
                  <a:pt x="12131" y="361454"/>
                </a:lnTo>
                <a:lnTo>
                  <a:pt x="50278" y="368366"/>
                </a:lnTo>
                <a:lnTo>
                  <a:pt x="126042" y="358631"/>
                </a:lnTo>
                <a:lnTo>
                  <a:pt x="163148" y="358631"/>
                </a:lnTo>
                <a:lnTo>
                  <a:pt x="242116" y="347376"/>
                </a:lnTo>
                <a:lnTo>
                  <a:pt x="295927" y="336215"/>
                </a:lnTo>
                <a:lnTo>
                  <a:pt x="353717" y="322820"/>
                </a:lnTo>
                <a:lnTo>
                  <a:pt x="627144" y="253162"/>
                </a:lnTo>
                <a:lnTo>
                  <a:pt x="729330" y="229401"/>
                </a:lnTo>
                <a:lnTo>
                  <a:pt x="757462" y="210311"/>
                </a:lnTo>
                <a:lnTo>
                  <a:pt x="753708" y="175052"/>
                </a:lnTo>
                <a:lnTo>
                  <a:pt x="723691" y="111083"/>
                </a:lnTo>
                <a:lnTo>
                  <a:pt x="718268" y="78282"/>
                </a:lnTo>
                <a:lnTo>
                  <a:pt x="682200" y="31799"/>
                </a:lnTo>
                <a:lnTo>
                  <a:pt x="618818" y="7163"/>
                </a:lnTo>
                <a:lnTo>
                  <a:pt x="579250" y="1671"/>
                </a:lnTo>
                <a:lnTo>
                  <a:pt x="535695" y="0"/>
                </a:lnTo>
                <a:close/>
              </a:path>
              <a:path w="757554" h="368935">
                <a:moveTo>
                  <a:pt x="163148" y="358631"/>
                </a:moveTo>
                <a:lnTo>
                  <a:pt x="126042" y="358631"/>
                </a:lnTo>
                <a:lnTo>
                  <a:pt x="155025" y="359465"/>
                </a:lnTo>
                <a:lnTo>
                  <a:pt x="163148" y="358631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364779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126042" y="358631"/>
                </a:moveTo>
                <a:lnTo>
                  <a:pt x="50278" y="368366"/>
                </a:lnTo>
                <a:lnTo>
                  <a:pt x="12131" y="361454"/>
                </a:lnTo>
                <a:lnTo>
                  <a:pt x="0" y="328752"/>
                </a:lnTo>
                <a:lnTo>
                  <a:pt x="2281" y="261121"/>
                </a:lnTo>
                <a:lnTo>
                  <a:pt x="3049" y="220462"/>
                </a:lnTo>
                <a:lnTo>
                  <a:pt x="2070" y="186033"/>
                </a:lnTo>
                <a:lnTo>
                  <a:pt x="2876" y="156910"/>
                </a:lnTo>
                <a:lnTo>
                  <a:pt x="8999" y="132171"/>
                </a:lnTo>
                <a:lnTo>
                  <a:pt x="51322" y="92149"/>
                </a:lnTo>
                <a:lnTo>
                  <a:pt x="94587" y="75020"/>
                </a:lnTo>
                <a:lnTo>
                  <a:pt x="157297" y="58581"/>
                </a:lnTo>
                <a:lnTo>
                  <a:pt x="198671" y="49367"/>
                </a:lnTo>
                <a:lnTo>
                  <a:pt x="243633" y="39599"/>
                </a:lnTo>
                <a:lnTo>
                  <a:pt x="291234" y="29826"/>
                </a:lnTo>
                <a:lnTo>
                  <a:pt x="340528" y="20592"/>
                </a:lnTo>
                <a:lnTo>
                  <a:pt x="390568" y="12446"/>
                </a:lnTo>
                <a:lnTo>
                  <a:pt x="440407" y="5934"/>
                </a:lnTo>
                <a:lnTo>
                  <a:pt x="489098" y="1603"/>
                </a:lnTo>
                <a:lnTo>
                  <a:pt x="535695" y="0"/>
                </a:lnTo>
                <a:lnTo>
                  <a:pt x="579250" y="1671"/>
                </a:lnTo>
                <a:lnTo>
                  <a:pt x="618818" y="7163"/>
                </a:lnTo>
                <a:lnTo>
                  <a:pt x="682200" y="31799"/>
                </a:lnTo>
                <a:lnTo>
                  <a:pt x="718268" y="78282"/>
                </a:lnTo>
                <a:lnTo>
                  <a:pt x="723691" y="111083"/>
                </a:lnTo>
                <a:lnTo>
                  <a:pt x="753708" y="175052"/>
                </a:lnTo>
                <a:lnTo>
                  <a:pt x="757462" y="210311"/>
                </a:lnTo>
                <a:lnTo>
                  <a:pt x="729330" y="229401"/>
                </a:lnTo>
                <a:lnTo>
                  <a:pt x="663684" y="244865"/>
                </a:lnTo>
                <a:lnTo>
                  <a:pt x="627144" y="253162"/>
                </a:lnTo>
                <a:lnTo>
                  <a:pt x="581691" y="264513"/>
                </a:lnTo>
                <a:lnTo>
                  <a:pt x="529473" y="278035"/>
                </a:lnTo>
                <a:lnTo>
                  <a:pt x="472639" y="292848"/>
                </a:lnTo>
                <a:lnTo>
                  <a:pt x="413337" y="308070"/>
                </a:lnTo>
                <a:lnTo>
                  <a:pt x="353717" y="322820"/>
                </a:lnTo>
                <a:lnTo>
                  <a:pt x="295927" y="336215"/>
                </a:lnTo>
                <a:lnTo>
                  <a:pt x="242116" y="347376"/>
                </a:lnTo>
                <a:lnTo>
                  <a:pt x="194432" y="355420"/>
                </a:lnTo>
                <a:lnTo>
                  <a:pt x="155025" y="359465"/>
                </a:lnTo>
                <a:lnTo>
                  <a:pt x="126042" y="358631"/>
                </a:lnTo>
                <a:close/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0222166" y="1853375"/>
            <a:ext cx="563880" cy="483870"/>
          </a:xfrm>
          <a:custGeom>
            <a:avLst/>
            <a:gdLst/>
            <a:ahLst/>
            <a:cxnLst/>
            <a:rect l="l" t="t" r="r" b="b"/>
            <a:pathLst>
              <a:path w="563879" h="483869">
                <a:moveTo>
                  <a:pt x="450536" y="447290"/>
                </a:moveTo>
                <a:lnTo>
                  <a:pt x="269811" y="447290"/>
                </a:lnTo>
                <a:lnTo>
                  <a:pt x="291288" y="452320"/>
                </a:lnTo>
                <a:lnTo>
                  <a:pt x="315429" y="469105"/>
                </a:lnTo>
                <a:lnTo>
                  <a:pt x="346714" y="480266"/>
                </a:lnTo>
                <a:lnTo>
                  <a:pt x="380242" y="483759"/>
                </a:lnTo>
                <a:lnTo>
                  <a:pt x="411112" y="477542"/>
                </a:lnTo>
                <a:lnTo>
                  <a:pt x="440304" y="458276"/>
                </a:lnTo>
                <a:lnTo>
                  <a:pt x="450536" y="447290"/>
                </a:lnTo>
                <a:close/>
              </a:path>
              <a:path w="563879" h="483869">
                <a:moveTo>
                  <a:pt x="132821" y="0"/>
                </a:moveTo>
                <a:lnTo>
                  <a:pt x="88192" y="8692"/>
                </a:lnTo>
                <a:lnTo>
                  <a:pt x="39066" y="42415"/>
                </a:lnTo>
                <a:lnTo>
                  <a:pt x="13574" y="77561"/>
                </a:lnTo>
                <a:lnTo>
                  <a:pt x="1186" y="119700"/>
                </a:lnTo>
                <a:lnTo>
                  <a:pt x="0" y="166758"/>
                </a:lnTo>
                <a:lnTo>
                  <a:pt x="8108" y="216658"/>
                </a:lnTo>
                <a:lnTo>
                  <a:pt x="23608" y="267325"/>
                </a:lnTo>
                <a:lnTo>
                  <a:pt x="44595" y="316685"/>
                </a:lnTo>
                <a:lnTo>
                  <a:pt x="69163" y="362661"/>
                </a:lnTo>
                <a:lnTo>
                  <a:pt x="95409" y="403179"/>
                </a:lnTo>
                <a:lnTo>
                  <a:pt x="121427" y="436163"/>
                </a:lnTo>
                <a:lnTo>
                  <a:pt x="165164" y="471230"/>
                </a:lnTo>
                <a:lnTo>
                  <a:pt x="207936" y="472710"/>
                </a:lnTo>
                <a:lnTo>
                  <a:pt x="242423" y="459408"/>
                </a:lnTo>
                <a:lnTo>
                  <a:pt x="269811" y="447290"/>
                </a:lnTo>
                <a:lnTo>
                  <a:pt x="450536" y="447290"/>
                </a:lnTo>
                <a:lnTo>
                  <a:pt x="498586" y="384659"/>
                </a:lnTo>
                <a:lnTo>
                  <a:pt x="524015" y="336321"/>
                </a:lnTo>
                <a:lnTo>
                  <a:pt x="544529" y="284305"/>
                </a:lnTo>
                <a:lnTo>
                  <a:pt x="558298" y="231618"/>
                </a:lnTo>
                <a:lnTo>
                  <a:pt x="563492" y="181266"/>
                </a:lnTo>
                <a:lnTo>
                  <a:pt x="558280" y="136255"/>
                </a:lnTo>
                <a:lnTo>
                  <a:pt x="537650" y="78864"/>
                </a:lnTo>
                <a:lnTo>
                  <a:pt x="285687" y="78864"/>
                </a:lnTo>
                <a:lnTo>
                  <a:pt x="264753" y="70888"/>
                </a:lnTo>
                <a:lnTo>
                  <a:pt x="238919" y="51781"/>
                </a:lnTo>
                <a:lnTo>
                  <a:pt x="208265" y="28776"/>
                </a:lnTo>
                <a:lnTo>
                  <a:pt x="172872" y="9105"/>
                </a:lnTo>
                <a:lnTo>
                  <a:pt x="132821" y="0"/>
                </a:lnTo>
                <a:close/>
              </a:path>
              <a:path w="563879" h="483869">
                <a:moveTo>
                  <a:pt x="442587" y="6376"/>
                </a:moveTo>
                <a:lnTo>
                  <a:pt x="404559" y="13268"/>
                </a:lnTo>
                <a:lnTo>
                  <a:pt x="364370" y="32170"/>
                </a:lnTo>
                <a:lnTo>
                  <a:pt x="336669" y="53757"/>
                </a:lnTo>
                <a:lnTo>
                  <a:pt x="313196" y="71499"/>
                </a:lnTo>
                <a:lnTo>
                  <a:pt x="285687" y="78864"/>
                </a:lnTo>
                <a:lnTo>
                  <a:pt x="537650" y="78864"/>
                </a:lnTo>
                <a:lnTo>
                  <a:pt x="535998" y="74268"/>
                </a:lnTo>
                <a:lnTo>
                  <a:pt x="508896" y="33926"/>
                </a:lnTo>
                <a:lnTo>
                  <a:pt x="477562" y="12279"/>
                </a:lnTo>
                <a:lnTo>
                  <a:pt x="442587" y="6376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-3181" y="36337"/>
            <a:ext cx="190225" cy="47674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18431" y="582409"/>
            <a:ext cx="443046" cy="33782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338950" y="1148871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5" h="417830">
                <a:moveTo>
                  <a:pt x="110091" y="0"/>
                </a:moveTo>
                <a:lnTo>
                  <a:pt x="59884" y="1046"/>
                </a:lnTo>
                <a:lnTo>
                  <a:pt x="11278" y="71885"/>
                </a:lnTo>
                <a:lnTo>
                  <a:pt x="0" y="141393"/>
                </a:lnTo>
                <a:lnTo>
                  <a:pt x="3376" y="183111"/>
                </a:lnTo>
                <a:lnTo>
                  <a:pt x="13569" y="227074"/>
                </a:lnTo>
                <a:lnTo>
                  <a:pt x="31185" y="271482"/>
                </a:lnTo>
                <a:lnTo>
                  <a:pt x="56828" y="314536"/>
                </a:lnTo>
                <a:lnTo>
                  <a:pt x="91104" y="354439"/>
                </a:lnTo>
                <a:lnTo>
                  <a:pt x="134617" y="389390"/>
                </a:lnTo>
                <a:lnTo>
                  <a:pt x="187973" y="417592"/>
                </a:lnTo>
                <a:lnTo>
                  <a:pt x="289867" y="374624"/>
                </a:lnTo>
                <a:lnTo>
                  <a:pt x="337564" y="327070"/>
                </a:lnTo>
                <a:lnTo>
                  <a:pt x="343421" y="245020"/>
                </a:lnTo>
                <a:lnTo>
                  <a:pt x="319799" y="98568"/>
                </a:lnTo>
                <a:lnTo>
                  <a:pt x="295297" y="52479"/>
                </a:lnTo>
                <a:lnTo>
                  <a:pt x="255236" y="27323"/>
                </a:lnTo>
                <a:lnTo>
                  <a:pt x="217837" y="16827"/>
                </a:lnTo>
                <a:lnTo>
                  <a:pt x="201321" y="14723"/>
                </a:lnTo>
                <a:lnTo>
                  <a:pt x="110091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439799" y="1428309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6019" y="0"/>
                </a:moveTo>
                <a:lnTo>
                  <a:pt x="2666" y="330"/>
                </a:lnTo>
                <a:lnTo>
                  <a:pt x="850" y="2438"/>
                </a:lnTo>
                <a:lnTo>
                  <a:pt x="838" y="3683"/>
                </a:lnTo>
                <a:lnTo>
                  <a:pt x="711" y="7518"/>
                </a:lnTo>
                <a:lnTo>
                  <a:pt x="21234" y="39154"/>
                </a:lnTo>
                <a:lnTo>
                  <a:pt x="23837" y="35801"/>
                </a:lnTo>
                <a:lnTo>
                  <a:pt x="24879" y="35128"/>
                </a:lnTo>
                <a:lnTo>
                  <a:pt x="9499" y="139"/>
                </a:lnTo>
                <a:lnTo>
                  <a:pt x="6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546908" y="1389273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09" h="43180">
                <a:moveTo>
                  <a:pt x="6908" y="0"/>
                </a:moveTo>
                <a:lnTo>
                  <a:pt x="4457" y="1308"/>
                </a:lnTo>
                <a:lnTo>
                  <a:pt x="3937" y="2438"/>
                </a:lnTo>
                <a:lnTo>
                  <a:pt x="2413" y="5956"/>
                </a:lnTo>
                <a:lnTo>
                  <a:pt x="0" y="10159"/>
                </a:lnTo>
                <a:lnTo>
                  <a:pt x="711" y="13449"/>
                </a:lnTo>
                <a:lnTo>
                  <a:pt x="2514" y="20479"/>
                </a:lnTo>
                <a:lnTo>
                  <a:pt x="4699" y="27606"/>
                </a:lnTo>
                <a:lnTo>
                  <a:pt x="9715" y="42964"/>
                </a:lnTo>
                <a:lnTo>
                  <a:pt x="13385" y="40830"/>
                </a:lnTo>
                <a:lnTo>
                  <a:pt x="14566" y="40563"/>
                </a:lnTo>
                <a:lnTo>
                  <a:pt x="14719" y="39979"/>
                </a:lnTo>
                <a:lnTo>
                  <a:pt x="16362" y="30939"/>
                </a:lnTo>
                <a:lnTo>
                  <a:pt x="16351" y="21923"/>
                </a:lnTo>
                <a:lnTo>
                  <a:pt x="15244" y="12940"/>
                </a:lnTo>
                <a:lnTo>
                  <a:pt x="13309" y="2400"/>
                </a:lnTo>
                <a:lnTo>
                  <a:pt x="10134" y="939"/>
                </a:lnTo>
                <a:lnTo>
                  <a:pt x="6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499175" y="1432669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29" y="0"/>
                </a:moveTo>
                <a:lnTo>
                  <a:pt x="4889" y="1206"/>
                </a:lnTo>
                <a:lnTo>
                  <a:pt x="2641" y="5753"/>
                </a:lnTo>
                <a:lnTo>
                  <a:pt x="0" y="9804"/>
                </a:lnTo>
                <a:lnTo>
                  <a:pt x="582" y="13362"/>
                </a:lnTo>
                <a:lnTo>
                  <a:pt x="1970" y="20252"/>
                </a:lnTo>
                <a:lnTo>
                  <a:pt x="3787" y="27487"/>
                </a:lnTo>
                <a:lnTo>
                  <a:pt x="5848" y="35034"/>
                </a:lnTo>
                <a:lnTo>
                  <a:pt x="8013" y="43103"/>
                </a:lnTo>
                <a:lnTo>
                  <a:pt x="11785" y="41135"/>
                </a:lnTo>
                <a:lnTo>
                  <a:pt x="12979" y="40957"/>
                </a:lnTo>
                <a:lnTo>
                  <a:pt x="13182" y="40360"/>
                </a:lnTo>
                <a:lnTo>
                  <a:pt x="15278" y="31404"/>
                </a:lnTo>
                <a:lnTo>
                  <a:pt x="15727" y="22391"/>
                </a:lnTo>
                <a:lnTo>
                  <a:pt x="15088" y="13362"/>
                </a:lnTo>
                <a:lnTo>
                  <a:pt x="13716" y="2755"/>
                </a:lnTo>
                <a:lnTo>
                  <a:pt x="10604" y="1143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463554" y="1348003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42" y="0"/>
                </a:moveTo>
                <a:lnTo>
                  <a:pt x="4914" y="1155"/>
                </a:lnTo>
                <a:lnTo>
                  <a:pt x="2654" y="5714"/>
                </a:lnTo>
                <a:lnTo>
                  <a:pt x="0" y="9753"/>
                </a:lnTo>
                <a:lnTo>
                  <a:pt x="606" y="13329"/>
                </a:lnTo>
                <a:lnTo>
                  <a:pt x="1990" y="20214"/>
                </a:lnTo>
                <a:lnTo>
                  <a:pt x="3810" y="27444"/>
                </a:lnTo>
                <a:lnTo>
                  <a:pt x="5877" y="34989"/>
                </a:lnTo>
                <a:lnTo>
                  <a:pt x="8051" y="43052"/>
                </a:lnTo>
                <a:lnTo>
                  <a:pt x="11798" y="41109"/>
                </a:lnTo>
                <a:lnTo>
                  <a:pt x="13004" y="40881"/>
                </a:lnTo>
                <a:lnTo>
                  <a:pt x="13182" y="40322"/>
                </a:lnTo>
                <a:lnTo>
                  <a:pt x="15289" y="31367"/>
                </a:lnTo>
                <a:lnTo>
                  <a:pt x="15740" y="22358"/>
                </a:lnTo>
                <a:lnTo>
                  <a:pt x="15102" y="13329"/>
                </a:lnTo>
                <a:lnTo>
                  <a:pt x="13944" y="4317"/>
                </a:lnTo>
                <a:lnTo>
                  <a:pt x="13716" y="2705"/>
                </a:lnTo>
                <a:lnTo>
                  <a:pt x="10617" y="1092"/>
                </a:lnTo>
                <a:lnTo>
                  <a:pt x="8547" y="355"/>
                </a:lnTo>
                <a:lnTo>
                  <a:pt x="7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386841" y="1354481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5981" y="0"/>
                </a:moveTo>
                <a:lnTo>
                  <a:pt x="3784" y="215"/>
                </a:lnTo>
                <a:lnTo>
                  <a:pt x="2654" y="355"/>
                </a:lnTo>
                <a:lnTo>
                  <a:pt x="838" y="2463"/>
                </a:lnTo>
                <a:lnTo>
                  <a:pt x="698" y="7543"/>
                </a:lnTo>
                <a:lnTo>
                  <a:pt x="0" y="12331"/>
                </a:lnTo>
                <a:lnTo>
                  <a:pt x="1879" y="15100"/>
                </a:lnTo>
                <a:lnTo>
                  <a:pt x="6166" y="20971"/>
                </a:lnTo>
                <a:lnTo>
                  <a:pt x="10844" y="26782"/>
                </a:lnTo>
                <a:lnTo>
                  <a:pt x="21209" y="39179"/>
                </a:lnTo>
                <a:lnTo>
                  <a:pt x="23837" y="35826"/>
                </a:lnTo>
                <a:lnTo>
                  <a:pt x="24853" y="35153"/>
                </a:lnTo>
                <a:lnTo>
                  <a:pt x="9499" y="190"/>
                </a:lnTo>
                <a:lnTo>
                  <a:pt x="59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542550" y="1474419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306" y="0"/>
                </a:moveTo>
                <a:lnTo>
                  <a:pt x="8750" y="6972"/>
                </a:lnTo>
                <a:lnTo>
                  <a:pt x="0" y="9740"/>
                </a:lnTo>
                <a:lnTo>
                  <a:pt x="711" y="19646"/>
                </a:lnTo>
                <a:lnTo>
                  <a:pt x="4940" y="19507"/>
                </a:lnTo>
                <a:lnTo>
                  <a:pt x="8115" y="19481"/>
                </a:lnTo>
                <a:lnTo>
                  <a:pt x="11302" y="19215"/>
                </a:lnTo>
                <a:lnTo>
                  <a:pt x="15824" y="18884"/>
                </a:lnTo>
                <a:lnTo>
                  <a:pt x="19215" y="16802"/>
                </a:lnTo>
                <a:lnTo>
                  <a:pt x="21805" y="6616"/>
                </a:lnTo>
                <a:lnTo>
                  <a:pt x="20167" y="2501"/>
                </a:lnTo>
                <a:lnTo>
                  <a:pt x="1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585073" y="1458272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80">
                <a:moveTo>
                  <a:pt x="3873" y="0"/>
                </a:moveTo>
                <a:lnTo>
                  <a:pt x="1790" y="4584"/>
                </a:lnTo>
                <a:lnTo>
                  <a:pt x="723" y="8229"/>
                </a:lnTo>
                <a:lnTo>
                  <a:pt x="0" y="10807"/>
                </a:lnTo>
                <a:lnTo>
                  <a:pt x="1777" y="14147"/>
                </a:lnTo>
                <a:lnTo>
                  <a:pt x="2489" y="17500"/>
                </a:lnTo>
                <a:lnTo>
                  <a:pt x="6134" y="16814"/>
                </a:lnTo>
                <a:lnTo>
                  <a:pt x="8623" y="16738"/>
                </a:lnTo>
                <a:lnTo>
                  <a:pt x="15747" y="13982"/>
                </a:lnTo>
                <a:lnTo>
                  <a:pt x="16217" y="9715"/>
                </a:lnTo>
                <a:lnTo>
                  <a:pt x="14668" y="5638"/>
                </a:lnTo>
                <a:lnTo>
                  <a:pt x="13995" y="3759"/>
                </a:lnTo>
                <a:lnTo>
                  <a:pt x="11341" y="1930"/>
                </a:lnTo>
                <a:lnTo>
                  <a:pt x="9258" y="1409"/>
                </a:lnTo>
                <a:lnTo>
                  <a:pt x="3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496792" y="1500298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80">
                <a:moveTo>
                  <a:pt x="3924" y="0"/>
                </a:moveTo>
                <a:lnTo>
                  <a:pt x="1841" y="4584"/>
                </a:lnTo>
                <a:lnTo>
                  <a:pt x="800" y="8216"/>
                </a:lnTo>
                <a:lnTo>
                  <a:pt x="0" y="10833"/>
                </a:lnTo>
                <a:lnTo>
                  <a:pt x="1803" y="14160"/>
                </a:lnTo>
                <a:lnTo>
                  <a:pt x="2514" y="17462"/>
                </a:lnTo>
                <a:lnTo>
                  <a:pt x="6146" y="16789"/>
                </a:lnTo>
                <a:lnTo>
                  <a:pt x="8674" y="16713"/>
                </a:lnTo>
                <a:lnTo>
                  <a:pt x="15824" y="13995"/>
                </a:lnTo>
                <a:lnTo>
                  <a:pt x="16243" y="9702"/>
                </a:lnTo>
                <a:lnTo>
                  <a:pt x="14020" y="3759"/>
                </a:lnTo>
                <a:lnTo>
                  <a:pt x="11391" y="1943"/>
                </a:lnTo>
                <a:lnTo>
                  <a:pt x="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252986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5" h="368935">
                <a:moveTo>
                  <a:pt x="535694" y="0"/>
                </a:moveTo>
                <a:lnTo>
                  <a:pt x="489097" y="1603"/>
                </a:lnTo>
                <a:lnTo>
                  <a:pt x="440406" y="5934"/>
                </a:lnTo>
                <a:lnTo>
                  <a:pt x="390568" y="12446"/>
                </a:lnTo>
                <a:lnTo>
                  <a:pt x="340531" y="20592"/>
                </a:lnTo>
                <a:lnTo>
                  <a:pt x="291239" y="29826"/>
                </a:lnTo>
                <a:lnTo>
                  <a:pt x="243642" y="39599"/>
                </a:lnTo>
                <a:lnTo>
                  <a:pt x="157315" y="58581"/>
                </a:lnTo>
                <a:lnTo>
                  <a:pt x="94600" y="75020"/>
                </a:lnTo>
                <a:lnTo>
                  <a:pt x="51331" y="92149"/>
                </a:lnTo>
                <a:lnTo>
                  <a:pt x="8999" y="132171"/>
                </a:lnTo>
                <a:lnTo>
                  <a:pt x="2065" y="186033"/>
                </a:lnTo>
                <a:lnTo>
                  <a:pt x="3042" y="220462"/>
                </a:lnTo>
                <a:lnTo>
                  <a:pt x="2273" y="261121"/>
                </a:lnTo>
                <a:lnTo>
                  <a:pt x="0" y="328752"/>
                </a:lnTo>
                <a:lnTo>
                  <a:pt x="12136" y="361454"/>
                </a:lnTo>
                <a:lnTo>
                  <a:pt x="50288" y="368366"/>
                </a:lnTo>
                <a:lnTo>
                  <a:pt x="126060" y="358631"/>
                </a:lnTo>
                <a:lnTo>
                  <a:pt x="163159" y="358631"/>
                </a:lnTo>
                <a:lnTo>
                  <a:pt x="242118" y="347376"/>
                </a:lnTo>
                <a:lnTo>
                  <a:pt x="295926" y="336215"/>
                </a:lnTo>
                <a:lnTo>
                  <a:pt x="353714" y="322820"/>
                </a:lnTo>
                <a:lnTo>
                  <a:pt x="627137" y="253162"/>
                </a:lnTo>
                <a:lnTo>
                  <a:pt x="729322" y="229401"/>
                </a:lnTo>
                <a:lnTo>
                  <a:pt x="757458" y="210311"/>
                </a:lnTo>
                <a:lnTo>
                  <a:pt x="753711" y="175052"/>
                </a:lnTo>
                <a:lnTo>
                  <a:pt x="723709" y="111083"/>
                </a:lnTo>
                <a:lnTo>
                  <a:pt x="718281" y="78282"/>
                </a:lnTo>
                <a:lnTo>
                  <a:pt x="682206" y="31799"/>
                </a:lnTo>
                <a:lnTo>
                  <a:pt x="618818" y="7163"/>
                </a:lnTo>
                <a:lnTo>
                  <a:pt x="579250" y="1671"/>
                </a:lnTo>
                <a:lnTo>
                  <a:pt x="535694" y="0"/>
                </a:lnTo>
                <a:close/>
              </a:path>
              <a:path w="757555" h="368935">
                <a:moveTo>
                  <a:pt x="163159" y="358631"/>
                </a:moveTo>
                <a:lnTo>
                  <a:pt x="126060" y="358631"/>
                </a:lnTo>
                <a:lnTo>
                  <a:pt x="155036" y="359465"/>
                </a:lnTo>
                <a:lnTo>
                  <a:pt x="163159" y="358631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252986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5" h="368935">
                <a:moveTo>
                  <a:pt x="126060" y="358631"/>
                </a:moveTo>
                <a:lnTo>
                  <a:pt x="50288" y="368366"/>
                </a:lnTo>
                <a:lnTo>
                  <a:pt x="12136" y="361454"/>
                </a:lnTo>
                <a:lnTo>
                  <a:pt x="0" y="328752"/>
                </a:lnTo>
                <a:lnTo>
                  <a:pt x="2273" y="261121"/>
                </a:lnTo>
                <a:lnTo>
                  <a:pt x="3042" y="220462"/>
                </a:lnTo>
                <a:lnTo>
                  <a:pt x="2065" y="186033"/>
                </a:lnTo>
                <a:lnTo>
                  <a:pt x="2873" y="156910"/>
                </a:lnTo>
                <a:lnTo>
                  <a:pt x="8999" y="132171"/>
                </a:lnTo>
                <a:lnTo>
                  <a:pt x="51331" y="92149"/>
                </a:lnTo>
                <a:lnTo>
                  <a:pt x="94600" y="75020"/>
                </a:lnTo>
                <a:lnTo>
                  <a:pt x="157315" y="58581"/>
                </a:lnTo>
                <a:lnTo>
                  <a:pt x="198685" y="49367"/>
                </a:lnTo>
                <a:lnTo>
                  <a:pt x="243642" y="39599"/>
                </a:lnTo>
                <a:lnTo>
                  <a:pt x="291239" y="29826"/>
                </a:lnTo>
                <a:lnTo>
                  <a:pt x="340531" y="20592"/>
                </a:lnTo>
                <a:lnTo>
                  <a:pt x="390568" y="12446"/>
                </a:lnTo>
                <a:lnTo>
                  <a:pt x="440406" y="5934"/>
                </a:lnTo>
                <a:lnTo>
                  <a:pt x="489097" y="1603"/>
                </a:lnTo>
                <a:lnTo>
                  <a:pt x="535694" y="0"/>
                </a:lnTo>
                <a:lnTo>
                  <a:pt x="579250" y="1671"/>
                </a:lnTo>
                <a:lnTo>
                  <a:pt x="618818" y="7163"/>
                </a:lnTo>
                <a:lnTo>
                  <a:pt x="682206" y="31799"/>
                </a:lnTo>
                <a:lnTo>
                  <a:pt x="718281" y="78282"/>
                </a:lnTo>
                <a:lnTo>
                  <a:pt x="723709" y="111083"/>
                </a:lnTo>
                <a:lnTo>
                  <a:pt x="753711" y="175052"/>
                </a:lnTo>
                <a:lnTo>
                  <a:pt x="757458" y="210311"/>
                </a:lnTo>
                <a:lnTo>
                  <a:pt x="729322" y="229401"/>
                </a:lnTo>
                <a:lnTo>
                  <a:pt x="663676" y="244865"/>
                </a:lnTo>
                <a:lnTo>
                  <a:pt x="627137" y="253162"/>
                </a:lnTo>
                <a:lnTo>
                  <a:pt x="581684" y="264513"/>
                </a:lnTo>
                <a:lnTo>
                  <a:pt x="529466" y="278035"/>
                </a:lnTo>
                <a:lnTo>
                  <a:pt x="472633" y="292848"/>
                </a:lnTo>
                <a:lnTo>
                  <a:pt x="413332" y="308070"/>
                </a:lnTo>
                <a:lnTo>
                  <a:pt x="353714" y="322820"/>
                </a:lnTo>
                <a:lnTo>
                  <a:pt x="295926" y="336215"/>
                </a:lnTo>
                <a:lnTo>
                  <a:pt x="242118" y="347376"/>
                </a:lnTo>
                <a:lnTo>
                  <a:pt x="194439" y="355420"/>
                </a:lnTo>
                <a:lnTo>
                  <a:pt x="155036" y="359465"/>
                </a:lnTo>
                <a:lnTo>
                  <a:pt x="126060" y="358631"/>
                </a:lnTo>
                <a:close/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155314" y="1996870"/>
            <a:ext cx="932815" cy="247650"/>
          </a:xfrm>
          <a:custGeom>
            <a:avLst/>
            <a:gdLst/>
            <a:ahLst/>
            <a:cxnLst/>
            <a:rect l="l" t="t" r="r" b="b"/>
            <a:pathLst>
              <a:path w="932814" h="247650">
                <a:moveTo>
                  <a:pt x="886396" y="0"/>
                </a:moveTo>
                <a:lnTo>
                  <a:pt x="773705" y="14343"/>
                </a:lnTo>
                <a:lnTo>
                  <a:pt x="670575" y="28638"/>
                </a:lnTo>
                <a:lnTo>
                  <a:pt x="576644" y="42783"/>
                </a:lnTo>
                <a:lnTo>
                  <a:pt x="491547" y="56676"/>
                </a:lnTo>
                <a:lnTo>
                  <a:pt x="414921" y="70218"/>
                </a:lnTo>
                <a:lnTo>
                  <a:pt x="346404" y="83306"/>
                </a:lnTo>
                <a:lnTo>
                  <a:pt x="285633" y="95841"/>
                </a:lnTo>
                <a:lnTo>
                  <a:pt x="232243" y="107721"/>
                </a:lnTo>
                <a:lnTo>
                  <a:pt x="185873" y="118845"/>
                </a:lnTo>
                <a:lnTo>
                  <a:pt x="146158" y="129111"/>
                </a:lnTo>
                <a:lnTo>
                  <a:pt x="85244" y="146671"/>
                </a:lnTo>
                <a:lnTo>
                  <a:pt x="46595" y="159590"/>
                </a:lnTo>
                <a:lnTo>
                  <a:pt x="10801" y="178093"/>
                </a:lnTo>
                <a:lnTo>
                  <a:pt x="0" y="207079"/>
                </a:lnTo>
                <a:lnTo>
                  <a:pt x="3695" y="222999"/>
                </a:lnTo>
                <a:lnTo>
                  <a:pt x="10268" y="233194"/>
                </a:lnTo>
                <a:lnTo>
                  <a:pt x="19195" y="240803"/>
                </a:lnTo>
                <a:lnTo>
                  <a:pt x="29780" y="245561"/>
                </a:lnTo>
                <a:lnTo>
                  <a:pt x="41325" y="247205"/>
                </a:lnTo>
                <a:lnTo>
                  <a:pt x="46977" y="247205"/>
                </a:lnTo>
                <a:lnTo>
                  <a:pt x="52717" y="246049"/>
                </a:lnTo>
                <a:lnTo>
                  <a:pt x="58216" y="243573"/>
                </a:lnTo>
                <a:lnTo>
                  <a:pt x="60524" y="242607"/>
                </a:lnTo>
                <a:lnTo>
                  <a:pt x="115127" y="223970"/>
                </a:lnTo>
                <a:lnTo>
                  <a:pt x="174331" y="207219"/>
                </a:lnTo>
                <a:lnTo>
                  <a:pt x="213079" y="197345"/>
                </a:lnTo>
                <a:lnTo>
                  <a:pt x="258370" y="186607"/>
                </a:lnTo>
                <a:lnTo>
                  <a:pt x="310539" y="175109"/>
                </a:lnTo>
                <a:lnTo>
                  <a:pt x="369920" y="162952"/>
                </a:lnTo>
                <a:lnTo>
                  <a:pt x="436847" y="150240"/>
                </a:lnTo>
                <a:lnTo>
                  <a:pt x="511654" y="137074"/>
                </a:lnTo>
                <a:lnTo>
                  <a:pt x="594677" y="123558"/>
                </a:lnTo>
                <a:lnTo>
                  <a:pt x="686249" y="109793"/>
                </a:lnTo>
                <a:lnTo>
                  <a:pt x="786704" y="95882"/>
                </a:lnTo>
                <a:lnTo>
                  <a:pt x="896378" y="81927"/>
                </a:lnTo>
                <a:lnTo>
                  <a:pt x="911940" y="76758"/>
                </a:lnTo>
                <a:lnTo>
                  <a:pt x="923893" y="66390"/>
                </a:lnTo>
                <a:lnTo>
                  <a:pt x="931082" y="52300"/>
                </a:lnTo>
                <a:lnTo>
                  <a:pt x="932357" y="35966"/>
                </a:lnTo>
                <a:lnTo>
                  <a:pt x="927194" y="20423"/>
                </a:lnTo>
                <a:lnTo>
                  <a:pt x="916825" y="8477"/>
                </a:lnTo>
                <a:lnTo>
                  <a:pt x="902732" y="1283"/>
                </a:lnTo>
                <a:lnTo>
                  <a:pt x="8863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0380" y="1853375"/>
            <a:ext cx="563880" cy="483870"/>
          </a:xfrm>
          <a:custGeom>
            <a:avLst/>
            <a:gdLst/>
            <a:ahLst/>
            <a:cxnLst/>
            <a:rect l="l" t="t" r="r" b="b"/>
            <a:pathLst>
              <a:path w="563880" h="483869">
                <a:moveTo>
                  <a:pt x="450527" y="447290"/>
                </a:moveTo>
                <a:lnTo>
                  <a:pt x="269809" y="447290"/>
                </a:lnTo>
                <a:lnTo>
                  <a:pt x="291295" y="452320"/>
                </a:lnTo>
                <a:lnTo>
                  <a:pt x="315430" y="469105"/>
                </a:lnTo>
                <a:lnTo>
                  <a:pt x="346714" y="480266"/>
                </a:lnTo>
                <a:lnTo>
                  <a:pt x="380241" y="483759"/>
                </a:lnTo>
                <a:lnTo>
                  <a:pt x="411106" y="477542"/>
                </a:lnTo>
                <a:lnTo>
                  <a:pt x="440295" y="458276"/>
                </a:lnTo>
                <a:lnTo>
                  <a:pt x="450527" y="447290"/>
                </a:lnTo>
                <a:close/>
              </a:path>
              <a:path w="563880" h="483869">
                <a:moveTo>
                  <a:pt x="132818" y="0"/>
                </a:moveTo>
                <a:lnTo>
                  <a:pt x="88187" y="8692"/>
                </a:lnTo>
                <a:lnTo>
                  <a:pt x="39060" y="42415"/>
                </a:lnTo>
                <a:lnTo>
                  <a:pt x="13571" y="77561"/>
                </a:lnTo>
                <a:lnTo>
                  <a:pt x="1185" y="119700"/>
                </a:lnTo>
                <a:lnTo>
                  <a:pt x="0" y="166758"/>
                </a:lnTo>
                <a:lnTo>
                  <a:pt x="8109" y="216658"/>
                </a:lnTo>
                <a:lnTo>
                  <a:pt x="23609" y="267325"/>
                </a:lnTo>
                <a:lnTo>
                  <a:pt x="44595" y="316685"/>
                </a:lnTo>
                <a:lnTo>
                  <a:pt x="69164" y="362661"/>
                </a:lnTo>
                <a:lnTo>
                  <a:pt x="95410" y="403179"/>
                </a:lnTo>
                <a:lnTo>
                  <a:pt x="121430" y="436163"/>
                </a:lnTo>
                <a:lnTo>
                  <a:pt x="165171" y="471230"/>
                </a:lnTo>
                <a:lnTo>
                  <a:pt x="207931" y="472710"/>
                </a:lnTo>
                <a:lnTo>
                  <a:pt x="242415" y="459408"/>
                </a:lnTo>
                <a:lnTo>
                  <a:pt x="269809" y="447290"/>
                </a:lnTo>
                <a:lnTo>
                  <a:pt x="450527" y="447290"/>
                </a:lnTo>
                <a:lnTo>
                  <a:pt x="498577" y="384659"/>
                </a:lnTo>
                <a:lnTo>
                  <a:pt x="524008" y="336321"/>
                </a:lnTo>
                <a:lnTo>
                  <a:pt x="544523" y="284305"/>
                </a:lnTo>
                <a:lnTo>
                  <a:pt x="558291" y="231618"/>
                </a:lnTo>
                <a:lnTo>
                  <a:pt x="563481" y="181266"/>
                </a:lnTo>
                <a:lnTo>
                  <a:pt x="558261" y="136255"/>
                </a:lnTo>
                <a:lnTo>
                  <a:pt x="537637" y="78864"/>
                </a:lnTo>
                <a:lnTo>
                  <a:pt x="285694" y="78864"/>
                </a:lnTo>
                <a:lnTo>
                  <a:pt x="264759" y="70888"/>
                </a:lnTo>
                <a:lnTo>
                  <a:pt x="238923" y="51781"/>
                </a:lnTo>
                <a:lnTo>
                  <a:pt x="208267" y="28776"/>
                </a:lnTo>
                <a:lnTo>
                  <a:pt x="172872" y="9105"/>
                </a:lnTo>
                <a:lnTo>
                  <a:pt x="132818" y="0"/>
                </a:lnTo>
                <a:close/>
              </a:path>
              <a:path w="563880" h="483869">
                <a:moveTo>
                  <a:pt x="442574" y="6376"/>
                </a:moveTo>
                <a:lnTo>
                  <a:pt x="404540" y="13268"/>
                </a:lnTo>
                <a:lnTo>
                  <a:pt x="364364" y="32170"/>
                </a:lnTo>
                <a:lnTo>
                  <a:pt x="336668" y="53757"/>
                </a:lnTo>
                <a:lnTo>
                  <a:pt x="313197" y="71499"/>
                </a:lnTo>
                <a:lnTo>
                  <a:pt x="285694" y="78864"/>
                </a:lnTo>
                <a:lnTo>
                  <a:pt x="537637" y="78864"/>
                </a:lnTo>
                <a:lnTo>
                  <a:pt x="535986" y="74268"/>
                </a:lnTo>
                <a:lnTo>
                  <a:pt x="508886" y="33926"/>
                </a:lnTo>
                <a:lnTo>
                  <a:pt x="477553" y="12279"/>
                </a:lnTo>
                <a:lnTo>
                  <a:pt x="442574" y="6376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55356" y="1750142"/>
            <a:ext cx="140713" cy="18209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61037" y="1914497"/>
            <a:ext cx="70526" cy="23544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44474" y="181462"/>
            <a:ext cx="615950" cy="167005"/>
          </a:xfrm>
          <a:custGeom>
            <a:avLst/>
            <a:gdLst/>
            <a:ahLst/>
            <a:cxnLst/>
            <a:rect l="l" t="t" r="r" b="b"/>
            <a:pathLst>
              <a:path w="615950" h="167004">
                <a:moveTo>
                  <a:pt x="13698" y="0"/>
                </a:moveTo>
                <a:lnTo>
                  <a:pt x="0" y="80806"/>
                </a:lnTo>
                <a:lnTo>
                  <a:pt x="929" y="123812"/>
                </a:lnTo>
                <a:lnTo>
                  <a:pt x="21432" y="143482"/>
                </a:lnTo>
                <a:lnTo>
                  <a:pt x="66454" y="154279"/>
                </a:lnTo>
                <a:lnTo>
                  <a:pt x="127788" y="159947"/>
                </a:lnTo>
                <a:lnTo>
                  <a:pt x="188206" y="163484"/>
                </a:lnTo>
                <a:lnTo>
                  <a:pt x="248610" y="165673"/>
                </a:lnTo>
                <a:lnTo>
                  <a:pt x="304072" y="166433"/>
                </a:lnTo>
                <a:lnTo>
                  <a:pt x="401159" y="164689"/>
                </a:lnTo>
                <a:lnTo>
                  <a:pt x="449934" y="164480"/>
                </a:lnTo>
                <a:lnTo>
                  <a:pt x="494738" y="163021"/>
                </a:lnTo>
                <a:lnTo>
                  <a:pt x="534323" y="158277"/>
                </a:lnTo>
                <a:lnTo>
                  <a:pt x="592833" y="130788"/>
                </a:lnTo>
                <a:lnTo>
                  <a:pt x="615467" y="65728"/>
                </a:lnTo>
                <a:lnTo>
                  <a:pt x="610205" y="14020"/>
                </a:lnTo>
                <a:lnTo>
                  <a:pt x="13698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80086" y="127020"/>
            <a:ext cx="735965" cy="167005"/>
          </a:xfrm>
          <a:custGeom>
            <a:avLst/>
            <a:gdLst/>
            <a:ahLst/>
            <a:cxnLst/>
            <a:rect l="l" t="t" r="r" b="b"/>
            <a:pathLst>
              <a:path w="735965" h="167004">
                <a:moveTo>
                  <a:pt x="536020" y="68986"/>
                </a:moveTo>
                <a:lnTo>
                  <a:pt x="390726" y="68986"/>
                </a:lnTo>
                <a:lnTo>
                  <a:pt x="446754" y="137460"/>
                </a:lnTo>
                <a:lnTo>
                  <a:pt x="481142" y="166725"/>
                </a:lnTo>
                <a:lnTo>
                  <a:pt x="508031" y="162576"/>
                </a:lnTo>
                <a:lnTo>
                  <a:pt x="541564" y="130809"/>
                </a:lnTo>
                <a:lnTo>
                  <a:pt x="551159" y="115253"/>
                </a:lnTo>
                <a:lnTo>
                  <a:pt x="553651" y="103416"/>
                </a:lnTo>
                <a:lnTo>
                  <a:pt x="548404" y="89311"/>
                </a:lnTo>
                <a:lnTo>
                  <a:pt x="536020" y="68986"/>
                </a:lnTo>
                <a:close/>
              </a:path>
              <a:path w="735965" h="167004">
                <a:moveTo>
                  <a:pt x="370176" y="97751"/>
                </a:moveTo>
                <a:lnTo>
                  <a:pt x="207236" y="97751"/>
                </a:lnTo>
                <a:lnTo>
                  <a:pt x="201978" y="137954"/>
                </a:lnTo>
                <a:lnTo>
                  <a:pt x="207890" y="156576"/>
                </a:lnTo>
                <a:lnTo>
                  <a:pt x="231871" y="158318"/>
                </a:lnTo>
                <a:lnTo>
                  <a:pt x="280820" y="147878"/>
                </a:lnTo>
                <a:lnTo>
                  <a:pt x="333831" y="127134"/>
                </a:lnTo>
                <a:lnTo>
                  <a:pt x="367629" y="100950"/>
                </a:lnTo>
                <a:lnTo>
                  <a:pt x="370176" y="97751"/>
                </a:lnTo>
                <a:close/>
              </a:path>
              <a:path w="735965" h="167004">
                <a:moveTo>
                  <a:pt x="383201" y="81394"/>
                </a:moveTo>
                <a:lnTo>
                  <a:pt x="103782" y="81394"/>
                </a:lnTo>
                <a:lnTo>
                  <a:pt x="92743" y="99643"/>
                </a:lnTo>
                <a:lnTo>
                  <a:pt x="82967" y="131421"/>
                </a:lnTo>
                <a:lnTo>
                  <a:pt x="109461" y="142275"/>
                </a:lnTo>
                <a:lnTo>
                  <a:pt x="207236" y="97751"/>
                </a:lnTo>
                <a:lnTo>
                  <a:pt x="370176" y="97751"/>
                </a:lnTo>
                <a:lnTo>
                  <a:pt x="383201" y="81394"/>
                </a:lnTo>
                <a:close/>
              </a:path>
              <a:path w="735965" h="167004">
                <a:moveTo>
                  <a:pt x="699456" y="66954"/>
                </a:moveTo>
                <a:lnTo>
                  <a:pt x="534782" y="66954"/>
                </a:lnTo>
                <a:lnTo>
                  <a:pt x="616316" y="120106"/>
                </a:lnTo>
                <a:lnTo>
                  <a:pt x="660564" y="141843"/>
                </a:lnTo>
                <a:lnTo>
                  <a:pt x="682888" y="135780"/>
                </a:lnTo>
                <a:lnTo>
                  <a:pt x="698650" y="105536"/>
                </a:lnTo>
                <a:lnTo>
                  <a:pt x="702328" y="71234"/>
                </a:lnTo>
                <a:lnTo>
                  <a:pt x="699456" y="66954"/>
                </a:lnTo>
                <a:close/>
              </a:path>
              <a:path w="735965" h="167004">
                <a:moveTo>
                  <a:pt x="441361" y="0"/>
                </a:moveTo>
                <a:lnTo>
                  <a:pt x="352556" y="2560"/>
                </a:lnTo>
                <a:lnTo>
                  <a:pt x="230045" y="9407"/>
                </a:lnTo>
                <a:lnTo>
                  <a:pt x="74775" y="19748"/>
                </a:lnTo>
                <a:lnTo>
                  <a:pt x="29255" y="38734"/>
                </a:lnTo>
                <a:lnTo>
                  <a:pt x="0" y="73906"/>
                </a:lnTo>
                <a:lnTo>
                  <a:pt x="41755" y="87350"/>
                </a:lnTo>
                <a:lnTo>
                  <a:pt x="53565" y="88373"/>
                </a:lnTo>
                <a:lnTo>
                  <a:pt x="68501" y="88172"/>
                </a:lnTo>
                <a:lnTo>
                  <a:pt x="85571" y="86071"/>
                </a:lnTo>
                <a:lnTo>
                  <a:pt x="103782" y="81394"/>
                </a:lnTo>
                <a:lnTo>
                  <a:pt x="383201" y="81394"/>
                </a:lnTo>
                <a:lnTo>
                  <a:pt x="385499" y="78507"/>
                </a:lnTo>
                <a:lnTo>
                  <a:pt x="390726" y="68986"/>
                </a:lnTo>
                <a:lnTo>
                  <a:pt x="536020" y="68986"/>
                </a:lnTo>
                <a:lnTo>
                  <a:pt x="534782" y="66954"/>
                </a:lnTo>
                <a:lnTo>
                  <a:pt x="699456" y="66954"/>
                </a:lnTo>
                <a:lnTo>
                  <a:pt x="687537" y="49198"/>
                </a:lnTo>
                <a:lnTo>
                  <a:pt x="668346" y="37437"/>
                </a:lnTo>
                <a:lnTo>
                  <a:pt x="658823" y="33959"/>
                </a:lnTo>
                <a:lnTo>
                  <a:pt x="735313" y="33959"/>
                </a:lnTo>
                <a:lnTo>
                  <a:pt x="729905" y="14922"/>
                </a:lnTo>
                <a:lnTo>
                  <a:pt x="539693" y="2903"/>
                </a:lnTo>
                <a:lnTo>
                  <a:pt x="492568" y="1011"/>
                </a:lnTo>
                <a:lnTo>
                  <a:pt x="441361" y="0"/>
                </a:lnTo>
                <a:close/>
              </a:path>
              <a:path w="735965" h="167004">
                <a:moveTo>
                  <a:pt x="735313" y="33959"/>
                </a:moveTo>
                <a:lnTo>
                  <a:pt x="658823" y="33959"/>
                </a:lnTo>
                <a:lnTo>
                  <a:pt x="706468" y="41806"/>
                </a:lnTo>
                <a:lnTo>
                  <a:pt x="729754" y="42438"/>
                </a:lnTo>
                <a:lnTo>
                  <a:pt x="735345" y="34072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19670" y="0"/>
            <a:ext cx="680720" cy="67945"/>
          </a:xfrm>
          <a:custGeom>
            <a:avLst/>
            <a:gdLst/>
            <a:ahLst/>
            <a:cxnLst/>
            <a:rect l="l" t="t" r="r" b="b"/>
            <a:pathLst>
              <a:path w="680719" h="67945">
                <a:moveTo>
                  <a:pt x="680384" y="0"/>
                </a:moveTo>
                <a:lnTo>
                  <a:pt x="0" y="0"/>
                </a:lnTo>
                <a:lnTo>
                  <a:pt x="1848" y="35570"/>
                </a:lnTo>
                <a:lnTo>
                  <a:pt x="75785" y="47127"/>
                </a:lnTo>
                <a:lnTo>
                  <a:pt x="254805" y="65802"/>
                </a:lnTo>
                <a:lnTo>
                  <a:pt x="474723" y="67599"/>
                </a:lnTo>
                <a:lnTo>
                  <a:pt x="671354" y="28521"/>
                </a:lnTo>
                <a:lnTo>
                  <a:pt x="680384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663032" y="125768"/>
            <a:ext cx="339502" cy="24255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2376866" y="0"/>
            <a:ext cx="449877" cy="51683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2858178" y="582409"/>
            <a:ext cx="443025" cy="43419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4070291" y="1044374"/>
            <a:ext cx="189293" cy="18147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3892719" y="1940234"/>
            <a:ext cx="507365" cy="367665"/>
          </a:xfrm>
          <a:custGeom>
            <a:avLst/>
            <a:gdLst/>
            <a:ahLst/>
            <a:cxnLst/>
            <a:rect l="l" t="t" r="r" b="b"/>
            <a:pathLst>
              <a:path w="507365" h="367664">
                <a:moveTo>
                  <a:pt x="507277" y="0"/>
                </a:moveTo>
                <a:lnTo>
                  <a:pt x="440420" y="4956"/>
                </a:lnTo>
                <a:lnTo>
                  <a:pt x="390582" y="11468"/>
                </a:lnTo>
                <a:lnTo>
                  <a:pt x="340545" y="19614"/>
                </a:lnTo>
                <a:lnTo>
                  <a:pt x="291254" y="28847"/>
                </a:lnTo>
                <a:lnTo>
                  <a:pt x="243656" y="38621"/>
                </a:lnTo>
                <a:lnTo>
                  <a:pt x="157329" y="57603"/>
                </a:lnTo>
                <a:lnTo>
                  <a:pt x="94607" y="74042"/>
                </a:lnTo>
                <a:lnTo>
                  <a:pt x="51334" y="91171"/>
                </a:lnTo>
                <a:lnTo>
                  <a:pt x="9004" y="131193"/>
                </a:lnTo>
                <a:lnTo>
                  <a:pt x="2076" y="185054"/>
                </a:lnTo>
                <a:lnTo>
                  <a:pt x="3055" y="219483"/>
                </a:lnTo>
                <a:lnTo>
                  <a:pt x="2287" y="260142"/>
                </a:lnTo>
                <a:lnTo>
                  <a:pt x="0" y="327774"/>
                </a:lnTo>
                <a:lnTo>
                  <a:pt x="12131" y="360475"/>
                </a:lnTo>
                <a:lnTo>
                  <a:pt x="50288" y="367388"/>
                </a:lnTo>
                <a:lnTo>
                  <a:pt x="126074" y="357653"/>
                </a:lnTo>
                <a:lnTo>
                  <a:pt x="163173" y="357653"/>
                </a:lnTo>
                <a:lnTo>
                  <a:pt x="242133" y="346398"/>
                </a:lnTo>
                <a:lnTo>
                  <a:pt x="295941" y="335237"/>
                </a:lnTo>
                <a:lnTo>
                  <a:pt x="353728" y="321841"/>
                </a:lnTo>
                <a:lnTo>
                  <a:pt x="507277" y="282844"/>
                </a:lnTo>
                <a:lnTo>
                  <a:pt x="507277" y="0"/>
                </a:lnTo>
                <a:close/>
              </a:path>
              <a:path w="507365" h="367664">
                <a:moveTo>
                  <a:pt x="163173" y="357653"/>
                </a:moveTo>
                <a:lnTo>
                  <a:pt x="126074" y="357653"/>
                </a:lnTo>
                <a:lnTo>
                  <a:pt x="155051" y="358487"/>
                </a:lnTo>
                <a:lnTo>
                  <a:pt x="163173" y="3576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3892719" y="1940234"/>
            <a:ext cx="507365" cy="367665"/>
          </a:xfrm>
          <a:custGeom>
            <a:avLst/>
            <a:gdLst/>
            <a:ahLst/>
            <a:cxnLst/>
            <a:rect l="l" t="t" r="r" b="b"/>
            <a:pathLst>
              <a:path w="507365" h="367664">
                <a:moveTo>
                  <a:pt x="126074" y="357653"/>
                </a:moveTo>
                <a:lnTo>
                  <a:pt x="50288" y="367388"/>
                </a:lnTo>
                <a:lnTo>
                  <a:pt x="12131" y="360475"/>
                </a:lnTo>
                <a:lnTo>
                  <a:pt x="0" y="327774"/>
                </a:lnTo>
                <a:lnTo>
                  <a:pt x="2287" y="260142"/>
                </a:lnTo>
                <a:lnTo>
                  <a:pt x="3055" y="219483"/>
                </a:lnTo>
                <a:lnTo>
                  <a:pt x="2076" y="185054"/>
                </a:lnTo>
                <a:lnTo>
                  <a:pt x="2881" y="155932"/>
                </a:lnTo>
                <a:lnTo>
                  <a:pt x="9004" y="131193"/>
                </a:lnTo>
                <a:lnTo>
                  <a:pt x="51334" y="91171"/>
                </a:lnTo>
                <a:lnTo>
                  <a:pt x="94607" y="74042"/>
                </a:lnTo>
                <a:lnTo>
                  <a:pt x="157329" y="57603"/>
                </a:lnTo>
                <a:lnTo>
                  <a:pt x="198699" y="48388"/>
                </a:lnTo>
                <a:lnTo>
                  <a:pt x="243656" y="38621"/>
                </a:lnTo>
                <a:lnTo>
                  <a:pt x="291254" y="28847"/>
                </a:lnTo>
                <a:lnTo>
                  <a:pt x="340545" y="19614"/>
                </a:lnTo>
                <a:lnTo>
                  <a:pt x="390582" y="11468"/>
                </a:lnTo>
                <a:lnTo>
                  <a:pt x="440420" y="4956"/>
                </a:lnTo>
                <a:lnTo>
                  <a:pt x="489110" y="625"/>
                </a:lnTo>
                <a:lnTo>
                  <a:pt x="507277" y="0"/>
                </a:lnTo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4018793" y="2223078"/>
            <a:ext cx="381635" cy="76200"/>
          </a:xfrm>
          <a:custGeom>
            <a:avLst/>
            <a:gdLst/>
            <a:ahLst/>
            <a:cxnLst/>
            <a:rect l="l" t="t" r="r" b="b"/>
            <a:pathLst>
              <a:path w="381634" h="76200">
                <a:moveTo>
                  <a:pt x="381202" y="0"/>
                </a:moveTo>
                <a:lnTo>
                  <a:pt x="287272" y="24247"/>
                </a:lnTo>
                <a:lnTo>
                  <a:pt x="227654" y="38997"/>
                </a:lnTo>
                <a:lnTo>
                  <a:pt x="169866" y="52393"/>
                </a:lnTo>
                <a:lnTo>
                  <a:pt x="116058" y="63553"/>
                </a:lnTo>
                <a:lnTo>
                  <a:pt x="68378" y="71597"/>
                </a:lnTo>
                <a:lnTo>
                  <a:pt x="28976" y="75642"/>
                </a:lnTo>
                <a:lnTo>
                  <a:pt x="0" y="74808"/>
                </a:lnTo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3795044" y="2035392"/>
            <a:ext cx="605155" cy="208915"/>
          </a:xfrm>
          <a:custGeom>
            <a:avLst/>
            <a:gdLst/>
            <a:ahLst/>
            <a:cxnLst/>
            <a:rect l="l" t="t" r="r" b="b"/>
            <a:pathLst>
              <a:path w="605155" h="208914">
                <a:moveTo>
                  <a:pt x="604951" y="0"/>
                </a:moveTo>
                <a:lnTo>
                  <a:pt x="491554" y="18154"/>
                </a:lnTo>
                <a:lnTo>
                  <a:pt x="414928" y="31696"/>
                </a:lnTo>
                <a:lnTo>
                  <a:pt x="346410" y="44785"/>
                </a:lnTo>
                <a:lnTo>
                  <a:pt x="285638" y="57319"/>
                </a:lnTo>
                <a:lnTo>
                  <a:pt x="232248" y="69199"/>
                </a:lnTo>
                <a:lnTo>
                  <a:pt x="185877" y="80323"/>
                </a:lnTo>
                <a:lnTo>
                  <a:pt x="146162" y="90590"/>
                </a:lnTo>
                <a:lnTo>
                  <a:pt x="85245" y="108149"/>
                </a:lnTo>
                <a:lnTo>
                  <a:pt x="46593" y="121068"/>
                </a:lnTo>
                <a:lnTo>
                  <a:pt x="10796" y="139572"/>
                </a:lnTo>
                <a:lnTo>
                  <a:pt x="0" y="168558"/>
                </a:lnTo>
                <a:lnTo>
                  <a:pt x="3695" y="184477"/>
                </a:lnTo>
                <a:lnTo>
                  <a:pt x="10262" y="194673"/>
                </a:lnTo>
                <a:lnTo>
                  <a:pt x="19191" y="202281"/>
                </a:lnTo>
                <a:lnTo>
                  <a:pt x="29779" y="207039"/>
                </a:lnTo>
                <a:lnTo>
                  <a:pt x="41325" y="208683"/>
                </a:lnTo>
                <a:lnTo>
                  <a:pt x="46977" y="208683"/>
                </a:lnTo>
                <a:lnTo>
                  <a:pt x="52730" y="207528"/>
                </a:lnTo>
                <a:lnTo>
                  <a:pt x="58216" y="205051"/>
                </a:lnTo>
                <a:lnTo>
                  <a:pt x="60526" y="204086"/>
                </a:lnTo>
                <a:lnTo>
                  <a:pt x="115130" y="185448"/>
                </a:lnTo>
                <a:lnTo>
                  <a:pt x="174334" y="168698"/>
                </a:lnTo>
                <a:lnTo>
                  <a:pt x="213081" y="158823"/>
                </a:lnTo>
                <a:lnTo>
                  <a:pt x="258372" y="148085"/>
                </a:lnTo>
                <a:lnTo>
                  <a:pt x="310540" y="136587"/>
                </a:lnTo>
                <a:lnTo>
                  <a:pt x="369921" y="124431"/>
                </a:lnTo>
                <a:lnTo>
                  <a:pt x="436848" y="111718"/>
                </a:lnTo>
                <a:lnTo>
                  <a:pt x="511657" y="98553"/>
                </a:lnTo>
                <a:lnTo>
                  <a:pt x="594681" y="85036"/>
                </a:lnTo>
                <a:lnTo>
                  <a:pt x="604951" y="83492"/>
                </a:lnTo>
                <a:lnTo>
                  <a:pt x="604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447048" y="1398230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19">
                <a:moveTo>
                  <a:pt x="85953" y="0"/>
                </a:moveTo>
                <a:lnTo>
                  <a:pt x="0" y="28905"/>
                </a:lnTo>
                <a:lnTo>
                  <a:pt x="108292" y="233210"/>
                </a:lnTo>
                <a:lnTo>
                  <a:pt x="97793" y="244150"/>
                </a:lnTo>
                <a:lnTo>
                  <a:pt x="79286" y="270033"/>
                </a:lnTo>
                <a:lnTo>
                  <a:pt x="72256" y="300450"/>
                </a:lnTo>
                <a:lnTo>
                  <a:pt x="96189" y="324993"/>
                </a:lnTo>
                <a:lnTo>
                  <a:pt x="131757" y="337192"/>
                </a:lnTo>
                <a:lnTo>
                  <a:pt x="151226" y="331866"/>
                </a:lnTo>
                <a:lnTo>
                  <a:pt x="161449" y="300561"/>
                </a:lnTo>
                <a:lnTo>
                  <a:pt x="169278" y="234822"/>
                </a:lnTo>
                <a:lnTo>
                  <a:pt x="267112" y="234822"/>
                </a:lnTo>
                <a:lnTo>
                  <a:pt x="256590" y="207721"/>
                </a:lnTo>
                <a:lnTo>
                  <a:pt x="254979" y="205701"/>
                </a:lnTo>
                <a:lnTo>
                  <a:pt x="168287" y="205701"/>
                </a:lnTo>
                <a:lnTo>
                  <a:pt x="85953" y="0"/>
                </a:lnTo>
                <a:close/>
              </a:path>
              <a:path w="269875" h="337819">
                <a:moveTo>
                  <a:pt x="267112" y="234822"/>
                </a:moveTo>
                <a:lnTo>
                  <a:pt x="169278" y="234822"/>
                </a:lnTo>
                <a:lnTo>
                  <a:pt x="234336" y="252773"/>
                </a:lnTo>
                <a:lnTo>
                  <a:pt x="265117" y="255933"/>
                </a:lnTo>
                <a:lnTo>
                  <a:pt x="269806" y="241763"/>
                </a:lnTo>
                <a:lnTo>
                  <a:pt x="267112" y="234822"/>
                </a:lnTo>
                <a:close/>
              </a:path>
              <a:path w="269875" h="337819">
                <a:moveTo>
                  <a:pt x="228179" y="183427"/>
                </a:moveTo>
                <a:lnTo>
                  <a:pt x="206307" y="188838"/>
                </a:lnTo>
                <a:lnTo>
                  <a:pt x="168287" y="205701"/>
                </a:lnTo>
                <a:lnTo>
                  <a:pt x="254979" y="205701"/>
                </a:lnTo>
                <a:lnTo>
                  <a:pt x="242180" y="189658"/>
                </a:lnTo>
                <a:lnTo>
                  <a:pt x="228179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2101353" y="847563"/>
            <a:ext cx="488950" cy="683260"/>
          </a:xfrm>
          <a:custGeom>
            <a:avLst/>
            <a:gdLst/>
            <a:ahLst/>
            <a:cxnLst/>
            <a:rect l="l" t="t" r="r" b="b"/>
            <a:pathLst>
              <a:path w="488950" h="683260">
                <a:moveTo>
                  <a:pt x="297518" y="0"/>
                </a:moveTo>
                <a:lnTo>
                  <a:pt x="186169" y="19086"/>
                </a:lnTo>
                <a:lnTo>
                  <a:pt x="84921" y="60457"/>
                </a:lnTo>
                <a:lnTo>
                  <a:pt x="19905" y="126189"/>
                </a:lnTo>
                <a:lnTo>
                  <a:pt x="0" y="234415"/>
                </a:lnTo>
                <a:lnTo>
                  <a:pt x="12051" y="307419"/>
                </a:lnTo>
                <a:lnTo>
                  <a:pt x="27648" y="362054"/>
                </a:lnTo>
                <a:lnTo>
                  <a:pt x="46688" y="401528"/>
                </a:lnTo>
                <a:lnTo>
                  <a:pt x="94682" y="447816"/>
                </a:lnTo>
                <a:lnTo>
                  <a:pt x="189922" y="483699"/>
                </a:lnTo>
                <a:lnTo>
                  <a:pt x="227456" y="499540"/>
                </a:lnTo>
                <a:lnTo>
                  <a:pt x="260367" y="517329"/>
                </a:lnTo>
                <a:lnTo>
                  <a:pt x="286429" y="542360"/>
                </a:lnTo>
                <a:lnTo>
                  <a:pt x="319225" y="591825"/>
                </a:lnTo>
                <a:lnTo>
                  <a:pt x="372338" y="682915"/>
                </a:lnTo>
                <a:lnTo>
                  <a:pt x="382752" y="603794"/>
                </a:lnTo>
                <a:lnTo>
                  <a:pt x="430769" y="603794"/>
                </a:lnTo>
                <a:lnTo>
                  <a:pt x="426491" y="577353"/>
                </a:lnTo>
                <a:lnTo>
                  <a:pt x="464692" y="577353"/>
                </a:lnTo>
                <a:lnTo>
                  <a:pt x="460579" y="566483"/>
                </a:lnTo>
                <a:lnTo>
                  <a:pt x="450685" y="523815"/>
                </a:lnTo>
                <a:lnTo>
                  <a:pt x="448621" y="477468"/>
                </a:lnTo>
                <a:lnTo>
                  <a:pt x="455726" y="423136"/>
                </a:lnTo>
                <a:lnTo>
                  <a:pt x="473341" y="356513"/>
                </a:lnTo>
                <a:lnTo>
                  <a:pt x="488862" y="272768"/>
                </a:lnTo>
                <a:lnTo>
                  <a:pt x="485128" y="209121"/>
                </a:lnTo>
                <a:lnTo>
                  <a:pt x="474111" y="168666"/>
                </a:lnTo>
                <a:lnTo>
                  <a:pt x="411922" y="55009"/>
                </a:lnTo>
                <a:lnTo>
                  <a:pt x="363969" y="7742"/>
                </a:lnTo>
                <a:lnTo>
                  <a:pt x="297518" y="0"/>
                </a:lnTo>
                <a:close/>
              </a:path>
              <a:path w="488950" h="683260">
                <a:moveTo>
                  <a:pt x="430769" y="603794"/>
                </a:moveTo>
                <a:lnTo>
                  <a:pt x="382752" y="603794"/>
                </a:lnTo>
                <a:lnTo>
                  <a:pt x="439800" y="659624"/>
                </a:lnTo>
                <a:lnTo>
                  <a:pt x="430769" y="603794"/>
                </a:lnTo>
                <a:close/>
              </a:path>
              <a:path w="488950" h="683260">
                <a:moveTo>
                  <a:pt x="464692" y="577353"/>
                </a:moveTo>
                <a:lnTo>
                  <a:pt x="426491" y="577353"/>
                </a:lnTo>
                <a:lnTo>
                  <a:pt x="476961" y="609776"/>
                </a:lnTo>
                <a:lnTo>
                  <a:pt x="464692" y="5773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2282303" y="1090598"/>
            <a:ext cx="212915" cy="20397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3348093" y="1423826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40" h="270510">
                <a:moveTo>
                  <a:pt x="164604" y="0"/>
                </a:moveTo>
                <a:lnTo>
                  <a:pt x="0" y="98399"/>
                </a:lnTo>
                <a:lnTo>
                  <a:pt x="130619" y="270167"/>
                </a:lnTo>
                <a:lnTo>
                  <a:pt x="155219" y="261277"/>
                </a:lnTo>
                <a:lnTo>
                  <a:pt x="86321" y="100164"/>
                </a:lnTo>
                <a:lnTo>
                  <a:pt x="101168" y="94868"/>
                </a:lnTo>
                <a:lnTo>
                  <a:pt x="131300" y="94868"/>
                </a:lnTo>
                <a:lnTo>
                  <a:pt x="114947" y="51434"/>
                </a:lnTo>
                <a:lnTo>
                  <a:pt x="125539" y="41884"/>
                </a:lnTo>
                <a:lnTo>
                  <a:pt x="175074" y="41884"/>
                </a:lnTo>
                <a:lnTo>
                  <a:pt x="164604" y="0"/>
                </a:lnTo>
                <a:close/>
              </a:path>
              <a:path w="218440" h="270510">
                <a:moveTo>
                  <a:pt x="131300" y="94868"/>
                </a:moveTo>
                <a:lnTo>
                  <a:pt x="101168" y="94868"/>
                </a:lnTo>
                <a:lnTo>
                  <a:pt x="166878" y="252793"/>
                </a:lnTo>
                <a:lnTo>
                  <a:pt x="185966" y="240068"/>
                </a:lnTo>
                <a:lnTo>
                  <a:pt x="131300" y="94868"/>
                </a:lnTo>
                <a:close/>
              </a:path>
              <a:path w="218440" h="270510">
                <a:moveTo>
                  <a:pt x="175074" y="41884"/>
                </a:moveTo>
                <a:lnTo>
                  <a:pt x="125539" y="41884"/>
                </a:lnTo>
                <a:lnTo>
                  <a:pt x="199720" y="228409"/>
                </a:lnTo>
                <a:lnTo>
                  <a:pt x="218274" y="214706"/>
                </a:lnTo>
                <a:lnTo>
                  <a:pt x="175074" y="4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3172617" y="1257508"/>
            <a:ext cx="455930" cy="356235"/>
          </a:xfrm>
          <a:custGeom>
            <a:avLst/>
            <a:gdLst/>
            <a:ahLst/>
            <a:cxnLst/>
            <a:rect l="l" t="t" r="r" b="b"/>
            <a:pathLst>
              <a:path w="455930" h="356234">
                <a:moveTo>
                  <a:pt x="320499" y="276758"/>
                </a:moveTo>
                <a:lnTo>
                  <a:pt x="164452" y="276758"/>
                </a:lnTo>
                <a:lnTo>
                  <a:pt x="166646" y="288065"/>
                </a:lnTo>
                <a:lnTo>
                  <a:pt x="176887" y="313510"/>
                </a:lnTo>
                <a:lnTo>
                  <a:pt x="200665" y="340382"/>
                </a:lnTo>
                <a:lnTo>
                  <a:pt x="243471" y="355968"/>
                </a:lnTo>
                <a:lnTo>
                  <a:pt x="285290" y="342218"/>
                </a:lnTo>
                <a:lnTo>
                  <a:pt x="311008" y="304984"/>
                </a:lnTo>
                <a:lnTo>
                  <a:pt x="320499" y="276758"/>
                </a:lnTo>
                <a:close/>
              </a:path>
              <a:path w="455930" h="356234">
                <a:moveTo>
                  <a:pt x="83776" y="124760"/>
                </a:moveTo>
                <a:lnTo>
                  <a:pt x="53293" y="127823"/>
                </a:lnTo>
                <a:lnTo>
                  <a:pt x="20465" y="144648"/>
                </a:lnTo>
                <a:lnTo>
                  <a:pt x="0" y="184823"/>
                </a:lnTo>
                <a:lnTo>
                  <a:pt x="6001" y="229497"/>
                </a:lnTo>
                <a:lnTo>
                  <a:pt x="31402" y="256246"/>
                </a:lnTo>
                <a:lnTo>
                  <a:pt x="59148" y="269239"/>
                </a:lnTo>
                <a:lnTo>
                  <a:pt x="72186" y="272643"/>
                </a:lnTo>
                <a:lnTo>
                  <a:pt x="66675" y="282600"/>
                </a:lnTo>
                <a:lnTo>
                  <a:pt x="57938" y="305080"/>
                </a:lnTo>
                <a:lnTo>
                  <a:pt x="57672" y="329002"/>
                </a:lnTo>
                <a:lnTo>
                  <a:pt x="77571" y="343280"/>
                </a:lnTo>
                <a:lnTo>
                  <a:pt x="110188" y="336139"/>
                </a:lnTo>
                <a:lnTo>
                  <a:pt x="137937" y="312910"/>
                </a:lnTo>
                <a:lnTo>
                  <a:pt x="157224" y="288236"/>
                </a:lnTo>
                <a:lnTo>
                  <a:pt x="164452" y="276758"/>
                </a:lnTo>
                <a:lnTo>
                  <a:pt x="320499" y="276758"/>
                </a:lnTo>
                <a:lnTo>
                  <a:pt x="323979" y="266407"/>
                </a:lnTo>
                <a:lnTo>
                  <a:pt x="327558" y="248627"/>
                </a:lnTo>
                <a:lnTo>
                  <a:pt x="399222" y="248627"/>
                </a:lnTo>
                <a:lnTo>
                  <a:pt x="410337" y="231520"/>
                </a:lnTo>
                <a:lnTo>
                  <a:pt x="418528" y="198435"/>
                </a:lnTo>
                <a:lnTo>
                  <a:pt x="405134" y="176910"/>
                </a:lnTo>
                <a:lnTo>
                  <a:pt x="385699" y="165244"/>
                </a:lnTo>
                <a:lnTo>
                  <a:pt x="375767" y="161734"/>
                </a:lnTo>
                <a:lnTo>
                  <a:pt x="432157" y="140305"/>
                </a:lnTo>
                <a:lnTo>
                  <a:pt x="451885" y="125869"/>
                </a:lnTo>
                <a:lnTo>
                  <a:pt x="97205" y="125869"/>
                </a:lnTo>
                <a:lnTo>
                  <a:pt x="83776" y="124760"/>
                </a:lnTo>
                <a:close/>
              </a:path>
              <a:path w="455930" h="356234">
                <a:moveTo>
                  <a:pt x="399222" y="248627"/>
                </a:moveTo>
                <a:lnTo>
                  <a:pt x="327558" y="248627"/>
                </a:lnTo>
                <a:lnTo>
                  <a:pt x="357305" y="268334"/>
                </a:lnTo>
                <a:lnTo>
                  <a:pt x="375843" y="273121"/>
                </a:lnTo>
                <a:lnTo>
                  <a:pt x="390934" y="261384"/>
                </a:lnTo>
                <a:lnTo>
                  <a:pt x="399222" y="248627"/>
                </a:lnTo>
                <a:close/>
              </a:path>
              <a:path w="455930" h="356234">
                <a:moveTo>
                  <a:pt x="176758" y="0"/>
                </a:moveTo>
                <a:lnTo>
                  <a:pt x="138884" y="25126"/>
                </a:lnTo>
                <a:lnTo>
                  <a:pt x="114365" y="67787"/>
                </a:lnTo>
                <a:lnTo>
                  <a:pt x="101154" y="108022"/>
                </a:lnTo>
                <a:lnTo>
                  <a:pt x="97205" y="125869"/>
                </a:lnTo>
                <a:lnTo>
                  <a:pt x="451885" y="125869"/>
                </a:lnTo>
                <a:lnTo>
                  <a:pt x="455699" y="123078"/>
                </a:lnTo>
                <a:lnTo>
                  <a:pt x="450664" y="100980"/>
                </a:lnTo>
                <a:lnTo>
                  <a:pt x="430078" y="75691"/>
                </a:lnTo>
                <a:lnTo>
                  <a:pt x="280073" y="75691"/>
                </a:lnTo>
                <a:lnTo>
                  <a:pt x="272411" y="62045"/>
                </a:lnTo>
                <a:lnTo>
                  <a:pt x="251032" y="32993"/>
                </a:lnTo>
                <a:lnTo>
                  <a:pt x="218345" y="6367"/>
                </a:lnTo>
                <a:lnTo>
                  <a:pt x="176758" y="0"/>
                </a:lnTo>
                <a:close/>
              </a:path>
              <a:path w="455930" h="356234">
                <a:moveTo>
                  <a:pt x="376706" y="40710"/>
                </a:moveTo>
                <a:lnTo>
                  <a:pt x="330657" y="47286"/>
                </a:lnTo>
                <a:lnTo>
                  <a:pt x="294628" y="65376"/>
                </a:lnTo>
                <a:lnTo>
                  <a:pt x="280073" y="75691"/>
                </a:lnTo>
                <a:lnTo>
                  <a:pt x="430078" y="75691"/>
                </a:lnTo>
                <a:lnTo>
                  <a:pt x="421322" y="64935"/>
                </a:lnTo>
                <a:lnTo>
                  <a:pt x="376706" y="4071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750113" y="1853375"/>
            <a:ext cx="563880" cy="483870"/>
          </a:xfrm>
          <a:custGeom>
            <a:avLst/>
            <a:gdLst/>
            <a:ahLst/>
            <a:cxnLst/>
            <a:rect l="l" t="t" r="r" b="b"/>
            <a:pathLst>
              <a:path w="563880" h="483869">
                <a:moveTo>
                  <a:pt x="450533" y="447290"/>
                </a:moveTo>
                <a:lnTo>
                  <a:pt x="269822" y="447290"/>
                </a:lnTo>
                <a:lnTo>
                  <a:pt x="291300" y="452320"/>
                </a:lnTo>
                <a:lnTo>
                  <a:pt x="315436" y="469105"/>
                </a:lnTo>
                <a:lnTo>
                  <a:pt x="346720" y="480266"/>
                </a:lnTo>
                <a:lnTo>
                  <a:pt x="380247" y="483759"/>
                </a:lnTo>
                <a:lnTo>
                  <a:pt x="411112" y="477542"/>
                </a:lnTo>
                <a:lnTo>
                  <a:pt x="440301" y="458276"/>
                </a:lnTo>
                <a:lnTo>
                  <a:pt x="450533" y="447290"/>
                </a:lnTo>
                <a:close/>
              </a:path>
              <a:path w="563880" h="483869">
                <a:moveTo>
                  <a:pt x="132821" y="0"/>
                </a:moveTo>
                <a:lnTo>
                  <a:pt x="88192" y="8692"/>
                </a:lnTo>
                <a:lnTo>
                  <a:pt x="39066" y="42415"/>
                </a:lnTo>
                <a:lnTo>
                  <a:pt x="13574" y="77561"/>
                </a:lnTo>
                <a:lnTo>
                  <a:pt x="1186" y="119700"/>
                </a:lnTo>
                <a:lnTo>
                  <a:pt x="0" y="166758"/>
                </a:lnTo>
                <a:lnTo>
                  <a:pt x="8108" y="216658"/>
                </a:lnTo>
                <a:lnTo>
                  <a:pt x="23608" y="267325"/>
                </a:lnTo>
                <a:lnTo>
                  <a:pt x="44595" y="316685"/>
                </a:lnTo>
                <a:lnTo>
                  <a:pt x="69163" y="362661"/>
                </a:lnTo>
                <a:lnTo>
                  <a:pt x="95409" y="403179"/>
                </a:lnTo>
                <a:lnTo>
                  <a:pt x="121427" y="436163"/>
                </a:lnTo>
                <a:lnTo>
                  <a:pt x="165164" y="471230"/>
                </a:lnTo>
                <a:lnTo>
                  <a:pt x="207938" y="472710"/>
                </a:lnTo>
                <a:lnTo>
                  <a:pt x="242429" y="459408"/>
                </a:lnTo>
                <a:lnTo>
                  <a:pt x="269822" y="447290"/>
                </a:lnTo>
                <a:lnTo>
                  <a:pt x="450533" y="447290"/>
                </a:lnTo>
                <a:lnTo>
                  <a:pt x="498584" y="384659"/>
                </a:lnTo>
                <a:lnTo>
                  <a:pt x="524015" y="336321"/>
                </a:lnTo>
                <a:lnTo>
                  <a:pt x="544532" y="284305"/>
                </a:lnTo>
                <a:lnTo>
                  <a:pt x="558302" y="231618"/>
                </a:lnTo>
                <a:lnTo>
                  <a:pt x="563495" y="181266"/>
                </a:lnTo>
                <a:lnTo>
                  <a:pt x="558280" y="136255"/>
                </a:lnTo>
                <a:lnTo>
                  <a:pt x="537650" y="78864"/>
                </a:lnTo>
                <a:lnTo>
                  <a:pt x="285687" y="78864"/>
                </a:lnTo>
                <a:lnTo>
                  <a:pt x="264753" y="70888"/>
                </a:lnTo>
                <a:lnTo>
                  <a:pt x="238919" y="51781"/>
                </a:lnTo>
                <a:lnTo>
                  <a:pt x="208265" y="28776"/>
                </a:lnTo>
                <a:lnTo>
                  <a:pt x="172872" y="9105"/>
                </a:lnTo>
                <a:lnTo>
                  <a:pt x="132821" y="0"/>
                </a:lnTo>
                <a:close/>
              </a:path>
              <a:path w="563880" h="483869">
                <a:moveTo>
                  <a:pt x="442587" y="6376"/>
                </a:moveTo>
                <a:lnTo>
                  <a:pt x="404559" y="13268"/>
                </a:lnTo>
                <a:lnTo>
                  <a:pt x="364375" y="32170"/>
                </a:lnTo>
                <a:lnTo>
                  <a:pt x="336674" y="53757"/>
                </a:lnTo>
                <a:lnTo>
                  <a:pt x="313198" y="71499"/>
                </a:lnTo>
                <a:lnTo>
                  <a:pt x="285687" y="78864"/>
                </a:lnTo>
                <a:lnTo>
                  <a:pt x="537650" y="78864"/>
                </a:lnTo>
                <a:lnTo>
                  <a:pt x="535998" y="74268"/>
                </a:lnTo>
                <a:lnTo>
                  <a:pt x="508896" y="33926"/>
                </a:lnTo>
                <a:lnTo>
                  <a:pt x="477562" y="12279"/>
                </a:lnTo>
                <a:lnTo>
                  <a:pt x="442587" y="6376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2895087" y="1750142"/>
            <a:ext cx="204111" cy="22986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2800772" y="1914497"/>
            <a:ext cx="70524" cy="23544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3184216" y="181462"/>
            <a:ext cx="615950" cy="167005"/>
          </a:xfrm>
          <a:custGeom>
            <a:avLst/>
            <a:gdLst/>
            <a:ahLst/>
            <a:cxnLst/>
            <a:rect l="l" t="t" r="r" b="b"/>
            <a:pathLst>
              <a:path w="615950" h="167004">
                <a:moveTo>
                  <a:pt x="13699" y="0"/>
                </a:moveTo>
                <a:lnTo>
                  <a:pt x="0" y="80806"/>
                </a:lnTo>
                <a:lnTo>
                  <a:pt x="926" y="123812"/>
                </a:lnTo>
                <a:lnTo>
                  <a:pt x="21421" y="143482"/>
                </a:lnTo>
                <a:lnTo>
                  <a:pt x="66429" y="154279"/>
                </a:lnTo>
                <a:lnTo>
                  <a:pt x="127780" y="159947"/>
                </a:lnTo>
                <a:lnTo>
                  <a:pt x="188198" y="163484"/>
                </a:lnTo>
                <a:lnTo>
                  <a:pt x="248599" y="165673"/>
                </a:lnTo>
                <a:lnTo>
                  <a:pt x="304055" y="166433"/>
                </a:lnTo>
                <a:lnTo>
                  <a:pt x="401138" y="164689"/>
                </a:lnTo>
                <a:lnTo>
                  <a:pt x="449917" y="164480"/>
                </a:lnTo>
                <a:lnTo>
                  <a:pt x="494725" y="163021"/>
                </a:lnTo>
                <a:lnTo>
                  <a:pt x="534313" y="158277"/>
                </a:lnTo>
                <a:lnTo>
                  <a:pt x="592826" y="130788"/>
                </a:lnTo>
                <a:lnTo>
                  <a:pt x="615458" y="65728"/>
                </a:lnTo>
                <a:lnTo>
                  <a:pt x="610192" y="14020"/>
                </a:lnTo>
                <a:lnTo>
                  <a:pt x="13699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3117087" y="127020"/>
            <a:ext cx="738505" cy="167005"/>
          </a:xfrm>
          <a:custGeom>
            <a:avLst/>
            <a:gdLst/>
            <a:ahLst/>
            <a:cxnLst/>
            <a:rect l="l" t="t" r="r" b="b"/>
            <a:pathLst>
              <a:path w="738505" h="167004">
                <a:moveTo>
                  <a:pt x="538757" y="68986"/>
                </a:moveTo>
                <a:lnTo>
                  <a:pt x="393451" y="68986"/>
                </a:lnTo>
                <a:lnTo>
                  <a:pt x="449493" y="137460"/>
                </a:lnTo>
                <a:lnTo>
                  <a:pt x="483888" y="166725"/>
                </a:lnTo>
                <a:lnTo>
                  <a:pt x="510776" y="162576"/>
                </a:lnTo>
                <a:lnTo>
                  <a:pt x="544301" y="130809"/>
                </a:lnTo>
                <a:lnTo>
                  <a:pt x="553890" y="115253"/>
                </a:lnTo>
                <a:lnTo>
                  <a:pt x="556379" y="103416"/>
                </a:lnTo>
                <a:lnTo>
                  <a:pt x="551134" y="89311"/>
                </a:lnTo>
                <a:lnTo>
                  <a:pt x="538757" y="68986"/>
                </a:lnTo>
                <a:close/>
              </a:path>
              <a:path w="738505" h="167004">
                <a:moveTo>
                  <a:pt x="372904" y="97751"/>
                </a:moveTo>
                <a:lnTo>
                  <a:pt x="209974" y="97751"/>
                </a:lnTo>
                <a:lnTo>
                  <a:pt x="204702" y="137954"/>
                </a:lnTo>
                <a:lnTo>
                  <a:pt x="210611" y="156576"/>
                </a:lnTo>
                <a:lnTo>
                  <a:pt x="234600" y="158318"/>
                </a:lnTo>
                <a:lnTo>
                  <a:pt x="283570" y="147878"/>
                </a:lnTo>
                <a:lnTo>
                  <a:pt x="336567" y="127134"/>
                </a:lnTo>
                <a:lnTo>
                  <a:pt x="370357" y="100950"/>
                </a:lnTo>
                <a:lnTo>
                  <a:pt x="372904" y="97751"/>
                </a:lnTo>
                <a:close/>
              </a:path>
              <a:path w="738505" h="167004">
                <a:moveTo>
                  <a:pt x="385927" y="81394"/>
                </a:moveTo>
                <a:lnTo>
                  <a:pt x="106532" y="81394"/>
                </a:lnTo>
                <a:lnTo>
                  <a:pt x="95490" y="99643"/>
                </a:lnTo>
                <a:lnTo>
                  <a:pt x="85706" y="131421"/>
                </a:lnTo>
                <a:lnTo>
                  <a:pt x="112196" y="142275"/>
                </a:lnTo>
                <a:lnTo>
                  <a:pt x="209974" y="97751"/>
                </a:lnTo>
                <a:lnTo>
                  <a:pt x="372904" y="97751"/>
                </a:lnTo>
                <a:lnTo>
                  <a:pt x="385927" y="81394"/>
                </a:lnTo>
                <a:close/>
              </a:path>
              <a:path w="738505" h="167004">
                <a:moveTo>
                  <a:pt x="702201" y="66954"/>
                </a:moveTo>
                <a:lnTo>
                  <a:pt x="537520" y="66954"/>
                </a:lnTo>
                <a:lnTo>
                  <a:pt x="619054" y="120106"/>
                </a:lnTo>
                <a:lnTo>
                  <a:pt x="663302" y="141843"/>
                </a:lnTo>
                <a:lnTo>
                  <a:pt x="685626" y="135780"/>
                </a:lnTo>
                <a:lnTo>
                  <a:pt x="701388" y="105536"/>
                </a:lnTo>
                <a:lnTo>
                  <a:pt x="705073" y="71234"/>
                </a:lnTo>
                <a:lnTo>
                  <a:pt x="702201" y="66954"/>
                </a:lnTo>
                <a:close/>
              </a:path>
              <a:path w="738505" h="167004">
                <a:moveTo>
                  <a:pt x="444098" y="0"/>
                </a:moveTo>
                <a:lnTo>
                  <a:pt x="355292" y="2560"/>
                </a:lnTo>
                <a:lnTo>
                  <a:pt x="232777" y="9407"/>
                </a:lnTo>
                <a:lnTo>
                  <a:pt x="77500" y="19748"/>
                </a:lnTo>
                <a:lnTo>
                  <a:pt x="16863" y="47286"/>
                </a:lnTo>
                <a:lnTo>
                  <a:pt x="0" y="69742"/>
                </a:lnTo>
                <a:lnTo>
                  <a:pt x="44493" y="87350"/>
                </a:lnTo>
                <a:lnTo>
                  <a:pt x="56303" y="88373"/>
                </a:lnTo>
                <a:lnTo>
                  <a:pt x="71241" y="88172"/>
                </a:lnTo>
                <a:lnTo>
                  <a:pt x="88315" y="86071"/>
                </a:lnTo>
                <a:lnTo>
                  <a:pt x="106532" y="81394"/>
                </a:lnTo>
                <a:lnTo>
                  <a:pt x="385927" y="81394"/>
                </a:lnTo>
                <a:lnTo>
                  <a:pt x="388225" y="78507"/>
                </a:lnTo>
                <a:lnTo>
                  <a:pt x="393451" y="68986"/>
                </a:lnTo>
                <a:lnTo>
                  <a:pt x="538757" y="68986"/>
                </a:lnTo>
                <a:lnTo>
                  <a:pt x="537520" y="66954"/>
                </a:lnTo>
                <a:lnTo>
                  <a:pt x="702201" y="66954"/>
                </a:lnTo>
                <a:lnTo>
                  <a:pt x="690286" y="49198"/>
                </a:lnTo>
                <a:lnTo>
                  <a:pt x="671096" y="37437"/>
                </a:lnTo>
                <a:lnTo>
                  <a:pt x="661573" y="33959"/>
                </a:lnTo>
                <a:lnTo>
                  <a:pt x="738044" y="33959"/>
                </a:lnTo>
                <a:lnTo>
                  <a:pt x="732642" y="14922"/>
                </a:lnTo>
                <a:lnTo>
                  <a:pt x="542431" y="2903"/>
                </a:lnTo>
                <a:lnTo>
                  <a:pt x="495306" y="1011"/>
                </a:lnTo>
                <a:lnTo>
                  <a:pt x="444098" y="0"/>
                </a:lnTo>
                <a:close/>
              </a:path>
              <a:path w="738505" h="167004">
                <a:moveTo>
                  <a:pt x="738044" y="33959"/>
                </a:moveTo>
                <a:lnTo>
                  <a:pt x="661573" y="33959"/>
                </a:lnTo>
                <a:lnTo>
                  <a:pt x="709204" y="41806"/>
                </a:lnTo>
                <a:lnTo>
                  <a:pt x="732484" y="42438"/>
                </a:lnTo>
                <a:lnTo>
                  <a:pt x="738076" y="34072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791796" y="5505226"/>
            <a:ext cx="106924" cy="15113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330061" y="6616038"/>
            <a:ext cx="108134" cy="18147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238473" y="6720535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5" h="417829">
                <a:moveTo>
                  <a:pt x="110071" y="0"/>
                </a:moveTo>
                <a:lnTo>
                  <a:pt x="59860" y="1046"/>
                </a:lnTo>
                <a:lnTo>
                  <a:pt x="11273" y="71885"/>
                </a:lnTo>
                <a:lnTo>
                  <a:pt x="0" y="141393"/>
                </a:lnTo>
                <a:lnTo>
                  <a:pt x="3376" y="183111"/>
                </a:lnTo>
                <a:lnTo>
                  <a:pt x="13569" y="227074"/>
                </a:lnTo>
                <a:lnTo>
                  <a:pt x="31184" y="271482"/>
                </a:lnTo>
                <a:lnTo>
                  <a:pt x="56826" y="314536"/>
                </a:lnTo>
                <a:lnTo>
                  <a:pt x="91100" y="354439"/>
                </a:lnTo>
                <a:lnTo>
                  <a:pt x="134613" y="389390"/>
                </a:lnTo>
                <a:lnTo>
                  <a:pt x="187968" y="417592"/>
                </a:lnTo>
                <a:lnTo>
                  <a:pt x="289855" y="374624"/>
                </a:lnTo>
                <a:lnTo>
                  <a:pt x="337549" y="327070"/>
                </a:lnTo>
                <a:lnTo>
                  <a:pt x="343409" y="245020"/>
                </a:lnTo>
                <a:lnTo>
                  <a:pt x="319794" y="98568"/>
                </a:lnTo>
                <a:lnTo>
                  <a:pt x="295287" y="52479"/>
                </a:lnTo>
                <a:lnTo>
                  <a:pt x="255226" y="27323"/>
                </a:lnTo>
                <a:lnTo>
                  <a:pt x="217830" y="16827"/>
                </a:lnTo>
                <a:lnTo>
                  <a:pt x="201316" y="14723"/>
                </a:lnTo>
                <a:lnTo>
                  <a:pt x="110071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339318" y="6999973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6019" y="0"/>
                </a:moveTo>
                <a:lnTo>
                  <a:pt x="2654" y="330"/>
                </a:lnTo>
                <a:lnTo>
                  <a:pt x="850" y="2438"/>
                </a:lnTo>
                <a:lnTo>
                  <a:pt x="711" y="7518"/>
                </a:lnTo>
                <a:lnTo>
                  <a:pt x="0" y="12293"/>
                </a:lnTo>
                <a:lnTo>
                  <a:pt x="1905" y="15087"/>
                </a:lnTo>
                <a:lnTo>
                  <a:pt x="6189" y="20962"/>
                </a:lnTo>
                <a:lnTo>
                  <a:pt x="10864" y="26768"/>
                </a:lnTo>
                <a:lnTo>
                  <a:pt x="21234" y="39154"/>
                </a:lnTo>
                <a:lnTo>
                  <a:pt x="23837" y="35801"/>
                </a:lnTo>
                <a:lnTo>
                  <a:pt x="24853" y="35128"/>
                </a:lnTo>
                <a:lnTo>
                  <a:pt x="9499" y="139"/>
                </a:lnTo>
                <a:lnTo>
                  <a:pt x="6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446427" y="6960936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10" h="43179">
                <a:moveTo>
                  <a:pt x="6908" y="0"/>
                </a:moveTo>
                <a:lnTo>
                  <a:pt x="4444" y="1308"/>
                </a:lnTo>
                <a:lnTo>
                  <a:pt x="2387" y="5956"/>
                </a:lnTo>
                <a:lnTo>
                  <a:pt x="0" y="10160"/>
                </a:lnTo>
                <a:lnTo>
                  <a:pt x="711" y="13462"/>
                </a:lnTo>
                <a:lnTo>
                  <a:pt x="2509" y="20484"/>
                </a:lnTo>
                <a:lnTo>
                  <a:pt x="4694" y="27608"/>
                </a:lnTo>
                <a:lnTo>
                  <a:pt x="7138" y="35034"/>
                </a:lnTo>
                <a:lnTo>
                  <a:pt x="9715" y="42964"/>
                </a:lnTo>
                <a:lnTo>
                  <a:pt x="13373" y="40843"/>
                </a:lnTo>
                <a:lnTo>
                  <a:pt x="14541" y="40563"/>
                </a:lnTo>
                <a:lnTo>
                  <a:pt x="14719" y="39979"/>
                </a:lnTo>
                <a:lnTo>
                  <a:pt x="16357" y="30939"/>
                </a:lnTo>
                <a:lnTo>
                  <a:pt x="16346" y="21923"/>
                </a:lnTo>
                <a:lnTo>
                  <a:pt x="15242" y="12940"/>
                </a:lnTo>
                <a:lnTo>
                  <a:pt x="13309" y="2400"/>
                </a:lnTo>
                <a:lnTo>
                  <a:pt x="10134" y="939"/>
                </a:lnTo>
                <a:lnTo>
                  <a:pt x="6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512077" y="6914236"/>
            <a:ext cx="24130" cy="39370"/>
          </a:xfrm>
          <a:custGeom>
            <a:avLst/>
            <a:gdLst/>
            <a:ahLst/>
            <a:cxnLst/>
            <a:rect l="l" t="t" r="r" b="b"/>
            <a:pathLst>
              <a:path w="24129" h="39370">
                <a:moveTo>
                  <a:pt x="17043" y="0"/>
                </a:moveTo>
                <a:lnTo>
                  <a:pt x="16027" y="749"/>
                </a:lnTo>
                <a:lnTo>
                  <a:pt x="12865" y="2984"/>
                </a:lnTo>
                <a:lnTo>
                  <a:pt x="8648" y="5295"/>
                </a:lnTo>
                <a:lnTo>
                  <a:pt x="7569" y="8483"/>
                </a:lnTo>
                <a:lnTo>
                  <a:pt x="5413" y="15565"/>
                </a:lnTo>
                <a:lnTo>
                  <a:pt x="3627" y="22650"/>
                </a:lnTo>
                <a:lnTo>
                  <a:pt x="0" y="38417"/>
                </a:lnTo>
                <a:lnTo>
                  <a:pt x="4203" y="38455"/>
                </a:lnTo>
                <a:lnTo>
                  <a:pt x="5384" y="38874"/>
                </a:lnTo>
                <a:lnTo>
                  <a:pt x="24066" y="5587"/>
                </a:lnTo>
                <a:lnTo>
                  <a:pt x="22110" y="2666"/>
                </a:lnTo>
                <a:lnTo>
                  <a:pt x="20624" y="1015"/>
                </a:lnTo>
                <a:lnTo>
                  <a:pt x="19824" y="190"/>
                </a:lnTo>
                <a:lnTo>
                  <a:pt x="170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4398688" y="7004334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79">
                <a:moveTo>
                  <a:pt x="7429" y="0"/>
                </a:moveTo>
                <a:lnTo>
                  <a:pt x="4876" y="1193"/>
                </a:lnTo>
                <a:lnTo>
                  <a:pt x="2654" y="5753"/>
                </a:lnTo>
                <a:lnTo>
                  <a:pt x="0" y="9804"/>
                </a:lnTo>
                <a:lnTo>
                  <a:pt x="594" y="13362"/>
                </a:lnTo>
                <a:lnTo>
                  <a:pt x="1975" y="20252"/>
                </a:lnTo>
                <a:lnTo>
                  <a:pt x="3790" y="27487"/>
                </a:lnTo>
                <a:lnTo>
                  <a:pt x="5853" y="35034"/>
                </a:lnTo>
                <a:lnTo>
                  <a:pt x="8026" y="43103"/>
                </a:lnTo>
                <a:lnTo>
                  <a:pt x="11785" y="41135"/>
                </a:lnTo>
                <a:lnTo>
                  <a:pt x="12992" y="40957"/>
                </a:lnTo>
                <a:lnTo>
                  <a:pt x="13169" y="40360"/>
                </a:lnTo>
                <a:lnTo>
                  <a:pt x="15274" y="31404"/>
                </a:lnTo>
                <a:lnTo>
                  <a:pt x="15728" y="22391"/>
                </a:lnTo>
                <a:lnTo>
                  <a:pt x="15087" y="13362"/>
                </a:lnTo>
                <a:lnTo>
                  <a:pt x="13906" y="4356"/>
                </a:lnTo>
                <a:lnTo>
                  <a:pt x="13716" y="2755"/>
                </a:lnTo>
                <a:lnTo>
                  <a:pt x="10617" y="1143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4363079" y="6919667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79">
                <a:moveTo>
                  <a:pt x="7442" y="0"/>
                </a:moveTo>
                <a:lnTo>
                  <a:pt x="4889" y="1155"/>
                </a:lnTo>
                <a:lnTo>
                  <a:pt x="2641" y="5715"/>
                </a:lnTo>
                <a:lnTo>
                  <a:pt x="0" y="9753"/>
                </a:lnTo>
                <a:lnTo>
                  <a:pt x="606" y="13329"/>
                </a:lnTo>
                <a:lnTo>
                  <a:pt x="2000" y="20214"/>
                </a:lnTo>
                <a:lnTo>
                  <a:pt x="3817" y="27444"/>
                </a:lnTo>
                <a:lnTo>
                  <a:pt x="5875" y="34989"/>
                </a:lnTo>
                <a:lnTo>
                  <a:pt x="8039" y="43053"/>
                </a:lnTo>
                <a:lnTo>
                  <a:pt x="11785" y="41109"/>
                </a:lnTo>
                <a:lnTo>
                  <a:pt x="12979" y="40881"/>
                </a:lnTo>
                <a:lnTo>
                  <a:pt x="13182" y="40322"/>
                </a:lnTo>
                <a:lnTo>
                  <a:pt x="15283" y="31367"/>
                </a:lnTo>
                <a:lnTo>
                  <a:pt x="15733" y="22358"/>
                </a:lnTo>
                <a:lnTo>
                  <a:pt x="15095" y="13329"/>
                </a:lnTo>
                <a:lnTo>
                  <a:pt x="13931" y="4318"/>
                </a:lnTo>
                <a:lnTo>
                  <a:pt x="13703" y="2705"/>
                </a:lnTo>
                <a:lnTo>
                  <a:pt x="10604" y="1092"/>
                </a:lnTo>
                <a:lnTo>
                  <a:pt x="8534" y="355"/>
                </a:lnTo>
                <a:lnTo>
                  <a:pt x="7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4286360" y="6926146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5969" y="0"/>
                </a:moveTo>
                <a:lnTo>
                  <a:pt x="698" y="7556"/>
                </a:lnTo>
                <a:lnTo>
                  <a:pt x="0" y="12331"/>
                </a:lnTo>
                <a:lnTo>
                  <a:pt x="1879" y="15100"/>
                </a:lnTo>
                <a:lnTo>
                  <a:pt x="6166" y="20971"/>
                </a:lnTo>
                <a:lnTo>
                  <a:pt x="10844" y="26782"/>
                </a:lnTo>
                <a:lnTo>
                  <a:pt x="21209" y="39179"/>
                </a:lnTo>
                <a:lnTo>
                  <a:pt x="23837" y="35826"/>
                </a:lnTo>
                <a:lnTo>
                  <a:pt x="24853" y="35153"/>
                </a:lnTo>
                <a:lnTo>
                  <a:pt x="9486" y="190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442069" y="7046083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293" y="0"/>
                </a:moveTo>
                <a:lnTo>
                  <a:pt x="8737" y="6972"/>
                </a:lnTo>
                <a:lnTo>
                  <a:pt x="0" y="9740"/>
                </a:lnTo>
                <a:lnTo>
                  <a:pt x="711" y="19646"/>
                </a:lnTo>
                <a:lnTo>
                  <a:pt x="4940" y="19507"/>
                </a:lnTo>
                <a:lnTo>
                  <a:pt x="8115" y="19481"/>
                </a:lnTo>
                <a:lnTo>
                  <a:pt x="11303" y="19215"/>
                </a:lnTo>
                <a:lnTo>
                  <a:pt x="15811" y="18884"/>
                </a:lnTo>
                <a:lnTo>
                  <a:pt x="19215" y="16802"/>
                </a:lnTo>
                <a:lnTo>
                  <a:pt x="20370" y="12204"/>
                </a:lnTo>
                <a:lnTo>
                  <a:pt x="21805" y="6616"/>
                </a:lnTo>
                <a:lnTo>
                  <a:pt x="20167" y="2501"/>
                </a:lnTo>
                <a:lnTo>
                  <a:pt x="122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484592" y="7029937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79">
                <a:moveTo>
                  <a:pt x="3860" y="0"/>
                </a:moveTo>
                <a:lnTo>
                  <a:pt x="1790" y="4584"/>
                </a:lnTo>
                <a:lnTo>
                  <a:pt x="723" y="8229"/>
                </a:lnTo>
                <a:lnTo>
                  <a:pt x="0" y="10807"/>
                </a:lnTo>
                <a:lnTo>
                  <a:pt x="1777" y="14147"/>
                </a:lnTo>
                <a:lnTo>
                  <a:pt x="2476" y="17500"/>
                </a:lnTo>
                <a:lnTo>
                  <a:pt x="6134" y="16814"/>
                </a:lnTo>
                <a:lnTo>
                  <a:pt x="8610" y="16738"/>
                </a:lnTo>
                <a:lnTo>
                  <a:pt x="10845" y="15849"/>
                </a:lnTo>
                <a:lnTo>
                  <a:pt x="15747" y="13982"/>
                </a:lnTo>
                <a:lnTo>
                  <a:pt x="16205" y="9715"/>
                </a:lnTo>
                <a:lnTo>
                  <a:pt x="14668" y="5638"/>
                </a:lnTo>
                <a:lnTo>
                  <a:pt x="13995" y="3759"/>
                </a:lnTo>
                <a:lnTo>
                  <a:pt x="11328" y="1930"/>
                </a:lnTo>
                <a:lnTo>
                  <a:pt x="9232" y="1409"/>
                </a:lnTo>
                <a:lnTo>
                  <a:pt x="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607879" y="6995490"/>
            <a:ext cx="215725" cy="20450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32388" y="6823075"/>
            <a:ext cx="455930" cy="362585"/>
          </a:xfrm>
          <a:custGeom>
            <a:avLst/>
            <a:gdLst/>
            <a:ahLst/>
            <a:cxnLst/>
            <a:rect l="l" t="t" r="r" b="b"/>
            <a:pathLst>
              <a:path w="455929" h="362584">
                <a:moveTo>
                  <a:pt x="320504" y="282855"/>
                </a:moveTo>
                <a:lnTo>
                  <a:pt x="164452" y="282855"/>
                </a:lnTo>
                <a:lnTo>
                  <a:pt x="169522" y="324369"/>
                </a:lnTo>
                <a:lnTo>
                  <a:pt x="179443" y="346458"/>
                </a:lnTo>
                <a:lnTo>
                  <a:pt x="201619" y="356548"/>
                </a:lnTo>
                <a:lnTo>
                  <a:pt x="243459" y="362065"/>
                </a:lnTo>
                <a:lnTo>
                  <a:pt x="285295" y="348314"/>
                </a:lnTo>
                <a:lnTo>
                  <a:pt x="311016" y="311080"/>
                </a:lnTo>
                <a:lnTo>
                  <a:pt x="320504" y="282855"/>
                </a:lnTo>
                <a:close/>
              </a:path>
              <a:path w="455929" h="362584">
                <a:moveTo>
                  <a:pt x="48045" y="124765"/>
                </a:moveTo>
                <a:lnTo>
                  <a:pt x="21532" y="128505"/>
                </a:lnTo>
                <a:lnTo>
                  <a:pt x="8555" y="148715"/>
                </a:lnTo>
                <a:lnTo>
                  <a:pt x="0" y="190919"/>
                </a:lnTo>
                <a:lnTo>
                  <a:pt x="6001" y="235593"/>
                </a:lnTo>
                <a:lnTo>
                  <a:pt x="31402" y="262343"/>
                </a:lnTo>
                <a:lnTo>
                  <a:pt x="59148" y="275335"/>
                </a:lnTo>
                <a:lnTo>
                  <a:pt x="72186" y="278740"/>
                </a:lnTo>
                <a:lnTo>
                  <a:pt x="49903" y="315255"/>
                </a:lnTo>
                <a:lnTo>
                  <a:pt x="43035" y="334785"/>
                </a:lnTo>
                <a:lnTo>
                  <a:pt x="52086" y="343952"/>
                </a:lnTo>
                <a:lnTo>
                  <a:pt x="77558" y="349377"/>
                </a:lnTo>
                <a:lnTo>
                  <a:pt x="110193" y="342235"/>
                </a:lnTo>
                <a:lnTo>
                  <a:pt x="137945" y="319007"/>
                </a:lnTo>
                <a:lnTo>
                  <a:pt x="157227" y="294333"/>
                </a:lnTo>
                <a:lnTo>
                  <a:pt x="164452" y="282855"/>
                </a:lnTo>
                <a:lnTo>
                  <a:pt x="320504" y="282855"/>
                </a:lnTo>
                <a:lnTo>
                  <a:pt x="323983" y="272503"/>
                </a:lnTo>
                <a:lnTo>
                  <a:pt x="327558" y="254724"/>
                </a:lnTo>
                <a:lnTo>
                  <a:pt x="399222" y="254724"/>
                </a:lnTo>
                <a:lnTo>
                  <a:pt x="410337" y="237617"/>
                </a:lnTo>
                <a:lnTo>
                  <a:pt x="418528" y="204532"/>
                </a:lnTo>
                <a:lnTo>
                  <a:pt x="405134" y="183007"/>
                </a:lnTo>
                <a:lnTo>
                  <a:pt x="385699" y="171341"/>
                </a:lnTo>
                <a:lnTo>
                  <a:pt x="375767" y="167831"/>
                </a:lnTo>
                <a:lnTo>
                  <a:pt x="432172" y="146402"/>
                </a:lnTo>
                <a:lnTo>
                  <a:pt x="451905" y="131966"/>
                </a:lnTo>
                <a:lnTo>
                  <a:pt x="97205" y="131966"/>
                </a:lnTo>
                <a:lnTo>
                  <a:pt x="48045" y="124765"/>
                </a:lnTo>
                <a:close/>
              </a:path>
              <a:path w="455929" h="362584">
                <a:moveTo>
                  <a:pt x="399222" y="254724"/>
                </a:moveTo>
                <a:lnTo>
                  <a:pt x="327558" y="254724"/>
                </a:lnTo>
                <a:lnTo>
                  <a:pt x="357305" y="274431"/>
                </a:lnTo>
                <a:lnTo>
                  <a:pt x="375843" y="279218"/>
                </a:lnTo>
                <a:lnTo>
                  <a:pt x="390934" y="267481"/>
                </a:lnTo>
                <a:lnTo>
                  <a:pt x="399222" y="254724"/>
                </a:lnTo>
                <a:close/>
              </a:path>
              <a:path w="455929" h="362584">
                <a:moveTo>
                  <a:pt x="212293" y="0"/>
                </a:moveTo>
                <a:lnTo>
                  <a:pt x="138878" y="31223"/>
                </a:lnTo>
                <a:lnTo>
                  <a:pt x="114363" y="73884"/>
                </a:lnTo>
                <a:lnTo>
                  <a:pt x="101154" y="114119"/>
                </a:lnTo>
                <a:lnTo>
                  <a:pt x="97205" y="131966"/>
                </a:lnTo>
                <a:lnTo>
                  <a:pt x="451905" y="131966"/>
                </a:lnTo>
                <a:lnTo>
                  <a:pt x="455720" y="129175"/>
                </a:lnTo>
                <a:lnTo>
                  <a:pt x="450684" y="107077"/>
                </a:lnTo>
                <a:lnTo>
                  <a:pt x="430093" y="81788"/>
                </a:lnTo>
                <a:lnTo>
                  <a:pt x="280073" y="81788"/>
                </a:lnTo>
                <a:lnTo>
                  <a:pt x="254269" y="30749"/>
                </a:lnTo>
                <a:lnTo>
                  <a:pt x="234905" y="5852"/>
                </a:lnTo>
                <a:lnTo>
                  <a:pt x="212293" y="0"/>
                </a:lnTo>
                <a:close/>
              </a:path>
              <a:path w="455929" h="362584">
                <a:moveTo>
                  <a:pt x="376706" y="46812"/>
                </a:moveTo>
                <a:lnTo>
                  <a:pt x="330654" y="53388"/>
                </a:lnTo>
                <a:lnTo>
                  <a:pt x="294626" y="71474"/>
                </a:lnTo>
                <a:lnTo>
                  <a:pt x="280073" y="81788"/>
                </a:lnTo>
                <a:lnTo>
                  <a:pt x="430093" y="81788"/>
                </a:lnTo>
                <a:lnTo>
                  <a:pt x="421335" y="71031"/>
                </a:lnTo>
                <a:lnTo>
                  <a:pt x="376706" y="46812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3994" y="5753126"/>
            <a:ext cx="615950" cy="167005"/>
          </a:xfrm>
          <a:custGeom>
            <a:avLst/>
            <a:gdLst/>
            <a:ahLst/>
            <a:cxnLst/>
            <a:rect l="l" t="t" r="r" b="b"/>
            <a:pathLst>
              <a:path w="615950" h="167004">
                <a:moveTo>
                  <a:pt x="13698" y="0"/>
                </a:moveTo>
                <a:lnTo>
                  <a:pt x="0" y="80806"/>
                </a:lnTo>
                <a:lnTo>
                  <a:pt x="929" y="123812"/>
                </a:lnTo>
                <a:lnTo>
                  <a:pt x="21432" y="143482"/>
                </a:lnTo>
                <a:lnTo>
                  <a:pt x="66454" y="154279"/>
                </a:lnTo>
                <a:lnTo>
                  <a:pt x="127782" y="159947"/>
                </a:lnTo>
                <a:lnTo>
                  <a:pt x="188196" y="163484"/>
                </a:lnTo>
                <a:lnTo>
                  <a:pt x="248598" y="165676"/>
                </a:lnTo>
                <a:lnTo>
                  <a:pt x="304060" y="166440"/>
                </a:lnTo>
                <a:lnTo>
                  <a:pt x="401147" y="164698"/>
                </a:lnTo>
                <a:lnTo>
                  <a:pt x="449922" y="164485"/>
                </a:lnTo>
                <a:lnTo>
                  <a:pt x="494728" y="163022"/>
                </a:lnTo>
                <a:lnTo>
                  <a:pt x="534314" y="158275"/>
                </a:lnTo>
                <a:lnTo>
                  <a:pt x="592826" y="130783"/>
                </a:lnTo>
                <a:lnTo>
                  <a:pt x="615457" y="65725"/>
                </a:lnTo>
                <a:lnTo>
                  <a:pt x="610192" y="14020"/>
                </a:lnTo>
                <a:lnTo>
                  <a:pt x="13698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3337229" y="5698689"/>
            <a:ext cx="777875" cy="179705"/>
          </a:xfrm>
          <a:custGeom>
            <a:avLst/>
            <a:gdLst/>
            <a:ahLst/>
            <a:cxnLst/>
            <a:rect l="l" t="t" r="r" b="b"/>
            <a:pathLst>
              <a:path w="777875" h="179704">
                <a:moveTo>
                  <a:pt x="425574" y="81381"/>
                </a:moveTo>
                <a:lnTo>
                  <a:pt x="146157" y="81381"/>
                </a:lnTo>
                <a:lnTo>
                  <a:pt x="97154" y="153610"/>
                </a:lnTo>
                <a:lnTo>
                  <a:pt x="91597" y="179392"/>
                </a:lnTo>
                <a:lnTo>
                  <a:pt x="139187" y="160261"/>
                </a:lnTo>
                <a:lnTo>
                  <a:pt x="249624" y="97751"/>
                </a:lnTo>
                <a:lnTo>
                  <a:pt x="412540" y="97751"/>
                </a:lnTo>
                <a:lnTo>
                  <a:pt x="425574" y="81381"/>
                </a:lnTo>
                <a:close/>
              </a:path>
              <a:path w="777875" h="179704">
                <a:moveTo>
                  <a:pt x="578383" y="68986"/>
                </a:moveTo>
                <a:lnTo>
                  <a:pt x="433089" y="68986"/>
                </a:lnTo>
                <a:lnTo>
                  <a:pt x="489124" y="137460"/>
                </a:lnTo>
                <a:lnTo>
                  <a:pt x="523516" y="166724"/>
                </a:lnTo>
                <a:lnTo>
                  <a:pt x="550407" y="162571"/>
                </a:lnTo>
                <a:lnTo>
                  <a:pt x="583939" y="130797"/>
                </a:lnTo>
                <a:lnTo>
                  <a:pt x="593534" y="115247"/>
                </a:lnTo>
                <a:lnTo>
                  <a:pt x="596025" y="103414"/>
                </a:lnTo>
                <a:lnTo>
                  <a:pt x="590774" y="89311"/>
                </a:lnTo>
                <a:lnTo>
                  <a:pt x="578383" y="68986"/>
                </a:lnTo>
                <a:close/>
              </a:path>
              <a:path w="777875" h="179704">
                <a:moveTo>
                  <a:pt x="412540" y="97751"/>
                </a:moveTo>
                <a:lnTo>
                  <a:pt x="249624" y="97751"/>
                </a:lnTo>
                <a:lnTo>
                  <a:pt x="244352" y="137954"/>
                </a:lnTo>
                <a:lnTo>
                  <a:pt x="250258" y="156575"/>
                </a:lnTo>
                <a:lnTo>
                  <a:pt x="274240" y="158313"/>
                </a:lnTo>
                <a:lnTo>
                  <a:pt x="323195" y="147866"/>
                </a:lnTo>
                <a:lnTo>
                  <a:pt x="376205" y="127124"/>
                </a:lnTo>
                <a:lnTo>
                  <a:pt x="409998" y="100944"/>
                </a:lnTo>
                <a:lnTo>
                  <a:pt x="412540" y="97751"/>
                </a:lnTo>
                <a:close/>
              </a:path>
              <a:path w="777875" h="179704">
                <a:moveTo>
                  <a:pt x="741834" y="66954"/>
                </a:moveTo>
                <a:lnTo>
                  <a:pt x="577145" y="66954"/>
                </a:lnTo>
                <a:lnTo>
                  <a:pt x="658686" y="120099"/>
                </a:lnTo>
                <a:lnTo>
                  <a:pt x="702937" y="141833"/>
                </a:lnTo>
                <a:lnTo>
                  <a:pt x="725258" y="135773"/>
                </a:lnTo>
                <a:lnTo>
                  <a:pt x="741013" y="105537"/>
                </a:lnTo>
                <a:lnTo>
                  <a:pt x="744702" y="71232"/>
                </a:lnTo>
                <a:lnTo>
                  <a:pt x="741834" y="66954"/>
                </a:lnTo>
                <a:close/>
              </a:path>
              <a:path w="777875" h="179704">
                <a:moveTo>
                  <a:pt x="483711" y="0"/>
                </a:moveTo>
                <a:lnTo>
                  <a:pt x="394921" y="2560"/>
                </a:lnTo>
                <a:lnTo>
                  <a:pt x="272418" y="9407"/>
                </a:lnTo>
                <a:lnTo>
                  <a:pt x="117151" y="19748"/>
                </a:lnTo>
                <a:lnTo>
                  <a:pt x="31867" y="49436"/>
                </a:lnTo>
                <a:lnTo>
                  <a:pt x="0" y="66374"/>
                </a:lnTo>
                <a:lnTo>
                  <a:pt x="18453" y="76900"/>
                </a:lnTo>
                <a:lnTo>
                  <a:pt x="84131" y="87350"/>
                </a:lnTo>
                <a:lnTo>
                  <a:pt x="95940" y="88373"/>
                </a:lnTo>
                <a:lnTo>
                  <a:pt x="110877" y="88171"/>
                </a:lnTo>
                <a:lnTo>
                  <a:pt x="127947" y="86066"/>
                </a:lnTo>
                <a:lnTo>
                  <a:pt x="146157" y="81381"/>
                </a:lnTo>
                <a:lnTo>
                  <a:pt x="425574" y="81381"/>
                </a:lnTo>
                <a:lnTo>
                  <a:pt x="427864" y="78505"/>
                </a:lnTo>
                <a:lnTo>
                  <a:pt x="433089" y="68986"/>
                </a:lnTo>
                <a:lnTo>
                  <a:pt x="578383" y="68986"/>
                </a:lnTo>
                <a:lnTo>
                  <a:pt x="577145" y="66954"/>
                </a:lnTo>
                <a:lnTo>
                  <a:pt x="741834" y="66954"/>
                </a:lnTo>
                <a:lnTo>
                  <a:pt x="729924" y="49191"/>
                </a:lnTo>
                <a:lnTo>
                  <a:pt x="710743" y="37426"/>
                </a:lnTo>
                <a:lnTo>
                  <a:pt x="701224" y="33947"/>
                </a:lnTo>
                <a:lnTo>
                  <a:pt x="777681" y="33947"/>
                </a:lnTo>
                <a:lnTo>
                  <a:pt x="772267" y="14909"/>
                </a:lnTo>
                <a:lnTo>
                  <a:pt x="582055" y="2901"/>
                </a:lnTo>
                <a:lnTo>
                  <a:pt x="534925" y="1011"/>
                </a:lnTo>
                <a:lnTo>
                  <a:pt x="483711" y="0"/>
                </a:lnTo>
                <a:close/>
              </a:path>
              <a:path w="777875" h="179704">
                <a:moveTo>
                  <a:pt x="777681" y="33947"/>
                </a:moveTo>
                <a:lnTo>
                  <a:pt x="701224" y="33947"/>
                </a:lnTo>
                <a:lnTo>
                  <a:pt x="748854" y="41800"/>
                </a:lnTo>
                <a:lnTo>
                  <a:pt x="772131" y="42435"/>
                </a:lnTo>
                <a:lnTo>
                  <a:pt x="777715" y="34066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18623" y="5312028"/>
            <a:ext cx="724535" cy="356870"/>
          </a:xfrm>
          <a:custGeom>
            <a:avLst/>
            <a:gdLst/>
            <a:ahLst/>
            <a:cxnLst/>
            <a:rect l="l" t="t" r="r" b="b"/>
            <a:pathLst>
              <a:path w="724535" h="356870">
                <a:moveTo>
                  <a:pt x="344203" y="0"/>
                </a:moveTo>
                <a:lnTo>
                  <a:pt x="123355" y="45333"/>
                </a:lnTo>
                <a:lnTo>
                  <a:pt x="24468" y="146900"/>
                </a:lnTo>
                <a:lnTo>
                  <a:pt x="0" y="248820"/>
                </a:lnTo>
                <a:lnTo>
                  <a:pt x="2408" y="295211"/>
                </a:lnTo>
                <a:lnTo>
                  <a:pt x="266780" y="341764"/>
                </a:lnTo>
                <a:lnTo>
                  <a:pt x="424645" y="356547"/>
                </a:lnTo>
                <a:lnTo>
                  <a:pt x="538772" y="338900"/>
                </a:lnTo>
                <a:lnTo>
                  <a:pt x="671927" y="288162"/>
                </a:lnTo>
                <a:lnTo>
                  <a:pt x="724299" y="122726"/>
                </a:lnTo>
                <a:lnTo>
                  <a:pt x="707618" y="37563"/>
                </a:lnTo>
                <a:lnTo>
                  <a:pt x="591161" y="5659"/>
                </a:lnTo>
                <a:lnTo>
                  <a:pt x="344203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3690673" y="5441778"/>
            <a:ext cx="37465" cy="26670"/>
          </a:xfrm>
          <a:custGeom>
            <a:avLst/>
            <a:gdLst/>
            <a:ahLst/>
            <a:cxnLst/>
            <a:rect l="l" t="t" r="r" b="b"/>
            <a:pathLst>
              <a:path w="37464" h="26670">
                <a:moveTo>
                  <a:pt x="32981" y="0"/>
                </a:moveTo>
                <a:lnTo>
                  <a:pt x="0" y="17856"/>
                </a:lnTo>
                <a:lnTo>
                  <a:pt x="152" y="21285"/>
                </a:lnTo>
                <a:lnTo>
                  <a:pt x="723" y="24549"/>
                </a:lnTo>
                <a:lnTo>
                  <a:pt x="2959" y="26149"/>
                </a:lnTo>
                <a:lnTo>
                  <a:pt x="4178" y="26060"/>
                </a:lnTo>
                <a:lnTo>
                  <a:pt x="7950" y="25857"/>
                </a:lnTo>
                <a:lnTo>
                  <a:pt x="13028" y="25857"/>
                </a:lnTo>
                <a:lnTo>
                  <a:pt x="15278" y="24066"/>
                </a:lnTo>
                <a:lnTo>
                  <a:pt x="20658" y="19395"/>
                </a:lnTo>
                <a:lnTo>
                  <a:pt x="25949" y="14347"/>
                </a:lnTo>
                <a:lnTo>
                  <a:pt x="37211" y="3200"/>
                </a:lnTo>
                <a:lnTo>
                  <a:pt x="33718" y="927"/>
                </a:lnTo>
                <a:lnTo>
                  <a:pt x="32981" y="0"/>
                </a:lnTo>
                <a:close/>
              </a:path>
              <a:path w="37464" h="26670">
                <a:moveTo>
                  <a:pt x="13028" y="25857"/>
                </a:moveTo>
                <a:lnTo>
                  <a:pt x="7950" y="25857"/>
                </a:lnTo>
                <a:lnTo>
                  <a:pt x="12661" y="26149"/>
                </a:lnTo>
                <a:lnTo>
                  <a:pt x="13028" y="25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892147" y="5421784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2628" y="0"/>
                </a:moveTo>
                <a:lnTo>
                  <a:pt x="850" y="3784"/>
                </a:lnTo>
                <a:lnTo>
                  <a:pt x="0" y="4635"/>
                </a:lnTo>
                <a:lnTo>
                  <a:pt x="165" y="5168"/>
                </a:lnTo>
                <a:lnTo>
                  <a:pt x="22034" y="34848"/>
                </a:lnTo>
                <a:lnTo>
                  <a:pt x="25425" y="34251"/>
                </a:lnTo>
                <a:lnTo>
                  <a:pt x="27495" y="33566"/>
                </a:lnTo>
                <a:lnTo>
                  <a:pt x="28574" y="33248"/>
                </a:lnTo>
                <a:lnTo>
                  <a:pt x="29895" y="30822"/>
                </a:lnTo>
                <a:lnTo>
                  <a:pt x="29629" y="29616"/>
                </a:lnTo>
                <a:lnTo>
                  <a:pt x="28917" y="25908"/>
                </a:lnTo>
                <a:lnTo>
                  <a:pt x="28613" y="21196"/>
                </a:lnTo>
                <a:lnTo>
                  <a:pt x="26212" y="18910"/>
                </a:lnTo>
                <a:lnTo>
                  <a:pt x="20866" y="14212"/>
                </a:lnTo>
                <a:lnTo>
                  <a:pt x="15173" y="9655"/>
                </a:lnTo>
                <a:lnTo>
                  <a:pt x="2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737204" y="5401986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89" h="20954">
                <a:moveTo>
                  <a:pt x="4724" y="0"/>
                </a:moveTo>
                <a:lnTo>
                  <a:pt x="1016" y="2324"/>
                </a:lnTo>
                <a:lnTo>
                  <a:pt x="0" y="10350"/>
                </a:lnTo>
                <a:lnTo>
                  <a:pt x="7365" y="12534"/>
                </a:lnTo>
                <a:lnTo>
                  <a:pt x="11582" y="20535"/>
                </a:lnTo>
                <a:lnTo>
                  <a:pt x="21005" y="18059"/>
                </a:lnTo>
                <a:lnTo>
                  <a:pt x="20129" y="14008"/>
                </a:lnTo>
                <a:lnTo>
                  <a:pt x="19558" y="10934"/>
                </a:lnTo>
                <a:lnTo>
                  <a:pt x="18732" y="7912"/>
                </a:lnTo>
                <a:lnTo>
                  <a:pt x="17614" y="3606"/>
                </a:lnTo>
                <a:lnTo>
                  <a:pt x="14986" y="698"/>
                </a:lnTo>
                <a:lnTo>
                  <a:pt x="4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668653" y="5397925"/>
            <a:ext cx="27940" cy="17780"/>
          </a:xfrm>
          <a:custGeom>
            <a:avLst/>
            <a:gdLst/>
            <a:ahLst/>
            <a:cxnLst/>
            <a:rect l="l" t="t" r="r" b="b"/>
            <a:pathLst>
              <a:path w="27939" h="17779">
                <a:moveTo>
                  <a:pt x="13614" y="0"/>
                </a:moveTo>
                <a:lnTo>
                  <a:pt x="9283" y="152"/>
                </a:lnTo>
                <a:lnTo>
                  <a:pt x="927" y="7569"/>
                </a:lnTo>
                <a:lnTo>
                  <a:pt x="0" y="11887"/>
                </a:lnTo>
                <a:lnTo>
                  <a:pt x="5664" y="17779"/>
                </a:lnTo>
                <a:lnTo>
                  <a:pt x="11502" y="15491"/>
                </a:lnTo>
                <a:lnTo>
                  <a:pt x="17552" y="13920"/>
                </a:lnTo>
                <a:lnTo>
                  <a:pt x="23196" y="11495"/>
                </a:lnTo>
                <a:lnTo>
                  <a:pt x="27813" y="6642"/>
                </a:lnTo>
                <a:lnTo>
                  <a:pt x="23876" y="4711"/>
                </a:lnTo>
                <a:lnTo>
                  <a:pt x="20967" y="3213"/>
                </a:lnTo>
                <a:lnTo>
                  <a:pt x="17907" y="1904"/>
                </a:lnTo>
                <a:lnTo>
                  <a:pt x="13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774918" y="5466087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4" h="17145">
                <a:moveTo>
                  <a:pt x="8674" y="0"/>
                </a:moveTo>
                <a:lnTo>
                  <a:pt x="5740" y="1092"/>
                </a:lnTo>
                <a:lnTo>
                  <a:pt x="4102" y="2476"/>
                </a:lnTo>
                <a:lnTo>
                  <a:pt x="0" y="6019"/>
                </a:lnTo>
                <a:lnTo>
                  <a:pt x="2539" y="10248"/>
                </a:lnTo>
                <a:lnTo>
                  <a:pt x="4876" y="13144"/>
                </a:lnTo>
                <a:lnTo>
                  <a:pt x="6527" y="15240"/>
                </a:lnTo>
                <a:lnTo>
                  <a:pt x="10223" y="15646"/>
                </a:lnTo>
                <a:lnTo>
                  <a:pt x="13284" y="16929"/>
                </a:lnTo>
                <a:lnTo>
                  <a:pt x="14770" y="13639"/>
                </a:lnTo>
                <a:lnTo>
                  <a:pt x="16141" y="11557"/>
                </a:lnTo>
                <a:lnTo>
                  <a:pt x="16675" y="9309"/>
                </a:lnTo>
                <a:lnTo>
                  <a:pt x="17945" y="4279"/>
                </a:lnTo>
                <a:lnTo>
                  <a:pt x="14719" y="1524"/>
                </a:lnTo>
                <a:lnTo>
                  <a:pt x="10604" y="469"/>
                </a:lnTo>
                <a:lnTo>
                  <a:pt x="8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614140" y="53949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7607" y="0"/>
                </a:moveTo>
                <a:lnTo>
                  <a:pt x="3822" y="1930"/>
                </a:lnTo>
                <a:lnTo>
                  <a:pt x="76" y="6921"/>
                </a:lnTo>
                <a:lnTo>
                  <a:pt x="0" y="10058"/>
                </a:lnTo>
                <a:lnTo>
                  <a:pt x="634" y="12090"/>
                </a:lnTo>
                <a:lnTo>
                  <a:pt x="2362" y="17271"/>
                </a:lnTo>
                <a:lnTo>
                  <a:pt x="7238" y="16522"/>
                </a:lnTo>
                <a:lnTo>
                  <a:pt x="13360" y="14719"/>
                </a:lnTo>
                <a:lnTo>
                  <a:pt x="15176" y="11480"/>
                </a:lnTo>
                <a:lnTo>
                  <a:pt x="17525" y="9143"/>
                </a:lnTo>
                <a:lnTo>
                  <a:pt x="15049" y="6502"/>
                </a:lnTo>
                <a:lnTo>
                  <a:pt x="13627" y="4457"/>
                </a:lnTo>
                <a:lnTo>
                  <a:pt x="7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3747447" y="5354020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4" h="17145">
                <a:moveTo>
                  <a:pt x="8699" y="0"/>
                </a:moveTo>
                <a:lnTo>
                  <a:pt x="5753" y="1092"/>
                </a:lnTo>
                <a:lnTo>
                  <a:pt x="0" y="6019"/>
                </a:lnTo>
                <a:lnTo>
                  <a:pt x="2552" y="10248"/>
                </a:lnTo>
                <a:lnTo>
                  <a:pt x="6565" y="15227"/>
                </a:lnTo>
                <a:lnTo>
                  <a:pt x="10236" y="15646"/>
                </a:lnTo>
                <a:lnTo>
                  <a:pt x="13309" y="16929"/>
                </a:lnTo>
                <a:lnTo>
                  <a:pt x="14770" y="13639"/>
                </a:lnTo>
                <a:lnTo>
                  <a:pt x="16141" y="11556"/>
                </a:lnTo>
                <a:lnTo>
                  <a:pt x="17983" y="4279"/>
                </a:lnTo>
                <a:lnTo>
                  <a:pt x="14732" y="1523"/>
                </a:lnTo>
                <a:lnTo>
                  <a:pt x="10617" y="469"/>
                </a:lnTo>
                <a:lnTo>
                  <a:pt x="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3804535" y="5428149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4" h="17145">
                <a:moveTo>
                  <a:pt x="8699" y="0"/>
                </a:moveTo>
                <a:lnTo>
                  <a:pt x="5765" y="1117"/>
                </a:lnTo>
                <a:lnTo>
                  <a:pt x="0" y="6032"/>
                </a:lnTo>
                <a:lnTo>
                  <a:pt x="2540" y="10274"/>
                </a:lnTo>
                <a:lnTo>
                  <a:pt x="6540" y="15240"/>
                </a:lnTo>
                <a:lnTo>
                  <a:pt x="10236" y="15671"/>
                </a:lnTo>
                <a:lnTo>
                  <a:pt x="13296" y="16954"/>
                </a:lnTo>
                <a:lnTo>
                  <a:pt x="14808" y="13652"/>
                </a:lnTo>
                <a:lnTo>
                  <a:pt x="16141" y="11582"/>
                </a:lnTo>
                <a:lnTo>
                  <a:pt x="17970" y="4305"/>
                </a:lnTo>
                <a:lnTo>
                  <a:pt x="14744" y="1549"/>
                </a:lnTo>
                <a:lnTo>
                  <a:pt x="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846821" y="5421537"/>
            <a:ext cx="18415" cy="22860"/>
          </a:xfrm>
          <a:custGeom>
            <a:avLst/>
            <a:gdLst/>
            <a:ahLst/>
            <a:cxnLst/>
            <a:rect l="l" t="t" r="r" b="b"/>
            <a:pathLst>
              <a:path w="18414" h="22860">
                <a:moveTo>
                  <a:pt x="8699" y="0"/>
                </a:moveTo>
                <a:lnTo>
                  <a:pt x="5740" y="1117"/>
                </a:lnTo>
                <a:lnTo>
                  <a:pt x="0" y="6032"/>
                </a:lnTo>
                <a:lnTo>
                  <a:pt x="2540" y="10274"/>
                </a:lnTo>
                <a:lnTo>
                  <a:pt x="6527" y="15239"/>
                </a:lnTo>
                <a:lnTo>
                  <a:pt x="11264" y="21551"/>
                </a:lnTo>
                <a:lnTo>
                  <a:pt x="14338" y="22821"/>
                </a:lnTo>
                <a:lnTo>
                  <a:pt x="15798" y="19532"/>
                </a:lnTo>
                <a:lnTo>
                  <a:pt x="16116" y="17246"/>
                </a:lnTo>
                <a:lnTo>
                  <a:pt x="17919" y="9969"/>
                </a:lnTo>
                <a:lnTo>
                  <a:pt x="14732" y="1536"/>
                </a:lnTo>
                <a:lnTo>
                  <a:pt x="10591" y="495"/>
                </a:lnTo>
                <a:lnTo>
                  <a:pt x="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505164" y="5676939"/>
            <a:ext cx="396883" cy="28205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5162952" y="5552731"/>
            <a:ext cx="448373" cy="53261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645901" y="6154077"/>
            <a:ext cx="443047" cy="33963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6858006" y="6616038"/>
            <a:ext cx="108145" cy="18147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6766424" y="6720535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4" h="417829">
                <a:moveTo>
                  <a:pt x="110074" y="0"/>
                </a:moveTo>
                <a:lnTo>
                  <a:pt x="59870" y="1046"/>
                </a:lnTo>
                <a:lnTo>
                  <a:pt x="11287" y="71885"/>
                </a:lnTo>
                <a:lnTo>
                  <a:pt x="0" y="141393"/>
                </a:lnTo>
                <a:lnTo>
                  <a:pt x="3372" y="183111"/>
                </a:lnTo>
                <a:lnTo>
                  <a:pt x="13563" y="227074"/>
                </a:lnTo>
                <a:lnTo>
                  <a:pt x="31176" y="271482"/>
                </a:lnTo>
                <a:lnTo>
                  <a:pt x="56818" y="314536"/>
                </a:lnTo>
                <a:lnTo>
                  <a:pt x="91094" y="354439"/>
                </a:lnTo>
                <a:lnTo>
                  <a:pt x="134609" y="389390"/>
                </a:lnTo>
                <a:lnTo>
                  <a:pt x="187969" y="417592"/>
                </a:lnTo>
                <a:lnTo>
                  <a:pt x="289856" y="374624"/>
                </a:lnTo>
                <a:lnTo>
                  <a:pt x="337550" y="327070"/>
                </a:lnTo>
                <a:lnTo>
                  <a:pt x="343410" y="245020"/>
                </a:lnTo>
                <a:lnTo>
                  <a:pt x="319795" y="98568"/>
                </a:lnTo>
                <a:lnTo>
                  <a:pt x="295285" y="52479"/>
                </a:lnTo>
                <a:lnTo>
                  <a:pt x="255220" y="27323"/>
                </a:lnTo>
                <a:lnTo>
                  <a:pt x="217820" y="16827"/>
                </a:lnTo>
                <a:lnTo>
                  <a:pt x="201304" y="14723"/>
                </a:lnTo>
                <a:lnTo>
                  <a:pt x="110074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6867274" y="6999973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6007" y="0"/>
                </a:moveTo>
                <a:lnTo>
                  <a:pt x="2654" y="330"/>
                </a:lnTo>
                <a:lnTo>
                  <a:pt x="850" y="2438"/>
                </a:lnTo>
                <a:lnTo>
                  <a:pt x="711" y="7518"/>
                </a:lnTo>
                <a:lnTo>
                  <a:pt x="0" y="12293"/>
                </a:lnTo>
                <a:lnTo>
                  <a:pt x="1892" y="15087"/>
                </a:lnTo>
                <a:lnTo>
                  <a:pt x="6178" y="20962"/>
                </a:lnTo>
                <a:lnTo>
                  <a:pt x="10858" y="26768"/>
                </a:lnTo>
                <a:lnTo>
                  <a:pt x="21234" y="39154"/>
                </a:lnTo>
                <a:lnTo>
                  <a:pt x="23837" y="35801"/>
                </a:lnTo>
                <a:lnTo>
                  <a:pt x="24853" y="35128"/>
                </a:lnTo>
                <a:lnTo>
                  <a:pt x="9486" y="139"/>
                </a:lnTo>
                <a:lnTo>
                  <a:pt x="6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974385" y="6960936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09" h="43179">
                <a:moveTo>
                  <a:pt x="6896" y="0"/>
                </a:moveTo>
                <a:lnTo>
                  <a:pt x="4445" y="1308"/>
                </a:lnTo>
                <a:lnTo>
                  <a:pt x="3911" y="2451"/>
                </a:lnTo>
                <a:lnTo>
                  <a:pt x="2400" y="5956"/>
                </a:lnTo>
                <a:lnTo>
                  <a:pt x="0" y="10160"/>
                </a:lnTo>
                <a:lnTo>
                  <a:pt x="711" y="13462"/>
                </a:lnTo>
                <a:lnTo>
                  <a:pt x="2509" y="20484"/>
                </a:lnTo>
                <a:lnTo>
                  <a:pt x="4692" y="27608"/>
                </a:lnTo>
                <a:lnTo>
                  <a:pt x="7133" y="35034"/>
                </a:lnTo>
                <a:lnTo>
                  <a:pt x="9702" y="42964"/>
                </a:lnTo>
                <a:lnTo>
                  <a:pt x="13373" y="40843"/>
                </a:lnTo>
                <a:lnTo>
                  <a:pt x="14541" y="40563"/>
                </a:lnTo>
                <a:lnTo>
                  <a:pt x="14719" y="39979"/>
                </a:lnTo>
                <a:lnTo>
                  <a:pt x="16352" y="30939"/>
                </a:lnTo>
                <a:lnTo>
                  <a:pt x="16341" y="21923"/>
                </a:lnTo>
                <a:lnTo>
                  <a:pt x="15240" y="12940"/>
                </a:lnTo>
                <a:lnTo>
                  <a:pt x="13309" y="2400"/>
                </a:lnTo>
                <a:lnTo>
                  <a:pt x="10134" y="939"/>
                </a:lnTo>
                <a:lnTo>
                  <a:pt x="6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040022" y="6914236"/>
            <a:ext cx="24130" cy="39370"/>
          </a:xfrm>
          <a:custGeom>
            <a:avLst/>
            <a:gdLst/>
            <a:ahLst/>
            <a:cxnLst/>
            <a:rect l="l" t="t" r="r" b="b"/>
            <a:pathLst>
              <a:path w="24129" h="39370">
                <a:moveTo>
                  <a:pt x="17056" y="0"/>
                </a:moveTo>
                <a:lnTo>
                  <a:pt x="12877" y="2984"/>
                </a:lnTo>
                <a:lnTo>
                  <a:pt x="8661" y="5295"/>
                </a:lnTo>
                <a:lnTo>
                  <a:pt x="7581" y="8483"/>
                </a:lnTo>
                <a:lnTo>
                  <a:pt x="5431" y="15565"/>
                </a:lnTo>
                <a:lnTo>
                  <a:pt x="3643" y="22650"/>
                </a:lnTo>
                <a:lnTo>
                  <a:pt x="0" y="38417"/>
                </a:lnTo>
                <a:lnTo>
                  <a:pt x="4216" y="38455"/>
                </a:lnTo>
                <a:lnTo>
                  <a:pt x="5397" y="38874"/>
                </a:lnTo>
                <a:lnTo>
                  <a:pt x="24079" y="5587"/>
                </a:lnTo>
                <a:lnTo>
                  <a:pt x="22098" y="2666"/>
                </a:lnTo>
                <a:lnTo>
                  <a:pt x="20624" y="1015"/>
                </a:lnTo>
                <a:lnTo>
                  <a:pt x="19837" y="190"/>
                </a:lnTo>
                <a:lnTo>
                  <a:pt x="17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926638" y="7004334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79">
                <a:moveTo>
                  <a:pt x="7442" y="0"/>
                </a:moveTo>
                <a:lnTo>
                  <a:pt x="4889" y="1193"/>
                </a:lnTo>
                <a:lnTo>
                  <a:pt x="2641" y="5753"/>
                </a:lnTo>
                <a:lnTo>
                  <a:pt x="0" y="9804"/>
                </a:lnTo>
                <a:lnTo>
                  <a:pt x="595" y="13362"/>
                </a:lnTo>
                <a:lnTo>
                  <a:pt x="1980" y="20252"/>
                </a:lnTo>
                <a:lnTo>
                  <a:pt x="3794" y="27487"/>
                </a:lnTo>
                <a:lnTo>
                  <a:pt x="5850" y="35034"/>
                </a:lnTo>
                <a:lnTo>
                  <a:pt x="8013" y="43103"/>
                </a:lnTo>
                <a:lnTo>
                  <a:pt x="11785" y="41135"/>
                </a:lnTo>
                <a:lnTo>
                  <a:pt x="12992" y="40957"/>
                </a:lnTo>
                <a:lnTo>
                  <a:pt x="13182" y="40360"/>
                </a:lnTo>
                <a:lnTo>
                  <a:pt x="15280" y="31404"/>
                </a:lnTo>
                <a:lnTo>
                  <a:pt x="15732" y="22391"/>
                </a:lnTo>
                <a:lnTo>
                  <a:pt x="15093" y="13362"/>
                </a:lnTo>
                <a:lnTo>
                  <a:pt x="13715" y="2755"/>
                </a:lnTo>
                <a:lnTo>
                  <a:pt x="10604" y="1143"/>
                </a:lnTo>
                <a:lnTo>
                  <a:pt x="7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891037" y="6919667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79">
                <a:moveTo>
                  <a:pt x="7429" y="0"/>
                </a:moveTo>
                <a:lnTo>
                  <a:pt x="4889" y="1155"/>
                </a:lnTo>
                <a:lnTo>
                  <a:pt x="4343" y="2286"/>
                </a:lnTo>
                <a:lnTo>
                  <a:pt x="2628" y="5715"/>
                </a:lnTo>
                <a:lnTo>
                  <a:pt x="0" y="9753"/>
                </a:lnTo>
                <a:lnTo>
                  <a:pt x="606" y="13329"/>
                </a:lnTo>
                <a:lnTo>
                  <a:pt x="1988" y="20214"/>
                </a:lnTo>
                <a:lnTo>
                  <a:pt x="3803" y="27444"/>
                </a:lnTo>
                <a:lnTo>
                  <a:pt x="5866" y="34989"/>
                </a:lnTo>
                <a:lnTo>
                  <a:pt x="8039" y="43053"/>
                </a:lnTo>
                <a:lnTo>
                  <a:pt x="11798" y="41109"/>
                </a:lnTo>
                <a:lnTo>
                  <a:pt x="12979" y="40881"/>
                </a:lnTo>
                <a:lnTo>
                  <a:pt x="13157" y="40322"/>
                </a:lnTo>
                <a:lnTo>
                  <a:pt x="15267" y="31367"/>
                </a:lnTo>
                <a:lnTo>
                  <a:pt x="15724" y="22358"/>
                </a:lnTo>
                <a:lnTo>
                  <a:pt x="15087" y="13329"/>
                </a:lnTo>
                <a:lnTo>
                  <a:pt x="13703" y="2705"/>
                </a:lnTo>
                <a:lnTo>
                  <a:pt x="10591" y="1092"/>
                </a:lnTo>
                <a:lnTo>
                  <a:pt x="8534" y="355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814318" y="6926146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5956" y="0"/>
                </a:moveTo>
                <a:lnTo>
                  <a:pt x="3784" y="215"/>
                </a:lnTo>
                <a:lnTo>
                  <a:pt x="2641" y="355"/>
                </a:lnTo>
                <a:lnTo>
                  <a:pt x="812" y="2463"/>
                </a:lnTo>
                <a:lnTo>
                  <a:pt x="698" y="7556"/>
                </a:lnTo>
                <a:lnTo>
                  <a:pt x="0" y="12331"/>
                </a:lnTo>
                <a:lnTo>
                  <a:pt x="1879" y="15100"/>
                </a:lnTo>
                <a:lnTo>
                  <a:pt x="6155" y="20971"/>
                </a:lnTo>
                <a:lnTo>
                  <a:pt x="10834" y="26782"/>
                </a:lnTo>
                <a:lnTo>
                  <a:pt x="15868" y="32772"/>
                </a:lnTo>
                <a:lnTo>
                  <a:pt x="21208" y="39179"/>
                </a:lnTo>
                <a:lnTo>
                  <a:pt x="23825" y="35826"/>
                </a:lnTo>
                <a:lnTo>
                  <a:pt x="24841" y="35153"/>
                </a:lnTo>
                <a:lnTo>
                  <a:pt x="24764" y="34569"/>
                </a:lnTo>
                <a:lnTo>
                  <a:pt x="9486" y="190"/>
                </a:lnTo>
                <a:lnTo>
                  <a:pt x="5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970015" y="7046083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306" y="0"/>
                </a:moveTo>
                <a:lnTo>
                  <a:pt x="8750" y="6972"/>
                </a:lnTo>
                <a:lnTo>
                  <a:pt x="0" y="9740"/>
                </a:lnTo>
                <a:lnTo>
                  <a:pt x="736" y="19646"/>
                </a:lnTo>
                <a:lnTo>
                  <a:pt x="4953" y="19507"/>
                </a:lnTo>
                <a:lnTo>
                  <a:pt x="8128" y="19481"/>
                </a:lnTo>
                <a:lnTo>
                  <a:pt x="11315" y="19215"/>
                </a:lnTo>
                <a:lnTo>
                  <a:pt x="15824" y="18884"/>
                </a:lnTo>
                <a:lnTo>
                  <a:pt x="19215" y="16802"/>
                </a:lnTo>
                <a:lnTo>
                  <a:pt x="21805" y="6616"/>
                </a:lnTo>
                <a:lnTo>
                  <a:pt x="20180" y="2501"/>
                </a:lnTo>
                <a:lnTo>
                  <a:pt x="1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012544" y="7029937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79">
                <a:moveTo>
                  <a:pt x="3873" y="0"/>
                </a:moveTo>
                <a:lnTo>
                  <a:pt x="1803" y="4584"/>
                </a:lnTo>
                <a:lnTo>
                  <a:pt x="723" y="8229"/>
                </a:lnTo>
                <a:lnTo>
                  <a:pt x="0" y="10807"/>
                </a:lnTo>
                <a:lnTo>
                  <a:pt x="1765" y="14147"/>
                </a:lnTo>
                <a:lnTo>
                  <a:pt x="2476" y="17500"/>
                </a:lnTo>
                <a:lnTo>
                  <a:pt x="6121" y="16814"/>
                </a:lnTo>
                <a:lnTo>
                  <a:pt x="8623" y="16738"/>
                </a:lnTo>
                <a:lnTo>
                  <a:pt x="10858" y="15849"/>
                </a:lnTo>
                <a:lnTo>
                  <a:pt x="15748" y="13982"/>
                </a:lnTo>
                <a:lnTo>
                  <a:pt x="16217" y="9715"/>
                </a:lnTo>
                <a:lnTo>
                  <a:pt x="13982" y="3759"/>
                </a:lnTo>
                <a:lnTo>
                  <a:pt x="11315" y="1930"/>
                </a:lnTo>
                <a:lnTo>
                  <a:pt x="9245" y="1409"/>
                </a:lnTo>
                <a:lnTo>
                  <a:pt x="3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6924275" y="7071962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79">
                <a:moveTo>
                  <a:pt x="3898" y="0"/>
                </a:moveTo>
                <a:lnTo>
                  <a:pt x="1841" y="4584"/>
                </a:lnTo>
                <a:lnTo>
                  <a:pt x="787" y="8216"/>
                </a:lnTo>
                <a:lnTo>
                  <a:pt x="0" y="10820"/>
                </a:lnTo>
                <a:lnTo>
                  <a:pt x="1778" y="14160"/>
                </a:lnTo>
                <a:lnTo>
                  <a:pt x="2501" y="17462"/>
                </a:lnTo>
                <a:lnTo>
                  <a:pt x="6134" y="16789"/>
                </a:lnTo>
                <a:lnTo>
                  <a:pt x="8661" y="16713"/>
                </a:lnTo>
                <a:lnTo>
                  <a:pt x="15798" y="13995"/>
                </a:lnTo>
                <a:lnTo>
                  <a:pt x="16230" y="9702"/>
                </a:lnTo>
                <a:lnTo>
                  <a:pt x="14008" y="3759"/>
                </a:lnTo>
                <a:lnTo>
                  <a:pt x="11366" y="1943"/>
                </a:lnTo>
                <a:lnTo>
                  <a:pt x="3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5234776" y="6969894"/>
            <a:ext cx="265430" cy="230504"/>
          </a:xfrm>
          <a:custGeom>
            <a:avLst/>
            <a:gdLst/>
            <a:ahLst/>
            <a:cxnLst/>
            <a:rect l="l" t="t" r="r" b="b"/>
            <a:pathLst>
              <a:path w="265429" h="230504">
                <a:moveTo>
                  <a:pt x="85966" y="0"/>
                </a:moveTo>
                <a:lnTo>
                  <a:pt x="0" y="28905"/>
                </a:lnTo>
                <a:lnTo>
                  <a:pt x="106658" y="230103"/>
                </a:lnTo>
                <a:lnTo>
                  <a:pt x="265277" y="230103"/>
                </a:lnTo>
                <a:lnTo>
                  <a:pt x="256578" y="207721"/>
                </a:lnTo>
                <a:lnTo>
                  <a:pt x="254968" y="205701"/>
                </a:lnTo>
                <a:lnTo>
                  <a:pt x="168287" y="205701"/>
                </a:lnTo>
                <a:lnTo>
                  <a:pt x="85966" y="0"/>
                </a:lnTo>
                <a:close/>
              </a:path>
              <a:path w="265429" h="230504">
                <a:moveTo>
                  <a:pt x="228187" y="183427"/>
                </a:moveTo>
                <a:lnTo>
                  <a:pt x="206314" y="188838"/>
                </a:lnTo>
                <a:lnTo>
                  <a:pt x="168287" y="205701"/>
                </a:lnTo>
                <a:lnTo>
                  <a:pt x="254968" y="205701"/>
                </a:lnTo>
                <a:lnTo>
                  <a:pt x="242182" y="189658"/>
                </a:lnTo>
                <a:lnTo>
                  <a:pt x="228187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889068" y="6419227"/>
            <a:ext cx="502284" cy="683260"/>
          </a:xfrm>
          <a:custGeom>
            <a:avLst/>
            <a:gdLst/>
            <a:ahLst/>
            <a:cxnLst/>
            <a:rect l="l" t="t" r="r" b="b"/>
            <a:pathLst>
              <a:path w="502285" h="683259">
                <a:moveTo>
                  <a:pt x="297531" y="0"/>
                </a:moveTo>
                <a:lnTo>
                  <a:pt x="186182" y="19086"/>
                </a:lnTo>
                <a:lnTo>
                  <a:pt x="84928" y="60457"/>
                </a:lnTo>
                <a:lnTo>
                  <a:pt x="19907" y="126189"/>
                </a:lnTo>
                <a:lnTo>
                  <a:pt x="0" y="234415"/>
                </a:lnTo>
                <a:lnTo>
                  <a:pt x="12054" y="307419"/>
                </a:lnTo>
                <a:lnTo>
                  <a:pt x="27653" y="362054"/>
                </a:lnTo>
                <a:lnTo>
                  <a:pt x="46694" y="401528"/>
                </a:lnTo>
                <a:lnTo>
                  <a:pt x="94689" y="447816"/>
                </a:lnTo>
                <a:lnTo>
                  <a:pt x="189931" y="483699"/>
                </a:lnTo>
                <a:lnTo>
                  <a:pt x="227469" y="499540"/>
                </a:lnTo>
                <a:lnTo>
                  <a:pt x="260379" y="517329"/>
                </a:lnTo>
                <a:lnTo>
                  <a:pt x="286440" y="542360"/>
                </a:lnTo>
                <a:lnTo>
                  <a:pt x="319232" y="591825"/>
                </a:lnTo>
                <a:lnTo>
                  <a:pt x="372338" y="682915"/>
                </a:lnTo>
                <a:lnTo>
                  <a:pt x="382765" y="603794"/>
                </a:lnTo>
                <a:lnTo>
                  <a:pt x="430781" y="603794"/>
                </a:lnTo>
                <a:lnTo>
                  <a:pt x="426504" y="577353"/>
                </a:lnTo>
                <a:lnTo>
                  <a:pt x="464701" y="577353"/>
                </a:lnTo>
                <a:lnTo>
                  <a:pt x="460591" y="566483"/>
                </a:lnTo>
                <a:lnTo>
                  <a:pt x="450704" y="523815"/>
                </a:lnTo>
                <a:lnTo>
                  <a:pt x="448642" y="477468"/>
                </a:lnTo>
                <a:lnTo>
                  <a:pt x="455745" y="423136"/>
                </a:lnTo>
                <a:lnTo>
                  <a:pt x="473354" y="356513"/>
                </a:lnTo>
                <a:lnTo>
                  <a:pt x="495127" y="283783"/>
                </a:lnTo>
                <a:lnTo>
                  <a:pt x="501807" y="238496"/>
                </a:lnTo>
                <a:lnTo>
                  <a:pt x="492872" y="201713"/>
                </a:lnTo>
                <a:lnTo>
                  <a:pt x="467804" y="154494"/>
                </a:lnTo>
                <a:lnTo>
                  <a:pt x="411940" y="55009"/>
                </a:lnTo>
                <a:lnTo>
                  <a:pt x="363983" y="7742"/>
                </a:lnTo>
                <a:lnTo>
                  <a:pt x="297531" y="0"/>
                </a:lnTo>
                <a:close/>
              </a:path>
              <a:path w="502285" h="683259">
                <a:moveTo>
                  <a:pt x="430781" y="603794"/>
                </a:moveTo>
                <a:lnTo>
                  <a:pt x="382765" y="603794"/>
                </a:lnTo>
                <a:lnTo>
                  <a:pt x="439813" y="659624"/>
                </a:lnTo>
                <a:lnTo>
                  <a:pt x="430781" y="603794"/>
                </a:lnTo>
                <a:close/>
              </a:path>
              <a:path w="502285" h="683259">
                <a:moveTo>
                  <a:pt x="464701" y="577353"/>
                </a:moveTo>
                <a:lnTo>
                  <a:pt x="426504" y="577353"/>
                </a:lnTo>
                <a:lnTo>
                  <a:pt x="476961" y="609776"/>
                </a:lnTo>
                <a:lnTo>
                  <a:pt x="464701" y="5773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5239430" y="6655227"/>
            <a:ext cx="43815" cy="161925"/>
          </a:xfrm>
          <a:custGeom>
            <a:avLst/>
            <a:gdLst/>
            <a:ahLst/>
            <a:cxnLst/>
            <a:rect l="l" t="t" r="r" b="b"/>
            <a:pathLst>
              <a:path w="43814" h="161925">
                <a:moveTo>
                  <a:pt x="25656" y="0"/>
                </a:moveTo>
                <a:lnTo>
                  <a:pt x="7542" y="7036"/>
                </a:lnTo>
                <a:lnTo>
                  <a:pt x="0" y="38272"/>
                </a:lnTo>
                <a:lnTo>
                  <a:pt x="13830" y="90596"/>
                </a:lnTo>
                <a:lnTo>
                  <a:pt x="33511" y="139767"/>
                </a:lnTo>
                <a:lnTo>
                  <a:pt x="43521" y="161545"/>
                </a:lnTo>
                <a:lnTo>
                  <a:pt x="40273" y="62768"/>
                </a:lnTo>
                <a:lnTo>
                  <a:pt x="35442" y="13748"/>
                </a:lnTo>
                <a:lnTo>
                  <a:pt x="25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218630" y="5441778"/>
            <a:ext cx="37465" cy="26670"/>
          </a:xfrm>
          <a:custGeom>
            <a:avLst/>
            <a:gdLst/>
            <a:ahLst/>
            <a:cxnLst/>
            <a:rect l="l" t="t" r="r" b="b"/>
            <a:pathLst>
              <a:path w="37464" h="26670">
                <a:moveTo>
                  <a:pt x="32981" y="0"/>
                </a:moveTo>
                <a:lnTo>
                  <a:pt x="0" y="17856"/>
                </a:lnTo>
                <a:lnTo>
                  <a:pt x="152" y="21285"/>
                </a:lnTo>
                <a:lnTo>
                  <a:pt x="723" y="24549"/>
                </a:lnTo>
                <a:lnTo>
                  <a:pt x="2959" y="26149"/>
                </a:lnTo>
                <a:lnTo>
                  <a:pt x="4178" y="26060"/>
                </a:lnTo>
                <a:lnTo>
                  <a:pt x="7950" y="25857"/>
                </a:lnTo>
                <a:lnTo>
                  <a:pt x="13025" y="25857"/>
                </a:lnTo>
                <a:lnTo>
                  <a:pt x="15252" y="24066"/>
                </a:lnTo>
                <a:lnTo>
                  <a:pt x="20646" y="19395"/>
                </a:lnTo>
                <a:lnTo>
                  <a:pt x="25941" y="14347"/>
                </a:lnTo>
                <a:lnTo>
                  <a:pt x="37211" y="3200"/>
                </a:lnTo>
                <a:lnTo>
                  <a:pt x="33718" y="927"/>
                </a:lnTo>
                <a:lnTo>
                  <a:pt x="32981" y="0"/>
                </a:lnTo>
                <a:close/>
              </a:path>
              <a:path w="37464" h="26670">
                <a:moveTo>
                  <a:pt x="13025" y="25857"/>
                </a:moveTo>
                <a:lnTo>
                  <a:pt x="7950" y="25857"/>
                </a:lnTo>
                <a:lnTo>
                  <a:pt x="12661" y="26149"/>
                </a:lnTo>
                <a:lnTo>
                  <a:pt x="13025" y="25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847712" y="5552731"/>
            <a:ext cx="97154" cy="10363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8173846" y="6154077"/>
            <a:ext cx="443045" cy="43419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9294371" y="6616038"/>
            <a:ext cx="343416" cy="52208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762727" y="6969894"/>
            <a:ext cx="265430" cy="230504"/>
          </a:xfrm>
          <a:custGeom>
            <a:avLst/>
            <a:gdLst/>
            <a:ahLst/>
            <a:cxnLst/>
            <a:rect l="l" t="t" r="r" b="b"/>
            <a:pathLst>
              <a:path w="265429" h="230504">
                <a:moveTo>
                  <a:pt x="85928" y="0"/>
                </a:moveTo>
                <a:lnTo>
                  <a:pt x="0" y="28905"/>
                </a:lnTo>
                <a:lnTo>
                  <a:pt x="106658" y="230103"/>
                </a:lnTo>
                <a:lnTo>
                  <a:pt x="265280" y="230103"/>
                </a:lnTo>
                <a:lnTo>
                  <a:pt x="256590" y="207721"/>
                </a:lnTo>
                <a:lnTo>
                  <a:pt x="254979" y="205701"/>
                </a:lnTo>
                <a:lnTo>
                  <a:pt x="168287" y="205701"/>
                </a:lnTo>
                <a:lnTo>
                  <a:pt x="85928" y="0"/>
                </a:lnTo>
                <a:close/>
              </a:path>
              <a:path w="265429" h="230504">
                <a:moveTo>
                  <a:pt x="228169" y="183427"/>
                </a:moveTo>
                <a:lnTo>
                  <a:pt x="206300" y="188838"/>
                </a:lnTo>
                <a:lnTo>
                  <a:pt x="168287" y="205701"/>
                </a:lnTo>
                <a:lnTo>
                  <a:pt x="254979" y="205701"/>
                </a:lnTo>
                <a:lnTo>
                  <a:pt x="242173" y="189658"/>
                </a:lnTo>
                <a:lnTo>
                  <a:pt x="228169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8663761" y="6995490"/>
            <a:ext cx="215738" cy="20450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8488278" y="6823075"/>
            <a:ext cx="455930" cy="362585"/>
          </a:xfrm>
          <a:custGeom>
            <a:avLst/>
            <a:gdLst/>
            <a:ahLst/>
            <a:cxnLst/>
            <a:rect l="l" t="t" r="r" b="b"/>
            <a:pathLst>
              <a:path w="455929" h="362584">
                <a:moveTo>
                  <a:pt x="320511" y="282855"/>
                </a:moveTo>
                <a:lnTo>
                  <a:pt x="164465" y="282855"/>
                </a:lnTo>
                <a:lnTo>
                  <a:pt x="169535" y="324369"/>
                </a:lnTo>
                <a:lnTo>
                  <a:pt x="179455" y="346458"/>
                </a:lnTo>
                <a:lnTo>
                  <a:pt x="201632" y="356548"/>
                </a:lnTo>
                <a:lnTo>
                  <a:pt x="243471" y="362065"/>
                </a:lnTo>
                <a:lnTo>
                  <a:pt x="285297" y="348314"/>
                </a:lnTo>
                <a:lnTo>
                  <a:pt x="311019" y="311080"/>
                </a:lnTo>
                <a:lnTo>
                  <a:pt x="320511" y="282855"/>
                </a:lnTo>
                <a:close/>
              </a:path>
              <a:path w="455929" h="362584">
                <a:moveTo>
                  <a:pt x="48057" y="124765"/>
                </a:moveTo>
                <a:lnTo>
                  <a:pt x="21543" y="128505"/>
                </a:lnTo>
                <a:lnTo>
                  <a:pt x="8562" y="148715"/>
                </a:lnTo>
                <a:lnTo>
                  <a:pt x="0" y="190919"/>
                </a:lnTo>
                <a:lnTo>
                  <a:pt x="6007" y="235593"/>
                </a:lnTo>
                <a:lnTo>
                  <a:pt x="31407" y="262343"/>
                </a:lnTo>
                <a:lnTo>
                  <a:pt x="59150" y="275335"/>
                </a:lnTo>
                <a:lnTo>
                  <a:pt x="72186" y="278740"/>
                </a:lnTo>
                <a:lnTo>
                  <a:pt x="49896" y="315255"/>
                </a:lnTo>
                <a:lnTo>
                  <a:pt x="43029" y="334785"/>
                </a:lnTo>
                <a:lnTo>
                  <a:pt x="52089" y="343952"/>
                </a:lnTo>
                <a:lnTo>
                  <a:pt x="77584" y="349377"/>
                </a:lnTo>
                <a:lnTo>
                  <a:pt x="110201" y="342235"/>
                </a:lnTo>
                <a:lnTo>
                  <a:pt x="137950" y="319007"/>
                </a:lnTo>
                <a:lnTo>
                  <a:pt x="157237" y="294333"/>
                </a:lnTo>
                <a:lnTo>
                  <a:pt x="164465" y="282855"/>
                </a:lnTo>
                <a:lnTo>
                  <a:pt x="320511" y="282855"/>
                </a:lnTo>
                <a:lnTo>
                  <a:pt x="323992" y="272503"/>
                </a:lnTo>
                <a:lnTo>
                  <a:pt x="327571" y="254724"/>
                </a:lnTo>
                <a:lnTo>
                  <a:pt x="399235" y="254724"/>
                </a:lnTo>
                <a:lnTo>
                  <a:pt x="410349" y="237617"/>
                </a:lnTo>
                <a:lnTo>
                  <a:pt x="418541" y="204532"/>
                </a:lnTo>
                <a:lnTo>
                  <a:pt x="405147" y="183007"/>
                </a:lnTo>
                <a:lnTo>
                  <a:pt x="385712" y="171341"/>
                </a:lnTo>
                <a:lnTo>
                  <a:pt x="375780" y="167831"/>
                </a:lnTo>
                <a:lnTo>
                  <a:pt x="432177" y="146402"/>
                </a:lnTo>
                <a:lnTo>
                  <a:pt x="451907" y="131966"/>
                </a:lnTo>
                <a:lnTo>
                  <a:pt x="97218" y="131966"/>
                </a:lnTo>
                <a:lnTo>
                  <a:pt x="48057" y="124765"/>
                </a:lnTo>
                <a:close/>
              </a:path>
              <a:path w="455929" h="362584">
                <a:moveTo>
                  <a:pt x="399235" y="254724"/>
                </a:moveTo>
                <a:lnTo>
                  <a:pt x="327571" y="254724"/>
                </a:lnTo>
                <a:lnTo>
                  <a:pt x="357318" y="274431"/>
                </a:lnTo>
                <a:lnTo>
                  <a:pt x="375856" y="279218"/>
                </a:lnTo>
                <a:lnTo>
                  <a:pt x="390946" y="267481"/>
                </a:lnTo>
                <a:lnTo>
                  <a:pt x="399235" y="254724"/>
                </a:lnTo>
                <a:close/>
              </a:path>
              <a:path w="455929" h="362584">
                <a:moveTo>
                  <a:pt x="212298" y="0"/>
                </a:moveTo>
                <a:lnTo>
                  <a:pt x="138891" y="31223"/>
                </a:lnTo>
                <a:lnTo>
                  <a:pt x="114376" y="73884"/>
                </a:lnTo>
                <a:lnTo>
                  <a:pt x="101167" y="114119"/>
                </a:lnTo>
                <a:lnTo>
                  <a:pt x="97218" y="131966"/>
                </a:lnTo>
                <a:lnTo>
                  <a:pt x="451907" y="131966"/>
                </a:lnTo>
                <a:lnTo>
                  <a:pt x="455722" y="129175"/>
                </a:lnTo>
                <a:lnTo>
                  <a:pt x="450684" y="107077"/>
                </a:lnTo>
                <a:lnTo>
                  <a:pt x="430093" y="81788"/>
                </a:lnTo>
                <a:lnTo>
                  <a:pt x="280085" y="81788"/>
                </a:lnTo>
                <a:lnTo>
                  <a:pt x="254275" y="30749"/>
                </a:lnTo>
                <a:lnTo>
                  <a:pt x="234908" y="5852"/>
                </a:lnTo>
                <a:lnTo>
                  <a:pt x="212298" y="0"/>
                </a:lnTo>
                <a:close/>
              </a:path>
              <a:path w="455929" h="362584">
                <a:moveTo>
                  <a:pt x="376719" y="46812"/>
                </a:moveTo>
                <a:lnTo>
                  <a:pt x="330669" y="53388"/>
                </a:lnTo>
                <a:lnTo>
                  <a:pt x="294640" y="71474"/>
                </a:lnTo>
                <a:lnTo>
                  <a:pt x="280085" y="81788"/>
                </a:lnTo>
                <a:lnTo>
                  <a:pt x="430093" y="81788"/>
                </a:lnTo>
                <a:lnTo>
                  <a:pt x="421335" y="71031"/>
                </a:lnTo>
                <a:lnTo>
                  <a:pt x="376719" y="46812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499895" y="5753126"/>
            <a:ext cx="615950" cy="167005"/>
          </a:xfrm>
          <a:custGeom>
            <a:avLst/>
            <a:gdLst/>
            <a:ahLst/>
            <a:cxnLst/>
            <a:rect l="l" t="t" r="r" b="b"/>
            <a:pathLst>
              <a:path w="615950" h="167004">
                <a:moveTo>
                  <a:pt x="13699" y="0"/>
                </a:moveTo>
                <a:lnTo>
                  <a:pt x="0" y="80806"/>
                </a:lnTo>
                <a:lnTo>
                  <a:pt x="926" y="123812"/>
                </a:lnTo>
                <a:lnTo>
                  <a:pt x="21421" y="143482"/>
                </a:lnTo>
                <a:lnTo>
                  <a:pt x="66429" y="154279"/>
                </a:lnTo>
                <a:lnTo>
                  <a:pt x="127780" y="159947"/>
                </a:lnTo>
                <a:lnTo>
                  <a:pt x="188199" y="163484"/>
                </a:lnTo>
                <a:lnTo>
                  <a:pt x="248601" y="165676"/>
                </a:lnTo>
                <a:lnTo>
                  <a:pt x="304061" y="166440"/>
                </a:lnTo>
                <a:lnTo>
                  <a:pt x="401147" y="164698"/>
                </a:lnTo>
                <a:lnTo>
                  <a:pt x="449921" y="164485"/>
                </a:lnTo>
                <a:lnTo>
                  <a:pt x="494726" y="163022"/>
                </a:lnTo>
                <a:lnTo>
                  <a:pt x="534311" y="158275"/>
                </a:lnTo>
                <a:lnTo>
                  <a:pt x="592821" y="130783"/>
                </a:lnTo>
                <a:lnTo>
                  <a:pt x="615454" y="65725"/>
                </a:lnTo>
                <a:lnTo>
                  <a:pt x="610192" y="14020"/>
                </a:lnTo>
                <a:lnTo>
                  <a:pt x="13699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8393114" y="5698689"/>
            <a:ext cx="777875" cy="179705"/>
          </a:xfrm>
          <a:custGeom>
            <a:avLst/>
            <a:gdLst/>
            <a:ahLst/>
            <a:cxnLst/>
            <a:rect l="l" t="t" r="r" b="b"/>
            <a:pathLst>
              <a:path w="777875" h="179704">
                <a:moveTo>
                  <a:pt x="425595" y="81381"/>
                </a:moveTo>
                <a:lnTo>
                  <a:pt x="146183" y="81381"/>
                </a:lnTo>
                <a:lnTo>
                  <a:pt x="97171" y="153610"/>
                </a:lnTo>
                <a:lnTo>
                  <a:pt x="91609" y="179392"/>
                </a:lnTo>
                <a:lnTo>
                  <a:pt x="139194" y="160261"/>
                </a:lnTo>
                <a:lnTo>
                  <a:pt x="249624" y="97751"/>
                </a:lnTo>
                <a:lnTo>
                  <a:pt x="412557" y="97751"/>
                </a:lnTo>
                <a:lnTo>
                  <a:pt x="425595" y="81381"/>
                </a:lnTo>
                <a:close/>
              </a:path>
              <a:path w="777875" h="179704">
                <a:moveTo>
                  <a:pt x="578408" y="68986"/>
                </a:moveTo>
                <a:lnTo>
                  <a:pt x="433114" y="68986"/>
                </a:lnTo>
                <a:lnTo>
                  <a:pt x="489135" y="137460"/>
                </a:lnTo>
                <a:lnTo>
                  <a:pt x="523520" y="166724"/>
                </a:lnTo>
                <a:lnTo>
                  <a:pt x="550413" y="162571"/>
                </a:lnTo>
                <a:lnTo>
                  <a:pt x="583952" y="130797"/>
                </a:lnTo>
                <a:lnTo>
                  <a:pt x="593547" y="115247"/>
                </a:lnTo>
                <a:lnTo>
                  <a:pt x="596039" y="103414"/>
                </a:lnTo>
                <a:lnTo>
                  <a:pt x="590792" y="89311"/>
                </a:lnTo>
                <a:lnTo>
                  <a:pt x="578408" y="68986"/>
                </a:lnTo>
                <a:close/>
              </a:path>
              <a:path w="777875" h="179704">
                <a:moveTo>
                  <a:pt x="412557" y="97751"/>
                </a:moveTo>
                <a:lnTo>
                  <a:pt x="249624" y="97751"/>
                </a:lnTo>
                <a:lnTo>
                  <a:pt x="244366" y="137954"/>
                </a:lnTo>
                <a:lnTo>
                  <a:pt x="250280" y="156575"/>
                </a:lnTo>
                <a:lnTo>
                  <a:pt x="274265" y="158313"/>
                </a:lnTo>
                <a:lnTo>
                  <a:pt x="323221" y="147866"/>
                </a:lnTo>
                <a:lnTo>
                  <a:pt x="376219" y="127124"/>
                </a:lnTo>
                <a:lnTo>
                  <a:pt x="410014" y="100944"/>
                </a:lnTo>
                <a:lnTo>
                  <a:pt x="412557" y="97751"/>
                </a:lnTo>
                <a:close/>
              </a:path>
              <a:path w="777875" h="179704">
                <a:moveTo>
                  <a:pt x="741849" y="66954"/>
                </a:moveTo>
                <a:lnTo>
                  <a:pt x="577170" y="66954"/>
                </a:lnTo>
                <a:lnTo>
                  <a:pt x="658705" y="120099"/>
                </a:lnTo>
                <a:lnTo>
                  <a:pt x="702952" y="141833"/>
                </a:lnTo>
                <a:lnTo>
                  <a:pt x="725276" y="135773"/>
                </a:lnTo>
                <a:lnTo>
                  <a:pt x="741038" y="105537"/>
                </a:lnTo>
                <a:lnTo>
                  <a:pt x="744718" y="71232"/>
                </a:lnTo>
                <a:lnTo>
                  <a:pt x="741849" y="66954"/>
                </a:lnTo>
                <a:close/>
              </a:path>
              <a:path w="777875" h="179704">
                <a:moveTo>
                  <a:pt x="483749" y="0"/>
                </a:moveTo>
                <a:lnTo>
                  <a:pt x="394943" y="2560"/>
                </a:lnTo>
                <a:lnTo>
                  <a:pt x="272427" y="9407"/>
                </a:lnTo>
                <a:lnTo>
                  <a:pt x="117151" y="19748"/>
                </a:lnTo>
                <a:lnTo>
                  <a:pt x="31867" y="49436"/>
                </a:lnTo>
                <a:lnTo>
                  <a:pt x="0" y="66374"/>
                </a:lnTo>
                <a:lnTo>
                  <a:pt x="18453" y="76900"/>
                </a:lnTo>
                <a:lnTo>
                  <a:pt x="84131" y="87350"/>
                </a:lnTo>
                <a:lnTo>
                  <a:pt x="95948" y="88373"/>
                </a:lnTo>
                <a:lnTo>
                  <a:pt x="110890" y="88171"/>
                </a:lnTo>
                <a:lnTo>
                  <a:pt x="127965" y="86066"/>
                </a:lnTo>
                <a:lnTo>
                  <a:pt x="146183" y="81381"/>
                </a:lnTo>
                <a:lnTo>
                  <a:pt x="425595" y="81381"/>
                </a:lnTo>
                <a:lnTo>
                  <a:pt x="427886" y="78505"/>
                </a:lnTo>
                <a:lnTo>
                  <a:pt x="433114" y="68986"/>
                </a:lnTo>
                <a:lnTo>
                  <a:pt x="578408" y="68986"/>
                </a:lnTo>
                <a:lnTo>
                  <a:pt x="577170" y="66954"/>
                </a:lnTo>
                <a:lnTo>
                  <a:pt x="741849" y="66954"/>
                </a:lnTo>
                <a:lnTo>
                  <a:pt x="729932" y="49191"/>
                </a:lnTo>
                <a:lnTo>
                  <a:pt x="710745" y="37426"/>
                </a:lnTo>
                <a:lnTo>
                  <a:pt x="701224" y="33947"/>
                </a:lnTo>
                <a:lnTo>
                  <a:pt x="777699" y="33947"/>
                </a:lnTo>
                <a:lnTo>
                  <a:pt x="772293" y="14909"/>
                </a:lnTo>
                <a:lnTo>
                  <a:pt x="582082" y="2901"/>
                </a:lnTo>
                <a:lnTo>
                  <a:pt x="534956" y="1011"/>
                </a:lnTo>
                <a:lnTo>
                  <a:pt x="483749" y="0"/>
                </a:lnTo>
                <a:close/>
              </a:path>
              <a:path w="777875" h="179704">
                <a:moveTo>
                  <a:pt x="777699" y="33947"/>
                </a:moveTo>
                <a:lnTo>
                  <a:pt x="701224" y="33947"/>
                </a:lnTo>
                <a:lnTo>
                  <a:pt x="748861" y="41800"/>
                </a:lnTo>
                <a:lnTo>
                  <a:pt x="772144" y="42435"/>
                </a:lnTo>
                <a:lnTo>
                  <a:pt x="777733" y="34066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8499747" y="5556139"/>
            <a:ext cx="626110" cy="194310"/>
          </a:xfrm>
          <a:custGeom>
            <a:avLst/>
            <a:gdLst/>
            <a:ahLst/>
            <a:cxnLst/>
            <a:rect l="l" t="t" r="r" b="b"/>
            <a:pathLst>
              <a:path w="626109" h="194310">
                <a:moveTo>
                  <a:pt x="625100" y="0"/>
                </a:moveTo>
                <a:lnTo>
                  <a:pt x="15335" y="11480"/>
                </a:lnTo>
                <a:lnTo>
                  <a:pt x="3595" y="86093"/>
                </a:lnTo>
                <a:lnTo>
                  <a:pt x="0" y="126985"/>
                </a:lnTo>
                <a:lnTo>
                  <a:pt x="4833" y="148578"/>
                </a:lnTo>
                <a:lnTo>
                  <a:pt x="38631" y="176429"/>
                </a:lnTo>
                <a:lnTo>
                  <a:pt x="121991" y="190077"/>
                </a:lnTo>
                <a:lnTo>
                  <a:pt x="180689" y="193175"/>
                </a:lnTo>
                <a:lnTo>
                  <a:pt x="247790" y="194183"/>
                </a:lnTo>
                <a:lnTo>
                  <a:pt x="321087" y="193395"/>
                </a:lnTo>
                <a:lnTo>
                  <a:pt x="389829" y="191573"/>
                </a:lnTo>
                <a:lnTo>
                  <a:pt x="446366" y="188850"/>
                </a:lnTo>
                <a:lnTo>
                  <a:pt x="493237" y="184557"/>
                </a:lnTo>
                <a:lnTo>
                  <a:pt x="532985" y="178026"/>
                </a:lnTo>
                <a:lnTo>
                  <a:pt x="601275" y="155574"/>
                </a:lnTo>
                <a:lnTo>
                  <a:pt x="624665" y="72558"/>
                </a:lnTo>
                <a:lnTo>
                  <a:pt x="625681" y="22347"/>
                </a:lnTo>
                <a:lnTo>
                  <a:pt x="625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8474512" y="5312028"/>
            <a:ext cx="724535" cy="356870"/>
          </a:xfrm>
          <a:custGeom>
            <a:avLst/>
            <a:gdLst/>
            <a:ahLst/>
            <a:cxnLst/>
            <a:rect l="l" t="t" r="r" b="b"/>
            <a:pathLst>
              <a:path w="724534" h="356870">
                <a:moveTo>
                  <a:pt x="344203" y="0"/>
                </a:moveTo>
                <a:lnTo>
                  <a:pt x="123355" y="45333"/>
                </a:lnTo>
                <a:lnTo>
                  <a:pt x="24468" y="146900"/>
                </a:lnTo>
                <a:lnTo>
                  <a:pt x="0" y="248820"/>
                </a:lnTo>
                <a:lnTo>
                  <a:pt x="2408" y="295211"/>
                </a:lnTo>
                <a:lnTo>
                  <a:pt x="266780" y="341764"/>
                </a:lnTo>
                <a:lnTo>
                  <a:pt x="424647" y="356547"/>
                </a:lnTo>
                <a:lnTo>
                  <a:pt x="538777" y="338900"/>
                </a:lnTo>
                <a:lnTo>
                  <a:pt x="671939" y="288162"/>
                </a:lnTo>
                <a:lnTo>
                  <a:pt x="724311" y="122726"/>
                </a:lnTo>
                <a:lnTo>
                  <a:pt x="707630" y="37563"/>
                </a:lnTo>
                <a:lnTo>
                  <a:pt x="591169" y="5659"/>
                </a:lnTo>
                <a:lnTo>
                  <a:pt x="344203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8746575" y="5441778"/>
            <a:ext cx="37465" cy="26670"/>
          </a:xfrm>
          <a:custGeom>
            <a:avLst/>
            <a:gdLst/>
            <a:ahLst/>
            <a:cxnLst/>
            <a:rect l="l" t="t" r="r" b="b"/>
            <a:pathLst>
              <a:path w="37465" h="26670">
                <a:moveTo>
                  <a:pt x="32981" y="0"/>
                </a:moveTo>
                <a:lnTo>
                  <a:pt x="0" y="17856"/>
                </a:lnTo>
                <a:lnTo>
                  <a:pt x="152" y="21285"/>
                </a:lnTo>
                <a:lnTo>
                  <a:pt x="723" y="24549"/>
                </a:lnTo>
                <a:lnTo>
                  <a:pt x="2959" y="26149"/>
                </a:lnTo>
                <a:lnTo>
                  <a:pt x="4178" y="26060"/>
                </a:lnTo>
                <a:lnTo>
                  <a:pt x="7950" y="25857"/>
                </a:lnTo>
                <a:lnTo>
                  <a:pt x="13025" y="25857"/>
                </a:lnTo>
                <a:lnTo>
                  <a:pt x="15252" y="24066"/>
                </a:lnTo>
                <a:lnTo>
                  <a:pt x="20648" y="19395"/>
                </a:lnTo>
                <a:lnTo>
                  <a:pt x="25946" y="14347"/>
                </a:lnTo>
                <a:lnTo>
                  <a:pt x="37210" y="3200"/>
                </a:lnTo>
                <a:lnTo>
                  <a:pt x="33705" y="927"/>
                </a:lnTo>
                <a:lnTo>
                  <a:pt x="32981" y="0"/>
                </a:lnTo>
                <a:close/>
              </a:path>
              <a:path w="37465" h="26670">
                <a:moveTo>
                  <a:pt x="13025" y="25857"/>
                </a:moveTo>
                <a:lnTo>
                  <a:pt x="7950" y="25857"/>
                </a:lnTo>
                <a:lnTo>
                  <a:pt x="12661" y="26149"/>
                </a:lnTo>
                <a:lnTo>
                  <a:pt x="13025" y="25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8948036" y="5421784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2641" y="0"/>
                </a:moveTo>
                <a:lnTo>
                  <a:pt x="863" y="3784"/>
                </a:lnTo>
                <a:lnTo>
                  <a:pt x="0" y="4635"/>
                </a:lnTo>
                <a:lnTo>
                  <a:pt x="177" y="5168"/>
                </a:lnTo>
                <a:lnTo>
                  <a:pt x="22059" y="34848"/>
                </a:lnTo>
                <a:lnTo>
                  <a:pt x="25438" y="34251"/>
                </a:lnTo>
                <a:lnTo>
                  <a:pt x="27508" y="33566"/>
                </a:lnTo>
                <a:lnTo>
                  <a:pt x="28574" y="33248"/>
                </a:lnTo>
                <a:lnTo>
                  <a:pt x="29895" y="30822"/>
                </a:lnTo>
                <a:lnTo>
                  <a:pt x="29641" y="29616"/>
                </a:lnTo>
                <a:lnTo>
                  <a:pt x="28943" y="25908"/>
                </a:lnTo>
                <a:lnTo>
                  <a:pt x="28600" y="21196"/>
                </a:lnTo>
                <a:lnTo>
                  <a:pt x="26212" y="18910"/>
                </a:lnTo>
                <a:lnTo>
                  <a:pt x="20870" y="14212"/>
                </a:lnTo>
                <a:lnTo>
                  <a:pt x="15174" y="9655"/>
                </a:lnTo>
                <a:lnTo>
                  <a:pt x="2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8862758" y="5375887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4686" y="0"/>
                </a:moveTo>
                <a:lnTo>
                  <a:pt x="1016" y="2336"/>
                </a:lnTo>
                <a:lnTo>
                  <a:pt x="0" y="10350"/>
                </a:lnTo>
                <a:lnTo>
                  <a:pt x="7365" y="12547"/>
                </a:lnTo>
                <a:lnTo>
                  <a:pt x="11582" y="20535"/>
                </a:lnTo>
                <a:lnTo>
                  <a:pt x="21018" y="18072"/>
                </a:lnTo>
                <a:lnTo>
                  <a:pt x="20129" y="14020"/>
                </a:lnTo>
                <a:lnTo>
                  <a:pt x="19532" y="10934"/>
                </a:lnTo>
                <a:lnTo>
                  <a:pt x="17614" y="3619"/>
                </a:lnTo>
                <a:lnTo>
                  <a:pt x="14973" y="711"/>
                </a:lnTo>
                <a:lnTo>
                  <a:pt x="4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8724549" y="5397925"/>
            <a:ext cx="27940" cy="17780"/>
          </a:xfrm>
          <a:custGeom>
            <a:avLst/>
            <a:gdLst/>
            <a:ahLst/>
            <a:cxnLst/>
            <a:rect l="l" t="t" r="r" b="b"/>
            <a:pathLst>
              <a:path w="27940" h="17779">
                <a:moveTo>
                  <a:pt x="13627" y="0"/>
                </a:moveTo>
                <a:lnTo>
                  <a:pt x="9296" y="152"/>
                </a:lnTo>
                <a:lnTo>
                  <a:pt x="939" y="7569"/>
                </a:lnTo>
                <a:lnTo>
                  <a:pt x="0" y="11887"/>
                </a:lnTo>
                <a:lnTo>
                  <a:pt x="5676" y="17779"/>
                </a:lnTo>
                <a:lnTo>
                  <a:pt x="11507" y="15491"/>
                </a:lnTo>
                <a:lnTo>
                  <a:pt x="17554" y="13920"/>
                </a:lnTo>
                <a:lnTo>
                  <a:pt x="23196" y="11495"/>
                </a:lnTo>
                <a:lnTo>
                  <a:pt x="27813" y="6642"/>
                </a:lnTo>
                <a:lnTo>
                  <a:pt x="23888" y="4711"/>
                </a:lnTo>
                <a:lnTo>
                  <a:pt x="20967" y="3213"/>
                </a:lnTo>
                <a:lnTo>
                  <a:pt x="17907" y="1904"/>
                </a:lnTo>
                <a:lnTo>
                  <a:pt x="13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8830814" y="5466087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86" y="0"/>
                </a:moveTo>
                <a:lnTo>
                  <a:pt x="5740" y="1092"/>
                </a:lnTo>
                <a:lnTo>
                  <a:pt x="0" y="6019"/>
                </a:lnTo>
                <a:lnTo>
                  <a:pt x="2540" y="10248"/>
                </a:lnTo>
                <a:lnTo>
                  <a:pt x="4876" y="13144"/>
                </a:lnTo>
                <a:lnTo>
                  <a:pt x="6515" y="15240"/>
                </a:lnTo>
                <a:lnTo>
                  <a:pt x="10223" y="15646"/>
                </a:lnTo>
                <a:lnTo>
                  <a:pt x="13296" y="16929"/>
                </a:lnTo>
                <a:lnTo>
                  <a:pt x="14770" y="13639"/>
                </a:lnTo>
                <a:lnTo>
                  <a:pt x="16129" y="11557"/>
                </a:lnTo>
                <a:lnTo>
                  <a:pt x="16675" y="9309"/>
                </a:lnTo>
                <a:lnTo>
                  <a:pt x="17945" y="4279"/>
                </a:lnTo>
                <a:lnTo>
                  <a:pt x="14706" y="1524"/>
                </a:lnTo>
                <a:lnTo>
                  <a:pt x="8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8670031" y="53949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7619" y="0"/>
                </a:moveTo>
                <a:lnTo>
                  <a:pt x="3822" y="1930"/>
                </a:lnTo>
                <a:lnTo>
                  <a:pt x="101" y="6921"/>
                </a:lnTo>
                <a:lnTo>
                  <a:pt x="0" y="10058"/>
                </a:lnTo>
                <a:lnTo>
                  <a:pt x="2374" y="17271"/>
                </a:lnTo>
                <a:lnTo>
                  <a:pt x="7251" y="16522"/>
                </a:lnTo>
                <a:lnTo>
                  <a:pt x="13360" y="14719"/>
                </a:lnTo>
                <a:lnTo>
                  <a:pt x="15176" y="11480"/>
                </a:lnTo>
                <a:lnTo>
                  <a:pt x="17525" y="9143"/>
                </a:lnTo>
                <a:lnTo>
                  <a:pt x="15049" y="6502"/>
                </a:lnTo>
                <a:lnTo>
                  <a:pt x="13639" y="4457"/>
                </a:lnTo>
                <a:lnTo>
                  <a:pt x="7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8860449" y="5428149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86" y="0"/>
                </a:moveTo>
                <a:lnTo>
                  <a:pt x="5753" y="1117"/>
                </a:lnTo>
                <a:lnTo>
                  <a:pt x="4127" y="2489"/>
                </a:lnTo>
                <a:lnTo>
                  <a:pt x="0" y="6032"/>
                </a:lnTo>
                <a:lnTo>
                  <a:pt x="2540" y="10274"/>
                </a:lnTo>
                <a:lnTo>
                  <a:pt x="6527" y="15240"/>
                </a:lnTo>
                <a:lnTo>
                  <a:pt x="10223" y="15671"/>
                </a:lnTo>
                <a:lnTo>
                  <a:pt x="13284" y="16954"/>
                </a:lnTo>
                <a:lnTo>
                  <a:pt x="14782" y="13652"/>
                </a:lnTo>
                <a:lnTo>
                  <a:pt x="16129" y="11582"/>
                </a:lnTo>
                <a:lnTo>
                  <a:pt x="17957" y="4305"/>
                </a:lnTo>
                <a:lnTo>
                  <a:pt x="14706" y="1549"/>
                </a:lnTo>
                <a:lnTo>
                  <a:pt x="8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9618437" y="5697443"/>
            <a:ext cx="339511" cy="24211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9962009" y="5340609"/>
            <a:ext cx="149339" cy="17947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9847101" y="5167947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90" h="276860">
                <a:moveTo>
                  <a:pt x="297621" y="189306"/>
                </a:moveTo>
                <a:lnTo>
                  <a:pt x="103001" y="189306"/>
                </a:lnTo>
                <a:lnTo>
                  <a:pt x="92171" y="220079"/>
                </a:lnTo>
                <a:lnTo>
                  <a:pt x="91465" y="238945"/>
                </a:lnTo>
                <a:lnTo>
                  <a:pt x="103496" y="253651"/>
                </a:lnTo>
                <a:lnTo>
                  <a:pt x="130878" y="271945"/>
                </a:lnTo>
                <a:lnTo>
                  <a:pt x="164921" y="276756"/>
                </a:lnTo>
                <a:lnTo>
                  <a:pt x="195832" y="259592"/>
                </a:lnTo>
                <a:lnTo>
                  <a:pt x="218285" y="237092"/>
                </a:lnTo>
                <a:lnTo>
                  <a:pt x="226953" y="225894"/>
                </a:lnTo>
                <a:lnTo>
                  <a:pt x="304893" y="225894"/>
                </a:lnTo>
                <a:lnTo>
                  <a:pt x="308036" y="222183"/>
                </a:lnTo>
                <a:lnTo>
                  <a:pt x="306120" y="202514"/>
                </a:lnTo>
                <a:lnTo>
                  <a:pt x="297621" y="189306"/>
                </a:lnTo>
                <a:close/>
              </a:path>
              <a:path w="364490" h="276860">
                <a:moveTo>
                  <a:pt x="304893" y="225894"/>
                </a:moveTo>
                <a:lnTo>
                  <a:pt x="226953" y="225894"/>
                </a:lnTo>
                <a:lnTo>
                  <a:pt x="231200" y="232101"/>
                </a:lnTo>
                <a:lnTo>
                  <a:pt x="243601" y="243828"/>
                </a:lnTo>
                <a:lnTo>
                  <a:pt x="263649" y="250739"/>
                </a:lnTo>
                <a:lnTo>
                  <a:pt x="290834" y="242493"/>
                </a:lnTo>
                <a:lnTo>
                  <a:pt x="304893" y="225894"/>
                </a:lnTo>
                <a:close/>
              </a:path>
              <a:path w="364490" h="276860">
                <a:moveTo>
                  <a:pt x="56451" y="32051"/>
                </a:moveTo>
                <a:lnTo>
                  <a:pt x="40356" y="41708"/>
                </a:lnTo>
                <a:lnTo>
                  <a:pt x="19727" y="68275"/>
                </a:lnTo>
                <a:lnTo>
                  <a:pt x="8445" y="101584"/>
                </a:lnTo>
                <a:lnTo>
                  <a:pt x="16959" y="129051"/>
                </a:lnTo>
                <a:lnTo>
                  <a:pt x="31882" y="147706"/>
                </a:lnTo>
                <a:lnTo>
                  <a:pt x="39831" y="154584"/>
                </a:lnTo>
                <a:lnTo>
                  <a:pt x="11576" y="172430"/>
                </a:lnTo>
                <a:lnTo>
                  <a:pt x="0" y="183716"/>
                </a:lnTo>
                <a:lnTo>
                  <a:pt x="3161" y="193248"/>
                </a:lnTo>
                <a:lnTo>
                  <a:pt x="19118" y="205828"/>
                </a:lnTo>
                <a:lnTo>
                  <a:pt x="44430" y="212103"/>
                </a:lnTo>
                <a:lnTo>
                  <a:pt x="71908" y="205439"/>
                </a:lnTo>
                <a:lnTo>
                  <a:pt x="93963" y="194840"/>
                </a:lnTo>
                <a:lnTo>
                  <a:pt x="103001" y="189306"/>
                </a:lnTo>
                <a:lnTo>
                  <a:pt x="297621" y="189306"/>
                </a:lnTo>
                <a:lnTo>
                  <a:pt x="296558" y="187654"/>
                </a:lnTo>
                <a:lnTo>
                  <a:pt x="290822" y="181775"/>
                </a:lnTo>
                <a:lnTo>
                  <a:pt x="360304" y="181775"/>
                </a:lnTo>
                <a:lnTo>
                  <a:pt x="364308" y="165131"/>
                </a:lnTo>
                <a:lnTo>
                  <a:pt x="356265" y="129794"/>
                </a:lnTo>
                <a:lnTo>
                  <a:pt x="333421" y="97465"/>
                </a:lnTo>
                <a:lnTo>
                  <a:pt x="306262" y="88582"/>
                </a:lnTo>
                <a:lnTo>
                  <a:pt x="253649" y="88582"/>
                </a:lnTo>
                <a:lnTo>
                  <a:pt x="253416" y="60579"/>
                </a:lnTo>
                <a:lnTo>
                  <a:pt x="108234" y="60579"/>
                </a:lnTo>
                <a:lnTo>
                  <a:pt x="76311" y="38582"/>
                </a:lnTo>
                <a:lnTo>
                  <a:pt x="56451" y="32051"/>
                </a:lnTo>
                <a:close/>
              </a:path>
              <a:path w="364490" h="276860">
                <a:moveTo>
                  <a:pt x="360304" y="181775"/>
                </a:moveTo>
                <a:lnTo>
                  <a:pt x="290822" y="181775"/>
                </a:lnTo>
                <a:lnTo>
                  <a:pt x="337721" y="186249"/>
                </a:lnTo>
                <a:lnTo>
                  <a:pt x="360171" y="182325"/>
                </a:lnTo>
                <a:lnTo>
                  <a:pt x="360304" y="181775"/>
                </a:lnTo>
                <a:close/>
              </a:path>
              <a:path w="364490" h="276860">
                <a:moveTo>
                  <a:pt x="298904" y="86175"/>
                </a:moveTo>
                <a:lnTo>
                  <a:pt x="267412" y="86392"/>
                </a:lnTo>
                <a:lnTo>
                  <a:pt x="253649" y="88582"/>
                </a:lnTo>
                <a:lnTo>
                  <a:pt x="306262" y="88582"/>
                </a:lnTo>
                <a:lnTo>
                  <a:pt x="298904" y="86175"/>
                </a:lnTo>
                <a:close/>
              </a:path>
              <a:path w="364490" h="276860">
                <a:moveTo>
                  <a:pt x="207535" y="0"/>
                </a:moveTo>
                <a:lnTo>
                  <a:pt x="172324" y="4509"/>
                </a:lnTo>
                <a:lnTo>
                  <a:pt x="140377" y="25884"/>
                </a:lnTo>
                <a:lnTo>
                  <a:pt x="117184" y="49461"/>
                </a:lnTo>
                <a:lnTo>
                  <a:pt x="108234" y="60579"/>
                </a:lnTo>
                <a:lnTo>
                  <a:pt x="253416" y="60579"/>
                </a:lnTo>
                <a:lnTo>
                  <a:pt x="253278" y="43992"/>
                </a:lnTo>
                <a:lnTo>
                  <a:pt x="248351" y="19902"/>
                </a:lnTo>
                <a:lnTo>
                  <a:pt x="234544" y="8006"/>
                </a:lnTo>
                <a:lnTo>
                  <a:pt x="207535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0220384" y="5505226"/>
            <a:ext cx="450036" cy="58011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1822316" y="6720535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4" h="417829">
                <a:moveTo>
                  <a:pt x="110085" y="0"/>
                </a:moveTo>
                <a:lnTo>
                  <a:pt x="59880" y="1046"/>
                </a:lnTo>
                <a:lnTo>
                  <a:pt x="11285" y="71885"/>
                </a:lnTo>
                <a:lnTo>
                  <a:pt x="0" y="141393"/>
                </a:lnTo>
                <a:lnTo>
                  <a:pt x="3373" y="183111"/>
                </a:lnTo>
                <a:lnTo>
                  <a:pt x="13565" y="227074"/>
                </a:lnTo>
                <a:lnTo>
                  <a:pt x="31180" y="271482"/>
                </a:lnTo>
                <a:lnTo>
                  <a:pt x="56823" y="314536"/>
                </a:lnTo>
                <a:lnTo>
                  <a:pt x="91098" y="354439"/>
                </a:lnTo>
                <a:lnTo>
                  <a:pt x="134611" y="389390"/>
                </a:lnTo>
                <a:lnTo>
                  <a:pt x="187968" y="417592"/>
                </a:lnTo>
                <a:lnTo>
                  <a:pt x="289861" y="374624"/>
                </a:lnTo>
                <a:lnTo>
                  <a:pt x="337559" y="327070"/>
                </a:lnTo>
                <a:lnTo>
                  <a:pt x="343421" y="245020"/>
                </a:lnTo>
                <a:lnTo>
                  <a:pt x="319806" y="98568"/>
                </a:lnTo>
                <a:lnTo>
                  <a:pt x="295291" y="52479"/>
                </a:lnTo>
                <a:lnTo>
                  <a:pt x="255227" y="27323"/>
                </a:lnTo>
                <a:lnTo>
                  <a:pt x="217829" y="16827"/>
                </a:lnTo>
                <a:lnTo>
                  <a:pt x="201315" y="14723"/>
                </a:lnTo>
                <a:lnTo>
                  <a:pt x="110085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1463518" y="5385975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4711" y="0"/>
                </a:moveTo>
                <a:lnTo>
                  <a:pt x="1028" y="2324"/>
                </a:lnTo>
                <a:lnTo>
                  <a:pt x="0" y="10350"/>
                </a:lnTo>
                <a:lnTo>
                  <a:pt x="7365" y="12534"/>
                </a:lnTo>
                <a:lnTo>
                  <a:pt x="11582" y="20535"/>
                </a:lnTo>
                <a:lnTo>
                  <a:pt x="21018" y="18059"/>
                </a:lnTo>
                <a:lnTo>
                  <a:pt x="20129" y="14008"/>
                </a:lnTo>
                <a:lnTo>
                  <a:pt x="19532" y="10921"/>
                </a:lnTo>
                <a:lnTo>
                  <a:pt x="17614" y="3619"/>
                </a:lnTo>
                <a:lnTo>
                  <a:pt x="15011" y="711"/>
                </a:lnTo>
                <a:lnTo>
                  <a:pt x="4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1477632" y="5676939"/>
            <a:ext cx="873775" cy="78954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2489960" y="5340609"/>
            <a:ext cx="149351" cy="17947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2375040" y="5167947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90" h="276860">
                <a:moveTo>
                  <a:pt x="297632" y="189306"/>
                </a:moveTo>
                <a:lnTo>
                  <a:pt x="103012" y="189306"/>
                </a:lnTo>
                <a:lnTo>
                  <a:pt x="92175" y="220079"/>
                </a:lnTo>
                <a:lnTo>
                  <a:pt x="91466" y="238945"/>
                </a:lnTo>
                <a:lnTo>
                  <a:pt x="103500" y="253651"/>
                </a:lnTo>
                <a:lnTo>
                  <a:pt x="130889" y="271945"/>
                </a:lnTo>
                <a:lnTo>
                  <a:pt x="164932" y="276756"/>
                </a:lnTo>
                <a:lnTo>
                  <a:pt x="195843" y="259592"/>
                </a:lnTo>
                <a:lnTo>
                  <a:pt x="218296" y="237092"/>
                </a:lnTo>
                <a:lnTo>
                  <a:pt x="226964" y="225894"/>
                </a:lnTo>
                <a:lnTo>
                  <a:pt x="304904" y="225894"/>
                </a:lnTo>
                <a:lnTo>
                  <a:pt x="308047" y="222183"/>
                </a:lnTo>
                <a:lnTo>
                  <a:pt x="306131" y="202514"/>
                </a:lnTo>
                <a:lnTo>
                  <a:pt x="297632" y="189306"/>
                </a:lnTo>
                <a:close/>
              </a:path>
              <a:path w="364490" h="276860">
                <a:moveTo>
                  <a:pt x="304904" y="225894"/>
                </a:moveTo>
                <a:lnTo>
                  <a:pt x="226964" y="225894"/>
                </a:lnTo>
                <a:lnTo>
                  <a:pt x="231213" y="232101"/>
                </a:lnTo>
                <a:lnTo>
                  <a:pt x="243617" y="243828"/>
                </a:lnTo>
                <a:lnTo>
                  <a:pt x="263665" y="250739"/>
                </a:lnTo>
                <a:lnTo>
                  <a:pt x="290845" y="242493"/>
                </a:lnTo>
                <a:lnTo>
                  <a:pt x="304904" y="225894"/>
                </a:lnTo>
                <a:close/>
              </a:path>
              <a:path w="364490" h="276860">
                <a:moveTo>
                  <a:pt x="56462" y="32051"/>
                </a:moveTo>
                <a:lnTo>
                  <a:pt x="40367" y="41708"/>
                </a:lnTo>
                <a:lnTo>
                  <a:pt x="19738" y="68275"/>
                </a:lnTo>
                <a:lnTo>
                  <a:pt x="8457" y="101584"/>
                </a:lnTo>
                <a:lnTo>
                  <a:pt x="16970" y="129051"/>
                </a:lnTo>
                <a:lnTo>
                  <a:pt x="31894" y="147706"/>
                </a:lnTo>
                <a:lnTo>
                  <a:pt x="39843" y="154584"/>
                </a:lnTo>
                <a:lnTo>
                  <a:pt x="11580" y="172430"/>
                </a:lnTo>
                <a:lnTo>
                  <a:pt x="0" y="183716"/>
                </a:lnTo>
                <a:lnTo>
                  <a:pt x="3159" y="193248"/>
                </a:lnTo>
                <a:lnTo>
                  <a:pt x="19116" y="205828"/>
                </a:lnTo>
                <a:lnTo>
                  <a:pt x="44435" y="212103"/>
                </a:lnTo>
                <a:lnTo>
                  <a:pt x="71918" y="205439"/>
                </a:lnTo>
                <a:lnTo>
                  <a:pt x="93974" y="194840"/>
                </a:lnTo>
                <a:lnTo>
                  <a:pt x="103012" y="189306"/>
                </a:lnTo>
                <a:lnTo>
                  <a:pt x="297632" y="189306"/>
                </a:lnTo>
                <a:lnTo>
                  <a:pt x="296569" y="187654"/>
                </a:lnTo>
                <a:lnTo>
                  <a:pt x="290833" y="181775"/>
                </a:lnTo>
                <a:lnTo>
                  <a:pt x="360325" y="181775"/>
                </a:lnTo>
                <a:lnTo>
                  <a:pt x="364326" y="165131"/>
                </a:lnTo>
                <a:lnTo>
                  <a:pt x="356276" y="129794"/>
                </a:lnTo>
                <a:lnTo>
                  <a:pt x="333430" y="97465"/>
                </a:lnTo>
                <a:lnTo>
                  <a:pt x="306267" y="88582"/>
                </a:lnTo>
                <a:lnTo>
                  <a:pt x="253647" y="88582"/>
                </a:lnTo>
                <a:lnTo>
                  <a:pt x="253415" y="60579"/>
                </a:lnTo>
                <a:lnTo>
                  <a:pt x="108245" y="60579"/>
                </a:lnTo>
                <a:lnTo>
                  <a:pt x="76322" y="38582"/>
                </a:lnTo>
                <a:lnTo>
                  <a:pt x="56462" y="32051"/>
                </a:lnTo>
                <a:close/>
              </a:path>
              <a:path w="364490" h="276860">
                <a:moveTo>
                  <a:pt x="360325" y="181775"/>
                </a:moveTo>
                <a:lnTo>
                  <a:pt x="290833" y="181775"/>
                </a:lnTo>
                <a:lnTo>
                  <a:pt x="337740" y="186249"/>
                </a:lnTo>
                <a:lnTo>
                  <a:pt x="360192" y="182325"/>
                </a:lnTo>
                <a:lnTo>
                  <a:pt x="360325" y="181775"/>
                </a:lnTo>
                <a:close/>
              </a:path>
              <a:path w="364490" h="276860">
                <a:moveTo>
                  <a:pt x="298908" y="86175"/>
                </a:moveTo>
                <a:lnTo>
                  <a:pt x="267413" y="86392"/>
                </a:lnTo>
                <a:lnTo>
                  <a:pt x="253647" y="88582"/>
                </a:lnTo>
                <a:lnTo>
                  <a:pt x="306267" y="88582"/>
                </a:lnTo>
                <a:lnTo>
                  <a:pt x="298908" y="86175"/>
                </a:lnTo>
                <a:close/>
              </a:path>
              <a:path w="364490" h="276860">
                <a:moveTo>
                  <a:pt x="207546" y="0"/>
                </a:moveTo>
                <a:lnTo>
                  <a:pt x="172330" y="4509"/>
                </a:lnTo>
                <a:lnTo>
                  <a:pt x="140384" y="25884"/>
                </a:lnTo>
                <a:lnTo>
                  <a:pt x="117194" y="49461"/>
                </a:lnTo>
                <a:lnTo>
                  <a:pt x="108245" y="60579"/>
                </a:lnTo>
                <a:lnTo>
                  <a:pt x="253415" y="60579"/>
                </a:lnTo>
                <a:lnTo>
                  <a:pt x="253277" y="43992"/>
                </a:lnTo>
                <a:lnTo>
                  <a:pt x="248351" y="19902"/>
                </a:lnTo>
                <a:lnTo>
                  <a:pt x="234548" y="8006"/>
                </a:lnTo>
                <a:lnTo>
                  <a:pt x="207546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263857" y="5552731"/>
            <a:ext cx="97180" cy="10363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590005" y="6154077"/>
            <a:ext cx="443049" cy="43419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802109" y="6616038"/>
            <a:ext cx="108146" cy="18147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710524" y="6720535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5" h="417829">
                <a:moveTo>
                  <a:pt x="110084" y="0"/>
                </a:moveTo>
                <a:lnTo>
                  <a:pt x="59875" y="1046"/>
                </a:lnTo>
                <a:lnTo>
                  <a:pt x="11279" y="71885"/>
                </a:lnTo>
                <a:lnTo>
                  <a:pt x="0" y="141393"/>
                </a:lnTo>
                <a:lnTo>
                  <a:pt x="3375" y="183111"/>
                </a:lnTo>
                <a:lnTo>
                  <a:pt x="13568" y="227074"/>
                </a:lnTo>
                <a:lnTo>
                  <a:pt x="31183" y="271482"/>
                </a:lnTo>
                <a:lnTo>
                  <a:pt x="56824" y="314536"/>
                </a:lnTo>
                <a:lnTo>
                  <a:pt x="91098" y="354439"/>
                </a:lnTo>
                <a:lnTo>
                  <a:pt x="134609" y="389390"/>
                </a:lnTo>
                <a:lnTo>
                  <a:pt x="187961" y="417592"/>
                </a:lnTo>
                <a:lnTo>
                  <a:pt x="289862" y="374624"/>
                </a:lnTo>
                <a:lnTo>
                  <a:pt x="337562" y="327070"/>
                </a:lnTo>
                <a:lnTo>
                  <a:pt x="343421" y="245020"/>
                </a:lnTo>
                <a:lnTo>
                  <a:pt x="319800" y="98568"/>
                </a:lnTo>
                <a:lnTo>
                  <a:pt x="295297" y="52479"/>
                </a:lnTo>
                <a:lnTo>
                  <a:pt x="255236" y="27323"/>
                </a:lnTo>
                <a:lnTo>
                  <a:pt x="217837" y="16827"/>
                </a:lnTo>
                <a:lnTo>
                  <a:pt x="201321" y="14723"/>
                </a:lnTo>
                <a:lnTo>
                  <a:pt x="110084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811373" y="6999973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6019" y="0"/>
                </a:moveTo>
                <a:lnTo>
                  <a:pt x="2654" y="330"/>
                </a:lnTo>
                <a:lnTo>
                  <a:pt x="850" y="2438"/>
                </a:lnTo>
                <a:lnTo>
                  <a:pt x="698" y="7518"/>
                </a:lnTo>
                <a:lnTo>
                  <a:pt x="0" y="12293"/>
                </a:lnTo>
                <a:lnTo>
                  <a:pt x="1917" y="15087"/>
                </a:lnTo>
                <a:lnTo>
                  <a:pt x="6200" y="20962"/>
                </a:lnTo>
                <a:lnTo>
                  <a:pt x="10871" y="26768"/>
                </a:lnTo>
                <a:lnTo>
                  <a:pt x="21234" y="39154"/>
                </a:lnTo>
                <a:lnTo>
                  <a:pt x="23837" y="35801"/>
                </a:lnTo>
                <a:lnTo>
                  <a:pt x="24866" y="35128"/>
                </a:lnTo>
                <a:lnTo>
                  <a:pt x="9499" y="139"/>
                </a:lnTo>
                <a:lnTo>
                  <a:pt x="6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918483" y="6960936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10" h="43179">
                <a:moveTo>
                  <a:pt x="6896" y="0"/>
                </a:moveTo>
                <a:lnTo>
                  <a:pt x="4444" y="1308"/>
                </a:lnTo>
                <a:lnTo>
                  <a:pt x="2412" y="5956"/>
                </a:lnTo>
                <a:lnTo>
                  <a:pt x="0" y="10160"/>
                </a:lnTo>
                <a:lnTo>
                  <a:pt x="698" y="13462"/>
                </a:lnTo>
                <a:lnTo>
                  <a:pt x="2509" y="20484"/>
                </a:lnTo>
                <a:lnTo>
                  <a:pt x="4697" y="27608"/>
                </a:lnTo>
                <a:lnTo>
                  <a:pt x="7140" y="35034"/>
                </a:lnTo>
                <a:lnTo>
                  <a:pt x="9715" y="42964"/>
                </a:lnTo>
                <a:lnTo>
                  <a:pt x="13385" y="40843"/>
                </a:lnTo>
                <a:lnTo>
                  <a:pt x="14554" y="40563"/>
                </a:lnTo>
                <a:lnTo>
                  <a:pt x="14719" y="39979"/>
                </a:lnTo>
                <a:lnTo>
                  <a:pt x="16362" y="30939"/>
                </a:lnTo>
                <a:lnTo>
                  <a:pt x="16351" y="21923"/>
                </a:lnTo>
                <a:lnTo>
                  <a:pt x="15244" y="12940"/>
                </a:lnTo>
                <a:lnTo>
                  <a:pt x="13309" y="2400"/>
                </a:lnTo>
                <a:lnTo>
                  <a:pt x="10121" y="939"/>
                </a:lnTo>
                <a:lnTo>
                  <a:pt x="6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870742" y="7004334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79">
                <a:moveTo>
                  <a:pt x="7429" y="0"/>
                </a:moveTo>
                <a:lnTo>
                  <a:pt x="4889" y="1193"/>
                </a:lnTo>
                <a:lnTo>
                  <a:pt x="2654" y="5753"/>
                </a:lnTo>
                <a:lnTo>
                  <a:pt x="0" y="9804"/>
                </a:lnTo>
                <a:lnTo>
                  <a:pt x="594" y="13362"/>
                </a:lnTo>
                <a:lnTo>
                  <a:pt x="1975" y="20252"/>
                </a:lnTo>
                <a:lnTo>
                  <a:pt x="3789" y="27487"/>
                </a:lnTo>
                <a:lnTo>
                  <a:pt x="5848" y="35034"/>
                </a:lnTo>
                <a:lnTo>
                  <a:pt x="8013" y="43103"/>
                </a:lnTo>
                <a:lnTo>
                  <a:pt x="11785" y="41135"/>
                </a:lnTo>
                <a:lnTo>
                  <a:pt x="12992" y="40957"/>
                </a:lnTo>
                <a:lnTo>
                  <a:pt x="13182" y="40360"/>
                </a:lnTo>
                <a:lnTo>
                  <a:pt x="15280" y="31404"/>
                </a:lnTo>
                <a:lnTo>
                  <a:pt x="15733" y="22391"/>
                </a:lnTo>
                <a:lnTo>
                  <a:pt x="15098" y="13362"/>
                </a:lnTo>
                <a:lnTo>
                  <a:pt x="13716" y="2755"/>
                </a:lnTo>
                <a:lnTo>
                  <a:pt x="10617" y="1143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914112" y="7046083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318" y="0"/>
                </a:moveTo>
                <a:lnTo>
                  <a:pt x="8762" y="6972"/>
                </a:lnTo>
                <a:lnTo>
                  <a:pt x="0" y="9740"/>
                </a:lnTo>
                <a:lnTo>
                  <a:pt x="723" y="19646"/>
                </a:lnTo>
                <a:lnTo>
                  <a:pt x="4940" y="19507"/>
                </a:lnTo>
                <a:lnTo>
                  <a:pt x="8127" y="19481"/>
                </a:lnTo>
                <a:lnTo>
                  <a:pt x="11315" y="19215"/>
                </a:lnTo>
                <a:lnTo>
                  <a:pt x="15824" y="18884"/>
                </a:lnTo>
                <a:lnTo>
                  <a:pt x="19227" y="16802"/>
                </a:lnTo>
                <a:lnTo>
                  <a:pt x="20383" y="12204"/>
                </a:lnTo>
                <a:lnTo>
                  <a:pt x="21818" y="6616"/>
                </a:lnTo>
                <a:lnTo>
                  <a:pt x="20180" y="2501"/>
                </a:lnTo>
                <a:lnTo>
                  <a:pt x="1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956647" y="7029937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79">
                <a:moveTo>
                  <a:pt x="3873" y="0"/>
                </a:moveTo>
                <a:lnTo>
                  <a:pt x="1790" y="4584"/>
                </a:lnTo>
                <a:lnTo>
                  <a:pt x="723" y="8229"/>
                </a:lnTo>
                <a:lnTo>
                  <a:pt x="0" y="10807"/>
                </a:lnTo>
                <a:lnTo>
                  <a:pt x="1777" y="14147"/>
                </a:lnTo>
                <a:lnTo>
                  <a:pt x="2489" y="17500"/>
                </a:lnTo>
                <a:lnTo>
                  <a:pt x="6134" y="16814"/>
                </a:lnTo>
                <a:lnTo>
                  <a:pt x="8623" y="16738"/>
                </a:lnTo>
                <a:lnTo>
                  <a:pt x="10858" y="15849"/>
                </a:lnTo>
                <a:lnTo>
                  <a:pt x="15747" y="13982"/>
                </a:lnTo>
                <a:lnTo>
                  <a:pt x="16217" y="9715"/>
                </a:lnTo>
                <a:lnTo>
                  <a:pt x="14668" y="5638"/>
                </a:lnTo>
                <a:lnTo>
                  <a:pt x="13995" y="3759"/>
                </a:lnTo>
                <a:lnTo>
                  <a:pt x="11328" y="1930"/>
                </a:lnTo>
                <a:lnTo>
                  <a:pt x="9258" y="1409"/>
                </a:lnTo>
                <a:lnTo>
                  <a:pt x="3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868366" y="7071962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79">
                <a:moveTo>
                  <a:pt x="3924" y="0"/>
                </a:moveTo>
                <a:lnTo>
                  <a:pt x="1841" y="4584"/>
                </a:lnTo>
                <a:lnTo>
                  <a:pt x="800" y="8216"/>
                </a:lnTo>
                <a:lnTo>
                  <a:pt x="0" y="10820"/>
                </a:lnTo>
                <a:lnTo>
                  <a:pt x="1803" y="14160"/>
                </a:lnTo>
                <a:lnTo>
                  <a:pt x="2514" y="17462"/>
                </a:lnTo>
                <a:lnTo>
                  <a:pt x="6146" y="16789"/>
                </a:lnTo>
                <a:lnTo>
                  <a:pt x="8674" y="16713"/>
                </a:lnTo>
                <a:lnTo>
                  <a:pt x="15824" y="13995"/>
                </a:lnTo>
                <a:lnTo>
                  <a:pt x="16243" y="9702"/>
                </a:lnTo>
                <a:lnTo>
                  <a:pt x="14020" y="3759"/>
                </a:lnTo>
                <a:lnTo>
                  <a:pt x="11379" y="1943"/>
                </a:lnTo>
                <a:lnTo>
                  <a:pt x="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0" y="6419227"/>
            <a:ext cx="335280" cy="683260"/>
          </a:xfrm>
          <a:custGeom>
            <a:avLst/>
            <a:gdLst/>
            <a:ahLst/>
            <a:cxnLst/>
            <a:rect l="l" t="t" r="r" b="b"/>
            <a:pathLst>
              <a:path w="335280" h="683259">
                <a:moveTo>
                  <a:pt x="130715" y="0"/>
                </a:moveTo>
                <a:lnTo>
                  <a:pt x="19366" y="19086"/>
                </a:lnTo>
                <a:lnTo>
                  <a:pt x="0" y="24377"/>
                </a:lnTo>
                <a:lnTo>
                  <a:pt x="0" y="475868"/>
                </a:lnTo>
                <a:lnTo>
                  <a:pt x="23106" y="483699"/>
                </a:lnTo>
                <a:lnTo>
                  <a:pt x="60641" y="499540"/>
                </a:lnTo>
                <a:lnTo>
                  <a:pt x="93544" y="517329"/>
                </a:lnTo>
                <a:lnTo>
                  <a:pt x="119604" y="542360"/>
                </a:lnTo>
                <a:lnTo>
                  <a:pt x="152402" y="591825"/>
                </a:lnTo>
                <a:lnTo>
                  <a:pt x="205522" y="682915"/>
                </a:lnTo>
                <a:lnTo>
                  <a:pt x="215936" y="603794"/>
                </a:lnTo>
                <a:lnTo>
                  <a:pt x="263957" y="603794"/>
                </a:lnTo>
                <a:lnTo>
                  <a:pt x="259675" y="577353"/>
                </a:lnTo>
                <a:lnTo>
                  <a:pt x="297877" y="577353"/>
                </a:lnTo>
                <a:lnTo>
                  <a:pt x="293764" y="566483"/>
                </a:lnTo>
                <a:lnTo>
                  <a:pt x="283873" y="523815"/>
                </a:lnTo>
                <a:lnTo>
                  <a:pt x="281810" y="477468"/>
                </a:lnTo>
                <a:lnTo>
                  <a:pt x="288915" y="423136"/>
                </a:lnTo>
                <a:lnTo>
                  <a:pt x="306525" y="356513"/>
                </a:lnTo>
                <a:lnTo>
                  <a:pt x="328299" y="283783"/>
                </a:lnTo>
                <a:lnTo>
                  <a:pt x="334978" y="238496"/>
                </a:lnTo>
                <a:lnTo>
                  <a:pt x="326044" y="201713"/>
                </a:lnTo>
                <a:lnTo>
                  <a:pt x="300976" y="154494"/>
                </a:lnTo>
                <a:lnTo>
                  <a:pt x="245119" y="55009"/>
                </a:lnTo>
                <a:lnTo>
                  <a:pt x="197166" y="7742"/>
                </a:lnTo>
                <a:lnTo>
                  <a:pt x="130715" y="0"/>
                </a:lnTo>
                <a:close/>
              </a:path>
              <a:path w="335280" h="683259">
                <a:moveTo>
                  <a:pt x="263957" y="603794"/>
                </a:moveTo>
                <a:lnTo>
                  <a:pt x="215936" y="603794"/>
                </a:lnTo>
                <a:lnTo>
                  <a:pt x="272997" y="659624"/>
                </a:lnTo>
                <a:lnTo>
                  <a:pt x="263957" y="603794"/>
                </a:lnTo>
                <a:close/>
              </a:path>
              <a:path w="335280" h="683259">
                <a:moveTo>
                  <a:pt x="297877" y="577353"/>
                </a:moveTo>
                <a:lnTo>
                  <a:pt x="259675" y="577353"/>
                </a:lnTo>
                <a:lnTo>
                  <a:pt x="310145" y="609776"/>
                </a:lnTo>
                <a:lnTo>
                  <a:pt x="297877" y="5773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4127" y="6670018"/>
            <a:ext cx="179138" cy="19622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851656" y="5556139"/>
            <a:ext cx="1522452" cy="910342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162721" y="5441778"/>
            <a:ext cx="37465" cy="26670"/>
          </a:xfrm>
          <a:custGeom>
            <a:avLst/>
            <a:gdLst/>
            <a:ahLst/>
            <a:cxnLst/>
            <a:rect l="l" t="t" r="r" b="b"/>
            <a:pathLst>
              <a:path w="37465" h="26670">
                <a:moveTo>
                  <a:pt x="32981" y="0"/>
                </a:moveTo>
                <a:lnTo>
                  <a:pt x="0" y="17856"/>
                </a:lnTo>
                <a:lnTo>
                  <a:pt x="152" y="21285"/>
                </a:lnTo>
                <a:lnTo>
                  <a:pt x="736" y="24549"/>
                </a:lnTo>
                <a:lnTo>
                  <a:pt x="2959" y="26149"/>
                </a:lnTo>
                <a:lnTo>
                  <a:pt x="4178" y="26060"/>
                </a:lnTo>
                <a:lnTo>
                  <a:pt x="7962" y="25857"/>
                </a:lnTo>
                <a:lnTo>
                  <a:pt x="13037" y="25857"/>
                </a:lnTo>
                <a:lnTo>
                  <a:pt x="15265" y="24066"/>
                </a:lnTo>
                <a:lnTo>
                  <a:pt x="20659" y="19395"/>
                </a:lnTo>
                <a:lnTo>
                  <a:pt x="25954" y="14347"/>
                </a:lnTo>
                <a:lnTo>
                  <a:pt x="37223" y="3200"/>
                </a:lnTo>
                <a:lnTo>
                  <a:pt x="33718" y="927"/>
                </a:lnTo>
                <a:lnTo>
                  <a:pt x="32981" y="0"/>
                </a:lnTo>
                <a:close/>
              </a:path>
              <a:path w="37465" h="26670">
                <a:moveTo>
                  <a:pt x="13037" y="25857"/>
                </a:moveTo>
                <a:lnTo>
                  <a:pt x="7962" y="25857"/>
                </a:lnTo>
                <a:lnTo>
                  <a:pt x="12674" y="26149"/>
                </a:lnTo>
                <a:lnTo>
                  <a:pt x="13037" y="25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278916" y="5375887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4699" y="0"/>
                </a:moveTo>
                <a:lnTo>
                  <a:pt x="1016" y="2336"/>
                </a:lnTo>
                <a:lnTo>
                  <a:pt x="0" y="10350"/>
                </a:lnTo>
                <a:lnTo>
                  <a:pt x="7365" y="12547"/>
                </a:lnTo>
                <a:lnTo>
                  <a:pt x="11582" y="20535"/>
                </a:lnTo>
                <a:lnTo>
                  <a:pt x="21018" y="18072"/>
                </a:lnTo>
                <a:lnTo>
                  <a:pt x="20142" y="14020"/>
                </a:lnTo>
                <a:lnTo>
                  <a:pt x="19532" y="10934"/>
                </a:lnTo>
                <a:lnTo>
                  <a:pt x="17614" y="3619"/>
                </a:lnTo>
                <a:lnTo>
                  <a:pt x="14973" y="711"/>
                </a:lnTo>
                <a:lnTo>
                  <a:pt x="4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351719" y="5385975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4711" y="0"/>
                </a:moveTo>
                <a:lnTo>
                  <a:pt x="1028" y="2324"/>
                </a:lnTo>
                <a:lnTo>
                  <a:pt x="0" y="10350"/>
                </a:lnTo>
                <a:lnTo>
                  <a:pt x="7378" y="12534"/>
                </a:lnTo>
                <a:lnTo>
                  <a:pt x="11595" y="20535"/>
                </a:lnTo>
                <a:lnTo>
                  <a:pt x="21018" y="18059"/>
                </a:lnTo>
                <a:lnTo>
                  <a:pt x="20154" y="14008"/>
                </a:lnTo>
                <a:lnTo>
                  <a:pt x="19558" y="10921"/>
                </a:lnTo>
                <a:lnTo>
                  <a:pt x="18732" y="7899"/>
                </a:lnTo>
                <a:lnTo>
                  <a:pt x="17614" y="3619"/>
                </a:lnTo>
                <a:lnTo>
                  <a:pt x="15011" y="711"/>
                </a:lnTo>
                <a:lnTo>
                  <a:pt x="4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209272" y="5401986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4699" y="0"/>
                </a:moveTo>
                <a:lnTo>
                  <a:pt x="1003" y="2324"/>
                </a:lnTo>
                <a:lnTo>
                  <a:pt x="0" y="10350"/>
                </a:lnTo>
                <a:lnTo>
                  <a:pt x="7365" y="12534"/>
                </a:lnTo>
                <a:lnTo>
                  <a:pt x="11582" y="20535"/>
                </a:lnTo>
                <a:lnTo>
                  <a:pt x="21005" y="18059"/>
                </a:lnTo>
                <a:lnTo>
                  <a:pt x="20129" y="14008"/>
                </a:lnTo>
                <a:lnTo>
                  <a:pt x="19545" y="10934"/>
                </a:lnTo>
                <a:lnTo>
                  <a:pt x="18732" y="7912"/>
                </a:lnTo>
                <a:lnTo>
                  <a:pt x="17614" y="3606"/>
                </a:lnTo>
                <a:lnTo>
                  <a:pt x="14986" y="698"/>
                </a:lnTo>
                <a:lnTo>
                  <a:pt x="4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140721" y="5397925"/>
            <a:ext cx="27940" cy="17780"/>
          </a:xfrm>
          <a:custGeom>
            <a:avLst/>
            <a:gdLst/>
            <a:ahLst/>
            <a:cxnLst/>
            <a:rect l="l" t="t" r="r" b="b"/>
            <a:pathLst>
              <a:path w="27940" h="17779">
                <a:moveTo>
                  <a:pt x="13614" y="0"/>
                </a:moveTo>
                <a:lnTo>
                  <a:pt x="9296" y="152"/>
                </a:lnTo>
                <a:lnTo>
                  <a:pt x="927" y="7569"/>
                </a:lnTo>
                <a:lnTo>
                  <a:pt x="0" y="11887"/>
                </a:lnTo>
                <a:lnTo>
                  <a:pt x="5664" y="17779"/>
                </a:lnTo>
                <a:lnTo>
                  <a:pt x="11494" y="15491"/>
                </a:lnTo>
                <a:lnTo>
                  <a:pt x="17543" y="13920"/>
                </a:lnTo>
                <a:lnTo>
                  <a:pt x="23189" y="11495"/>
                </a:lnTo>
                <a:lnTo>
                  <a:pt x="27812" y="6642"/>
                </a:lnTo>
                <a:lnTo>
                  <a:pt x="23875" y="4711"/>
                </a:lnTo>
                <a:lnTo>
                  <a:pt x="20954" y="3213"/>
                </a:lnTo>
                <a:lnTo>
                  <a:pt x="17894" y="1904"/>
                </a:lnTo>
                <a:lnTo>
                  <a:pt x="13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246973" y="5466087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74" y="0"/>
                </a:moveTo>
                <a:lnTo>
                  <a:pt x="5740" y="1092"/>
                </a:lnTo>
                <a:lnTo>
                  <a:pt x="0" y="6019"/>
                </a:lnTo>
                <a:lnTo>
                  <a:pt x="2540" y="10248"/>
                </a:lnTo>
                <a:lnTo>
                  <a:pt x="4876" y="13144"/>
                </a:lnTo>
                <a:lnTo>
                  <a:pt x="6527" y="15240"/>
                </a:lnTo>
                <a:lnTo>
                  <a:pt x="10223" y="15646"/>
                </a:lnTo>
                <a:lnTo>
                  <a:pt x="13309" y="16929"/>
                </a:lnTo>
                <a:lnTo>
                  <a:pt x="14770" y="13639"/>
                </a:lnTo>
                <a:lnTo>
                  <a:pt x="16116" y="11557"/>
                </a:lnTo>
                <a:lnTo>
                  <a:pt x="17945" y="4279"/>
                </a:lnTo>
                <a:lnTo>
                  <a:pt x="14706" y="1524"/>
                </a:lnTo>
                <a:lnTo>
                  <a:pt x="10604" y="469"/>
                </a:lnTo>
                <a:lnTo>
                  <a:pt x="8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086201" y="53949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7594" y="0"/>
                </a:moveTo>
                <a:lnTo>
                  <a:pt x="3809" y="1930"/>
                </a:lnTo>
                <a:lnTo>
                  <a:pt x="88" y="6921"/>
                </a:lnTo>
                <a:lnTo>
                  <a:pt x="0" y="10058"/>
                </a:lnTo>
                <a:lnTo>
                  <a:pt x="647" y="12090"/>
                </a:lnTo>
                <a:lnTo>
                  <a:pt x="2349" y="17271"/>
                </a:lnTo>
                <a:lnTo>
                  <a:pt x="7238" y="16522"/>
                </a:lnTo>
                <a:lnTo>
                  <a:pt x="13347" y="14719"/>
                </a:lnTo>
                <a:lnTo>
                  <a:pt x="15163" y="11480"/>
                </a:lnTo>
                <a:lnTo>
                  <a:pt x="17525" y="9143"/>
                </a:lnTo>
                <a:lnTo>
                  <a:pt x="15036" y="6502"/>
                </a:lnTo>
                <a:lnTo>
                  <a:pt x="13627" y="4457"/>
                </a:lnTo>
                <a:lnTo>
                  <a:pt x="75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219495" y="5354020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99" y="0"/>
                </a:moveTo>
                <a:lnTo>
                  <a:pt x="5765" y="1092"/>
                </a:lnTo>
                <a:lnTo>
                  <a:pt x="0" y="6019"/>
                </a:lnTo>
                <a:lnTo>
                  <a:pt x="2565" y="10248"/>
                </a:lnTo>
                <a:lnTo>
                  <a:pt x="6553" y="15227"/>
                </a:lnTo>
                <a:lnTo>
                  <a:pt x="10248" y="15646"/>
                </a:lnTo>
                <a:lnTo>
                  <a:pt x="13309" y="16929"/>
                </a:lnTo>
                <a:lnTo>
                  <a:pt x="14795" y="13639"/>
                </a:lnTo>
                <a:lnTo>
                  <a:pt x="16141" y="11556"/>
                </a:lnTo>
                <a:lnTo>
                  <a:pt x="17983" y="4279"/>
                </a:lnTo>
                <a:lnTo>
                  <a:pt x="14757" y="1523"/>
                </a:lnTo>
                <a:lnTo>
                  <a:pt x="10629" y="469"/>
                </a:lnTo>
                <a:lnTo>
                  <a:pt x="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2953893" y="5513164"/>
            <a:ext cx="53340" cy="74930"/>
          </a:xfrm>
          <a:custGeom>
            <a:avLst/>
            <a:gdLst/>
            <a:ahLst/>
            <a:cxnLst/>
            <a:rect l="l" t="t" r="r" b="b"/>
            <a:pathLst>
              <a:path w="53340" h="74929">
                <a:moveTo>
                  <a:pt x="4639" y="74498"/>
                </a:moveTo>
                <a:lnTo>
                  <a:pt x="0" y="41673"/>
                </a:lnTo>
                <a:lnTo>
                  <a:pt x="3525" y="22971"/>
                </a:lnTo>
                <a:lnTo>
                  <a:pt x="19781" y="11408"/>
                </a:lnTo>
                <a:lnTo>
                  <a:pt x="53331" y="0"/>
                </a:lnTo>
              </a:path>
            </a:pathLst>
          </a:custGeom>
          <a:ln w="15874">
            <a:solidFill>
              <a:srgbClr val="68AD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3886713" y="5466087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86" y="0"/>
                </a:moveTo>
                <a:lnTo>
                  <a:pt x="5727" y="1092"/>
                </a:lnTo>
                <a:lnTo>
                  <a:pt x="0" y="6019"/>
                </a:lnTo>
                <a:lnTo>
                  <a:pt x="2540" y="10248"/>
                </a:lnTo>
                <a:lnTo>
                  <a:pt x="6540" y="15240"/>
                </a:lnTo>
                <a:lnTo>
                  <a:pt x="10210" y="15646"/>
                </a:lnTo>
                <a:lnTo>
                  <a:pt x="13296" y="16929"/>
                </a:lnTo>
                <a:lnTo>
                  <a:pt x="14770" y="13639"/>
                </a:lnTo>
                <a:lnTo>
                  <a:pt x="16129" y="11557"/>
                </a:lnTo>
                <a:lnTo>
                  <a:pt x="17945" y="4279"/>
                </a:lnTo>
                <a:lnTo>
                  <a:pt x="14719" y="1524"/>
                </a:lnTo>
                <a:lnTo>
                  <a:pt x="10604" y="469"/>
                </a:lnTo>
                <a:lnTo>
                  <a:pt x="8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3725918" y="53949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7620" y="0"/>
                </a:moveTo>
                <a:lnTo>
                  <a:pt x="3848" y="1930"/>
                </a:lnTo>
                <a:lnTo>
                  <a:pt x="76" y="6921"/>
                </a:lnTo>
                <a:lnTo>
                  <a:pt x="0" y="10058"/>
                </a:lnTo>
                <a:lnTo>
                  <a:pt x="647" y="12090"/>
                </a:lnTo>
                <a:lnTo>
                  <a:pt x="2374" y="17271"/>
                </a:lnTo>
                <a:lnTo>
                  <a:pt x="7251" y="16522"/>
                </a:lnTo>
                <a:lnTo>
                  <a:pt x="13373" y="14719"/>
                </a:lnTo>
                <a:lnTo>
                  <a:pt x="15176" y="11480"/>
                </a:lnTo>
                <a:lnTo>
                  <a:pt x="17538" y="9143"/>
                </a:lnTo>
                <a:lnTo>
                  <a:pt x="15049" y="6502"/>
                </a:lnTo>
                <a:lnTo>
                  <a:pt x="13627" y="4457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3859243" y="5354020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99" y="0"/>
                </a:moveTo>
                <a:lnTo>
                  <a:pt x="5753" y="1092"/>
                </a:lnTo>
                <a:lnTo>
                  <a:pt x="4127" y="2463"/>
                </a:lnTo>
                <a:lnTo>
                  <a:pt x="0" y="6019"/>
                </a:lnTo>
                <a:lnTo>
                  <a:pt x="2540" y="10248"/>
                </a:lnTo>
                <a:lnTo>
                  <a:pt x="6553" y="15227"/>
                </a:lnTo>
                <a:lnTo>
                  <a:pt x="10236" y="15646"/>
                </a:lnTo>
                <a:lnTo>
                  <a:pt x="13296" y="16929"/>
                </a:lnTo>
                <a:lnTo>
                  <a:pt x="14770" y="13639"/>
                </a:lnTo>
                <a:lnTo>
                  <a:pt x="16116" y="11556"/>
                </a:lnTo>
                <a:lnTo>
                  <a:pt x="17970" y="4279"/>
                </a:lnTo>
                <a:lnTo>
                  <a:pt x="14732" y="1523"/>
                </a:lnTo>
                <a:lnTo>
                  <a:pt x="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3916330" y="5428149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712" y="0"/>
                </a:moveTo>
                <a:lnTo>
                  <a:pt x="5765" y="1117"/>
                </a:lnTo>
                <a:lnTo>
                  <a:pt x="0" y="6032"/>
                </a:lnTo>
                <a:lnTo>
                  <a:pt x="2540" y="10274"/>
                </a:lnTo>
                <a:lnTo>
                  <a:pt x="4876" y="13157"/>
                </a:lnTo>
                <a:lnTo>
                  <a:pt x="6527" y="15240"/>
                </a:lnTo>
                <a:lnTo>
                  <a:pt x="10236" y="15671"/>
                </a:lnTo>
                <a:lnTo>
                  <a:pt x="13296" y="16954"/>
                </a:lnTo>
                <a:lnTo>
                  <a:pt x="14782" y="13652"/>
                </a:lnTo>
                <a:lnTo>
                  <a:pt x="16141" y="11582"/>
                </a:lnTo>
                <a:lnTo>
                  <a:pt x="17970" y="4305"/>
                </a:lnTo>
                <a:lnTo>
                  <a:pt x="14744" y="1549"/>
                </a:lnTo>
                <a:lnTo>
                  <a:pt x="8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3958582" y="5421537"/>
            <a:ext cx="18415" cy="22860"/>
          </a:xfrm>
          <a:custGeom>
            <a:avLst/>
            <a:gdLst/>
            <a:ahLst/>
            <a:cxnLst/>
            <a:rect l="l" t="t" r="r" b="b"/>
            <a:pathLst>
              <a:path w="18415" h="22860">
                <a:moveTo>
                  <a:pt x="8724" y="0"/>
                </a:moveTo>
                <a:lnTo>
                  <a:pt x="5765" y="1117"/>
                </a:lnTo>
                <a:lnTo>
                  <a:pt x="0" y="6032"/>
                </a:lnTo>
                <a:lnTo>
                  <a:pt x="2540" y="10274"/>
                </a:lnTo>
                <a:lnTo>
                  <a:pt x="4889" y="13157"/>
                </a:lnTo>
                <a:lnTo>
                  <a:pt x="6553" y="15239"/>
                </a:lnTo>
                <a:lnTo>
                  <a:pt x="11290" y="21551"/>
                </a:lnTo>
                <a:lnTo>
                  <a:pt x="14351" y="22821"/>
                </a:lnTo>
                <a:lnTo>
                  <a:pt x="15824" y="19532"/>
                </a:lnTo>
                <a:lnTo>
                  <a:pt x="16129" y="17246"/>
                </a:lnTo>
                <a:lnTo>
                  <a:pt x="17932" y="9969"/>
                </a:lnTo>
                <a:lnTo>
                  <a:pt x="14744" y="1536"/>
                </a:lnTo>
                <a:lnTo>
                  <a:pt x="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4005582" y="6034368"/>
            <a:ext cx="394414" cy="43211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17447"/>
            <a:ext cx="53784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90" b="0">
                <a:solidFill>
                  <a:srgbClr val="404040"/>
                </a:solidFill>
                <a:latin typeface="Calibri Light"/>
                <a:cs typeface="Calibri Light"/>
              </a:rPr>
              <a:t>Let’s </a:t>
            </a:r>
            <a:r>
              <a:rPr dirty="0" sz="4800" spc="-85" b="0">
                <a:solidFill>
                  <a:srgbClr val="404040"/>
                </a:solidFill>
                <a:latin typeface="Calibri Light"/>
                <a:cs typeface="Calibri Light"/>
              </a:rPr>
              <a:t>Review </a:t>
            </a:r>
            <a:r>
              <a:rPr dirty="0" sz="4800" b="0">
                <a:solidFill>
                  <a:srgbClr val="404040"/>
                </a:solidFill>
                <a:latin typeface="Calibri Light"/>
                <a:cs typeface="Calibri Light"/>
              </a:rPr>
              <a:t>–</a:t>
            </a:r>
            <a:r>
              <a:rPr dirty="0" sz="4800" spc="60" b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z="4800" spc="-95" b="0">
                <a:solidFill>
                  <a:srgbClr val="404040"/>
                </a:solidFill>
                <a:latin typeface="Calibri Light"/>
                <a:cs typeface="Calibri Light"/>
              </a:rPr>
              <a:t>Rhymes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802554"/>
            <a:ext cx="7733030" cy="297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404040"/>
                </a:solidFill>
                <a:latin typeface="Calibri"/>
                <a:cs typeface="Calibri"/>
              </a:rPr>
              <a:t>What’s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3200" spc="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404040"/>
                </a:solidFill>
                <a:latin typeface="Calibri"/>
                <a:cs typeface="Calibri"/>
              </a:rPr>
              <a:t>rhyme?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252599"/>
              </a:lnSpc>
            </a:pPr>
            <a:r>
              <a:rPr dirty="0" sz="3200" spc="-20">
                <a:solidFill>
                  <a:srgbClr val="404040"/>
                </a:solidFill>
                <a:latin typeface="Calibri"/>
                <a:cs typeface="Calibri"/>
              </a:rPr>
              <a:t>What are </a:t>
            </a:r>
            <a:r>
              <a:rPr dirty="0" sz="3200" spc="15">
                <a:solidFill>
                  <a:srgbClr val="404040"/>
                </a:solidFill>
                <a:latin typeface="Calibri"/>
                <a:cs typeface="Calibri"/>
              </a:rPr>
              <a:t>some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words that </a:t>
            </a:r>
            <a:r>
              <a:rPr dirty="0" sz="3200" spc="-25">
                <a:solidFill>
                  <a:srgbClr val="404040"/>
                </a:solidFill>
                <a:latin typeface="Calibri"/>
                <a:cs typeface="Calibri"/>
              </a:rPr>
              <a:t>rhyme </a:t>
            </a:r>
            <a:r>
              <a:rPr dirty="0" sz="3200" spc="-2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dirty="0" sz="3200" spc="5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32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story?  </a:t>
            </a:r>
            <a:r>
              <a:rPr dirty="0" sz="3200" spc="-20">
                <a:solidFill>
                  <a:srgbClr val="404040"/>
                </a:solidFill>
                <a:latin typeface="Calibri"/>
                <a:cs typeface="Calibri"/>
              </a:rPr>
              <a:t>Can </a:t>
            </a:r>
            <a:r>
              <a:rPr dirty="0" sz="3200" spc="-15">
                <a:solidFill>
                  <a:srgbClr val="404040"/>
                </a:solidFill>
                <a:latin typeface="Calibri"/>
                <a:cs typeface="Calibri"/>
              </a:rPr>
              <a:t>you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think of </a:t>
            </a:r>
            <a:r>
              <a:rPr dirty="0" sz="3200" spc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dirty="0" sz="3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404040"/>
                </a:solidFill>
                <a:latin typeface="Calibri"/>
                <a:cs typeface="Calibri"/>
              </a:rPr>
              <a:t>rhymes?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8006" y="4997320"/>
            <a:ext cx="1134853" cy="16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88878" y="4970396"/>
            <a:ext cx="637659" cy="219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48905" y="3249845"/>
            <a:ext cx="1311055" cy="488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74352" y="3089592"/>
            <a:ext cx="458076" cy="383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37300"/>
            <a:ext cx="12192000" cy="63500"/>
          </a:xfrm>
          <a:custGeom>
            <a:avLst/>
            <a:gdLst/>
            <a:ahLst/>
            <a:cxnLst/>
            <a:rect l="l" t="t" r="r" b="b"/>
            <a:pathLst>
              <a:path w="12192000" h="63500">
                <a:moveTo>
                  <a:pt x="0" y="63500"/>
                </a:moveTo>
                <a:lnTo>
                  <a:pt x="12192000" y="63500"/>
                </a:lnTo>
                <a:lnTo>
                  <a:pt x="121920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" y="50800"/>
            <a:ext cx="8585200" cy="662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97690" y="1639256"/>
            <a:ext cx="249428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Let’s </a:t>
            </a:r>
            <a:r>
              <a:rPr dirty="0" sz="1800" spc="-10">
                <a:latin typeface="Calibri"/>
                <a:cs typeface="Calibri"/>
              </a:rPr>
              <a:t>play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game!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dirty="0" sz="1800" spc="-25">
                <a:latin typeface="Calibri"/>
                <a:cs typeface="Calibri"/>
              </a:rPr>
              <a:t>Find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coin</a:t>
            </a:r>
            <a:endParaRPr sz="1800">
              <a:latin typeface="Calibri"/>
              <a:cs typeface="Calibri"/>
            </a:endParaRPr>
          </a:p>
          <a:p>
            <a:pPr marL="304800" indent="-292100">
              <a:lnSpc>
                <a:spcPts val="2130"/>
              </a:lnSpc>
              <a:spcBef>
                <a:spcPts val="40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dirty="0" sz="1800" spc="-30">
                <a:latin typeface="Calibri"/>
                <a:cs typeface="Calibri"/>
              </a:rPr>
              <a:t>Move your</a:t>
            </a:r>
            <a:r>
              <a:rPr dirty="0" sz="1800" spc="-2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marker</a:t>
            </a:r>
            <a:endParaRPr sz="1800">
              <a:latin typeface="Calibri"/>
              <a:cs typeface="Calibri"/>
            </a:endParaRPr>
          </a:p>
          <a:p>
            <a:pPr marL="304800" marR="5080" indent="-292100">
              <a:lnSpc>
                <a:spcPts val="2200"/>
              </a:lnSpc>
              <a:spcBef>
                <a:spcPts val="10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dirty="0" sz="1800" spc="-50">
                <a:latin typeface="Calibri"/>
                <a:cs typeface="Calibri"/>
              </a:rPr>
              <a:t>Work </a:t>
            </a:r>
            <a:r>
              <a:rPr dirty="0" sz="1800" spc="-5">
                <a:latin typeface="Calibri"/>
                <a:cs typeface="Calibri"/>
              </a:rPr>
              <a:t>with </a:t>
            </a:r>
            <a:r>
              <a:rPr dirty="0" sz="1800" spc="-30">
                <a:latin typeface="Calibri"/>
                <a:cs typeface="Calibri"/>
              </a:rPr>
              <a:t>your </a:t>
            </a:r>
            <a:r>
              <a:rPr dirty="0" sz="1800" spc="-15">
                <a:latin typeface="Calibri"/>
                <a:cs typeface="Calibri"/>
              </a:rPr>
              <a:t>partner  </a:t>
            </a:r>
            <a:r>
              <a:rPr dirty="0" sz="1800" spc="-5">
                <a:latin typeface="Calibri"/>
                <a:cs typeface="Calibri"/>
              </a:rPr>
              <a:t>to </a:t>
            </a:r>
            <a:r>
              <a:rPr dirty="0" sz="1800" spc="-30">
                <a:latin typeface="Calibri"/>
                <a:cs typeface="Calibri"/>
              </a:rPr>
              <a:t>find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4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rhyme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17447"/>
            <a:ext cx="4046854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90" b="0">
                <a:solidFill>
                  <a:srgbClr val="404040"/>
                </a:solidFill>
                <a:latin typeface="Calibri Light"/>
                <a:cs typeface="Calibri Light"/>
              </a:rPr>
              <a:t>Let’s</a:t>
            </a:r>
            <a:r>
              <a:rPr dirty="0" sz="4800" spc="-10" b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z="4800" spc="-90" b="0">
                <a:solidFill>
                  <a:srgbClr val="404040"/>
                </a:solidFill>
                <a:latin typeface="Calibri Light"/>
                <a:cs typeface="Calibri Light"/>
              </a:rPr>
              <a:t>brainstorm!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480" y="1827954"/>
            <a:ext cx="67354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dirty="0" sz="2000" spc="-1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different</a:t>
            </a:r>
            <a:r>
              <a:rPr dirty="0" sz="2000" spc="-1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types</a:t>
            </a:r>
            <a:r>
              <a:rPr dirty="0" sz="2000" spc="-1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food</a:t>
            </a:r>
            <a:r>
              <a:rPr dirty="0" sz="2000" spc="-1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dirty="0" sz="2000" spc="-1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name?</a:t>
            </a:r>
            <a:r>
              <a:rPr dirty="0" sz="2000" spc="4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Let’s</a:t>
            </a:r>
            <a:r>
              <a:rPr dirty="0" sz="2000" spc="-1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list</a:t>
            </a:r>
            <a:r>
              <a:rPr dirty="0" sz="2000" spc="-1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them: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0"/>
            <a:ext cx="4191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0" y="88900"/>
            <a:ext cx="4191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019" y="917447"/>
            <a:ext cx="54133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95" b="0">
                <a:solidFill>
                  <a:srgbClr val="404040"/>
                </a:solidFill>
                <a:latin typeface="Calibri Light"/>
                <a:cs typeface="Calibri Light"/>
              </a:rPr>
              <a:t>What’s </a:t>
            </a:r>
            <a:r>
              <a:rPr dirty="0" sz="4800" spc="-105" b="0">
                <a:solidFill>
                  <a:srgbClr val="404040"/>
                </a:solidFill>
                <a:latin typeface="Calibri Light"/>
                <a:cs typeface="Calibri Light"/>
              </a:rPr>
              <a:t>your</a:t>
            </a:r>
            <a:r>
              <a:rPr dirty="0" sz="4800" spc="150" b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z="4800" spc="-100" b="0">
                <a:solidFill>
                  <a:srgbClr val="404040"/>
                </a:solidFill>
                <a:latin typeface="Calibri Light"/>
                <a:cs typeface="Calibri Light"/>
              </a:rPr>
              <a:t>favourite?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3480" y="1675554"/>
            <a:ext cx="7684770" cy="9398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dirty="0" sz="2000" spc="-1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ant</a:t>
            </a:r>
            <a:r>
              <a:rPr dirty="0" sz="2000" spc="-1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likes</a:t>
            </a:r>
            <a:r>
              <a:rPr dirty="0" sz="2000" spc="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000" spc="-1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eat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strawberries!</a:t>
            </a:r>
            <a:r>
              <a:rPr dirty="0" sz="2000" spc="4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dirty="0" sz="2000" spc="-1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about</a:t>
            </a:r>
            <a:r>
              <a:rPr dirty="0" sz="2000" spc="-1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dirty="0" sz="2000" spc="-1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animals?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Let’s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brainstorm</a:t>
            </a:r>
            <a:r>
              <a:rPr dirty="0" sz="2000" spc="-1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different</a:t>
            </a:r>
            <a:r>
              <a:rPr dirty="0" sz="2000" spc="-1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animals</a:t>
            </a:r>
            <a:r>
              <a:rPr dirty="0" sz="2000" spc="-1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try</a:t>
            </a:r>
            <a:r>
              <a:rPr dirty="0" sz="2000" spc="-1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000" spc="-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guess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favourite</a:t>
            </a:r>
            <a:r>
              <a:rPr dirty="0" sz="2000" spc="-1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food.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17447"/>
            <a:ext cx="46513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95" b="0">
                <a:solidFill>
                  <a:srgbClr val="404040"/>
                </a:solidFill>
                <a:latin typeface="Calibri Light"/>
                <a:cs typeface="Calibri Light"/>
              </a:rPr>
              <a:t>What’s </a:t>
            </a:r>
            <a:r>
              <a:rPr dirty="0" sz="4800" spc="-60" b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dirty="0" sz="4800" spc="25" b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z="4800" spc="-70" b="0">
                <a:solidFill>
                  <a:srgbClr val="404040"/>
                </a:solidFill>
                <a:latin typeface="Calibri Light"/>
                <a:cs typeface="Calibri Light"/>
              </a:rPr>
              <a:t>ending?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480" y="1827954"/>
            <a:ext cx="7563484" cy="31623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325"/>
              </a:spcBef>
              <a:tabLst>
                <a:tab pos="4380865" algn="l"/>
              </a:tabLst>
            </a:pP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Sister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Ant</a:t>
            </a:r>
            <a:r>
              <a:rPr dirty="0" sz="2000" spc="-1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loves</a:t>
            </a:r>
            <a:r>
              <a:rPr dirty="0" sz="2000" spc="-1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reading</a:t>
            </a:r>
            <a:r>
              <a:rPr dirty="0" sz="2000" spc="-1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about</a:t>
            </a:r>
            <a:r>
              <a:rPr dirty="0" sz="2000" spc="-1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ice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cream.	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One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day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she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decides</a:t>
            </a:r>
            <a:r>
              <a:rPr dirty="0" sz="2000" spc="-3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go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find 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some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ice</a:t>
            </a:r>
            <a:r>
              <a:rPr dirty="0" sz="2000" spc="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cream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herself.</a:t>
            </a:r>
            <a:r>
              <a:rPr dirty="0" sz="2000" spc="3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After</a:t>
            </a:r>
            <a:r>
              <a:rPr dirty="0" sz="20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walking</a:t>
            </a:r>
            <a:r>
              <a:rPr dirty="0" sz="2000" spc="-1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dirty="0" sz="2000" spc="-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forest</a:t>
            </a:r>
            <a:r>
              <a:rPr dirty="0" sz="2000" spc="-1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into</a:t>
            </a:r>
            <a:r>
              <a:rPr dirty="0" sz="2000" spc="-1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the 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city,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she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sees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an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ice cream parlour.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She’s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so excited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finally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try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her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very 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first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ice cream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cone! She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crawls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into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freezer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finds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herself some  chocolate</a:t>
            </a:r>
            <a:r>
              <a:rPr dirty="0" sz="20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ice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cream.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It’s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most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delicious</a:t>
            </a:r>
            <a:r>
              <a:rPr dirty="0" sz="2000" spc="-1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thing</a:t>
            </a:r>
            <a:r>
              <a:rPr dirty="0" sz="2000" spc="-1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she</a:t>
            </a:r>
            <a:r>
              <a:rPr dirty="0" sz="20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ever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tasted!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00"/>
              </a:lnSpc>
            </a:pP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Once she’s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full, she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decides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it’s time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go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back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home.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But,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wait!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ice</a:t>
            </a:r>
            <a:endParaRPr sz="2000">
              <a:latin typeface="Calibri"/>
              <a:cs typeface="Calibri"/>
            </a:endParaRPr>
          </a:p>
          <a:p>
            <a:pPr marL="12700" marR="168275">
              <a:lnSpc>
                <a:spcPts val="2200"/>
              </a:lnSpc>
              <a:spcBef>
                <a:spcPts val="140"/>
              </a:spcBef>
            </a:pP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cream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store</a:t>
            </a:r>
            <a:r>
              <a:rPr dirty="0" sz="20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closed</a:t>
            </a:r>
            <a:r>
              <a:rPr dirty="0" sz="2000" spc="-1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1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doors</a:t>
            </a:r>
            <a:r>
              <a:rPr dirty="0" sz="2000" spc="-1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locked.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dirty="0" sz="20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she</a:t>
            </a:r>
            <a:r>
              <a:rPr dirty="0" sz="20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get</a:t>
            </a:r>
            <a:r>
              <a:rPr dirty="0" sz="2000" spc="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back 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home?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Write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sentences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10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draw</a:t>
            </a:r>
            <a:r>
              <a:rPr dirty="0" sz="2000" spc="-1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picture.</a:t>
            </a:r>
            <a:r>
              <a:rPr dirty="0" sz="2000" spc="3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dirty="0" sz="2000" spc="-1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dirty="0" sz="2000" spc="-1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Sister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Ant</a:t>
            </a:r>
            <a:r>
              <a:rPr dirty="0" sz="2000" spc="-1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do?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75700" y="1016000"/>
            <a:ext cx="3352800" cy="330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17447"/>
            <a:ext cx="265684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75" b="0">
                <a:solidFill>
                  <a:srgbClr val="404040"/>
                </a:solidFill>
                <a:latin typeface="Calibri Light"/>
                <a:cs typeface="Calibri Light"/>
              </a:rPr>
              <a:t>Homework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480" y="1827954"/>
            <a:ext cx="685927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Little</a:t>
            </a:r>
            <a:r>
              <a:rPr dirty="0" sz="2000" spc="-1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Ant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loved</a:t>
            </a:r>
            <a:r>
              <a:rPr dirty="0" sz="2000" spc="-10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000" spc="-1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read.</a:t>
            </a:r>
            <a:r>
              <a:rPr dirty="0" sz="2000" spc="3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He</a:t>
            </a:r>
            <a:r>
              <a:rPr dirty="0" sz="2000" spc="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read</a:t>
            </a:r>
            <a:r>
              <a:rPr dirty="0" sz="2000" spc="-10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lots</a:t>
            </a:r>
            <a:r>
              <a:rPr dirty="0" sz="2000" spc="-1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different</a:t>
            </a:r>
            <a:r>
              <a:rPr dirty="0" sz="2000" spc="-1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books.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What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kind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of books do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you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like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read?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Why?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Write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z="20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sentences.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17447"/>
            <a:ext cx="262318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55" b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z="4800" spc="-75" b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z="4800" spc="-235" b="0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dirty="0" sz="4800" spc="-75" b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z="4800" spc="-160" b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z="4800" spc="-75" b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z="4800" spc="-95" b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z="4800" spc="-145" b="0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z="4800" spc="-75" b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z="4800" b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480" y="1827954"/>
            <a:ext cx="966533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Dingwall,</a:t>
            </a:r>
            <a:r>
              <a:rPr dirty="0" sz="20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C.,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McKimmie,</a:t>
            </a:r>
            <a:r>
              <a:rPr dirty="0" sz="2000" spc="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S.,</a:t>
            </a:r>
            <a:r>
              <a:rPr dirty="0" sz="2000" spc="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Stoop,</a:t>
            </a:r>
            <a:r>
              <a:rPr dirty="0" sz="20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90">
                <a:solidFill>
                  <a:srgbClr val="404040"/>
                </a:solidFill>
                <a:latin typeface="Calibri"/>
                <a:cs typeface="Calibri"/>
              </a:rPr>
              <a:t>T.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(2015).</a:t>
            </a:r>
            <a:r>
              <a:rPr dirty="0" sz="2000" spc="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 i="1">
                <a:solidFill>
                  <a:srgbClr val="404040"/>
                </a:solidFill>
                <a:latin typeface="Calibri"/>
                <a:cs typeface="Calibri"/>
              </a:rPr>
              <a:t>Little</a:t>
            </a:r>
            <a:r>
              <a:rPr dirty="0" sz="2000" spc="-100" i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404040"/>
                </a:solidFill>
                <a:latin typeface="Calibri"/>
                <a:cs typeface="Calibri"/>
              </a:rPr>
              <a:t>Ant's</a:t>
            </a:r>
            <a:r>
              <a:rPr dirty="0" sz="2000" spc="-20" i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 i="1">
                <a:solidFill>
                  <a:srgbClr val="404040"/>
                </a:solidFill>
                <a:latin typeface="Calibri"/>
                <a:cs typeface="Calibri"/>
              </a:rPr>
              <a:t>Big</a:t>
            </a:r>
            <a:r>
              <a:rPr dirty="0" sz="2000" spc="30" i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5" i="1">
                <a:solidFill>
                  <a:srgbClr val="404040"/>
                </a:solidFill>
                <a:latin typeface="Calibri"/>
                <a:cs typeface="Calibri"/>
              </a:rPr>
              <a:t>Plan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z="2000" spc="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0">
                <a:solidFill>
                  <a:srgbClr val="404040"/>
                </a:solidFill>
                <a:latin typeface="Calibri"/>
                <a:cs typeface="Calibri"/>
              </a:rPr>
              <a:t>Johannesburg:</a:t>
            </a:r>
            <a:r>
              <a:rPr dirty="0" sz="2000" spc="-1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Book</a:t>
            </a:r>
            <a:r>
              <a:rPr dirty="0" sz="2000" spc="-1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Dash.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dirty="0" u="sng" sz="2000" spc="-5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Calibri"/>
                <a:cs typeface="Calibri"/>
                <a:hlinkClick r:id="rId2"/>
              </a:rPr>
              <a:t>http://www.notimeforflashcards.com/2015/02/rhyming-board-game-free-printable.html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1239" y="585444"/>
            <a:ext cx="4940431" cy="4297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23" y="3903793"/>
            <a:ext cx="70065" cy="185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1136" y="3892501"/>
            <a:ext cx="49530" cy="187325"/>
          </a:xfrm>
          <a:custGeom>
            <a:avLst/>
            <a:gdLst/>
            <a:ahLst/>
            <a:cxnLst/>
            <a:rect l="l" t="t" r="r" b="b"/>
            <a:pathLst>
              <a:path w="49530" h="187325">
                <a:moveTo>
                  <a:pt x="4780" y="0"/>
                </a:moveTo>
                <a:lnTo>
                  <a:pt x="1714" y="9763"/>
                </a:lnTo>
                <a:lnTo>
                  <a:pt x="315" y="28694"/>
                </a:lnTo>
                <a:lnTo>
                  <a:pt x="0" y="47993"/>
                </a:lnTo>
                <a:lnTo>
                  <a:pt x="183" y="58864"/>
                </a:lnTo>
                <a:lnTo>
                  <a:pt x="3988" y="90804"/>
                </a:lnTo>
                <a:lnTo>
                  <a:pt x="12237" y="132438"/>
                </a:lnTo>
                <a:lnTo>
                  <a:pt x="24327" y="169296"/>
                </a:lnTo>
                <a:lnTo>
                  <a:pt x="39655" y="186905"/>
                </a:lnTo>
                <a:lnTo>
                  <a:pt x="43712" y="182222"/>
                </a:lnTo>
                <a:lnTo>
                  <a:pt x="48729" y="170116"/>
                </a:lnTo>
                <a:lnTo>
                  <a:pt x="49431" y="144504"/>
                </a:lnTo>
                <a:lnTo>
                  <a:pt x="40544" y="99301"/>
                </a:lnTo>
                <a:lnTo>
                  <a:pt x="34906" y="80468"/>
                </a:lnTo>
                <a:lnTo>
                  <a:pt x="24319" y="45769"/>
                </a:lnTo>
                <a:lnTo>
                  <a:pt x="12904" y="13010"/>
                </a:lnTo>
                <a:lnTo>
                  <a:pt x="4780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3623" y="5068406"/>
            <a:ext cx="44450" cy="205104"/>
          </a:xfrm>
          <a:custGeom>
            <a:avLst/>
            <a:gdLst/>
            <a:ahLst/>
            <a:cxnLst/>
            <a:rect l="l" t="t" r="r" b="b"/>
            <a:pathLst>
              <a:path w="44450" h="205104">
                <a:moveTo>
                  <a:pt x="25308" y="0"/>
                </a:moveTo>
                <a:lnTo>
                  <a:pt x="18626" y="2121"/>
                </a:lnTo>
                <a:lnTo>
                  <a:pt x="13526" y="9972"/>
                </a:lnTo>
                <a:lnTo>
                  <a:pt x="10359" y="25484"/>
                </a:lnTo>
                <a:lnTo>
                  <a:pt x="5542" y="45024"/>
                </a:lnTo>
                <a:lnTo>
                  <a:pt x="1696" y="64804"/>
                </a:lnTo>
                <a:lnTo>
                  <a:pt x="0" y="84905"/>
                </a:lnTo>
                <a:lnTo>
                  <a:pt x="1615" y="105483"/>
                </a:lnTo>
                <a:lnTo>
                  <a:pt x="3567" y="119162"/>
                </a:lnTo>
                <a:lnTo>
                  <a:pt x="4769" y="132982"/>
                </a:lnTo>
                <a:lnTo>
                  <a:pt x="5378" y="146863"/>
                </a:lnTo>
                <a:lnTo>
                  <a:pt x="5552" y="160728"/>
                </a:lnTo>
                <a:lnTo>
                  <a:pt x="6439" y="176568"/>
                </a:lnTo>
                <a:lnTo>
                  <a:pt x="10049" y="192151"/>
                </a:lnTo>
                <a:lnTo>
                  <a:pt x="17833" y="203034"/>
                </a:lnTo>
                <a:lnTo>
                  <a:pt x="31244" y="204772"/>
                </a:lnTo>
                <a:lnTo>
                  <a:pt x="39543" y="204169"/>
                </a:lnTo>
                <a:lnTo>
                  <a:pt x="44201" y="199200"/>
                </a:lnTo>
                <a:lnTo>
                  <a:pt x="43806" y="179547"/>
                </a:lnTo>
                <a:lnTo>
                  <a:pt x="36946" y="134897"/>
                </a:lnTo>
                <a:lnTo>
                  <a:pt x="35308" y="131264"/>
                </a:lnTo>
                <a:lnTo>
                  <a:pt x="35676" y="126553"/>
                </a:lnTo>
                <a:lnTo>
                  <a:pt x="36199" y="102053"/>
                </a:lnTo>
                <a:lnTo>
                  <a:pt x="36709" y="81760"/>
                </a:lnTo>
                <a:lnTo>
                  <a:pt x="37151" y="61466"/>
                </a:lnTo>
                <a:lnTo>
                  <a:pt x="37390" y="41171"/>
                </a:lnTo>
                <a:lnTo>
                  <a:pt x="37066" y="33831"/>
                </a:lnTo>
                <a:lnTo>
                  <a:pt x="36138" y="25410"/>
                </a:lnTo>
                <a:lnTo>
                  <a:pt x="34803" y="15126"/>
                </a:lnTo>
                <a:lnTo>
                  <a:pt x="33199" y="1750"/>
                </a:lnTo>
                <a:lnTo>
                  <a:pt x="25308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77783" y="5081492"/>
            <a:ext cx="48260" cy="196215"/>
          </a:xfrm>
          <a:custGeom>
            <a:avLst/>
            <a:gdLst/>
            <a:ahLst/>
            <a:cxnLst/>
            <a:rect l="l" t="t" r="r" b="b"/>
            <a:pathLst>
              <a:path w="48260" h="196214">
                <a:moveTo>
                  <a:pt x="30547" y="0"/>
                </a:moveTo>
                <a:lnTo>
                  <a:pt x="3055" y="57666"/>
                </a:lnTo>
                <a:lnTo>
                  <a:pt x="22" y="100303"/>
                </a:lnTo>
                <a:lnTo>
                  <a:pt x="0" y="142841"/>
                </a:lnTo>
                <a:lnTo>
                  <a:pt x="4537" y="176301"/>
                </a:lnTo>
                <a:lnTo>
                  <a:pt x="11672" y="193034"/>
                </a:lnTo>
                <a:lnTo>
                  <a:pt x="20479" y="196159"/>
                </a:lnTo>
                <a:lnTo>
                  <a:pt x="28433" y="192676"/>
                </a:lnTo>
                <a:lnTo>
                  <a:pt x="33010" y="189585"/>
                </a:lnTo>
                <a:lnTo>
                  <a:pt x="35930" y="155983"/>
                </a:lnTo>
                <a:lnTo>
                  <a:pt x="39811" y="113949"/>
                </a:lnTo>
                <a:lnTo>
                  <a:pt x="43855" y="72226"/>
                </a:lnTo>
                <a:lnTo>
                  <a:pt x="47260" y="39560"/>
                </a:lnTo>
                <a:lnTo>
                  <a:pt x="47674" y="27339"/>
                </a:lnTo>
                <a:lnTo>
                  <a:pt x="45514" y="16617"/>
                </a:lnTo>
                <a:lnTo>
                  <a:pt x="40048" y="7477"/>
                </a:lnTo>
                <a:lnTo>
                  <a:pt x="30547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66051" y="5075080"/>
            <a:ext cx="63500" cy="198120"/>
          </a:xfrm>
          <a:custGeom>
            <a:avLst/>
            <a:gdLst/>
            <a:ahLst/>
            <a:cxnLst/>
            <a:rect l="l" t="t" r="r" b="b"/>
            <a:pathLst>
              <a:path w="63500" h="198120">
                <a:moveTo>
                  <a:pt x="23228" y="0"/>
                </a:moveTo>
                <a:lnTo>
                  <a:pt x="17056" y="2006"/>
                </a:lnTo>
                <a:lnTo>
                  <a:pt x="9385" y="2514"/>
                </a:lnTo>
                <a:lnTo>
                  <a:pt x="1600" y="9791"/>
                </a:lnTo>
                <a:lnTo>
                  <a:pt x="0" y="17932"/>
                </a:lnTo>
                <a:lnTo>
                  <a:pt x="1295" y="22923"/>
                </a:lnTo>
                <a:lnTo>
                  <a:pt x="4824" y="38979"/>
                </a:lnTo>
                <a:lnTo>
                  <a:pt x="7246" y="55146"/>
                </a:lnTo>
                <a:lnTo>
                  <a:pt x="8890" y="71404"/>
                </a:lnTo>
                <a:lnTo>
                  <a:pt x="10083" y="87731"/>
                </a:lnTo>
                <a:lnTo>
                  <a:pt x="10401" y="92570"/>
                </a:lnTo>
                <a:lnTo>
                  <a:pt x="11277" y="97967"/>
                </a:lnTo>
                <a:lnTo>
                  <a:pt x="13754" y="101955"/>
                </a:lnTo>
                <a:lnTo>
                  <a:pt x="17822" y="110118"/>
                </a:lnTo>
                <a:lnTo>
                  <a:pt x="20091" y="118471"/>
                </a:lnTo>
                <a:lnTo>
                  <a:pt x="20712" y="127130"/>
                </a:lnTo>
                <a:lnTo>
                  <a:pt x="19837" y="136207"/>
                </a:lnTo>
                <a:lnTo>
                  <a:pt x="18935" y="141579"/>
                </a:lnTo>
                <a:lnTo>
                  <a:pt x="20497" y="148031"/>
                </a:lnTo>
                <a:lnTo>
                  <a:pt x="40462" y="187350"/>
                </a:lnTo>
                <a:lnTo>
                  <a:pt x="46774" y="197967"/>
                </a:lnTo>
                <a:lnTo>
                  <a:pt x="54787" y="195440"/>
                </a:lnTo>
                <a:lnTo>
                  <a:pt x="60587" y="186154"/>
                </a:lnTo>
                <a:lnTo>
                  <a:pt x="63258" y="176115"/>
                </a:lnTo>
                <a:lnTo>
                  <a:pt x="63224" y="165959"/>
                </a:lnTo>
                <a:lnTo>
                  <a:pt x="60909" y="156324"/>
                </a:lnTo>
                <a:lnTo>
                  <a:pt x="57431" y="144073"/>
                </a:lnTo>
                <a:lnTo>
                  <a:pt x="55062" y="131716"/>
                </a:lnTo>
                <a:lnTo>
                  <a:pt x="52781" y="119471"/>
                </a:lnTo>
                <a:lnTo>
                  <a:pt x="49568" y="107556"/>
                </a:lnTo>
                <a:lnTo>
                  <a:pt x="44962" y="91730"/>
                </a:lnTo>
                <a:lnTo>
                  <a:pt x="41725" y="75798"/>
                </a:lnTo>
                <a:lnTo>
                  <a:pt x="39470" y="59730"/>
                </a:lnTo>
                <a:lnTo>
                  <a:pt x="37807" y="43497"/>
                </a:lnTo>
                <a:lnTo>
                  <a:pt x="36488" y="32491"/>
                </a:lnTo>
                <a:lnTo>
                  <a:pt x="34056" y="21515"/>
                </a:lnTo>
                <a:lnTo>
                  <a:pt x="29855" y="10655"/>
                </a:lnTo>
                <a:lnTo>
                  <a:pt x="23228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5085" y="5026685"/>
            <a:ext cx="51435" cy="262255"/>
          </a:xfrm>
          <a:custGeom>
            <a:avLst/>
            <a:gdLst/>
            <a:ahLst/>
            <a:cxnLst/>
            <a:rect l="l" t="t" r="r" b="b"/>
            <a:pathLst>
              <a:path w="51435" h="262254">
                <a:moveTo>
                  <a:pt x="6350" y="0"/>
                </a:moveTo>
                <a:lnTo>
                  <a:pt x="4263" y="8173"/>
                </a:lnTo>
                <a:lnTo>
                  <a:pt x="1989" y="16365"/>
                </a:lnTo>
                <a:lnTo>
                  <a:pt x="308" y="24511"/>
                </a:lnTo>
                <a:lnTo>
                  <a:pt x="0" y="32550"/>
                </a:lnTo>
                <a:lnTo>
                  <a:pt x="2081" y="48932"/>
                </a:lnTo>
                <a:lnTo>
                  <a:pt x="5038" y="65247"/>
                </a:lnTo>
                <a:lnTo>
                  <a:pt x="7915" y="81565"/>
                </a:lnTo>
                <a:lnTo>
                  <a:pt x="9753" y="97955"/>
                </a:lnTo>
                <a:lnTo>
                  <a:pt x="10682" y="123607"/>
                </a:lnTo>
                <a:lnTo>
                  <a:pt x="11044" y="175012"/>
                </a:lnTo>
                <a:lnTo>
                  <a:pt x="11938" y="200672"/>
                </a:lnTo>
                <a:lnTo>
                  <a:pt x="13260" y="218095"/>
                </a:lnTo>
                <a:lnTo>
                  <a:pt x="17049" y="235035"/>
                </a:lnTo>
                <a:lnTo>
                  <a:pt x="26039" y="250161"/>
                </a:lnTo>
                <a:lnTo>
                  <a:pt x="42964" y="262140"/>
                </a:lnTo>
                <a:lnTo>
                  <a:pt x="51122" y="207441"/>
                </a:lnTo>
                <a:lnTo>
                  <a:pt x="51021" y="154340"/>
                </a:lnTo>
                <a:lnTo>
                  <a:pt x="44821" y="102429"/>
                </a:lnTo>
                <a:lnTo>
                  <a:pt x="34680" y="51300"/>
                </a:lnTo>
                <a:lnTo>
                  <a:pt x="22758" y="546"/>
                </a:lnTo>
                <a:lnTo>
                  <a:pt x="6350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13643" y="5591124"/>
            <a:ext cx="4966335" cy="702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50" spc="-229" b="1">
                <a:solidFill>
                  <a:srgbClr val="454242"/>
                </a:solidFill>
                <a:latin typeface="Tahoma"/>
                <a:cs typeface="Tahoma"/>
              </a:rPr>
              <a:t>Little </a:t>
            </a:r>
            <a:r>
              <a:rPr dirty="0" sz="4450" spc="-280" b="1">
                <a:solidFill>
                  <a:srgbClr val="454242"/>
                </a:solidFill>
                <a:latin typeface="Tahoma"/>
                <a:cs typeface="Tahoma"/>
              </a:rPr>
              <a:t>Ant’s </a:t>
            </a:r>
            <a:r>
              <a:rPr dirty="0" sz="4450" spc="-220" b="1">
                <a:solidFill>
                  <a:srgbClr val="454242"/>
                </a:solidFill>
                <a:latin typeface="Tahoma"/>
                <a:cs typeface="Tahoma"/>
              </a:rPr>
              <a:t>Big</a:t>
            </a:r>
            <a:r>
              <a:rPr dirty="0" sz="4450" spc="-200" b="1">
                <a:solidFill>
                  <a:srgbClr val="454242"/>
                </a:solidFill>
                <a:latin typeface="Tahoma"/>
                <a:cs typeface="Tahoma"/>
              </a:rPr>
              <a:t> </a:t>
            </a:r>
            <a:r>
              <a:rPr dirty="0" sz="4450" spc="-210" b="1">
                <a:solidFill>
                  <a:srgbClr val="454242"/>
                </a:solidFill>
                <a:latin typeface="Tahoma"/>
                <a:cs typeface="Tahoma"/>
              </a:rPr>
              <a:t>Plan</a:t>
            </a:r>
            <a:endParaRPr sz="44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5575" y="6464216"/>
            <a:ext cx="3569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0490" algn="l"/>
                <a:tab pos="2816860" algn="l"/>
              </a:tabLst>
            </a:pPr>
            <a:r>
              <a:rPr dirty="0" sz="1200" spc="-10">
                <a:latin typeface="Arial"/>
                <a:cs typeface="Arial"/>
              </a:rPr>
              <a:t>Candice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0">
                <a:latin typeface="Arial"/>
                <a:cs typeface="Arial"/>
              </a:rPr>
              <a:t>Dingwall	</a:t>
            </a:r>
            <a:r>
              <a:rPr dirty="0" sz="1200" spc="-5">
                <a:latin typeface="Arial"/>
                <a:cs typeface="Arial"/>
              </a:rPr>
              <a:t>Steven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McKimmie	</a:t>
            </a:r>
            <a:r>
              <a:rPr dirty="0" sz="1200" spc="-10">
                <a:latin typeface="Arial"/>
                <a:cs typeface="Arial"/>
              </a:rPr>
              <a:t>Telri</a:t>
            </a:r>
            <a:r>
              <a:rPr dirty="0" sz="1200" spc="-10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Stoop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1601" y="2161883"/>
            <a:ext cx="2877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latin typeface="Lucida Sans"/>
                <a:cs typeface="Lucida Sans"/>
              </a:rPr>
              <a:t>This </a:t>
            </a:r>
            <a:r>
              <a:rPr dirty="0" sz="2400" spc="-135">
                <a:latin typeface="Lucida Sans"/>
                <a:cs typeface="Lucida Sans"/>
              </a:rPr>
              <a:t>book </a:t>
            </a:r>
            <a:r>
              <a:rPr dirty="0" sz="2400" spc="-100">
                <a:latin typeface="Lucida Sans"/>
                <a:cs typeface="Lucida Sans"/>
              </a:rPr>
              <a:t>belongs</a:t>
            </a:r>
            <a:r>
              <a:rPr dirty="0" sz="2400" spc="-320">
                <a:latin typeface="Lucida Sans"/>
                <a:cs typeface="Lucida Sans"/>
              </a:rPr>
              <a:t> </a:t>
            </a:r>
            <a:r>
              <a:rPr dirty="0" sz="2400" spc="-125">
                <a:latin typeface="Lucida Sans"/>
                <a:cs typeface="Lucida Sans"/>
              </a:rPr>
              <a:t>to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3151" y="1008198"/>
            <a:ext cx="3675379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25" b="1">
                <a:latin typeface="Trebuchet MS"/>
                <a:cs typeface="Trebuchet MS"/>
              </a:rPr>
              <a:t>Little </a:t>
            </a:r>
            <a:r>
              <a:rPr dirty="0" sz="3300" spc="-160" b="1">
                <a:latin typeface="Trebuchet MS"/>
                <a:cs typeface="Trebuchet MS"/>
              </a:rPr>
              <a:t>Ant’s </a:t>
            </a:r>
            <a:r>
              <a:rPr dirty="0" sz="3300" spc="75" b="1">
                <a:latin typeface="Trebuchet MS"/>
                <a:cs typeface="Trebuchet MS"/>
              </a:rPr>
              <a:t>Big</a:t>
            </a:r>
            <a:r>
              <a:rPr dirty="0" sz="3300" spc="-285" b="1">
                <a:latin typeface="Trebuchet MS"/>
                <a:cs typeface="Trebuchet MS"/>
              </a:rPr>
              <a:t> </a:t>
            </a:r>
            <a:r>
              <a:rPr dirty="0" sz="3300" spc="-5" b="1">
                <a:latin typeface="Trebuchet MS"/>
                <a:cs typeface="Trebuchet MS"/>
              </a:rPr>
              <a:t>Plan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4805" y="4763107"/>
            <a:ext cx="1434471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22" y="2711833"/>
            <a:ext cx="106906" cy="151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32273" y="3360687"/>
            <a:ext cx="442927" cy="337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44267" y="3822653"/>
            <a:ext cx="189327" cy="181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1043" y="4176508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20">
                <a:moveTo>
                  <a:pt x="85940" y="0"/>
                </a:moveTo>
                <a:lnTo>
                  <a:pt x="0" y="28905"/>
                </a:lnTo>
                <a:lnTo>
                  <a:pt x="108305" y="233210"/>
                </a:lnTo>
                <a:lnTo>
                  <a:pt x="97804" y="244150"/>
                </a:lnTo>
                <a:lnTo>
                  <a:pt x="79294" y="270033"/>
                </a:lnTo>
                <a:lnTo>
                  <a:pt x="72263" y="300450"/>
                </a:lnTo>
                <a:lnTo>
                  <a:pt x="96202" y="324993"/>
                </a:lnTo>
                <a:lnTo>
                  <a:pt x="131770" y="337192"/>
                </a:lnTo>
                <a:lnTo>
                  <a:pt x="151237" y="331866"/>
                </a:lnTo>
                <a:lnTo>
                  <a:pt x="161457" y="300561"/>
                </a:lnTo>
                <a:lnTo>
                  <a:pt x="169278" y="234823"/>
                </a:lnTo>
                <a:lnTo>
                  <a:pt x="267100" y="234823"/>
                </a:lnTo>
                <a:lnTo>
                  <a:pt x="256578" y="207721"/>
                </a:lnTo>
                <a:lnTo>
                  <a:pt x="254967" y="205701"/>
                </a:lnTo>
                <a:lnTo>
                  <a:pt x="168274" y="205701"/>
                </a:lnTo>
                <a:lnTo>
                  <a:pt x="85940" y="0"/>
                </a:lnTo>
                <a:close/>
              </a:path>
              <a:path w="269875" h="337820">
                <a:moveTo>
                  <a:pt x="267100" y="234823"/>
                </a:moveTo>
                <a:lnTo>
                  <a:pt x="169278" y="234823"/>
                </a:lnTo>
                <a:lnTo>
                  <a:pt x="234328" y="252773"/>
                </a:lnTo>
                <a:lnTo>
                  <a:pt x="265106" y="255933"/>
                </a:lnTo>
                <a:lnTo>
                  <a:pt x="269794" y="241763"/>
                </a:lnTo>
                <a:lnTo>
                  <a:pt x="267100" y="234823"/>
                </a:lnTo>
                <a:close/>
              </a:path>
              <a:path w="269875" h="337820">
                <a:moveTo>
                  <a:pt x="228166" y="183427"/>
                </a:moveTo>
                <a:lnTo>
                  <a:pt x="206295" y="188838"/>
                </a:lnTo>
                <a:lnTo>
                  <a:pt x="168274" y="205701"/>
                </a:lnTo>
                <a:lnTo>
                  <a:pt x="254967" y="205701"/>
                </a:lnTo>
                <a:lnTo>
                  <a:pt x="242168" y="189658"/>
                </a:lnTo>
                <a:lnTo>
                  <a:pt x="228166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22092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39" h="270510">
                <a:moveTo>
                  <a:pt x="164592" y="0"/>
                </a:moveTo>
                <a:lnTo>
                  <a:pt x="0" y="98399"/>
                </a:lnTo>
                <a:lnTo>
                  <a:pt x="130606" y="270167"/>
                </a:lnTo>
                <a:lnTo>
                  <a:pt x="155206" y="261277"/>
                </a:lnTo>
                <a:lnTo>
                  <a:pt x="86334" y="100164"/>
                </a:lnTo>
                <a:lnTo>
                  <a:pt x="101168" y="94869"/>
                </a:lnTo>
                <a:lnTo>
                  <a:pt x="131287" y="94869"/>
                </a:lnTo>
                <a:lnTo>
                  <a:pt x="114935" y="51435"/>
                </a:lnTo>
                <a:lnTo>
                  <a:pt x="125526" y="41897"/>
                </a:lnTo>
                <a:lnTo>
                  <a:pt x="175067" y="41897"/>
                </a:lnTo>
                <a:lnTo>
                  <a:pt x="164592" y="0"/>
                </a:lnTo>
                <a:close/>
              </a:path>
              <a:path w="218439" h="270510">
                <a:moveTo>
                  <a:pt x="131287" y="94869"/>
                </a:moveTo>
                <a:lnTo>
                  <a:pt x="101168" y="94869"/>
                </a:lnTo>
                <a:lnTo>
                  <a:pt x="166878" y="252793"/>
                </a:lnTo>
                <a:lnTo>
                  <a:pt x="185953" y="240068"/>
                </a:lnTo>
                <a:lnTo>
                  <a:pt x="131287" y="94869"/>
                </a:lnTo>
                <a:close/>
              </a:path>
              <a:path w="218439" h="270510">
                <a:moveTo>
                  <a:pt x="175067" y="41897"/>
                </a:moveTo>
                <a:lnTo>
                  <a:pt x="125526" y="41897"/>
                </a:lnTo>
                <a:lnTo>
                  <a:pt x="199720" y="228409"/>
                </a:lnTo>
                <a:lnTo>
                  <a:pt x="218274" y="214706"/>
                </a:lnTo>
                <a:lnTo>
                  <a:pt x="175067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69087" y="4528421"/>
            <a:ext cx="204106" cy="22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58073" y="2763894"/>
            <a:ext cx="625670" cy="193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20319" y="2547223"/>
            <a:ext cx="149364" cy="179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05413" y="2374562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89" h="276860">
                <a:moveTo>
                  <a:pt x="297636" y="189306"/>
                </a:moveTo>
                <a:lnTo>
                  <a:pt x="103000" y="189306"/>
                </a:lnTo>
                <a:lnTo>
                  <a:pt x="92177" y="220079"/>
                </a:lnTo>
                <a:lnTo>
                  <a:pt x="91474" y="238945"/>
                </a:lnTo>
                <a:lnTo>
                  <a:pt x="103507" y="253651"/>
                </a:lnTo>
                <a:lnTo>
                  <a:pt x="130889" y="271945"/>
                </a:lnTo>
                <a:lnTo>
                  <a:pt x="164930" y="276756"/>
                </a:lnTo>
                <a:lnTo>
                  <a:pt x="195837" y="259592"/>
                </a:lnTo>
                <a:lnTo>
                  <a:pt x="218286" y="237092"/>
                </a:lnTo>
                <a:lnTo>
                  <a:pt x="226952" y="225894"/>
                </a:lnTo>
                <a:lnTo>
                  <a:pt x="304892" y="225894"/>
                </a:lnTo>
                <a:lnTo>
                  <a:pt x="308037" y="222181"/>
                </a:lnTo>
                <a:lnTo>
                  <a:pt x="306125" y="202507"/>
                </a:lnTo>
                <a:lnTo>
                  <a:pt x="297636" y="189306"/>
                </a:lnTo>
                <a:close/>
              </a:path>
              <a:path w="364489" h="276860">
                <a:moveTo>
                  <a:pt x="304892" y="225894"/>
                </a:moveTo>
                <a:lnTo>
                  <a:pt x="226952" y="225894"/>
                </a:lnTo>
                <a:lnTo>
                  <a:pt x="231200" y="232099"/>
                </a:lnTo>
                <a:lnTo>
                  <a:pt x="243605" y="243824"/>
                </a:lnTo>
                <a:lnTo>
                  <a:pt x="263653" y="250733"/>
                </a:lnTo>
                <a:lnTo>
                  <a:pt x="290833" y="242493"/>
                </a:lnTo>
                <a:lnTo>
                  <a:pt x="304892" y="225894"/>
                </a:lnTo>
                <a:close/>
              </a:path>
              <a:path w="364489" h="276860">
                <a:moveTo>
                  <a:pt x="56449" y="32051"/>
                </a:moveTo>
                <a:lnTo>
                  <a:pt x="40354" y="41708"/>
                </a:lnTo>
                <a:lnTo>
                  <a:pt x="19726" y="68275"/>
                </a:lnTo>
                <a:lnTo>
                  <a:pt x="8440" y="101590"/>
                </a:lnTo>
                <a:lnTo>
                  <a:pt x="16959" y="129055"/>
                </a:lnTo>
                <a:lnTo>
                  <a:pt x="31890" y="147708"/>
                </a:lnTo>
                <a:lnTo>
                  <a:pt x="39843" y="154584"/>
                </a:lnTo>
                <a:lnTo>
                  <a:pt x="11580" y="172430"/>
                </a:lnTo>
                <a:lnTo>
                  <a:pt x="0" y="183716"/>
                </a:lnTo>
                <a:lnTo>
                  <a:pt x="3159" y="193248"/>
                </a:lnTo>
                <a:lnTo>
                  <a:pt x="19116" y="205828"/>
                </a:lnTo>
                <a:lnTo>
                  <a:pt x="44428" y="212098"/>
                </a:lnTo>
                <a:lnTo>
                  <a:pt x="71907" y="205435"/>
                </a:lnTo>
                <a:lnTo>
                  <a:pt x="93961" y="194838"/>
                </a:lnTo>
                <a:lnTo>
                  <a:pt x="103000" y="189306"/>
                </a:lnTo>
                <a:lnTo>
                  <a:pt x="297636" y="189306"/>
                </a:lnTo>
                <a:lnTo>
                  <a:pt x="296567" y="187644"/>
                </a:lnTo>
                <a:lnTo>
                  <a:pt x="290833" y="181762"/>
                </a:lnTo>
                <a:lnTo>
                  <a:pt x="360323" y="181762"/>
                </a:lnTo>
                <a:lnTo>
                  <a:pt x="364320" y="165124"/>
                </a:lnTo>
                <a:lnTo>
                  <a:pt x="356263" y="129794"/>
                </a:lnTo>
                <a:lnTo>
                  <a:pt x="333427" y="97465"/>
                </a:lnTo>
                <a:lnTo>
                  <a:pt x="306270" y="88582"/>
                </a:lnTo>
                <a:lnTo>
                  <a:pt x="253660" y="88582"/>
                </a:lnTo>
                <a:lnTo>
                  <a:pt x="253422" y="60579"/>
                </a:lnTo>
                <a:lnTo>
                  <a:pt x="108232" y="60579"/>
                </a:lnTo>
                <a:lnTo>
                  <a:pt x="76310" y="38582"/>
                </a:lnTo>
                <a:lnTo>
                  <a:pt x="56449" y="32051"/>
                </a:lnTo>
                <a:close/>
              </a:path>
              <a:path w="364489" h="276860">
                <a:moveTo>
                  <a:pt x="360323" y="181762"/>
                </a:moveTo>
                <a:lnTo>
                  <a:pt x="290833" y="181762"/>
                </a:lnTo>
                <a:lnTo>
                  <a:pt x="337739" y="186236"/>
                </a:lnTo>
                <a:lnTo>
                  <a:pt x="360191" y="182314"/>
                </a:lnTo>
                <a:lnTo>
                  <a:pt x="360323" y="181762"/>
                </a:lnTo>
                <a:close/>
              </a:path>
              <a:path w="364489" h="276860">
                <a:moveTo>
                  <a:pt x="298913" y="86175"/>
                </a:moveTo>
                <a:lnTo>
                  <a:pt x="267423" y="86392"/>
                </a:lnTo>
                <a:lnTo>
                  <a:pt x="253660" y="88582"/>
                </a:lnTo>
                <a:lnTo>
                  <a:pt x="306270" y="88582"/>
                </a:lnTo>
                <a:lnTo>
                  <a:pt x="298913" y="86175"/>
                </a:lnTo>
                <a:close/>
              </a:path>
              <a:path w="364489" h="276860">
                <a:moveTo>
                  <a:pt x="207533" y="0"/>
                </a:moveTo>
                <a:lnTo>
                  <a:pt x="172322" y="4509"/>
                </a:lnTo>
                <a:lnTo>
                  <a:pt x="140376" y="25884"/>
                </a:lnTo>
                <a:lnTo>
                  <a:pt x="117183" y="49461"/>
                </a:lnTo>
                <a:lnTo>
                  <a:pt x="108232" y="60579"/>
                </a:lnTo>
                <a:lnTo>
                  <a:pt x="253422" y="60579"/>
                </a:lnTo>
                <a:lnTo>
                  <a:pt x="253282" y="43992"/>
                </a:lnTo>
                <a:lnTo>
                  <a:pt x="248351" y="19902"/>
                </a:lnTo>
                <a:lnTo>
                  <a:pt x="234543" y="8006"/>
                </a:lnTo>
                <a:lnTo>
                  <a:pt x="207533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33967" y="2711833"/>
            <a:ext cx="106722" cy="151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60222" y="3360687"/>
            <a:ext cx="442933" cy="337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72219" y="3822653"/>
            <a:ext cx="189321" cy="181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48987" y="4176508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20">
                <a:moveTo>
                  <a:pt x="85966" y="0"/>
                </a:moveTo>
                <a:lnTo>
                  <a:pt x="0" y="28905"/>
                </a:lnTo>
                <a:lnTo>
                  <a:pt x="108305" y="233210"/>
                </a:lnTo>
                <a:lnTo>
                  <a:pt x="97806" y="244150"/>
                </a:lnTo>
                <a:lnTo>
                  <a:pt x="79298" y="270033"/>
                </a:lnTo>
                <a:lnTo>
                  <a:pt x="72268" y="300450"/>
                </a:lnTo>
                <a:lnTo>
                  <a:pt x="96202" y="324993"/>
                </a:lnTo>
                <a:lnTo>
                  <a:pt x="131770" y="337192"/>
                </a:lnTo>
                <a:lnTo>
                  <a:pt x="151237" y="331866"/>
                </a:lnTo>
                <a:lnTo>
                  <a:pt x="161457" y="300561"/>
                </a:lnTo>
                <a:lnTo>
                  <a:pt x="169278" y="234823"/>
                </a:lnTo>
                <a:lnTo>
                  <a:pt x="267105" y="234823"/>
                </a:lnTo>
                <a:lnTo>
                  <a:pt x="256578" y="207721"/>
                </a:lnTo>
                <a:lnTo>
                  <a:pt x="254968" y="205701"/>
                </a:lnTo>
                <a:lnTo>
                  <a:pt x="168287" y="205701"/>
                </a:lnTo>
                <a:lnTo>
                  <a:pt x="85966" y="0"/>
                </a:lnTo>
                <a:close/>
              </a:path>
              <a:path w="269875" h="337820">
                <a:moveTo>
                  <a:pt x="267105" y="234823"/>
                </a:moveTo>
                <a:lnTo>
                  <a:pt x="169278" y="234823"/>
                </a:lnTo>
                <a:lnTo>
                  <a:pt x="234336" y="252773"/>
                </a:lnTo>
                <a:lnTo>
                  <a:pt x="265115" y="255933"/>
                </a:lnTo>
                <a:lnTo>
                  <a:pt x="269801" y="241763"/>
                </a:lnTo>
                <a:lnTo>
                  <a:pt x="267105" y="234823"/>
                </a:lnTo>
                <a:close/>
              </a:path>
              <a:path w="269875" h="337820">
                <a:moveTo>
                  <a:pt x="228187" y="183427"/>
                </a:moveTo>
                <a:lnTo>
                  <a:pt x="206314" y="188838"/>
                </a:lnTo>
                <a:lnTo>
                  <a:pt x="168287" y="205701"/>
                </a:lnTo>
                <a:lnTo>
                  <a:pt x="254968" y="205701"/>
                </a:lnTo>
                <a:lnTo>
                  <a:pt x="242182" y="189658"/>
                </a:lnTo>
                <a:lnTo>
                  <a:pt x="228187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50036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39" h="270510">
                <a:moveTo>
                  <a:pt x="164592" y="0"/>
                </a:moveTo>
                <a:lnTo>
                  <a:pt x="0" y="98399"/>
                </a:lnTo>
                <a:lnTo>
                  <a:pt x="130606" y="270167"/>
                </a:lnTo>
                <a:lnTo>
                  <a:pt x="155219" y="261277"/>
                </a:lnTo>
                <a:lnTo>
                  <a:pt x="86334" y="100164"/>
                </a:lnTo>
                <a:lnTo>
                  <a:pt x="101180" y="94869"/>
                </a:lnTo>
                <a:lnTo>
                  <a:pt x="131297" y="94869"/>
                </a:lnTo>
                <a:lnTo>
                  <a:pt x="114947" y="51435"/>
                </a:lnTo>
                <a:lnTo>
                  <a:pt x="125539" y="41897"/>
                </a:lnTo>
                <a:lnTo>
                  <a:pt x="175070" y="41897"/>
                </a:lnTo>
                <a:lnTo>
                  <a:pt x="164592" y="0"/>
                </a:lnTo>
                <a:close/>
              </a:path>
              <a:path w="218439" h="270510">
                <a:moveTo>
                  <a:pt x="131297" y="94869"/>
                </a:moveTo>
                <a:lnTo>
                  <a:pt x="101180" y="94869"/>
                </a:lnTo>
                <a:lnTo>
                  <a:pt x="166890" y="252793"/>
                </a:lnTo>
                <a:lnTo>
                  <a:pt x="185953" y="240068"/>
                </a:lnTo>
                <a:lnTo>
                  <a:pt x="131297" y="94869"/>
                </a:lnTo>
                <a:close/>
              </a:path>
              <a:path w="218439" h="270510">
                <a:moveTo>
                  <a:pt x="175070" y="41897"/>
                </a:moveTo>
                <a:lnTo>
                  <a:pt x="125539" y="41897"/>
                </a:lnTo>
                <a:lnTo>
                  <a:pt x="199732" y="228409"/>
                </a:lnTo>
                <a:lnTo>
                  <a:pt x="218287" y="214706"/>
                </a:lnTo>
                <a:lnTo>
                  <a:pt x="175070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97040" y="4528421"/>
            <a:ext cx="204104" cy="229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86013" y="2763894"/>
            <a:ext cx="625678" cy="1930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48277" y="2547223"/>
            <a:ext cx="149351" cy="1794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33369" y="2374562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90" h="276860">
                <a:moveTo>
                  <a:pt x="297627" y="189306"/>
                </a:moveTo>
                <a:lnTo>
                  <a:pt x="103001" y="189306"/>
                </a:lnTo>
                <a:lnTo>
                  <a:pt x="92171" y="220079"/>
                </a:lnTo>
                <a:lnTo>
                  <a:pt x="91465" y="238945"/>
                </a:lnTo>
                <a:lnTo>
                  <a:pt x="103496" y="253651"/>
                </a:lnTo>
                <a:lnTo>
                  <a:pt x="130878" y="271945"/>
                </a:lnTo>
                <a:lnTo>
                  <a:pt x="164915" y="276756"/>
                </a:lnTo>
                <a:lnTo>
                  <a:pt x="195827" y="259592"/>
                </a:lnTo>
                <a:lnTo>
                  <a:pt x="218283" y="237092"/>
                </a:lnTo>
                <a:lnTo>
                  <a:pt x="226953" y="225894"/>
                </a:lnTo>
                <a:lnTo>
                  <a:pt x="304892" y="225894"/>
                </a:lnTo>
                <a:lnTo>
                  <a:pt x="308036" y="222181"/>
                </a:lnTo>
                <a:lnTo>
                  <a:pt x="306120" y="202507"/>
                </a:lnTo>
                <a:lnTo>
                  <a:pt x="297627" y="189306"/>
                </a:lnTo>
                <a:close/>
              </a:path>
              <a:path w="364490" h="276860">
                <a:moveTo>
                  <a:pt x="304892" y="225894"/>
                </a:moveTo>
                <a:lnTo>
                  <a:pt x="226953" y="225894"/>
                </a:lnTo>
                <a:lnTo>
                  <a:pt x="231202" y="232099"/>
                </a:lnTo>
                <a:lnTo>
                  <a:pt x="243606" y="243824"/>
                </a:lnTo>
                <a:lnTo>
                  <a:pt x="263654" y="250733"/>
                </a:lnTo>
                <a:lnTo>
                  <a:pt x="290834" y="242493"/>
                </a:lnTo>
                <a:lnTo>
                  <a:pt x="304892" y="225894"/>
                </a:lnTo>
                <a:close/>
              </a:path>
              <a:path w="364490" h="276860">
                <a:moveTo>
                  <a:pt x="56451" y="32051"/>
                </a:moveTo>
                <a:lnTo>
                  <a:pt x="40356" y="41708"/>
                </a:lnTo>
                <a:lnTo>
                  <a:pt x="19727" y="68275"/>
                </a:lnTo>
                <a:lnTo>
                  <a:pt x="8445" y="101590"/>
                </a:lnTo>
                <a:lnTo>
                  <a:pt x="16959" y="129055"/>
                </a:lnTo>
                <a:lnTo>
                  <a:pt x="31882" y="147708"/>
                </a:lnTo>
                <a:lnTo>
                  <a:pt x="39831" y="154584"/>
                </a:lnTo>
                <a:lnTo>
                  <a:pt x="11576" y="172430"/>
                </a:lnTo>
                <a:lnTo>
                  <a:pt x="0" y="183716"/>
                </a:lnTo>
                <a:lnTo>
                  <a:pt x="3161" y="193248"/>
                </a:lnTo>
                <a:lnTo>
                  <a:pt x="19118" y="205828"/>
                </a:lnTo>
                <a:lnTo>
                  <a:pt x="44430" y="212098"/>
                </a:lnTo>
                <a:lnTo>
                  <a:pt x="71908" y="205435"/>
                </a:lnTo>
                <a:lnTo>
                  <a:pt x="93963" y="194838"/>
                </a:lnTo>
                <a:lnTo>
                  <a:pt x="103001" y="189306"/>
                </a:lnTo>
                <a:lnTo>
                  <a:pt x="297627" y="189306"/>
                </a:lnTo>
                <a:lnTo>
                  <a:pt x="296558" y="187644"/>
                </a:lnTo>
                <a:lnTo>
                  <a:pt x="290822" y="181762"/>
                </a:lnTo>
                <a:lnTo>
                  <a:pt x="360314" y="181762"/>
                </a:lnTo>
                <a:lnTo>
                  <a:pt x="364315" y="165124"/>
                </a:lnTo>
                <a:lnTo>
                  <a:pt x="356265" y="129794"/>
                </a:lnTo>
                <a:lnTo>
                  <a:pt x="333421" y="97465"/>
                </a:lnTo>
                <a:lnTo>
                  <a:pt x="306262" y="88582"/>
                </a:lnTo>
                <a:lnTo>
                  <a:pt x="253649" y="88582"/>
                </a:lnTo>
                <a:lnTo>
                  <a:pt x="253416" y="60579"/>
                </a:lnTo>
                <a:lnTo>
                  <a:pt x="108234" y="60579"/>
                </a:lnTo>
                <a:lnTo>
                  <a:pt x="76311" y="38582"/>
                </a:lnTo>
                <a:lnTo>
                  <a:pt x="56451" y="32051"/>
                </a:lnTo>
                <a:close/>
              </a:path>
              <a:path w="364490" h="276860">
                <a:moveTo>
                  <a:pt x="360314" y="181762"/>
                </a:moveTo>
                <a:lnTo>
                  <a:pt x="290822" y="181762"/>
                </a:lnTo>
                <a:lnTo>
                  <a:pt x="337728" y="186236"/>
                </a:lnTo>
                <a:lnTo>
                  <a:pt x="360181" y="182314"/>
                </a:lnTo>
                <a:lnTo>
                  <a:pt x="360314" y="181762"/>
                </a:lnTo>
                <a:close/>
              </a:path>
              <a:path w="364490" h="276860">
                <a:moveTo>
                  <a:pt x="298904" y="86175"/>
                </a:moveTo>
                <a:lnTo>
                  <a:pt x="267412" y="86392"/>
                </a:lnTo>
                <a:lnTo>
                  <a:pt x="253649" y="88582"/>
                </a:lnTo>
                <a:lnTo>
                  <a:pt x="306262" y="88582"/>
                </a:lnTo>
                <a:lnTo>
                  <a:pt x="298904" y="86175"/>
                </a:lnTo>
                <a:close/>
              </a:path>
              <a:path w="364490" h="276860">
                <a:moveTo>
                  <a:pt x="207535" y="0"/>
                </a:moveTo>
                <a:lnTo>
                  <a:pt x="172324" y="4509"/>
                </a:lnTo>
                <a:lnTo>
                  <a:pt x="140377" y="25884"/>
                </a:lnTo>
                <a:lnTo>
                  <a:pt x="117184" y="49461"/>
                </a:lnTo>
                <a:lnTo>
                  <a:pt x="108234" y="60579"/>
                </a:lnTo>
                <a:lnTo>
                  <a:pt x="253416" y="60579"/>
                </a:lnTo>
                <a:lnTo>
                  <a:pt x="253278" y="43992"/>
                </a:lnTo>
                <a:lnTo>
                  <a:pt x="248351" y="19902"/>
                </a:lnTo>
                <a:lnTo>
                  <a:pt x="234544" y="8006"/>
                </a:lnTo>
                <a:lnTo>
                  <a:pt x="207535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61925" y="2711833"/>
            <a:ext cx="106698" cy="1511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88158" y="3360687"/>
            <a:ext cx="442942" cy="337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200163" y="3822653"/>
            <a:ext cx="189335" cy="1814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76939" y="4176508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20">
                <a:moveTo>
                  <a:pt x="85953" y="0"/>
                </a:moveTo>
                <a:lnTo>
                  <a:pt x="0" y="28905"/>
                </a:lnTo>
                <a:lnTo>
                  <a:pt x="108305" y="233210"/>
                </a:lnTo>
                <a:lnTo>
                  <a:pt x="97804" y="244150"/>
                </a:lnTo>
                <a:lnTo>
                  <a:pt x="79292" y="270033"/>
                </a:lnTo>
                <a:lnTo>
                  <a:pt x="72258" y="300450"/>
                </a:lnTo>
                <a:lnTo>
                  <a:pt x="96189" y="324993"/>
                </a:lnTo>
                <a:lnTo>
                  <a:pt x="131764" y="337192"/>
                </a:lnTo>
                <a:lnTo>
                  <a:pt x="151234" y="331866"/>
                </a:lnTo>
                <a:lnTo>
                  <a:pt x="161451" y="300561"/>
                </a:lnTo>
                <a:lnTo>
                  <a:pt x="169265" y="234823"/>
                </a:lnTo>
                <a:lnTo>
                  <a:pt x="267112" y="234823"/>
                </a:lnTo>
                <a:lnTo>
                  <a:pt x="256590" y="207721"/>
                </a:lnTo>
                <a:lnTo>
                  <a:pt x="254979" y="205701"/>
                </a:lnTo>
                <a:lnTo>
                  <a:pt x="168287" y="205701"/>
                </a:lnTo>
                <a:lnTo>
                  <a:pt x="85953" y="0"/>
                </a:lnTo>
                <a:close/>
              </a:path>
              <a:path w="269875" h="337820">
                <a:moveTo>
                  <a:pt x="267112" y="234823"/>
                </a:moveTo>
                <a:lnTo>
                  <a:pt x="169265" y="234823"/>
                </a:lnTo>
                <a:lnTo>
                  <a:pt x="234330" y="252773"/>
                </a:lnTo>
                <a:lnTo>
                  <a:pt x="265115" y="255933"/>
                </a:lnTo>
                <a:lnTo>
                  <a:pt x="269806" y="241763"/>
                </a:lnTo>
                <a:lnTo>
                  <a:pt x="267112" y="234823"/>
                </a:lnTo>
                <a:close/>
              </a:path>
              <a:path w="269875" h="337820">
                <a:moveTo>
                  <a:pt x="228169" y="183427"/>
                </a:moveTo>
                <a:lnTo>
                  <a:pt x="206300" y="188838"/>
                </a:lnTo>
                <a:lnTo>
                  <a:pt x="168287" y="205701"/>
                </a:lnTo>
                <a:lnTo>
                  <a:pt x="254979" y="205701"/>
                </a:lnTo>
                <a:lnTo>
                  <a:pt x="242173" y="189658"/>
                </a:lnTo>
                <a:lnTo>
                  <a:pt x="228169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77975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40" h="270510">
                <a:moveTo>
                  <a:pt x="164617" y="0"/>
                </a:moveTo>
                <a:lnTo>
                  <a:pt x="0" y="98399"/>
                </a:lnTo>
                <a:lnTo>
                  <a:pt x="130619" y="270167"/>
                </a:lnTo>
                <a:lnTo>
                  <a:pt x="155232" y="261277"/>
                </a:lnTo>
                <a:lnTo>
                  <a:pt x="86334" y="100164"/>
                </a:lnTo>
                <a:lnTo>
                  <a:pt x="101180" y="94869"/>
                </a:lnTo>
                <a:lnTo>
                  <a:pt x="131312" y="94869"/>
                </a:lnTo>
                <a:lnTo>
                  <a:pt x="114960" y="51435"/>
                </a:lnTo>
                <a:lnTo>
                  <a:pt x="125552" y="41897"/>
                </a:lnTo>
                <a:lnTo>
                  <a:pt x="175090" y="41897"/>
                </a:lnTo>
                <a:lnTo>
                  <a:pt x="164617" y="0"/>
                </a:lnTo>
                <a:close/>
              </a:path>
              <a:path w="218440" h="270510">
                <a:moveTo>
                  <a:pt x="131312" y="94869"/>
                </a:moveTo>
                <a:lnTo>
                  <a:pt x="101180" y="94869"/>
                </a:lnTo>
                <a:lnTo>
                  <a:pt x="166890" y="252793"/>
                </a:lnTo>
                <a:lnTo>
                  <a:pt x="185978" y="240068"/>
                </a:lnTo>
                <a:lnTo>
                  <a:pt x="131312" y="94869"/>
                </a:lnTo>
                <a:close/>
              </a:path>
              <a:path w="218440" h="270510">
                <a:moveTo>
                  <a:pt x="175090" y="41897"/>
                </a:moveTo>
                <a:lnTo>
                  <a:pt x="125552" y="41897"/>
                </a:lnTo>
                <a:lnTo>
                  <a:pt x="199745" y="228409"/>
                </a:lnTo>
                <a:lnTo>
                  <a:pt x="218287" y="214706"/>
                </a:lnTo>
                <a:lnTo>
                  <a:pt x="175090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024979" y="4528421"/>
            <a:ext cx="204111" cy="229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313959" y="2763894"/>
            <a:ext cx="625681" cy="19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776227" y="2547223"/>
            <a:ext cx="149339" cy="1794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61313" y="2374562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90" h="276860">
                <a:moveTo>
                  <a:pt x="297640" y="189306"/>
                </a:moveTo>
                <a:lnTo>
                  <a:pt x="103001" y="189306"/>
                </a:lnTo>
                <a:lnTo>
                  <a:pt x="92171" y="220079"/>
                </a:lnTo>
                <a:lnTo>
                  <a:pt x="91465" y="238945"/>
                </a:lnTo>
                <a:lnTo>
                  <a:pt x="103496" y="253651"/>
                </a:lnTo>
                <a:lnTo>
                  <a:pt x="130878" y="271945"/>
                </a:lnTo>
                <a:lnTo>
                  <a:pt x="164921" y="276756"/>
                </a:lnTo>
                <a:lnTo>
                  <a:pt x="195832" y="259592"/>
                </a:lnTo>
                <a:lnTo>
                  <a:pt x="218285" y="237092"/>
                </a:lnTo>
                <a:lnTo>
                  <a:pt x="226953" y="225894"/>
                </a:lnTo>
                <a:lnTo>
                  <a:pt x="304898" y="225894"/>
                </a:lnTo>
                <a:lnTo>
                  <a:pt x="308044" y="222181"/>
                </a:lnTo>
                <a:lnTo>
                  <a:pt x="306131" y="202507"/>
                </a:lnTo>
                <a:lnTo>
                  <a:pt x="297640" y="189306"/>
                </a:lnTo>
                <a:close/>
              </a:path>
              <a:path w="364490" h="276860">
                <a:moveTo>
                  <a:pt x="304898" y="225894"/>
                </a:moveTo>
                <a:lnTo>
                  <a:pt x="226953" y="225894"/>
                </a:lnTo>
                <a:lnTo>
                  <a:pt x="231200" y="232099"/>
                </a:lnTo>
                <a:lnTo>
                  <a:pt x="243601" y="243824"/>
                </a:lnTo>
                <a:lnTo>
                  <a:pt x="263649" y="250733"/>
                </a:lnTo>
                <a:lnTo>
                  <a:pt x="290834" y="242493"/>
                </a:lnTo>
                <a:lnTo>
                  <a:pt x="304898" y="225894"/>
                </a:lnTo>
                <a:close/>
              </a:path>
              <a:path w="364490" h="276860">
                <a:moveTo>
                  <a:pt x="56461" y="32051"/>
                </a:moveTo>
                <a:lnTo>
                  <a:pt x="40363" y="41708"/>
                </a:lnTo>
                <a:lnTo>
                  <a:pt x="19727" y="68275"/>
                </a:lnTo>
                <a:lnTo>
                  <a:pt x="8445" y="101590"/>
                </a:lnTo>
                <a:lnTo>
                  <a:pt x="16959" y="129055"/>
                </a:lnTo>
                <a:lnTo>
                  <a:pt x="31882" y="147708"/>
                </a:lnTo>
                <a:lnTo>
                  <a:pt x="39831" y="154584"/>
                </a:lnTo>
                <a:lnTo>
                  <a:pt x="11576" y="172430"/>
                </a:lnTo>
                <a:lnTo>
                  <a:pt x="0" y="183716"/>
                </a:lnTo>
                <a:lnTo>
                  <a:pt x="3161" y="193248"/>
                </a:lnTo>
                <a:lnTo>
                  <a:pt x="19118" y="205828"/>
                </a:lnTo>
                <a:lnTo>
                  <a:pt x="44430" y="212098"/>
                </a:lnTo>
                <a:lnTo>
                  <a:pt x="71908" y="205435"/>
                </a:lnTo>
                <a:lnTo>
                  <a:pt x="93963" y="194838"/>
                </a:lnTo>
                <a:lnTo>
                  <a:pt x="103001" y="189306"/>
                </a:lnTo>
                <a:lnTo>
                  <a:pt x="297640" y="189306"/>
                </a:lnTo>
                <a:lnTo>
                  <a:pt x="296571" y="187644"/>
                </a:lnTo>
                <a:lnTo>
                  <a:pt x="290834" y="181762"/>
                </a:lnTo>
                <a:lnTo>
                  <a:pt x="360315" y="181762"/>
                </a:lnTo>
                <a:lnTo>
                  <a:pt x="364315" y="165124"/>
                </a:lnTo>
                <a:lnTo>
                  <a:pt x="356265" y="129794"/>
                </a:lnTo>
                <a:lnTo>
                  <a:pt x="333421" y="97465"/>
                </a:lnTo>
                <a:lnTo>
                  <a:pt x="306262" y="88582"/>
                </a:lnTo>
                <a:lnTo>
                  <a:pt x="253649" y="88582"/>
                </a:lnTo>
                <a:lnTo>
                  <a:pt x="253416" y="60579"/>
                </a:lnTo>
                <a:lnTo>
                  <a:pt x="108234" y="60579"/>
                </a:lnTo>
                <a:lnTo>
                  <a:pt x="76318" y="38582"/>
                </a:lnTo>
                <a:lnTo>
                  <a:pt x="56461" y="32051"/>
                </a:lnTo>
                <a:close/>
              </a:path>
              <a:path w="364490" h="276860">
                <a:moveTo>
                  <a:pt x="360315" y="181762"/>
                </a:moveTo>
                <a:lnTo>
                  <a:pt x="290834" y="181762"/>
                </a:lnTo>
                <a:lnTo>
                  <a:pt x="337734" y="186236"/>
                </a:lnTo>
                <a:lnTo>
                  <a:pt x="360183" y="182314"/>
                </a:lnTo>
                <a:lnTo>
                  <a:pt x="360315" y="181762"/>
                </a:lnTo>
                <a:close/>
              </a:path>
              <a:path w="364490" h="276860">
                <a:moveTo>
                  <a:pt x="298904" y="86175"/>
                </a:moveTo>
                <a:lnTo>
                  <a:pt x="267412" y="86392"/>
                </a:lnTo>
                <a:lnTo>
                  <a:pt x="253649" y="88582"/>
                </a:lnTo>
                <a:lnTo>
                  <a:pt x="306262" y="88582"/>
                </a:lnTo>
                <a:lnTo>
                  <a:pt x="298904" y="86175"/>
                </a:lnTo>
                <a:close/>
              </a:path>
              <a:path w="364490" h="276860">
                <a:moveTo>
                  <a:pt x="207535" y="0"/>
                </a:moveTo>
                <a:lnTo>
                  <a:pt x="172324" y="4509"/>
                </a:lnTo>
                <a:lnTo>
                  <a:pt x="140377" y="25884"/>
                </a:lnTo>
                <a:lnTo>
                  <a:pt x="117184" y="49461"/>
                </a:lnTo>
                <a:lnTo>
                  <a:pt x="108234" y="60579"/>
                </a:lnTo>
                <a:lnTo>
                  <a:pt x="253416" y="60579"/>
                </a:lnTo>
                <a:lnTo>
                  <a:pt x="253278" y="43992"/>
                </a:lnTo>
                <a:lnTo>
                  <a:pt x="248351" y="19902"/>
                </a:lnTo>
                <a:lnTo>
                  <a:pt x="234544" y="8006"/>
                </a:lnTo>
                <a:lnTo>
                  <a:pt x="207535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189862" y="2711833"/>
            <a:ext cx="106723" cy="1511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516010" y="3360687"/>
            <a:ext cx="443041" cy="3378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728114" y="3822653"/>
            <a:ext cx="189322" cy="1814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104884" y="4176508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20">
                <a:moveTo>
                  <a:pt x="85953" y="0"/>
                </a:moveTo>
                <a:lnTo>
                  <a:pt x="0" y="28905"/>
                </a:lnTo>
                <a:lnTo>
                  <a:pt x="108305" y="233210"/>
                </a:lnTo>
                <a:lnTo>
                  <a:pt x="97804" y="244150"/>
                </a:lnTo>
                <a:lnTo>
                  <a:pt x="79292" y="270033"/>
                </a:lnTo>
                <a:lnTo>
                  <a:pt x="72258" y="300450"/>
                </a:lnTo>
                <a:lnTo>
                  <a:pt x="96189" y="324993"/>
                </a:lnTo>
                <a:lnTo>
                  <a:pt x="131757" y="337192"/>
                </a:lnTo>
                <a:lnTo>
                  <a:pt x="151226" y="331866"/>
                </a:lnTo>
                <a:lnTo>
                  <a:pt x="161449" y="300561"/>
                </a:lnTo>
                <a:lnTo>
                  <a:pt x="169278" y="234823"/>
                </a:lnTo>
                <a:lnTo>
                  <a:pt x="267112" y="234823"/>
                </a:lnTo>
                <a:lnTo>
                  <a:pt x="256590" y="207721"/>
                </a:lnTo>
                <a:lnTo>
                  <a:pt x="254979" y="205701"/>
                </a:lnTo>
                <a:lnTo>
                  <a:pt x="168287" y="205701"/>
                </a:lnTo>
                <a:lnTo>
                  <a:pt x="85953" y="0"/>
                </a:lnTo>
                <a:close/>
              </a:path>
              <a:path w="269875" h="337820">
                <a:moveTo>
                  <a:pt x="267112" y="234823"/>
                </a:moveTo>
                <a:lnTo>
                  <a:pt x="169278" y="234823"/>
                </a:lnTo>
                <a:lnTo>
                  <a:pt x="234336" y="252773"/>
                </a:lnTo>
                <a:lnTo>
                  <a:pt x="265117" y="255933"/>
                </a:lnTo>
                <a:lnTo>
                  <a:pt x="269806" y="241763"/>
                </a:lnTo>
                <a:lnTo>
                  <a:pt x="267112" y="234823"/>
                </a:lnTo>
                <a:close/>
              </a:path>
              <a:path w="269875" h="337820">
                <a:moveTo>
                  <a:pt x="228179" y="183427"/>
                </a:moveTo>
                <a:lnTo>
                  <a:pt x="206307" y="188838"/>
                </a:lnTo>
                <a:lnTo>
                  <a:pt x="168287" y="205701"/>
                </a:lnTo>
                <a:lnTo>
                  <a:pt x="254979" y="205701"/>
                </a:lnTo>
                <a:lnTo>
                  <a:pt x="242180" y="189658"/>
                </a:lnTo>
                <a:lnTo>
                  <a:pt x="228179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005946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40" h="270510">
                <a:moveTo>
                  <a:pt x="164579" y="0"/>
                </a:moveTo>
                <a:lnTo>
                  <a:pt x="0" y="98399"/>
                </a:lnTo>
                <a:lnTo>
                  <a:pt x="130594" y="270167"/>
                </a:lnTo>
                <a:lnTo>
                  <a:pt x="155206" y="261277"/>
                </a:lnTo>
                <a:lnTo>
                  <a:pt x="86321" y="100164"/>
                </a:lnTo>
                <a:lnTo>
                  <a:pt x="101155" y="94869"/>
                </a:lnTo>
                <a:lnTo>
                  <a:pt x="131281" y="94869"/>
                </a:lnTo>
                <a:lnTo>
                  <a:pt x="114935" y="51435"/>
                </a:lnTo>
                <a:lnTo>
                  <a:pt x="125526" y="41897"/>
                </a:lnTo>
                <a:lnTo>
                  <a:pt x="175057" y="41897"/>
                </a:lnTo>
                <a:lnTo>
                  <a:pt x="164579" y="0"/>
                </a:lnTo>
                <a:close/>
              </a:path>
              <a:path w="218440" h="270510">
                <a:moveTo>
                  <a:pt x="131281" y="94869"/>
                </a:moveTo>
                <a:lnTo>
                  <a:pt x="101155" y="94869"/>
                </a:lnTo>
                <a:lnTo>
                  <a:pt x="166865" y="252793"/>
                </a:lnTo>
                <a:lnTo>
                  <a:pt x="185928" y="240068"/>
                </a:lnTo>
                <a:lnTo>
                  <a:pt x="131281" y="94869"/>
                </a:lnTo>
                <a:close/>
              </a:path>
              <a:path w="218440" h="270510">
                <a:moveTo>
                  <a:pt x="175057" y="41897"/>
                </a:moveTo>
                <a:lnTo>
                  <a:pt x="125526" y="41897"/>
                </a:lnTo>
                <a:lnTo>
                  <a:pt x="199720" y="228409"/>
                </a:lnTo>
                <a:lnTo>
                  <a:pt x="218274" y="214706"/>
                </a:lnTo>
                <a:lnTo>
                  <a:pt x="175057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552928" y="4528421"/>
            <a:ext cx="204092" cy="2298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841899" y="2763894"/>
            <a:ext cx="625689" cy="1930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304172" y="2547223"/>
            <a:ext cx="149351" cy="1794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189253" y="2374562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90" h="276860">
                <a:moveTo>
                  <a:pt x="297639" y="189306"/>
                </a:moveTo>
                <a:lnTo>
                  <a:pt x="103012" y="189306"/>
                </a:lnTo>
                <a:lnTo>
                  <a:pt x="92175" y="220079"/>
                </a:lnTo>
                <a:lnTo>
                  <a:pt x="91465" y="238945"/>
                </a:lnTo>
                <a:lnTo>
                  <a:pt x="103495" y="253651"/>
                </a:lnTo>
                <a:lnTo>
                  <a:pt x="130876" y="271945"/>
                </a:lnTo>
                <a:lnTo>
                  <a:pt x="164926" y="276756"/>
                </a:lnTo>
                <a:lnTo>
                  <a:pt x="195841" y="259592"/>
                </a:lnTo>
                <a:lnTo>
                  <a:pt x="218296" y="237092"/>
                </a:lnTo>
                <a:lnTo>
                  <a:pt x="226964" y="225894"/>
                </a:lnTo>
                <a:lnTo>
                  <a:pt x="304903" y="225894"/>
                </a:lnTo>
                <a:lnTo>
                  <a:pt x="308047" y="222181"/>
                </a:lnTo>
                <a:lnTo>
                  <a:pt x="306131" y="202507"/>
                </a:lnTo>
                <a:lnTo>
                  <a:pt x="297639" y="189306"/>
                </a:lnTo>
                <a:close/>
              </a:path>
              <a:path w="364490" h="276860">
                <a:moveTo>
                  <a:pt x="304903" y="225894"/>
                </a:moveTo>
                <a:lnTo>
                  <a:pt x="226964" y="225894"/>
                </a:lnTo>
                <a:lnTo>
                  <a:pt x="231213" y="232099"/>
                </a:lnTo>
                <a:lnTo>
                  <a:pt x="243617" y="243824"/>
                </a:lnTo>
                <a:lnTo>
                  <a:pt x="263665" y="250733"/>
                </a:lnTo>
                <a:lnTo>
                  <a:pt x="290845" y="242493"/>
                </a:lnTo>
                <a:lnTo>
                  <a:pt x="304903" y="225894"/>
                </a:lnTo>
                <a:close/>
              </a:path>
              <a:path w="364490" h="276860">
                <a:moveTo>
                  <a:pt x="56462" y="32051"/>
                </a:moveTo>
                <a:lnTo>
                  <a:pt x="40367" y="41708"/>
                </a:lnTo>
                <a:lnTo>
                  <a:pt x="19738" y="68275"/>
                </a:lnTo>
                <a:lnTo>
                  <a:pt x="8455" y="101590"/>
                </a:lnTo>
                <a:lnTo>
                  <a:pt x="16964" y="129055"/>
                </a:lnTo>
                <a:lnTo>
                  <a:pt x="31883" y="147708"/>
                </a:lnTo>
                <a:lnTo>
                  <a:pt x="39830" y="154584"/>
                </a:lnTo>
                <a:lnTo>
                  <a:pt x="11574" y="172430"/>
                </a:lnTo>
                <a:lnTo>
                  <a:pt x="0" y="183716"/>
                </a:lnTo>
                <a:lnTo>
                  <a:pt x="3165" y="193248"/>
                </a:lnTo>
                <a:lnTo>
                  <a:pt x="19129" y="205828"/>
                </a:lnTo>
                <a:lnTo>
                  <a:pt x="44441" y="212098"/>
                </a:lnTo>
                <a:lnTo>
                  <a:pt x="71920" y="205435"/>
                </a:lnTo>
                <a:lnTo>
                  <a:pt x="93974" y="194838"/>
                </a:lnTo>
                <a:lnTo>
                  <a:pt x="103012" y="189306"/>
                </a:lnTo>
                <a:lnTo>
                  <a:pt x="297639" y="189306"/>
                </a:lnTo>
                <a:lnTo>
                  <a:pt x="296569" y="187644"/>
                </a:lnTo>
                <a:lnTo>
                  <a:pt x="290833" y="181762"/>
                </a:lnTo>
                <a:lnTo>
                  <a:pt x="360325" y="181762"/>
                </a:lnTo>
                <a:lnTo>
                  <a:pt x="364326" y="165124"/>
                </a:lnTo>
                <a:lnTo>
                  <a:pt x="356276" y="129794"/>
                </a:lnTo>
                <a:lnTo>
                  <a:pt x="333430" y="97465"/>
                </a:lnTo>
                <a:lnTo>
                  <a:pt x="306267" y="88582"/>
                </a:lnTo>
                <a:lnTo>
                  <a:pt x="253647" y="88582"/>
                </a:lnTo>
                <a:lnTo>
                  <a:pt x="253415" y="60579"/>
                </a:lnTo>
                <a:lnTo>
                  <a:pt x="108245" y="60579"/>
                </a:lnTo>
                <a:lnTo>
                  <a:pt x="76322" y="38582"/>
                </a:lnTo>
                <a:lnTo>
                  <a:pt x="56462" y="32051"/>
                </a:lnTo>
                <a:close/>
              </a:path>
              <a:path w="364490" h="276860">
                <a:moveTo>
                  <a:pt x="360325" y="181762"/>
                </a:moveTo>
                <a:lnTo>
                  <a:pt x="290833" y="181762"/>
                </a:lnTo>
                <a:lnTo>
                  <a:pt x="337740" y="186236"/>
                </a:lnTo>
                <a:lnTo>
                  <a:pt x="360192" y="182314"/>
                </a:lnTo>
                <a:lnTo>
                  <a:pt x="360325" y="181762"/>
                </a:lnTo>
                <a:close/>
              </a:path>
              <a:path w="364490" h="276860">
                <a:moveTo>
                  <a:pt x="298908" y="86175"/>
                </a:moveTo>
                <a:lnTo>
                  <a:pt x="267413" y="86392"/>
                </a:lnTo>
                <a:lnTo>
                  <a:pt x="253647" y="88582"/>
                </a:lnTo>
                <a:lnTo>
                  <a:pt x="306267" y="88582"/>
                </a:lnTo>
                <a:lnTo>
                  <a:pt x="298908" y="86175"/>
                </a:lnTo>
                <a:close/>
              </a:path>
              <a:path w="364490" h="276860">
                <a:moveTo>
                  <a:pt x="207546" y="0"/>
                </a:moveTo>
                <a:lnTo>
                  <a:pt x="172330" y="4509"/>
                </a:lnTo>
                <a:lnTo>
                  <a:pt x="140384" y="25884"/>
                </a:lnTo>
                <a:lnTo>
                  <a:pt x="117194" y="49461"/>
                </a:lnTo>
                <a:lnTo>
                  <a:pt x="108245" y="60579"/>
                </a:lnTo>
                <a:lnTo>
                  <a:pt x="253415" y="60579"/>
                </a:lnTo>
                <a:lnTo>
                  <a:pt x="253277" y="43992"/>
                </a:lnTo>
                <a:lnTo>
                  <a:pt x="248351" y="19902"/>
                </a:lnTo>
                <a:lnTo>
                  <a:pt x="234548" y="8006"/>
                </a:lnTo>
                <a:lnTo>
                  <a:pt x="207546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-3177" y="2711833"/>
            <a:ext cx="376004" cy="58012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4218" y="3360687"/>
            <a:ext cx="443046" cy="3378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616328" y="3822653"/>
            <a:ext cx="189340" cy="1814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4176508"/>
            <a:ext cx="263525" cy="337820"/>
          </a:xfrm>
          <a:custGeom>
            <a:avLst/>
            <a:gdLst/>
            <a:ahLst/>
            <a:cxnLst/>
            <a:rect l="l" t="t" r="r" b="b"/>
            <a:pathLst>
              <a:path w="263525" h="337820">
                <a:moveTo>
                  <a:pt x="79039" y="0"/>
                </a:moveTo>
                <a:lnTo>
                  <a:pt x="0" y="26584"/>
                </a:lnTo>
                <a:lnTo>
                  <a:pt x="0" y="41923"/>
                </a:lnTo>
                <a:lnTo>
                  <a:pt x="101404" y="233210"/>
                </a:lnTo>
                <a:lnTo>
                  <a:pt x="90903" y="244150"/>
                </a:lnTo>
                <a:lnTo>
                  <a:pt x="72391" y="270033"/>
                </a:lnTo>
                <a:lnTo>
                  <a:pt x="65357" y="300450"/>
                </a:lnTo>
                <a:lnTo>
                  <a:pt x="89288" y="324993"/>
                </a:lnTo>
                <a:lnTo>
                  <a:pt x="124863" y="337192"/>
                </a:lnTo>
                <a:lnTo>
                  <a:pt x="144335" y="331866"/>
                </a:lnTo>
                <a:lnTo>
                  <a:pt x="154555" y="300561"/>
                </a:lnTo>
                <a:lnTo>
                  <a:pt x="162377" y="234823"/>
                </a:lnTo>
                <a:lnTo>
                  <a:pt x="260204" y="234823"/>
                </a:lnTo>
                <a:lnTo>
                  <a:pt x="249676" y="207721"/>
                </a:lnTo>
                <a:lnTo>
                  <a:pt x="248065" y="205701"/>
                </a:lnTo>
                <a:lnTo>
                  <a:pt x="161373" y="205701"/>
                </a:lnTo>
                <a:lnTo>
                  <a:pt x="79039" y="0"/>
                </a:lnTo>
                <a:close/>
              </a:path>
              <a:path w="263525" h="337820">
                <a:moveTo>
                  <a:pt x="260204" y="234823"/>
                </a:moveTo>
                <a:lnTo>
                  <a:pt x="162377" y="234823"/>
                </a:lnTo>
                <a:lnTo>
                  <a:pt x="227434" y="252773"/>
                </a:lnTo>
                <a:lnTo>
                  <a:pt x="258214" y="255933"/>
                </a:lnTo>
                <a:lnTo>
                  <a:pt x="262900" y="241763"/>
                </a:lnTo>
                <a:lnTo>
                  <a:pt x="260204" y="234823"/>
                </a:lnTo>
                <a:close/>
              </a:path>
              <a:path w="263525" h="337820">
                <a:moveTo>
                  <a:pt x="221265" y="183427"/>
                </a:moveTo>
                <a:lnTo>
                  <a:pt x="199393" y="188838"/>
                </a:lnTo>
                <a:lnTo>
                  <a:pt x="161373" y="205701"/>
                </a:lnTo>
                <a:lnTo>
                  <a:pt x="248065" y="205701"/>
                </a:lnTo>
                <a:lnTo>
                  <a:pt x="235266" y="189658"/>
                </a:lnTo>
                <a:lnTo>
                  <a:pt x="221265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94147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40" h="270510">
                <a:moveTo>
                  <a:pt x="164604" y="0"/>
                </a:moveTo>
                <a:lnTo>
                  <a:pt x="0" y="98399"/>
                </a:lnTo>
                <a:lnTo>
                  <a:pt x="130606" y="270167"/>
                </a:lnTo>
                <a:lnTo>
                  <a:pt x="155206" y="261277"/>
                </a:lnTo>
                <a:lnTo>
                  <a:pt x="86321" y="100164"/>
                </a:lnTo>
                <a:lnTo>
                  <a:pt x="101168" y="94869"/>
                </a:lnTo>
                <a:lnTo>
                  <a:pt x="131300" y="94869"/>
                </a:lnTo>
                <a:lnTo>
                  <a:pt x="114947" y="51435"/>
                </a:lnTo>
                <a:lnTo>
                  <a:pt x="125539" y="41897"/>
                </a:lnTo>
                <a:lnTo>
                  <a:pt x="175077" y="41897"/>
                </a:lnTo>
                <a:lnTo>
                  <a:pt x="164604" y="0"/>
                </a:lnTo>
                <a:close/>
              </a:path>
              <a:path w="218440" h="270510">
                <a:moveTo>
                  <a:pt x="131300" y="94869"/>
                </a:moveTo>
                <a:lnTo>
                  <a:pt x="101168" y="94869"/>
                </a:lnTo>
                <a:lnTo>
                  <a:pt x="166865" y="252793"/>
                </a:lnTo>
                <a:lnTo>
                  <a:pt x="185966" y="240068"/>
                </a:lnTo>
                <a:lnTo>
                  <a:pt x="131300" y="94869"/>
                </a:lnTo>
                <a:close/>
              </a:path>
              <a:path w="218440" h="270510">
                <a:moveTo>
                  <a:pt x="175077" y="41897"/>
                </a:moveTo>
                <a:lnTo>
                  <a:pt x="125539" y="41897"/>
                </a:lnTo>
                <a:lnTo>
                  <a:pt x="199745" y="228409"/>
                </a:lnTo>
                <a:lnTo>
                  <a:pt x="218274" y="214706"/>
                </a:lnTo>
                <a:lnTo>
                  <a:pt x="175077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41143" y="4528421"/>
            <a:ext cx="204105" cy="2298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30127" y="2763894"/>
            <a:ext cx="625672" cy="1930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192374" y="2547223"/>
            <a:ext cx="149364" cy="1794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077482" y="2374562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89" h="276860">
                <a:moveTo>
                  <a:pt x="297628" y="189306"/>
                </a:moveTo>
                <a:lnTo>
                  <a:pt x="102992" y="189306"/>
                </a:lnTo>
                <a:lnTo>
                  <a:pt x="92154" y="220079"/>
                </a:lnTo>
                <a:lnTo>
                  <a:pt x="91446" y="238945"/>
                </a:lnTo>
                <a:lnTo>
                  <a:pt x="103479" y="253651"/>
                </a:lnTo>
                <a:lnTo>
                  <a:pt x="130868" y="271945"/>
                </a:lnTo>
                <a:lnTo>
                  <a:pt x="164911" y="276756"/>
                </a:lnTo>
                <a:lnTo>
                  <a:pt x="195822" y="259592"/>
                </a:lnTo>
                <a:lnTo>
                  <a:pt x="218276" y="237092"/>
                </a:lnTo>
                <a:lnTo>
                  <a:pt x="226944" y="225894"/>
                </a:lnTo>
                <a:lnTo>
                  <a:pt x="304884" y="225894"/>
                </a:lnTo>
                <a:lnTo>
                  <a:pt x="308029" y="222181"/>
                </a:lnTo>
                <a:lnTo>
                  <a:pt x="306117" y="202507"/>
                </a:lnTo>
                <a:lnTo>
                  <a:pt x="297628" y="189306"/>
                </a:lnTo>
                <a:close/>
              </a:path>
              <a:path w="364489" h="276860">
                <a:moveTo>
                  <a:pt x="304884" y="225894"/>
                </a:moveTo>
                <a:lnTo>
                  <a:pt x="226944" y="225894"/>
                </a:lnTo>
                <a:lnTo>
                  <a:pt x="231190" y="232099"/>
                </a:lnTo>
                <a:lnTo>
                  <a:pt x="243592" y="243824"/>
                </a:lnTo>
                <a:lnTo>
                  <a:pt x="263639" y="250733"/>
                </a:lnTo>
                <a:lnTo>
                  <a:pt x="290825" y="242493"/>
                </a:lnTo>
                <a:lnTo>
                  <a:pt x="304884" y="225894"/>
                </a:lnTo>
                <a:close/>
              </a:path>
              <a:path w="364489" h="276860">
                <a:moveTo>
                  <a:pt x="56441" y="32051"/>
                </a:moveTo>
                <a:lnTo>
                  <a:pt x="40346" y="41708"/>
                </a:lnTo>
                <a:lnTo>
                  <a:pt x="19718" y="68275"/>
                </a:lnTo>
                <a:lnTo>
                  <a:pt x="8436" y="101590"/>
                </a:lnTo>
                <a:lnTo>
                  <a:pt x="16949" y="129055"/>
                </a:lnTo>
                <a:lnTo>
                  <a:pt x="31873" y="147708"/>
                </a:lnTo>
                <a:lnTo>
                  <a:pt x="39822" y="154584"/>
                </a:lnTo>
                <a:lnTo>
                  <a:pt x="11573" y="172430"/>
                </a:lnTo>
                <a:lnTo>
                  <a:pt x="0" y="183716"/>
                </a:lnTo>
                <a:lnTo>
                  <a:pt x="3158" y="193248"/>
                </a:lnTo>
                <a:lnTo>
                  <a:pt x="19108" y="205828"/>
                </a:lnTo>
                <a:lnTo>
                  <a:pt x="44420" y="212098"/>
                </a:lnTo>
                <a:lnTo>
                  <a:pt x="71899" y="205435"/>
                </a:lnTo>
                <a:lnTo>
                  <a:pt x="93953" y="194838"/>
                </a:lnTo>
                <a:lnTo>
                  <a:pt x="102992" y="189306"/>
                </a:lnTo>
                <a:lnTo>
                  <a:pt x="297628" y="189306"/>
                </a:lnTo>
                <a:lnTo>
                  <a:pt x="296559" y="187644"/>
                </a:lnTo>
                <a:lnTo>
                  <a:pt x="290825" y="181762"/>
                </a:lnTo>
                <a:lnTo>
                  <a:pt x="360306" y="181762"/>
                </a:lnTo>
                <a:lnTo>
                  <a:pt x="364305" y="165124"/>
                </a:lnTo>
                <a:lnTo>
                  <a:pt x="356255" y="129794"/>
                </a:lnTo>
                <a:lnTo>
                  <a:pt x="333412" y="97465"/>
                </a:lnTo>
                <a:lnTo>
                  <a:pt x="306252" y="88582"/>
                </a:lnTo>
                <a:lnTo>
                  <a:pt x="253639" y="88582"/>
                </a:lnTo>
                <a:lnTo>
                  <a:pt x="253402" y="60579"/>
                </a:lnTo>
                <a:lnTo>
                  <a:pt x="108224" y="60579"/>
                </a:lnTo>
                <a:lnTo>
                  <a:pt x="76302" y="38582"/>
                </a:lnTo>
                <a:lnTo>
                  <a:pt x="56441" y="32051"/>
                </a:lnTo>
                <a:close/>
              </a:path>
              <a:path w="364489" h="276860">
                <a:moveTo>
                  <a:pt x="360306" y="181762"/>
                </a:moveTo>
                <a:lnTo>
                  <a:pt x="290825" y="181762"/>
                </a:lnTo>
                <a:lnTo>
                  <a:pt x="337724" y="186236"/>
                </a:lnTo>
                <a:lnTo>
                  <a:pt x="360173" y="182314"/>
                </a:lnTo>
                <a:lnTo>
                  <a:pt x="360306" y="181762"/>
                </a:lnTo>
                <a:close/>
              </a:path>
              <a:path w="364489" h="276860">
                <a:moveTo>
                  <a:pt x="298894" y="86175"/>
                </a:moveTo>
                <a:lnTo>
                  <a:pt x="267403" y="86392"/>
                </a:lnTo>
                <a:lnTo>
                  <a:pt x="253639" y="88582"/>
                </a:lnTo>
                <a:lnTo>
                  <a:pt x="306252" y="88582"/>
                </a:lnTo>
                <a:lnTo>
                  <a:pt x="298894" y="86175"/>
                </a:lnTo>
                <a:close/>
              </a:path>
              <a:path w="364489" h="276860">
                <a:moveTo>
                  <a:pt x="207525" y="0"/>
                </a:moveTo>
                <a:lnTo>
                  <a:pt x="172320" y="4509"/>
                </a:lnTo>
                <a:lnTo>
                  <a:pt x="140373" y="25884"/>
                </a:lnTo>
                <a:lnTo>
                  <a:pt x="117177" y="49461"/>
                </a:lnTo>
                <a:lnTo>
                  <a:pt x="108224" y="60579"/>
                </a:lnTo>
                <a:lnTo>
                  <a:pt x="253402" y="60579"/>
                </a:lnTo>
                <a:lnTo>
                  <a:pt x="253262" y="43992"/>
                </a:lnTo>
                <a:lnTo>
                  <a:pt x="248332" y="19902"/>
                </a:lnTo>
                <a:lnTo>
                  <a:pt x="234528" y="8006"/>
                </a:lnTo>
                <a:lnTo>
                  <a:pt x="207525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717818" y="2711833"/>
            <a:ext cx="106920" cy="15114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044065" y="3360687"/>
            <a:ext cx="442927" cy="3378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4256055" y="3822653"/>
            <a:ext cx="143941" cy="1814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4078506" y="4741695"/>
            <a:ext cx="321945" cy="344805"/>
          </a:xfrm>
          <a:custGeom>
            <a:avLst/>
            <a:gdLst/>
            <a:ahLst/>
            <a:cxnLst/>
            <a:rect l="l" t="t" r="r" b="b"/>
            <a:pathLst>
              <a:path w="321944" h="344804">
                <a:moveTo>
                  <a:pt x="321490" y="0"/>
                </a:moveTo>
                <a:lnTo>
                  <a:pt x="243652" y="15438"/>
                </a:lnTo>
                <a:lnTo>
                  <a:pt x="157329" y="34420"/>
                </a:lnTo>
                <a:lnTo>
                  <a:pt x="94611" y="50859"/>
                </a:lnTo>
                <a:lnTo>
                  <a:pt x="51340" y="67988"/>
                </a:lnTo>
                <a:lnTo>
                  <a:pt x="9009" y="108010"/>
                </a:lnTo>
                <a:lnTo>
                  <a:pt x="2077" y="161871"/>
                </a:lnTo>
                <a:lnTo>
                  <a:pt x="3056" y="196300"/>
                </a:lnTo>
                <a:lnTo>
                  <a:pt x="2287" y="236959"/>
                </a:lnTo>
                <a:lnTo>
                  <a:pt x="0" y="304591"/>
                </a:lnTo>
                <a:lnTo>
                  <a:pt x="12131" y="337293"/>
                </a:lnTo>
                <a:lnTo>
                  <a:pt x="50288" y="344205"/>
                </a:lnTo>
                <a:lnTo>
                  <a:pt x="126074" y="334470"/>
                </a:lnTo>
                <a:lnTo>
                  <a:pt x="163173" y="334470"/>
                </a:lnTo>
                <a:lnTo>
                  <a:pt x="194453" y="331258"/>
                </a:lnTo>
                <a:lnTo>
                  <a:pt x="242133" y="323215"/>
                </a:lnTo>
                <a:lnTo>
                  <a:pt x="295941" y="312054"/>
                </a:lnTo>
                <a:lnTo>
                  <a:pt x="321490" y="306132"/>
                </a:lnTo>
                <a:lnTo>
                  <a:pt x="321490" y="0"/>
                </a:lnTo>
                <a:close/>
              </a:path>
              <a:path w="321944" h="344804">
                <a:moveTo>
                  <a:pt x="163173" y="334470"/>
                </a:moveTo>
                <a:lnTo>
                  <a:pt x="126074" y="334470"/>
                </a:lnTo>
                <a:lnTo>
                  <a:pt x="155051" y="335304"/>
                </a:lnTo>
                <a:lnTo>
                  <a:pt x="163173" y="33447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4078506" y="4741695"/>
            <a:ext cx="321945" cy="344805"/>
          </a:xfrm>
          <a:custGeom>
            <a:avLst/>
            <a:gdLst/>
            <a:ahLst/>
            <a:cxnLst/>
            <a:rect l="l" t="t" r="r" b="b"/>
            <a:pathLst>
              <a:path w="321944" h="344804">
                <a:moveTo>
                  <a:pt x="126074" y="334470"/>
                </a:moveTo>
                <a:lnTo>
                  <a:pt x="50288" y="344205"/>
                </a:lnTo>
                <a:lnTo>
                  <a:pt x="12131" y="337293"/>
                </a:lnTo>
                <a:lnTo>
                  <a:pt x="0" y="304591"/>
                </a:lnTo>
                <a:lnTo>
                  <a:pt x="2287" y="236959"/>
                </a:lnTo>
                <a:lnTo>
                  <a:pt x="3056" y="196300"/>
                </a:lnTo>
                <a:lnTo>
                  <a:pt x="2077" y="161871"/>
                </a:lnTo>
                <a:lnTo>
                  <a:pt x="2884" y="132749"/>
                </a:lnTo>
                <a:lnTo>
                  <a:pt x="9009" y="108010"/>
                </a:lnTo>
                <a:lnTo>
                  <a:pt x="51340" y="67988"/>
                </a:lnTo>
                <a:lnTo>
                  <a:pt x="94611" y="50859"/>
                </a:lnTo>
                <a:lnTo>
                  <a:pt x="157329" y="34420"/>
                </a:lnTo>
                <a:lnTo>
                  <a:pt x="198697" y="25206"/>
                </a:lnTo>
                <a:lnTo>
                  <a:pt x="243652" y="15438"/>
                </a:lnTo>
                <a:lnTo>
                  <a:pt x="291249" y="5664"/>
                </a:lnTo>
                <a:lnTo>
                  <a:pt x="321490" y="0"/>
                </a:lnTo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4204581" y="5047827"/>
            <a:ext cx="195580" cy="29209"/>
          </a:xfrm>
          <a:custGeom>
            <a:avLst/>
            <a:gdLst/>
            <a:ahLst/>
            <a:cxnLst/>
            <a:rect l="l" t="t" r="r" b="b"/>
            <a:pathLst>
              <a:path w="195580" h="29210">
                <a:moveTo>
                  <a:pt x="195415" y="0"/>
                </a:moveTo>
                <a:lnTo>
                  <a:pt x="169866" y="5922"/>
                </a:lnTo>
                <a:lnTo>
                  <a:pt x="116058" y="17082"/>
                </a:lnTo>
                <a:lnTo>
                  <a:pt x="68378" y="25126"/>
                </a:lnTo>
                <a:lnTo>
                  <a:pt x="28976" y="29172"/>
                </a:lnTo>
                <a:lnTo>
                  <a:pt x="0" y="28338"/>
                </a:lnTo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4035772" y="4872047"/>
            <a:ext cx="364490" cy="107950"/>
          </a:xfrm>
          <a:custGeom>
            <a:avLst/>
            <a:gdLst/>
            <a:ahLst/>
            <a:cxnLst/>
            <a:rect l="l" t="t" r="r" b="b"/>
            <a:pathLst>
              <a:path w="364490" h="107950">
                <a:moveTo>
                  <a:pt x="0" y="107856"/>
                </a:moveTo>
                <a:lnTo>
                  <a:pt x="30637" y="80973"/>
                </a:lnTo>
                <a:lnTo>
                  <a:pt x="70685" y="63547"/>
                </a:lnTo>
                <a:lnTo>
                  <a:pt x="128778" y="57844"/>
                </a:lnTo>
                <a:lnTo>
                  <a:pt x="188133" y="56909"/>
                </a:lnTo>
                <a:lnTo>
                  <a:pt x="235062" y="48474"/>
                </a:lnTo>
                <a:lnTo>
                  <a:pt x="275426" y="35348"/>
                </a:lnTo>
                <a:lnTo>
                  <a:pt x="315087" y="20340"/>
                </a:lnTo>
                <a:lnTo>
                  <a:pt x="352890" y="4431"/>
                </a:lnTo>
                <a:lnTo>
                  <a:pt x="364223" y="0"/>
                </a:lnTo>
              </a:path>
            </a:pathLst>
          </a:custGeom>
          <a:ln w="15875">
            <a:solidFill>
              <a:srgbClr val="68AD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632842" y="4176508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20">
                <a:moveTo>
                  <a:pt x="85940" y="0"/>
                </a:moveTo>
                <a:lnTo>
                  <a:pt x="0" y="28905"/>
                </a:lnTo>
                <a:lnTo>
                  <a:pt x="108292" y="233210"/>
                </a:lnTo>
                <a:lnTo>
                  <a:pt x="97791" y="244150"/>
                </a:lnTo>
                <a:lnTo>
                  <a:pt x="79279" y="270033"/>
                </a:lnTo>
                <a:lnTo>
                  <a:pt x="72245" y="300450"/>
                </a:lnTo>
                <a:lnTo>
                  <a:pt x="96177" y="324993"/>
                </a:lnTo>
                <a:lnTo>
                  <a:pt x="131751" y="337192"/>
                </a:lnTo>
                <a:lnTo>
                  <a:pt x="151223" y="331866"/>
                </a:lnTo>
                <a:lnTo>
                  <a:pt x="161444" y="300561"/>
                </a:lnTo>
                <a:lnTo>
                  <a:pt x="169265" y="234823"/>
                </a:lnTo>
                <a:lnTo>
                  <a:pt x="267099" y="234823"/>
                </a:lnTo>
                <a:lnTo>
                  <a:pt x="256578" y="207721"/>
                </a:lnTo>
                <a:lnTo>
                  <a:pt x="254967" y="205701"/>
                </a:lnTo>
                <a:lnTo>
                  <a:pt x="168275" y="205701"/>
                </a:lnTo>
                <a:lnTo>
                  <a:pt x="85940" y="0"/>
                </a:lnTo>
                <a:close/>
              </a:path>
              <a:path w="269875" h="337820">
                <a:moveTo>
                  <a:pt x="267099" y="234823"/>
                </a:moveTo>
                <a:lnTo>
                  <a:pt x="169265" y="234823"/>
                </a:lnTo>
                <a:lnTo>
                  <a:pt x="234323" y="252773"/>
                </a:lnTo>
                <a:lnTo>
                  <a:pt x="265104" y="255933"/>
                </a:lnTo>
                <a:lnTo>
                  <a:pt x="269794" y="241763"/>
                </a:lnTo>
                <a:lnTo>
                  <a:pt x="267099" y="234823"/>
                </a:lnTo>
                <a:close/>
              </a:path>
              <a:path w="269875" h="337820">
                <a:moveTo>
                  <a:pt x="228176" y="183427"/>
                </a:moveTo>
                <a:lnTo>
                  <a:pt x="206302" y="188838"/>
                </a:lnTo>
                <a:lnTo>
                  <a:pt x="168275" y="205701"/>
                </a:lnTo>
                <a:lnTo>
                  <a:pt x="254967" y="205701"/>
                </a:lnTo>
                <a:lnTo>
                  <a:pt x="242175" y="189658"/>
                </a:lnTo>
                <a:lnTo>
                  <a:pt x="228176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3533882" y="4202103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40" h="270510">
                <a:moveTo>
                  <a:pt x="164579" y="0"/>
                </a:moveTo>
                <a:lnTo>
                  <a:pt x="0" y="98399"/>
                </a:lnTo>
                <a:lnTo>
                  <a:pt x="130594" y="270167"/>
                </a:lnTo>
                <a:lnTo>
                  <a:pt x="155219" y="261277"/>
                </a:lnTo>
                <a:lnTo>
                  <a:pt x="86321" y="100164"/>
                </a:lnTo>
                <a:lnTo>
                  <a:pt x="101168" y="94869"/>
                </a:lnTo>
                <a:lnTo>
                  <a:pt x="131300" y="94869"/>
                </a:lnTo>
                <a:lnTo>
                  <a:pt x="114947" y="51435"/>
                </a:lnTo>
                <a:lnTo>
                  <a:pt x="125526" y="41897"/>
                </a:lnTo>
                <a:lnTo>
                  <a:pt x="175057" y="41897"/>
                </a:lnTo>
                <a:lnTo>
                  <a:pt x="164579" y="0"/>
                </a:lnTo>
                <a:close/>
              </a:path>
              <a:path w="218440" h="270510">
                <a:moveTo>
                  <a:pt x="131300" y="94869"/>
                </a:moveTo>
                <a:lnTo>
                  <a:pt x="101168" y="94869"/>
                </a:lnTo>
                <a:lnTo>
                  <a:pt x="166878" y="252793"/>
                </a:lnTo>
                <a:lnTo>
                  <a:pt x="185966" y="240068"/>
                </a:lnTo>
                <a:lnTo>
                  <a:pt x="131300" y="94869"/>
                </a:lnTo>
                <a:close/>
              </a:path>
              <a:path w="218440" h="270510">
                <a:moveTo>
                  <a:pt x="175057" y="41897"/>
                </a:moveTo>
                <a:lnTo>
                  <a:pt x="125526" y="41897"/>
                </a:lnTo>
                <a:lnTo>
                  <a:pt x="199720" y="228409"/>
                </a:lnTo>
                <a:lnTo>
                  <a:pt x="218274" y="214706"/>
                </a:lnTo>
                <a:lnTo>
                  <a:pt x="175057" y="41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080862" y="4528421"/>
            <a:ext cx="204124" cy="2298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369856" y="2763894"/>
            <a:ext cx="625667" cy="1930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263428" y="216677"/>
            <a:ext cx="448360" cy="29700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472913" y="0"/>
            <a:ext cx="2540" cy="16510"/>
          </a:xfrm>
          <a:custGeom>
            <a:avLst/>
            <a:gdLst/>
            <a:ahLst/>
            <a:cxnLst/>
            <a:rect l="l" t="t" r="r" b="b"/>
            <a:pathLst>
              <a:path w="2539" h="16510">
                <a:moveTo>
                  <a:pt x="2265" y="16003"/>
                </a:moveTo>
                <a:lnTo>
                  <a:pt x="0" y="0"/>
                </a:lnTo>
              </a:path>
            </a:pathLst>
          </a:custGeom>
          <a:ln w="15875">
            <a:solidFill>
              <a:srgbClr val="68AD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746381" y="582409"/>
            <a:ext cx="443036" cy="3378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958480" y="1047051"/>
            <a:ext cx="189327" cy="17879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866899" y="1148871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5" h="417830">
                <a:moveTo>
                  <a:pt x="110079" y="0"/>
                </a:moveTo>
                <a:lnTo>
                  <a:pt x="59870" y="1046"/>
                </a:lnTo>
                <a:lnTo>
                  <a:pt x="11273" y="71885"/>
                </a:lnTo>
                <a:lnTo>
                  <a:pt x="0" y="141393"/>
                </a:lnTo>
                <a:lnTo>
                  <a:pt x="3376" y="183111"/>
                </a:lnTo>
                <a:lnTo>
                  <a:pt x="13568" y="227074"/>
                </a:lnTo>
                <a:lnTo>
                  <a:pt x="31182" y="271482"/>
                </a:lnTo>
                <a:lnTo>
                  <a:pt x="56822" y="314536"/>
                </a:lnTo>
                <a:lnTo>
                  <a:pt x="91094" y="354439"/>
                </a:lnTo>
                <a:lnTo>
                  <a:pt x="134604" y="389390"/>
                </a:lnTo>
                <a:lnTo>
                  <a:pt x="187956" y="417592"/>
                </a:lnTo>
                <a:lnTo>
                  <a:pt x="289850" y="374624"/>
                </a:lnTo>
                <a:lnTo>
                  <a:pt x="337548" y="327070"/>
                </a:lnTo>
                <a:lnTo>
                  <a:pt x="343409" y="245020"/>
                </a:lnTo>
                <a:lnTo>
                  <a:pt x="319795" y="98568"/>
                </a:lnTo>
                <a:lnTo>
                  <a:pt x="295292" y="52479"/>
                </a:lnTo>
                <a:lnTo>
                  <a:pt x="255231" y="27323"/>
                </a:lnTo>
                <a:lnTo>
                  <a:pt x="217832" y="16827"/>
                </a:lnTo>
                <a:lnTo>
                  <a:pt x="201316" y="14723"/>
                </a:lnTo>
                <a:lnTo>
                  <a:pt x="110079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074853" y="1389273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10" h="43180">
                <a:moveTo>
                  <a:pt x="6908" y="0"/>
                </a:moveTo>
                <a:lnTo>
                  <a:pt x="4444" y="1308"/>
                </a:lnTo>
                <a:lnTo>
                  <a:pt x="2400" y="5956"/>
                </a:lnTo>
                <a:lnTo>
                  <a:pt x="0" y="10159"/>
                </a:lnTo>
                <a:lnTo>
                  <a:pt x="711" y="13449"/>
                </a:lnTo>
                <a:lnTo>
                  <a:pt x="2509" y="20479"/>
                </a:lnTo>
                <a:lnTo>
                  <a:pt x="4694" y="27606"/>
                </a:lnTo>
                <a:lnTo>
                  <a:pt x="9715" y="42964"/>
                </a:lnTo>
                <a:lnTo>
                  <a:pt x="13373" y="40830"/>
                </a:lnTo>
                <a:lnTo>
                  <a:pt x="14554" y="40563"/>
                </a:lnTo>
                <a:lnTo>
                  <a:pt x="14719" y="39979"/>
                </a:lnTo>
                <a:lnTo>
                  <a:pt x="16357" y="30939"/>
                </a:lnTo>
                <a:lnTo>
                  <a:pt x="16346" y="21923"/>
                </a:lnTo>
                <a:lnTo>
                  <a:pt x="15242" y="12940"/>
                </a:lnTo>
                <a:lnTo>
                  <a:pt x="13309" y="2400"/>
                </a:lnTo>
                <a:lnTo>
                  <a:pt x="10134" y="939"/>
                </a:lnTo>
                <a:lnTo>
                  <a:pt x="6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40510" y="1342571"/>
            <a:ext cx="24130" cy="39370"/>
          </a:xfrm>
          <a:custGeom>
            <a:avLst/>
            <a:gdLst/>
            <a:ahLst/>
            <a:cxnLst/>
            <a:rect l="l" t="t" r="r" b="b"/>
            <a:pathLst>
              <a:path w="24129" h="39369">
                <a:moveTo>
                  <a:pt x="17030" y="0"/>
                </a:moveTo>
                <a:lnTo>
                  <a:pt x="16027" y="749"/>
                </a:lnTo>
                <a:lnTo>
                  <a:pt x="12852" y="2984"/>
                </a:lnTo>
                <a:lnTo>
                  <a:pt x="8636" y="5295"/>
                </a:lnTo>
                <a:lnTo>
                  <a:pt x="7569" y="8483"/>
                </a:lnTo>
                <a:lnTo>
                  <a:pt x="5414" y="15565"/>
                </a:lnTo>
                <a:lnTo>
                  <a:pt x="3627" y="22655"/>
                </a:lnTo>
                <a:lnTo>
                  <a:pt x="0" y="38417"/>
                </a:lnTo>
                <a:lnTo>
                  <a:pt x="4203" y="38455"/>
                </a:lnTo>
                <a:lnTo>
                  <a:pt x="5372" y="38874"/>
                </a:lnTo>
                <a:lnTo>
                  <a:pt x="23482" y="7073"/>
                </a:lnTo>
                <a:lnTo>
                  <a:pt x="24066" y="5587"/>
                </a:lnTo>
                <a:lnTo>
                  <a:pt x="22098" y="2666"/>
                </a:lnTo>
                <a:lnTo>
                  <a:pt x="20612" y="1015"/>
                </a:lnTo>
                <a:lnTo>
                  <a:pt x="19824" y="190"/>
                </a:lnTo>
                <a:lnTo>
                  <a:pt x="170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027119" y="1432669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16" y="0"/>
                </a:moveTo>
                <a:lnTo>
                  <a:pt x="4876" y="1206"/>
                </a:lnTo>
                <a:lnTo>
                  <a:pt x="2654" y="5753"/>
                </a:lnTo>
                <a:lnTo>
                  <a:pt x="0" y="9804"/>
                </a:lnTo>
                <a:lnTo>
                  <a:pt x="594" y="13362"/>
                </a:lnTo>
                <a:lnTo>
                  <a:pt x="1973" y="20252"/>
                </a:lnTo>
                <a:lnTo>
                  <a:pt x="3786" y="27487"/>
                </a:lnTo>
                <a:lnTo>
                  <a:pt x="8026" y="43103"/>
                </a:lnTo>
                <a:lnTo>
                  <a:pt x="11785" y="41135"/>
                </a:lnTo>
                <a:lnTo>
                  <a:pt x="12992" y="40957"/>
                </a:lnTo>
                <a:lnTo>
                  <a:pt x="13169" y="40360"/>
                </a:lnTo>
                <a:lnTo>
                  <a:pt x="15272" y="31404"/>
                </a:lnTo>
                <a:lnTo>
                  <a:pt x="15725" y="22391"/>
                </a:lnTo>
                <a:lnTo>
                  <a:pt x="15087" y="13362"/>
                </a:lnTo>
                <a:lnTo>
                  <a:pt x="13703" y="2755"/>
                </a:lnTo>
                <a:lnTo>
                  <a:pt x="10604" y="1143"/>
                </a:lnTo>
                <a:lnTo>
                  <a:pt x="7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991499" y="1348003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42" y="0"/>
                </a:moveTo>
                <a:lnTo>
                  <a:pt x="4902" y="1155"/>
                </a:lnTo>
                <a:lnTo>
                  <a:pt x="4368" y="2285"/>
                </a:lnTo>
                <a:lnTo>
                  <a:pt x="2654" y="5714"/>
                </a:lnTo>
                <a:lnTo>
                  <a:pt x="0" y="9753"/>
                </a:lnTo>
                <a:lnTo>
                  <a:pt x="606" y="13329"/>
                </a:lnTo>
                <a:lnTo>
                  <a:pt x="2000" y="20214"/>
                </a:lnTo>
                <a:lnTo>
                  <a:pt x="3817" y="27444"/>
                </a:lnTo>
                <a:lnTo>
                  <a:pt x="5875" y="34989"/>
                </a:lnTo>
                <a:lnTo>
                  <a:pt x="8039" y="43052"/>
                </a:lnTo>
                <a:lnTo>
                  <a:pt x="11810" y="41109"/>
                </a:lnTo>
                <a:lnTo>
                  <a:pt x="12992" y="40881"/>
                </a:lnTo>
                <a:lnTo>
                  <a:pt x="13195" y="40322"/>
                </a:lnTo>
                <a:lnTo>
                  <a:pt x="15296" y="31367"/>
                </a:lnTo>
                <a:lnTo>
                  <a:pt x="15744" y="22358"/>
                </a:lnTo>
                <a:lnTo>
                  <a:pt x="15102" y="13329"/>
                </a:lnTo>
                <a:lnTo>
                  <a:pt x="13931" y="4317"/>
                </a:lnTo>
                <a:lnTo>
                  <a:pt x="13703" y="2705"/>
                </a:lnTo>
                <a:lnTo>
                  <a:pt x="10604" y="1092"/>
                </a:lnTo>
                <a:lnTo>
                  <a:pt x="8534" y="355"/>
                </a:lnTo>
                <a:lnTo>
                  <a:pt x="7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914786" y="1354481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5969" y="0"/>
                </a:moveTo>
                <a:lnTo>
                  <a:pt x="698" y="7543"/>
                </a:lnTo>
                <a:lnTo>
                  <a:pt x="0" y="12331"/>
                </a:lnTo>
                <a:lnTo>
                  <a:pt x="1879" y="15100"/>
                </a:lnTo>
                <a:lnTo>
                  <a:pt x="6166" y="20971"/>
                </a:lnTo>
                <a:lnTo>
                  <a:pt x="10844" y="26782"/>
                </a:lnTo>
                <a:lnTo>
                  <a:pt x="21209" y="39179"/>
                </a:lnTo>
                <a:lnTo>
                  <a:pt x="23837" y="35826"/>
                </a:lnTo>
                <a:lnTo>
                  <a:pt x="24853" y="35153"/>
                </a:lnTo>
                <a:lnTo>
                  <a:pt x="9486" y="190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070489" y="1474419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306" y="0"/>
                </a:moveTo>
                <a:lnTo>
                  <a:pt x="8750" y="6972"/>
                </a:lnTo>
                <a:lnTo>
                  <a:pt x="0" y="9740"/>
                </a:lnTo>
                <a:lnTo>
                  <a:pt x="723" y="19646"/>
                </a:lnTo>
                <a:lnTo>
                  <a:pt x="4940" y="19507"/>
                </a:lnTo>
                <a:lnTo>
                  <a:pt x="8127" y="19481"/>
                </a:lnTo>
                <a:lnTo>
                  <a:pt x="11315" y="19215"/>
                </a:lnTo>
                <a:lnTo>
                  <a:pt x="15811" y="18884"/>
                </a:lnTo>
                <a:lnTo>
                  <a:pt x="19227" y="16802"/>
                </a:lnTo>
                <a:lnTo>
                  <a:pt x="20383" y="12204"/>
                </a:lnTo>
                <a:lnTo>
                  <a:pt x="21818" y="6616"/>
                </a:lnTo>
                <a:lnTo>
                  <a:pt x="20180" y="2501"/>
                </a:lnTo>
                <a:lnTo>
                  <a:pt x="1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113024" y="1458272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80">
                <a:moveTo>
                  <a:pt x="3848" y="0"/>
                </a:moveTo>
                <a:lnTo>
                  <a:pt x="1790" y="4584"/>
                </a:lnTo>
                <a:lnTo>
                  <a:pt x="711" y="8229"/>
                </a:lnTo>
                <a:lnTo>
                  <a:pt x="0" y="10807"/>
                </a:lnTo>
                <a:lnTo>
                  <a:pt x="1765" y="14147"/>
                </a:lnTo>
                <a:lnTo>
                  <a:pt x="2476" y="17500"/>
                </a:lnTo>
                <a:lnTo>
                  <a:pt x="6134" y="16814"/>
                </a:lnTo>
                <a:lnTo>
                  <a:pt x="8610" y="16738"/>
                </a:lnTo>
                <a:lnTo>
                  <a:pt x="15747" y="13982"/>
                </a:lnTo>
                <a:lnTo>
                  <a:pt x="16205" y="9715"/>
                </a:lnTo>
                <a:lnTo>
                  <a:pt x="14668" y="5638"/>
                </a:lnTo>
                <a:lnTo>
                  <a:pt x="13982" y="3759"/>
                </a:lnTo>
                <a:lnTo>
                  <a:pt x="11315" y="1930"/>
                </a:lnTo>
                <a:lnTo>
                  <a:pt x="9232" y="1409"/>
                </a:lnTo>
                <a:lnTo>
                  <a:pt x="3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024744" y="1500298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80">
                <a:moveTo>
                  <a:pt x="3911" y="0"/>
                </a:moveTo>
                <a:lnTo>
                  <a:pt x="1841" y="4584"/>
                </a:lnTo>
                <a:lnTo>
                  <a:pt x="787" y="8216"/>
                </a:lnTo>
                <a:lnTo>
                  <a:pt x="0" y="10833"/>
                </a:lnTo>
                <a:lnTo>
                  <a:pt x="1803" y="14160"/>
                </a:lnTo>
                <a:lnTo>
                  <a:pt x="2501" y="17462"/>
                </a:lnTo>
                <a:lnTo>
                  <a:pt x="6146" y="16789"/>
                </a:lnTo>
                <a:lnTo>
                  <a:pt x="8661" y="16713"/>
                </a:lnTo>
                <a:lnTo>
                  <a:pt x="15811" y="13995"/>
                </a:lnTo>
                <a:lnTo>
                  <a:pt x="16230" y="9702"/>
                </a:lnTo>
                <a:lnTo>
                  <a:pt x="14008" y="3759"/>
                </a:lnTo>
                <a:lnTo>
                  <a:pt x="11366" y="1943"/>
                </a:lnTo>
                <a:lnTo>
                  <a:pt x="9283" y="1384"/>
                </a:lnTo>
                <a:lnTo>
                  <a:pt x="3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780932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535694" y="0"/>
                </a:moveTo>
                <a:lnTo>
                  <a:pt x="489097" y="1603"/>
                </a:lnTo>
                <a:lnTo>
                  <a:pt x="440406" y="5934"/>
                </a:lnTo>
                <a:lnTo>
                  <a:pt x="390568" y="12446"/>
                </a:lnTo>
                <a:lnTo>
                  <a:pt x="340531" y="20592"/>
                </a:lnTo>
                <a:lnTo>
                  <a:pt x="291239" y="29826"/>
                </a:lnTo>
                <a:lnTo>
                  <a:pt x="243642" y="39599"/>
                </a:lnTo>
                <a:lnTo>
                  <a:pt x="157315" y="58581"/>
                </a:lnTo>
                <a:lnTo>
                  <a:pt x="94600" y="75020"/>
                </a:lnTo>
                <a:lnTo>
                  <a:pt x="51331" y="92149"/>
                </a:lnTo>
                <a:lnTo>
                  <a:pt x="8999" y="132171"/>
                </a:lnTo>
                <a:lnTo>
                  <a:pt x="2065" y="186033"/>
                </a:lnTo>
                <a:lnTo>
                  <a:pt x="3042" y="220462"/>
                </a:lnTo>
                <a:lnTo>
                  <a:pt x="2273" y="261121"/>
                </a:lnTo>
                <a:lnTo>
                  <a:pt x="0" y="328752"/>
                </a:lnTo>
                <a:lnTo>
                  <a:pt x="12136" y="361454"/>
                </a:lnTo>
                <a:lnTo>
                  <a:pt x="50288" y="368366"/>
                </a:lnTo>
                <a:lnTo>
                  <a:pt x="126060" y="358631"/>
                </a:lnTo>
                <a:lnTo>
                  <a:pt x="163159" y="358631"/>
                </a:lnTo>
                <a:lnTo>
                  <a:pt x="242120" y="347376"/>
                </a:lnTo>
                <a:lnTo>
                  <a:pt x="295930" y="336215"/>
                </a:lnTo>
                <a:lnTo>
                  <a:pt x="353718" y="322820"/>
                </a:lnTo>
                <a:lnTo>
                  <a:pt x="627139" y="253162"/>
                </a:lnTo>
                <a:lnTo>
                  <a:pt x="729330" y="229401"/>
                </a:lnTo>
                <a:lnTo>
                  <a:pt x="757467" y="210311"/>
                </a:lnTo>
                <a:lnTo>
                  <a:pt x="753718" y="175052"/>
                </a:lnTo>
                <a:lnTo>
                  <a:pt x="723709" y="111083"/>
                </a:lnTo>
                <a:lnTo>
                  <a:pt x="718281" y="78282"/>
                </a:lnTo>
                <a:lnTo>
                  <a:pt x="682206" y="31799"/>
                </a:lnTo>
                <a:lnTo>
                  <a:pt x="618818" y="7163"/>
                </a:lnTo>
                <a:lnTo>
                  <a:pt x="579250" y="1671"/>
                </a:lnTo>
                <a:lnTo>
                  <a:pt x="535694" y="0"/>
                </a:lnTo>
                <a:close/>
              </a:path>
              <a:path w="757554" h="368935">
                <a:moveTo>
                  <a:pt x="163159" y="358631"/>
                </a:moveTo>
                <a:lnTo>
                  <a:pt x="126060" y="358631"/>
                </a:lnTo>
                <a:lnTo>
                  <a:pt x="155037" y="359465"/>
                </a:lnTo>
                <a:lnTo>
                  <a:pt x="163159" y="358631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989548" y="847563"/>
            <a:ext cx="488950" cy="683260"/>
          </a:xfrm>
          <a:custGeom>
            <a:avLst/>
            <a:gdLst/>
            <a:ahLst/>
            <a:cxnLst/>
            <a:rect l="l" t="t" r="r" b="b"/>
            <a:pathLst>
              <a:path w="488950" h="683260">
                <a:moveTo>
                  <a:pt x="297538" y="0"/>
                </a:moveTo>
                <a:lnTo>
                  <a:pt x="186181" y="19086"/>
                </a:lnTo>
                <a:lnTo>
                  <a:pt x="84928" y="60457"/>
                </a:lnTo>
                <a:lnTo>
                  <a:pt x="19907" y="126189"/>
                </a:lnTo>
                <a:lnTo>
                  <a:pt x="0" y="234415"/>
                </a:lnTo>
                <a:lnTo>
                  <a:pt x="12055" y="307419"/>
                </a:lnTo>
                <a:lnTo>
                  <a:pt x="27655" y="362054"/>
                </a:lnTo>
                <a:lnTo>
                  <a:pt x="46696" y="401528"/>
                </a:lnTo>
                <a:lnTo>
                  <a:pt x="94694" y="447816"/>
                </a:lnTo>
                <a:lnTo>
                  <a:pt x="189935" y="483699"/>
                </a:lnTo>
                <a:lnTo>
                  <a:pt x="227469" y="499540"/>
                </a:lnTo>
                <a:lnTo>
                  <a:pt x="260387" y="517329"/>
                </a:lnTo>
                <a:lnTo>
                  <a:pt x="286453" y="542360"/>
                </a:lnTo>
                <a:lnTo>
                  <a:pt x="319250" y="591825"/>
                </a:lnTo>
                <a:lnTo>
                  <a:pt x="372363" y="682915"/>
                </a:lnTo>
                <a:lnTo>
                  <a:pt x="382765" y="603794"/>
                </a:lnTo>
                <a:lnTo>
                  <a:pt x="430781" y="603794"/>
                </a:lnTo>
                <a:lnTo>
                  <a:pt x="426504" y="577353"/>
                </a:lnTo>
                <a:lnTo>
                  <a:pt x="464698" y="577353"/>
                </a:lnTo>
                <a:lnTo>
                  <a:pt x="460586" y="566483"/>
                </a:lnTo>
                <a:lnTo>
                  <a:pt x="450700" y="523815"/>
                </a:lnTo>
                <a:lnTo>
                  <a:pt x="448641" y="477468"/>
                </a:lnTo>
                <a:lnTo>
                  <a:pt x="455750" y="423136"/>
                </a:lnTo>
                <a:lnTo>
                  <a:pt x="473367" y="356513"/>
                </a:lnTo>
                <a:lnTo>
                  <a:pt x="488885" y="272768"/>
                </a:lnTo>
                <a:lnTo>
                  <a:pt x="485147" y="209121"/>
                </a:lnTo>
                <a:lnTo>
                  <a:pt x="474126" y="168666"/>
                </a:lnTo>
                <a:lnTo>
                  <a:pt x="411942" y="55009"/>
                </a:lnTo>
                <a:lnTo>
                  <a:pt x="363991" y="7742"/>
                </a:lnTo>
                <a:lnTo>
                  <a:pt x="297538" y="0"/>
                </a:lnTo>
                <a:close/>
              </a:path>
              <a:path w="488950" h="683260">
                <a:moveTo>
                  <a:pt x="430781" y="603794"/>
                </a:moveTo>
                <a:lnTo>
                  <a:pt x="382765" y="603794"/>
                </a:lnTo>
                <a:lnTo>
                  <a:pt x="439813" y="659624"/>
                </a:lnTo>
                <a:lnTo>
                  <a:pt x="430781" y="603794"/>
                </a:lnTo>
                <a:close/>
              </a:path>
              <a:path w="488950" h="683260">
                <a:moveTo>
                  <a:pt x="464698" y="577353"/>
                </a:moveTo>
                <a:lnTo>
                  <a:pt x="426504" y="577353"/>
                </a:lnTo>
                <a:lnTo>
                  <a:pt x="476961" y="609776"/>
                </a:lnTo>
                <a:lnTo>
                  <a:pt x="464698" y="5773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170523" y="1098358"/>
            <a:ext cx="179100" cy="1962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236304" y="1423826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39" h="270510">
                <a:moveTo>
                  <a:pt x="164592" y="0"/>
                </a:moveTo>
                <a:lnTo>
                  <a:pt x="0" y="98399"/>
                </a:lnTo>
                <a:lnTo>
                  <a:pt x="130619" y="270167"/>
                </a:lnTo>
                <a:lnTo>
                  <a:pt x="155206" y="261277"/>
                </a:lnTo>
                <a:lnTo>
                  <a:pt x="86334" y="100164"/>
                </a:lnTo>
                <a:lnTo>
                  <a:pt x="101168" y="94868"/>
                </a:lnTo>
                <a:lnTo>
                  <a:pt x="131297" y="94868"/>
                </a:lnTo>
                <a:lnTo>
                  <a:pt x="114947" y="51434"/>
                </a:lnTo>
                <a:lnTo>
                  <a:pt x="125526" y="41884"/>
                </a:lnTo>
                <a:lnTo>
                  <a:pt x="175066" y="41884"/>
                </a:lnTo>
                <a:lnTo>
                  <a:pt x="164592" y="0"/>
                </a:lnTo>
                <a:close/>
              </a:path>
              <a:path w="218439" h="270510">
                <a:moveTo>
                  <a:pt x="131297" y="94868"/>
                </a:moveTo>
                <a:lnTo>
                  <a:pt x="101168" y="94868"/>
                </a:lnTo>
                <a:lnTo>
                  <a:pt x="166865" y="252793"/>
                </a:lnTo>
                <a:lnTo>
                  <a:pt x="185953" y="240068"/>
                </a:lnTo>
                <a:lnTo>
                  <a:pt x="131297" y="94868"/>
                </a:lnTo>
                <a:close/>
              </a:path>
              <a:path w="218439" h="270510">
                <a:moveTo>
                  <a:pt x="175066" y="41884"/>
                </a:moveTo>
                <a:lnTo>
                  <a:pt x="125526" y="41884"/>
                </a:lnTo>
                <a:lnTo>
                  <a:pt x="199720" y="228409"/>
                </a:lnTo>
                <a:lnTo>
                  <a:pt x="218287" y="214706"/>
                </a:lnTo>
                <a:lnTo>
                  <a:pt x="175066" y="4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060814" y="1257508"/>
            <a:ext cx="455930" cy="356235"/>
          </a:xfrm>
          <a:custGeom>
            <a:avLst/>
            <a:gdLst/>
            <a:ahLst/>
            <a:cxnLst/>
            <a:rect l="l" t="t" r="r" b="b"/>
            <a:pathLst>
              <a:path w="455929" h="356234">
                <a:moveTo>
                  <a:pt x="320504" y="276758"/>
                </a:moveTo>
                <a:lnTo>
                  <a:pt x="164452" y="276758"/>
                </a:lnTo>
                <a:lnTo>
                  <a:pt x="166645" y="288065"/>
                </a:lnTo>
                <a:lnTo>
                  <a:pt x="176885" y="313510"/>
                </a:lnTo>
                <a:lnTo>
                  <a:pt x="200660" y="340382"/>
                </a:lnTo>
                <a:lnTo>
                  <a:pt x="243459" y="355968"/>
                </a:lnTo>
                <a:lnTo>
                  <a:pt x="285295" y="342218"/>
                </a:lnTo>
                <a:lnTo>
                  <a:pt x="311016" y="304984"/>
                </a:lnTo>
                <a:lnTo>
                  <a:pt x="320504" y="276758"/>
                </a:lnTo>
                <a:close/>
              </a:path>
              <a:path w="455929" h="356234">
                <a:moveTo>
                  <a:pt x="83776" y="124760"/>
                </a:moveTo>
                <a:lnTo>
                  <a:pt x="53293" y="127823"/>
                </a:lnTo>
                <a:lnTo>
                  <a:pt x="20465" y="144648"/>
                </a:lnTo>
                <a:lnTo>
                  <a:pt x="0" y="184823"/>
                </a:lnTo>
                <a:lnTo>
                  <a:pt x="6001" y="229497"/>
                </a:lnTo>
                <a:lnTo>
                  <a:pt x="31402" y="256246"/>
                </a:lnTo>
                <a:lnTo>
                  <a:pt x="59148" y="269239"/>
                </a:lnTo>
                <a:lnTo>
                  <a:pt x="72186" y="272643"/>
                </a:lnTo>
                <a:lnTo>
                  <a:pt x="66679" y="282600"/>
                </a:lnTo>
                <a:lnTo>
                  <a:pt x="57948" y="305080"/>
                </a:lnTo>
                <a:lnTo>
                  <a:pt x="57683" y="329002"/>
                </a:lnTo>
                <a:lnTo>
                  <a:pt x="77571" y="343280"/>
                </a:lnTo>
                <a:lnTo>
                  <a:pt x="110199" y="336139"/>
                </a:lnTo>
                <a:lnTo>
                  <a:pt x="137947" y="312910"/>
                </a:lnTo>
                <a:lnTo>
                  <a:pt x="157227" y="288236"/>
                </a:lnTo>
                <a:lnTo>
                  <a:pt x="164452" y="276758"/>
                </a:lnTo>
                <a:lnTo>
                  <a:pt x="320504" y="276758"/>
                </a:lnTo>
                <a:lnTo>
                  <a:pt x="323983" y="266407"/>
                </a:lnTo>
                <a:lnTo>
                  <a:pt x="327558" y="248627"/>
                </a:lnTo>
                <a:lnTo>
                  <a:pt x="399213" y="248627"/>
                </a:lnTo>
                <a:lnTo>
                  <a:pt x="410324" y="231520"/>
                </a:lnTo>
                <a:lnTo>
                  <a:pt x="418522" y="198435"/>
                </a:lnTo>
                <a:lnTo>
                  <a:pt x="405133" y="176910"/>
                </a:lnTo>
                <a:lnTo>
                  <a:pt x="385699" y="165244"/>
                </a:lnTo>
                <a:lnTo>
                  <a:pt x="375767" y="161734"/>
                </a:lnTo>
                <a:lnTo>
                  <a:pt x="432172" y="140305"/>
                </a:lnTo>
                <a:lnTo>
                  <a:pt x="451905" y="125869"/>
                </a:lnTo>
                <a:lnTo>
                  <a:pt x="97205" y="125869"/>
                </a:lnTo>
                <a:lnTo>
                  <a:pt x="83776" y="124760"/>
                </a:lnTo>
                <a:close/>
              </a:path>
              <a:path w="455929" h="356234">
                <a:moveTo>
                  <a:pt x="399213" y="248627"/>
                </a:moveTo>
                <a:lnTo>
                  <a:pt x="327558" y="248627"/>
                </a:lnTo>
                <a:lnTo>
                  <a:pt x="357305" y="268334"/>
                </a:lnTo>
                <a:lnTo>
                  <a:pt x="375842" y="273121"/>
                </a:lnTo>
                <a:lnTo>
                  <a:pt x="390928" y="261384"/>
                </a:lnTo>
                <a:lnTo>
                  <a:pt x="399213" y="248627"/>
                </a:lnTo>
                <a:close/>
              </a:path>
              <a:path w="455929" h="356234">
                <a:moveTo>
                  <a:pt x="176758" y="0"/>
                </a:moveTo>
                <a:lnTo>
                  <a:pt x="138884" y="25126"/>
                </a:lnTo>
                <a:lnTo>
                  <a:pt x="114365" y="67787"/>
                </a:lnTo>
                <a:lnTo>
                  <a:pt x="101154" y="108022"/>
                </a:lnTo>
                <a:lnTo>
                  <a:pt x="97205" y="125869"/>
                </a:lnTo>
                <a:lnTo>
                  <a:pt x="451905" y="125869"/>
                </a:lnTo>
                <a:lnTo>
                  <a:pt x="455720" y="123078"/>
                </a:lnTo>
                <a:lnTo>
                  <a:pt x="450684" y="100980"/>
                </a:lnTo>
                <a:lnTo>
                  <a:pt x="430093" y="75691"/>
                </a:lnTo>
                <a:lnTo>
                  <a:pt x="280073" y="75691"/>
                </a:lnTo>
                <a:lnTo>
                  <a:pt x="272411" y="62045"/>
                </a:lnTo>
                <a:lnTo>
                  <a:pt x="251032" y="32993"/>
                </a:lnTo>
                <a:lnTo>
                  <a:pt x="218345" y="6367"/>
                </a:lnTo>
                <a:lnTo>
                  <a:pt x="176758" y="0"/>
                </a:lnTo>
                <a:close/>
              </a:path>
              <a:path w="455929" h="356234">
                <a:moveTo>
                  <a:pt x="376711" y="40710"/>
                </a:moveTo>
                <a:lnTo>
                  <a:pt x="330658" y="47286"/>
                </a:lnTo>
                <a:lnTo>
                  <a:pt x="294628" y="65376"/>
                </a:lnTo>
                <a:lnTo>
                  <a:pt x="280073" y="75691"/>
                </a:lnTo>
                <a:lnTo>
                  <a:pt x="430093" y="75691"/>
                </a:lnTo>
                <a:lnTo>
                  <a:pt x="421335" y="64935"/>
                </a:lnTo>
                <a:lnTo>
                  <a:pt x="376711" y="4071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783308" y="1750142"/>
            <a:ext cx="140693" cy="1820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072420" y="105269"/>
            <a:ext cx="2060589" cy="163015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047614" y="0"/>
            <a:ext cx="680720" cy="67945"/>
          </a:xfrm>
          <a:custGeom>
            <a:avLst/>
            <a:gdLst/>
            <a:ahLst/>
            <a:cxnLst/>
            <a:rect l="l" t="t" r="r" b="b"/>
            <a:pathLst>
              <a:path w="680720" h="67945">
                <a:moveTo>
                  <a:pt x="680383" y="0"/>
                </a:moveTo>
                <a:lnTo>
                  <a:pt x="0" y="0"/>
                </a:lnTo>
                <a:lnTo>
                  <a:pt x="1848" y="35570"/>
                </a:lnTo>
                <a:lnTo>
                  <a:pt x="75785" y="47127"/>
                </a:lnTo>
                <a:lnTo>
                  <a:pt x="254805" y="65802"/>
                </a:lnTo>
                <a:lnTo>
                  <a:pt x="474723" y="67599"/>
                </a:lnTo>
                <a:lnTo>
                  <a:pt x="671354" y="28521"/>
                </a:lnTo>
                <a:lnTo>
                  <a:pt x="680383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783440" y="0"/>
            <a:ext cx="464248" cy="52161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274332" y="582409"/>
            <a:ext cx="443041" cy="43419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394852" y="1044374"/>
            <a:ext cx="343421" cy="52208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308875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535705" y="0"/>
                </a:moveTo>
                <a:lnTo>
                  <a:pt x="489108" y="1603"/>
                </a:lnTo>
                <a:lnTo>
                  <a:pt x="440417" y="5934"/>
                </a:lnTo>
                <a:lnTo>
                  <a:pt x="390579" y="12446"/>
                </a:lnTo>
                <a:lnTo>
                  <a:pt x="340540" y="20592"/>
                </a:lnTo>
                <a:lnTo>
                  <a:pt x="291247" y="29826"/>
                </a:lnTo>
                <a:lnTo>
                  <a:pt x="243648" y="39599"/>
                </a:lnTo>
                <a:lnTo>
                  <a:pt x="157316" y="58581"/>
                </a:lnTo>
                <a:lnTo>
                  <a:pt x="94603" y="75020"/>
                </a:lnTo>
                <a:lnTo>
                  <a:pt x="51335" y="92149"/>
                </a:lnTo>
                <a:lnTo>
                  <a:pt x="9007" y="132171"/>
                </a:lnTo>
                <a:lnTo>
                  <a:pt x="2077" y="186033"/>
                </a:lnTo>
                <a:lnTo>
                  <a:pt x="3056" y="220462"/>
                </a:lnTo>
                <a:lnTo>
                  <a:pt x="2287" y="261121"/>
                </a:lnTo>
                <a:lnTo>
                  <a:pt x="0" y="328752"/>
                </a:lnTo>
                <a:lnTo>
                  <a:pt x="12130" y="361454"/>
                </a:lnTo>
                <a:lnTo>
                  <a:pt x="50283" y="368366"/>
                </a:lnTo>
                <a:lnTo>
                  <a:pt x="126062" y="358631"/>
                </a:lnTo>
                <a:lnTo>
                  <a:pt x="163164" y="358631"/>
                </a:lnTo>
                <a:lnTo>
                  <a:pt x="242128" y="347376"/>
                </a:lnTo>
                <a:lnTo>
                  <a:pt x="295938" y="336215"/>
                </a:lnTo>
                <a:lnTo>
                  <a:pt x="353726" y="322820"/>
                </a:lnTo>
                <a:lnTo>
                  <a:pt x="627151" y="253162"/>
                </a:lnTo>
                <a:lnTo>
                  <a:pt x="729337" y="229401"/>
                </a:lnTo>
                <a:lnTo>
                  <a:pt x="757471" y="210311"/>
                </a:lnTo>
                <a:lnTo>
                  <a:pt x="753720" y="175052"/>
                </a:lnTo>
                <a:lnTo>
                  <a:pt x="723711" y="111083"/>
                </a:lnTo>
                <a:lnTo>
                  <a:pt x="718285" y="78282"/>
                </a:lnTo>
                <a:lnTo>
                  <a:pt x="682214" y="31799"/>
                </a:lnTo>
                <a:lnTo>
                  <a:pt x="618829" y="7163"/>
                </a:lnTo>
                <a:lnTo>
                  <a:pt x="579261" y="1671"/>
                </a:lnTo>
                <a:lnTo>
                  <a:pt x="535705" y="0"/>
                </a:lnTo>
                <a:close/>
              </a:path>
              <a:path w="757554" h="368935">
                <a:moveTo>
                  <a:pt x="163164" y="358631"/>
                </a:moveTo>
                <a:lnTo>
                  <a:pt x="126062" y="358631"/>
                </a:lnTo>
                <a:lnTo>
                  <a:pt x="155041" y="359465"/>
                </a:lnTo>
                <a:lnTo>
                  <a:pt x="163164" y="358631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308875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126062" y="358631"/>
                </a:moveTo>
                <a:lnTo>
                  <a:pt x="50283" y="368366"/>
                </a:lnTo>
                <a:lnTo>
                  <a:pt x="12130" y="361454"/>
                </a:lnTo>
                <a:lnTo>
                  <a:pt x="0" y="328752"/>
                </a:lnTo>
                <a:lnTo>
                  <a:pt x="2287" y="261121"/>
                </a:lnTo>
                <a:lnTo>
                  <a:pt x="3056" y="220462"/>
                </a:lnTo>
                <a:lnTo>
                  <a:pt x="2077" y="186033"/>
                </a:lnTo>
                <a:lnTo>
                  <a:pt x="2884" y="156910"/>
                </a:lnTo>
                <a:lnTo>
                  <a:pt x="9007" y="132171"/>
                </a:lnTo>
                <a:lnTo>
                  <a:pt x="51335" y="92149"/>
                </a:lnTo>
                <a:lnTo>
                  <a:pt x="94603" y="75020"/>
                </a:lnTo>
                <a:lnTo>
                  <a:pt x="157316" y="58581"/>
                </a:lnTo>
                <a:lnTo>
                  <a:pt x="198689" y="49367"/>
                </a:lnTo>
                <a:lnTo>
                  <a:pt x="243648" y="39599"/>
                </a:lnTo>
                <a:lnTo>
                  <a:pt x="291247" y="29826"/>
                </a:lnTo>
                <a:lnTo>
                  <a:pt x="340540" y="20592"/>
                </a:lnTo>
                <a:lnTo>
                  <a:pt x="390579" y="12446"/>
                </a:lnTo>
                <a:lnTo>
                  <a:pt x="440417" y="5934"/>
                </a:lnTo>
                <a:lnTo>
                  <a:pt x="489108" y="1603"/>
                </a:lnTo>
                <a:lnTo>
                  <a:pt x="535705" y="0"/>
                </a:lnTo>
                <a:lnTo>
                  <a:pt x="579261" y="1671"/>
                </a:lnTo>
                <a:lnTo>
                  <a:pt x="618829" y="7163"/>
                </a:lnTo>
                <a:lnTo>
                  <a:pt x="682214" y="31799"/>
                </a:lnTo>
                <a:lnTo>
                  <a:pt x="718285" y="78282"/>
                </a:lnTo>
                <a:lnTo>
                  <a:pt x="723711" y="111083"/>
                </a:lnTo>
                <a:lnTo>
                  <a:pt x="753720" y="175052"/>
                </a:lnTo>
                <a:lnTo>
                  <a:pt x="757471" y="210311"/>
                </a:lnTo>
                <a:lnTo>
                  <a:pt x="729337" y="229401"/>
                </a:lnTo>
                <a:lnTo>
                  <a:pt x="663691" y="244865"/>
                </a:lnTo>
                <a:lnTo>
                  <a:pt x="627151" y="253162"/>
                </a:lnTo>
                <a:lnTo>
                  <a:pt x="581698" y="264513"/>
                </a:lnTo>
                <a:lnTo>
                  <a:pt x="529480" y="278035"/>
                </a:lnTo>
                <a:lnTo>
                  <a:pt x="472646" y="292848"/>
                </a:lnTo>
                <a:lnTo>
                  <a:pt x="413346" y="308070"/>
                </a:lnTo>
                <a:lnTo>
                  <a:pt x="353726" y="322820"/>
                </a:lnTo>
                <a:lnTo>
                  <a:pt x="295938" y="336215"/>
                </a:lnTo>
                <a:lnTo>
                  <a:pt x="242128" y="347376"/>
                </a:lnTo>
                <a:lnTo>
                  <a:pt x="194446" y="355420"/>
                </a:lnTo>
                <a:lnTo>
                  <a:pt x="155041" y="359465"/>
                </a:lnTo>
                <a:lnTo>
                  <a:pt x="126062" y="358631"/>
                </a:lnTo>
                <a:close/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211205" y="1996870"/>
            <a:ext cx="932815" cy="247650"/>
          </a:xfrm>
          <a:custGeom>
            <a:avLst/>
            <a:gdLst/>
            <a:ahLst/>
            <a:cxnLst/>
            <a:rect l="l" t="t" r="r" b="b"/>
            <a:pathLst>
              <a:path w="932815" h="247650">
                <a:moveTo>
                  <a:pt x="886414" y="0"/>
                </a:moveTo>
                <a:lnTo>
                  <a:pt x="773721" y="14343"/>
                </a:lnTo>
                <a:lnTo>
                  <a:pt x="670590" y="28638"/>
                </a:lnTo>
                <a:lnTo>
                  <a:pt x="576656" y="42783"/>
                </a:lnTo>
                <a:lnTo>
                  <a:pt x="491558" y="56676"/>
                </a:lnTo>
                <a:lnTo>
                  <a:pt x="414931" y="70218"/>
                </a:lnTo>
                <a:lnTo>
                  <a:pt x="346413" y="83306"/>
                </a:lnTo>
                <a:lnTo>
                  <a:pt x="285640" y="95841"/>
                </a:lnTo>
                <a:lnTo>
                  <a:pt x="232249" y="107721"/>
                </a:lnTo>
                <a:lnTo>
                  <a:pt x="185878" y="118845"/>
                </a:lnTo>
                <a:lnTo>
                  <a:pt x="146162" y="129111"/>
                </a:lnTo>
                <a:lnTo>
                  <a:pt x="85245" y="146671"/>
                </a:lnTo>
                <a:lnTo>
                  <a:pt x="46593" y="159590"/>
                </a:lnTo>
                <a:lnTo>
                  <a:pt x="10800" y="178093"/>
                </a:lnTo>
                <a:lnTo>
                  <a:pt x="0" y="207079"/>
                </a:lnTo>
                <a:lnTo>
                  <a:pt x="3701" y="222999"/>
                </a:lnTo>
                <a:lnTo>
                  <a:pt x="10268" y="233194"/>
                </a:lnTo>
                <a:lnTo>
                  <a:pt x="19196" y="240803"/>
                </a:lnTo>
                <a:lnTo>
                  <a:pt x="29784" y="245561"/>
                </a:lnTo>
                <a:lnTo>
                  <a:pt x="41331" y="247205"/>
                </a:lnTo>
                <a:lnTo>
                  <a:pt x="46982" y="247205"/>
                </a:lnTo>
                <a:lnTo>
                  <a:pt x="52735" y="246049"/>
                </a:lnTo>
                <a:lnTo>
                  <a:pt x="58222" y="243573"/>
                </a:lnTo>
                <a:lnTo>
                  <a:pt x="60532" y="242607"/>
                </a:lnTo>
                <a:lnTo>
                  <a:pt x="115136" y="223970"/>
                </a:lnTo>
                <a:lnTo>
                  <a:pt x="174339" y="207219"/>
                </a:lnTo>
                <a:lnTo>
                  <a:pt x="213086" y="197345"/>
                </a:lnTo>
                <a:lnTo>
                  <a:pt x="258377" y="186607"/>
                </a:lnTo>
                <a:lnTo>
                  <a:pt x="310546" y="175109"/>
                </a:lnTo>
                <a:lnTo>
                  <a:pt x="369926" y="162952"/>
                </a:lnTo>
                <a:lnTo>
                  <a:pt x="436854" y="150240"/>
                </a:lnTo>
                <a:lnTo>
                  <a:pt x="511662" y="137074"/>
                </a:lnTo>
                <a:lnTo>
                  <a:pt x="594686" y="123558"/>
                </a:lnTo>
                <a:lnTo>
                  <a:pt x="686260" y="109793"/>
                </a:lnTo>
                <a:lnTo>
                  <a:pt x="786719" y="95882"/>
                </a:lnTo>
                <a:lnTo>
                  <a:pt x="896396" y="81927"/>
                </a:lnTo>
                <a:lnTo>
                  <a:pt x="911946" y="76758"/>
                </a:lnTo>
                <a:lnTo>
                  <a:pt x="923895" y="66390"/>
                </a:lnTo>
                <a:lnTo>
                  <a:pt x="931086" y="52300"/>
                </a:lnTo>
                <a:lnTo>
                  <a:pt x="932363" y="35966"/>
                </a:lnTo>
                <a:lnTo>
                  <a:pt x="927198" y="20423"/>
                </a:lnTo>
                <a:lnTo>
                  <a:pt x="916827" y="8477"/>
                </a:lnTo>
                <a:lnTo>
                  <a:pt x="902738" y="1283"/>
                </a:lnTo>
                <a:lnTo>
                  <a:pt x="886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266148" y="2035331"/>
            <a:ext cx="830580" cy="166370"/>
          </a:xfrm>
          <a:custGeom>
            <a:avLst/>
            <a:gdLst/>
            <a:ahLst/>
            <a:cxnLst/>
            <a:rect l="l" t="t" r="r" b="b"/>
            <a:pathLst>
              <a:path w="830579" h="166369">
                <a:moveTo>
                  <a:pt x="0" y="166293"/>
                </a:moveTo>
                <a:lnTo>
                  <a:pt x="23822" y="134565"/>
                </a:lnTo>
                <a:lnTo>
                  <a:pt x="45177" y="118779"/>
                </a:lnTo>
                <a:lnTo>
                  <a:pt x="76138" y="114248"/>
                </a:lnTo>
                <a:lnTo>
                  <a:pt x="128778" y="116281"/>
                </a:lnTo>
                <a:lnTo>
                  <a:pt x="188133" y="115346"/>
                </a:lnTo>
                <a:lnTo>
                  <a:pt x="235062" y="106911"/>
                </a:lnTo>
                <a:lnTo>
                  <a:pt x="275426" y="93785"/>
                </a:lnTo>
                <a:lnTo>
                  <a:pt x="315087" y="78778"/>
                </a:lnTo>
                <a:lnTo>
                  <a:pt x="352890" y="62868"/>
                </a:lnTo>
                <a:lnTo>
                  <a:pt x="390575" y="48132"/>
                </a:lnTo>
                <a:lnTo>
                  <a:pt x="438338" y="39026"/>
                </a:lnTo>
                <a:lnTo>
                  <a:pt x="506374" y="40004"/>
                </a:lnTo>
                <a:lnTo>
                  <a:pt x="578798" y="42977"/>
                </a:lnTo>
                <a:lnTo>
                  <a:pt x="635628" y="38446"/>
                </a:lnTo>
                <a:lnTo>
                  <a:pt x="680971" y="28757"/>
                </a:lnTo>
                <a:lnTo>
                  <a:pt x="718934" y="16255"/>
                </a:lnTo>
                <a:lnTo>
                  <a:pt x="756364" y="6338"/>
                </a:lnTo>
                <a:lnTo>
                  <a:pt x="792389" y="1570"/>
                </a:lnTo>
                <a:lnTo>
                  <a:pt x="819505" y="80"/>
                </a:lnTo>
                <a:lnTo>
                  <a:pt x="830211" y="0"/>
                </a:lnTo>
              </a:path>
            </a:pathLst>
          </a:custGeom>
          <a:ln w="15874">
            <a:solidFill>
              <a:srgbClr val="68AD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764255" y="1423826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39" h="270510">
                <a:moveTo>
                  <a:pt x="164592" y="0"/>
                </a:moveTo>
                <a:lnTo>
                  <a:pt x="0" y="98399"/>
                </a:lnTo>
                <a:lnTo>
                  <a:pt x="130606" y="270167"/>
                </a:lnTo>
                <a:lnTo>
                  <a:pt x="155219" y="261277"/>
                </a:lnTo>
                <a:lnTo>
                  <a:pt x="86321" y="100164"/>
                </a:lnTo>
                <a:lnTo>
                  <a:pt x="101168" y="94868"/>
                </a:lnTo>
                <a:lnTo>
                  <a:pt x="131297" y="94868"/>
                </a:lnTo>
                <a:lnTo>
                  <a:pt x="114947" y="51434"/>
                </a:lnTo>
                <a:lnTo>
                  <a:pt x="125526" y="41884"/>
                </a:lnTo>
                <a:lnTo>
                  <a:pt x="175064" y="41884"/>
                </a:lnTo>
                <a:lnTo>
                  <a:pt x="164592" y="0"/>
                </a:lnTo>
                <a:close/>
              </a:path>
              <a:path w="218439" h="270510">
                <a:moveTo>
                  <a:pt x="131297" y="94868"/>
                </a:moveTo>
                <a:lnTo>
                  <a:pt x="101168" y="94868"/>
                </a:lnTo>
                <a:lnTo>
                  <a:pt x="166878" y="252793"/>
                </a:lnTo>
                <a:lnTo>
                  <a:pt x="185953" y="240068"/>
                </a:lnTo>
                <a:lnTo>
                  <a:pt x="131297" y="94868"/>
                </a:lnTo>
                <a:close/>
              </a:path>
              <a:path w="218439" h="270510">
                <a:moveTo>
                  <a:pt x="175064" y="41884"/>
                </a:moveTo>
                <a:lnTo>
                  <a:pt x="125526" y="41884"/>
                </a:lnTo>
                <a:lnTo>
                  <a:pt x="199732" y="228409"/>
                </a:lnTo>
                <a:lnTo>
                  <a:pt x="218274" y="214706"/>
                </a:lnTo>
                <a:lnTo>
                  <a:pt x="175064" y="4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588772" y="1257508"/>
            <a:ext cx="455930" cy="356235"/>
          </a:xfrm>
          <a:custGeom>
            <a:avLst/>
            <a:gdLst/>
            <a:ahLst/>
            <a:cxnLst/>
            <a:rect l="l" t="t" r="r" b="b"/>
            <a:pathLst>
              <a:path w="455929" h="356234">
                <a:moveTo>
                  <a:pt x="320498" y="276758"/>
                </a:moveTo>
                <a:lnTo>
                  <a:pt x="164452" y="276758"/>
                </a:lnTo>
                <a:lnTo>
                  <a:pt x="166645" y="288065"/>
                </a:lnTo>
                <a:lnTo>
                  <a:pt x="176885" y="313510"/>
                </a:lnTo>
                <a:lnTo>
                  <a:pt x="200660" y="340382"/>
                </a:lnTo>
                <a:lnTo>
                  <a:pt x="243459" y="355968"/>
                </a:lnTo>
                <a:lnTo>
                  <a:pt x="285285" y="342218"/>
                </a:lnTo>
                <a:lnTo>
                  <a:pt x="311007" y="304984"/>
                </a:lnTo>
                <a:lnTo>
                  <a:pt x="320498" y="276758"/>
                </a:lnTo>
                <a:close/>
              </a:path>
              <a:path w="455929" h="356234">
                <a:moveTo>
                  <a:pt x="83776" y="124760"/>
                </a:moveTo>
                <a:lnTo>
                  <a:pt x="53293" y="127823"/>
                </a:lnTo>
                <a:lnTo>
                  <a:pt x="20465" y="144648"/>
                </a:lnTo>
                <a:lnTo>
                  <a:pt x="0" y="184823"/>
                </a:lnTo>
                <a:lnTo>
                  <a:pt x="5999" y="229497"/>
                </a:lnTo>
                <a:lnTo>
                  <a:pt x="31395" y="256246"/>
                </a:lnTo>
                <a:lnTo>
                  <a:pt x="59137" y="269239"/>
                </a:lnTo>
                <a:lnTo>
                  <a:pt x="72174" y="272643"/>
                </a:lnTo>
                <a:lnTo>
                  <a:pt x="66666" y="282600"/>
                </a:lnTo>
                <a:lnTo>
                  <a:pt x="57937" y="305080"/>
                </a:lnTo>
                <a:lnTo>
                  <a:pt x="57675" y="329002"/>
                </a:lnTo>
                <a:lnTo>
                  <a:pt x="77571" y="343280"/>
                </a:lnTo>
                <a:lnTo>
                  <a:pt x="110188" y="336139"/>
                </a:lnTo>
                <a:lnTo>
                  <a:pt x="137937" y="312910"/>
                </a:lnTo>
                <a:lnTo>
                  <a:pt x="157224" y="288236"/>
                </a:lnTo>
                <a:lnTo>
                  <a:pt x="164452" y="276758"/>
                </a:lnTo>
                <a:lnTo>
                  <a:pt x="320498" y="276758"/>
                </a:lnTo>
                <a:lnTo>
                  <a:pt x="323979" y="266407"/>
                </a:lnTo>
                <a:lnTo>
                  <a:pt x="327558" y="248627"/>
                </a:lnTo>
                <a:lnTo>
                  <a:pt x="399222" y="248627"/>
                </a:lnTo>
                <a:lnTo>
                  <a:pt x="410337" y="231520"/>
                </a:lnTo>
                <a:lnTo>
                  <a:pt x="418528" y="198435"/>
                </a:lnTo>
                <a:lnTo>
                  <a:pt x="405134" y="176910"/>
                </a:lnTo>
                <a:lnTo>
                  <a:pt x="385699" y="165244"/>
                </a:lnTo>
                <a:lnTo>
                  <a:pt x="375767" y="161734"/>
                </a:lnTo>
                <a:lnTo>
                  <a:pt x="432157" y="140305"/>
                </a:lnTo>
                <a:lnTo>
                  <a:pt x="451885" y="125869"/>
                </a:lnTo>
                <a:lnTo>
                  <a:pt x="97205" y="125869"/>
                </a:lnTo>
                <a:lnTo>
                  <a:pt x="83776" y="124760"/>
                </a:lnTo>
                <a:close/>
              </a:path>
              <a:path w="455929" h="356234">
                <a:moveTo>
                  <a:pt x="399222" y="248627"/>
                </a:moveTo>
                <a:lnTo>
                  <a:pt x="327558" y="248627"/>
                </a:lnTo>
                <a:lnTo>
                  <a:pt x="357305" y="268334"/>
                </a:lnTo>
                <a:lnTo>
                  <a:pt x="375843" y="273121"/>
                </a:lnTo>
                <a:lnTo>
                  <a:pt x="390934" y="261384"/>
                </a:lnTo>
                <a:lnTo>
                  <a:pt x="399222" y="248627"/>
                </a:lnTo>
                <a:close/>
              </a:path>
              <a:path w="455929" h="356234">
                <a:moveTo>
                  <a:pt x="176758" y="0"/>
                </a:moveTo>
                <a:lnTo>
                  <a:pt x="138884" y="25126"/>
                </a:lnTo>
                <a:lnTo>
                  <a:pt x="114365" y="67787"/>
                </a:lnTo>
                <a:lnTo>
                  <a:pt x="101154" y="108022"/>
                </a:lnTo>
                <a:lnTo>
                  <a:pt x="97205" y="125869"/>
                </a:lnTo>
                <a:lnTo>
                  <a:pt x="451885" y="125869"/>
                </a:lnTo>
                <a:lnTo>
                  <a:pt x="455699" y="123078"/>
                </a:lnTo>
                <a:lnTo>
                  <a:pt x="450664" y="100980"/>
                </a:lnTo>
                <a:lnTo>
                  <a:pt x="430078" y="75691"/>
                </a:lnTo>
                <a:lnTo>
                  <a:pt x="280073" y="75691"/>
                </a:lnTo>
                <a:lnTo>
                  <a:pt x="272411" y="62045"/>
                </a:lnTo>
                <a:lnTo>
                  <a:pt x="251032" y="32993"/>
                </a:lnTo>
                <a:lnTo>
                  <a:pt x="218345" y="6367"/>
                </a:lnTo>
                <a:lnTo>
                  <a:pt x="176758" y="0"/>
                </a:lnTo>
                <a:close/>
              </a:path>
              <a:path w="455929" h="356234">
                <a:moveTo>
                  <a:pt x="376706" y="40710"/>
                </a:moveTo>
                <a:lnTo>
                  <a:pt x="330657" y="47286"/>
                </a:lnTo>
                <a:lnTo>
                  <a:pt x="294628" y="65376"/>
                </a:lnTo>
                <a:lnTo>
                  <a:pt x="280073" y="75691"/>
                </a:lnTo>
                <a:lnTo>
                  <a:pt x="430078" y="75691"/>
                </a:lnTo>
                <a:lnTo>
                  <a:pt x="421322" y="64935"/>
                </a:lnTo>
                <a:lnTo>
                  <a:pt x="376706" y="4071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721892" y="189598"/>
            <a:ext cx="336537" cy="17652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320865" y="0"/>
            <a:ext cx="450036" cy="5168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908733" y="663678"/>
            <a:ext cx="109559" cy="1320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037914" y="720953"/>
            <a:ext cx="134514" cy="16405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909389" y="746688"/>
            <a:ext cx="197485" cy="270510"/>
          </a:xfrm>
          <a:custGeom>
            <a:avLst/>
            <a:gdLst/>
            <a:ahLst/>
            <a:cxnLst/>
            <a:rect l="l" t="t" r="r" b="b"/>
            <a:pathLst>
              <a:path w="197484" h="270509">
                <a:moveTo>
                  <a:pt x="119700" y="0"/>
                </a:moveTo>
                <a:lnTo>
                  <a:pt x="58396" y="18121"/>
                </a:lnTo>
                <a:lnTo>
                  <a:pt x="39031" y="51008"/>
                </a:lnTo>
                <a:lnTo>
                  <a:pt x="13220" y="130758"/>
                </a:lnTo>
                <a:lnTo>
                  <a:pt x="0" y="190279"/>
                </a:lnTo>
                <a:lnTo>
                  <a:pt x="3497" y="227195"/>
                </a:lnTo>
                <a:lnTo>
                  <a:pt x="25086" y="245573"/>
                </a:lnTo>
                <a:lnTo>
                  <a:pt x="53562" y="262306"/>
                </a:lnTo>
                <a:lnTo>
                  <a:pt x="82744" y="269916"/>
                </a:lnTo>
                <a:lnTo>
                  <a:pt x="106455" y="260926"/>
                </a:lnTo>
                <a:lnTo>
                  <a:pt x="129710" y="229527"/>
                </a:lnTo>
                <a:lnTo>
                  <a:pt x="157116" y="182543"/>
                </a:lnTo>
                <a:lnTo>
                  <a:pt x="181854" y="131448"/>
                </a:lnTo>
                <a:lnTo>
                  <a:pt x="197108" y="87711"/>
                </a:lnTo>
                <a:lnTo>
                  <a:pt x="195504" y="56240"/>
                </a:lnTo>
                <a:lnTo>
                  <a:pt x="178842" y="29544"/>
                </a:lnTo>
                <a:lnTo>
                  <a:pt x="151961" y="10004"/>
                </a:lnTo>
                <a:lnTo>
                  <a:pt x="119700" y="0"/>
                </a:lnTo>
                <a:close/>
              </a:path>
            </a:pathLst>
          </a:custGeom>
          <a:solidFill>
            <a:srgbClr val="A68B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932663" y="758873"/>
            <a:ext cx="124828" cy="17260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922797" y="1044374"/>
            <a:ext cx="343410" cy="52208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836828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535699" y="0"/>
                </a:moveTo>
                <a:lnTo>
                  <a:pt x="489101" y="1603"/>
                </a:lnTo>
                <a:lnTo>
                  <a:pt x="440410" y="5934"/>
                </a:lnTo>
                <a:lnTo>
                  <a:pt x="390571" y="12446"/>
                </a:lnTo>
                <a:lnTo>
                  <a:pt x="340533" y="20592"/>
                </a:lnTo>
                <a:lnTo>
                  <a:pt x="291241" y="29826"/>
                </a:lnTo>
                <a:lnTo>
                  <a:pt x="243642" y="39599"/>
                </a:lnTo>
                <a:lnTo>
                  <a:pt x="157315" y="58581"/>
                </a:lnTo>
                <a:lnTo>
                  <a:pt x="94600" y="75020"/>
                </a:lnTo>
                <a:lnTo>
                  <a:pt x="51329" y="92149"/>
                </a:lnTo>
                <a:lnTo>
                  <a:pt x="8994" y="132171"/>
                </a:lnTo>
                <a:lnTo>
                  <a:pt x="2059" y="186033"/>
                </a:lnTo>
                <a:lnTo>
                  <a:pt x="3038" y="220462"/>
                </a:lnTo>
                <a:lnTo>
                  <a:pt x="2273" y="261121"/>
                </a:lnTo>
                <a:lnTo>
                  <a:pt x="0" y="328752"/>
                </a:lnTo>
                <a:lnTo>
                  <a:pt x="12136" y="361454"/>
                </a:lnTo>
                <a:lnTo>
                  <a:pt x="50288" y="368366"/>
                </a:lnTo>
                <a:lnTo>
                  <a:pt x="126060" y="358631"/>
                </a:lnTo>
                <a:lnTo>
                  <a:pt x="163162" y="358631"/>
                </a:lnTo>
                <a:lnTo>
                  <a:pt x="242126" y="347376"/>
                </a:lnTo>
                <a:lnTo>
                  <a:pt x="295935" y="336215"/>
                </a:lnTo>
                <a:lnTo>
                  <a:pt x="353723" y="322820"/>
                </a:lnTo>
                <a:lnTo>
                  <a:pt x="627140" y="253162"/>
                </a:lnTo>
                <a:lnTo>
                  <a:pt x="729330" y="229401"/>
                </a:lnTo>
                <a:lnTo>
                  <a:pt x="757467" y="210311"/>
                </a:lnTo>
                <a:lnTo>
                  <a:pt x="753718" y="175052"/>
                </a:lnTo>
                <a:lnTo>
                  <a:pt x="723709" y="111083"/>
                </a:lnTo>
                <a:lnTo>
                  <a:pt x="718283" y="78282"/>
                </a:lnTo>
                <a:lnTo>
                  <a:pt x="682211" y="31799"/>
                </a:lnTo>
                <a:lnTo>
                  <a:pt x="618824" y="7163"/>
                </a:lnTo>
                <a:lnTo>
                  <a:pt x="579255" y="1671"/>
                </a:lnTo>
                <a:lnTo>
                  <a:pt x="535699" y="0"/>
                </a:lnTo>
                <a:close/>
              </a:path>
              <a:path w="757554" h="368935">
                <a:moveTo>
                  <a:pt x="163162" y="358631"/>
                </a:moveTo>
                <a:lnTo>
                  <a:pt x="126060" y="358631"/>
                </a:lnTo>
                <a:lnTo>
                  <a:pt x="155039" y="359465"/>
                </a:lnTo>
                <a:lnTo>
                  <a:pt x="163162" y="358631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836828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126060" y="358631"/>
                </a:moveTo>
                <a:lnTo>
                  <a:pt x="50288" y="368366"/>
                </a:lnTo>
                <a:lnTo>
                  <a:pt x="12136" y="361454"/>
                </a:lnTo>
                <a:lnTo>
                  <a:pt x="0" y="328752"/>
                </a:lnTo>
                <a:lnTo>
                  <a:pt x="2273" y="261121"/>
                </a:lnTo>
                <a:lnTo>
                  <a:pt x="3038" y="220462"/>
                </a:lnTo>
                <a:lnTo>
                  <a:pt x="2059" y="186033"/>
                </a:lnTo>
                <a:lnTo>
                  <a:pt x="2868" y="156910"/>
                </a:lnTo>
                <a:lnTo>
                  <a:pt x="8994" y="132171"/>
                </a:lnTo>
                <a:lnTo>
                  <a:pt x="51329" y="92149"/>
                </a:lnTo>
                <a:lnTo>
                  <a:pt x="94600" y="75020"/>
                </a:lnTo>
                <a:lnTo>
                  <a:pt x="157315" y="58581"/>
                </a:lnTo>
                <a:lnTo>
                  <a:pt x="198685" y="49367"/>
                </a:lnTo>
                <a:lnTo>
                  <a:pt x="243642" y="39599"/>
                </a:lnTo>
                <a:lnTo>
                  <a:pt x="291241" y="29826"/>
                </a:lnTo>
                <a:lnTo>
                  <a:pt x="340533" y="20592"/>
                </a:lnTo>
                <a:lnTo>
                  <a:pt x="390571" y="12446"/>
                </a:lnTo>
                <a:lnTo>
                  <a:pt x="440410" y="5934"/>
                </a:lnTo>
                <a:lnTo>
                  <a:pt x="489101" y="1603"/>
                </a:lnTo>
                <a:lnTo>
                  <a:pt x="535699" y="0"/>
                </a:lnTo>
                <a:lnTo>
                  <a:pt x="579255" y="1671"/>
                </a:lnTo>
                <a:lnTo>
                  <a:pt x="618824" y="7163"/>
                </a:lnTo>
                <a:lnTo>
                  <a:pt x="682211" y="31799"/>
                </a:lnTo>
                <a:lnTo>
                  <a:pt x="718283" y="78282"/>
                </a:lnTo>
                <a:lnTo>
                  <a:pt x="723709" y="111083"/>
                </a:lnTo>
                <a:lnTo>
                  <a:pt x="753718" y="175052"/>
                </a:lnTo>
                <a:lnTo>
                  <a:pt x="757467" y="210311"/>
                </a:lnTo>
                <a:lnTo>
                  <a:pt x="729330" y="229401"/>
                </a:lnTo>
                <a:lnTo>
                  <a:pt x="663676" y="244865"/>
                </a:lnTo>
                <a:lnTo>
                  <a:pt x="627140" y="253162"/>
                </a:lnTo>
                <a:lnTo>
                  <a:pt x="581689" y="264513"/>
                </a:lnTo>
                <a:lnTo>
                  <a:pt x="529473" y="278035"/>
                </a:lnTo>
                <a:lnTo>
                  <a:pt x="472641" y="292848"/>
                </a:lnTo>
                <a:lnTo>
                  <a:pt x="413342" y="308070"/>
                </a:lnTo>
                <a:lnTo>
                  <a:pt x="353723" y="322820"/>
                </a:lnTo>
                <a:lnTo>
                  <a:pt x="295935" y="336215"/>
                </a:lnTo>
                <a:lnTo>
                  <a:pt x="242126" y="347376"/>
                </a:lnTo>
                <a:lnTo>
                  <a:pt x="194444" y="355420"/>
                </a:lnTo>
                <a:lnTo>
                  <a:pt x="155039" y="359465"/>
                </a:lnTo>
                <a:lnTo>
                  <a:pt x="126060" y="358631"/>
                </a:lnTo>
                <a:close/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391153" y="1398230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19">
                <a:moveTo>
                  <a:pt x="85940" y="0"/>
                </a:moveTo>
                <a:lnTo>
                  <a:pt x="0" y="28905"/>
                </a:lnTo>
                <a:lnTo>
                  <a:pt x="108305" y="233210"/>
                </a:lnTo>
                <a:lnTo>
                  <a:pt x="97806" y="244150"/>
                </a:lnTo>
                <a:lnTo>
                  <a:pt x="79298" y="270033"/>
                </a:lnTo>
                <a:lnTo>
                  <a:pt x="72268" y="300450"/>
                </a:lnTo>
                <a:lnTo>
                  <a:pt x="96202" y="324993"/>
                </a:lnTo>
                <a:lnTo>
                  <a:pt x="131770" y="337192"/>
                </a:lnTo>
                <a:lnTo>
                  <a:pt x="151237" y="331866"/>
                </a:lnTo>
                <a:lnTo>
                  <a:pt x="161457" y="300561"/>
                </a:lnTo>
                <a:lnTo>
                  <a:pt x="169278" y="234822"/>
                </a:lnTo>
                <a:lnTo>
                  <a:pt x="267112" y="234822"/>
                </a:lnTo>
                <a:lnTo>
                  <a:pt x="256590" y="207721"/>
                </a:lnTo>
                <a:lnTo>
                  <a:pt x="254979" y="205701"/>
                </a:lnTo>
                <a:lnTo>
                  <a:pt x="168287" y="205701"/>
                </a:lnTo>
                <a:lnTo>
                  <a:pt x="85940" y="0"/>
                </a:lnTo>
                <a:close/>
              </a:path>
              <a:path w="269875" h="337819">
                <a:moveTo>
                  <a:pt x="267112" y="234822"/>
                </a:moveTo>
                <a:lnTo>
                  <a:pt x="169278" y="234822"/>
                </a:lnTo>
                <a:lnTo>
                  <a:pt x="234336" y="252773"/>
                </a:lnTo>
                <a:lnTo>
                  <a:pt x="265117" y="255933"/>
                </a:lnTo>
                <a:lnTo>
                  <a:pt x="269806" y="241763"/>
                </a:lnTo>
                <a:lnTo>
                  <a:pt x="267112" y="234822"/>
                </a:lnTo>
                <a:close/>
              </a:path>
              <a:path w="269875" h="337819">
                <a:moveTo>
                  <a:pt x="228179" y="183427"/>
                </a:moveTo>
                <a:lnTo>
                  <a:pt x="206307" y="188838"/>
                </a:lnTo>
                <a:lnTo>
                  <a:pt x="168287" y="205701"/>
                </a:lnTo>
                <a:lnTo>
                  <a:pt x="254979" y="205701"/>
                </a:lnTo>
                <a:lnTo>
                  <a:pt x="242180" y="189658"/>
                </a:lnTo>
                <a:lnTo>
                  <a:pt x="228179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045456" y="847563"/>
            <a:ext cx="488950" cy="683260"/>
          </a:xfrm>
          <a:custGeom>
            <a:avLst/>
            <a:gdLst/>
            <a:ahLst/>
            <a:cxnLst/>
            <a:rect l="l" t="t" r="r" b="b"/>
            <a:pathLst>
              <a:path w="488950" h="683260">
                <a:moveTo>
                  <a:pt x="297531" y="0"/>
                </a:moveTo>
                <a:lnTo>
                  <a:pt x="186181" y="19086"/>
                </a:lnTo>
                <a:lnTo>
                  <a:pt x="84923" y="60457"/>
                </a:lnTo>
                <a:lnTo>
                  <a:pt x="19902" y="126189"/>
                </a:lnTo>
                <a:lnTo>
                  <a:pt x="0" y="234415"/>
                </a:lnTo>
                <a:lnTo>
                  <a:pt x="12051" y="307419"/>
                </a:lnTo>
                <a:lnTo>
                  <a:pt x="27648" y="362054"/>
                </a:lnTo>
                <a:lnTo>
                  <a:pt x="46688" y="401528"/>
                </a:lnTo>
                <a:lnTo>
                  <a:pt x="94682" y="447816"/>
                </a:lnTo>
                <a:lnTo>
                  <a:pt x="189922" y="483699"/>
                </a:lnTo>
                <a:lnTo>
                  <a:pt x="227456" y="499540"/>
                </a:lnTo>
                <a:lnTo>
                  <a:pt x="260367" y="517329"/>
                </a:lnTo>
                <a:lnTo>
                  <a:pt x="286429" y="542360"/>
                </a:lnTo>
                <a:lnTo>
                  <a:pt x="319225" y="591825"/>
                </a:lnTo>
                <a:lnTo>
                  <a:pt x="372338" y="682915"/>
                </a:lnTo>
                <a:lnTo>
                  <a:pt x="382765" y="603794"/>
                </a:lnTo>
                <a:lnTo>
                  <a:pt x="430781" y="603794"/>
                </a:lnTo>
                <a:lnTo>
                  <a:pt x="426504" y="577353"/>
                </a:lnTo>
                <a:lnTo>
                  <a:pt x="464689" y="577353"/>
                </a:lnTo>
                <a:lnTo>
                  <a:pt x="460575" y="566483"/>
                </a:lnTo>
                <a:lnTo>
                  <a:pt x="450683" y="523815"/>
                </a:lnTo>
                <a:lnTo>
                  <a:pt x="448623" y="477468"/>
                </a:lnTo>
                <a:lnTo>
                  <a:pt x="455730" y="423136"/>
                </a:lnTo>
                <a:lnTo>
                  <a:pt x="473341" y="356513"/>
                </a:lnTo>
                <a:lnTo>
                  <a:pt x="488862" y="272768"/>
                </a:lnTo>
                <a:lnTo>
                  <a:pt x="485128" y="209121"/>
                </a:lnTo>
                <a:lnTo>
                  <a:pt x="474111" y="168666"/>
                </a:lnTo>
                <a:lnTo>
                  <a:pt x="411929" y="55009"/>
                </a:lnTo>
                <a:lnTo>
                  <a:pt x="363980" y="7742"/>
                </a:lnTo>
                <a:lnTo>
                  <a:pt x="297531" y="0"/>
                </a:lnTo>
                <a:close/>
              </a:path>
              <a:path w="488950" h="683260">
                <a:moveTo>
                  <a:pt x="430781" y="603794"/>
                </a:moveTo>
                <a:lnTo>
                  <a:pt x="382765" y="603794"/>
                </a:lnTo>
                <a:lnTo>
                  <a:pt x="439813" y="659624"/>
                </a:lnTo>
                <a:lnTo>
                  <a:pt x="430781" y="603794"/>
                </a:lnTo>
                <a:close/>
              </a:path>
              <a:path w="488950" h="683260">
                <a:moveTo>
                  <a:pt x="464689" y="577353"/>
                </a:moveTo>
                <a:lnTo>
                  <a:pt x="426504" y="577353"/>
                </a:lnTo>
                <a:lnTo>
                  <a:pt x="476961" y="609776"/>
                </a:lnTo>
                <a:lnTo>
                  <a:pt x="464689" y="5773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395794" y="1090598"/>
            <a:ext cx="43815" cy="154940"/>
          </a:xfrm>
          <a:custGeom>
            <a:avLst/>
            <a:gdLst/>
            <a:ahLst/>
            <a:cxnLst/>
            <a:rect l="l" t="t" r="r" b="b"/>
            <a:pathLst>
              <a:path w="43815" h="154940">
                <a:moveTo>
                  <a:pt x="7542" y="0"/>
                </a:moveTo>
                <a:lnTo>
                  <a:pt x="0" y="31235"/>
                </a:lnTo>
                <a:lnTo>
                  <a:pt x="13830" y="83559"/>
                </a:lnTo>
                <a:lnTo>
                  <a:pt x="33511" y="132730"/>
                </a:lnTo>
                <a:lnTo>
                  <a:pt x="43521" y="154508"/>
                </a:lnTo>
                <a:lnTo>
                  <a:pt x="42289" y="128003"/>
                </a:lnTo>
                <a:lnTo>
                  <a:pt x="37238" y="70953"/>
                </a:lnTo>
                <a:lnTo>
                  <a:pt x="26333" y="17053"/>
                </a:lnTo>
                <a:lnTo>
                  <a:pt x="7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116703" y="1257508"/>
            <a:ext cx="455930" cy="356235"/>
          </a:xfrm>
          <a:custGeom>
            <a:avLst/>
            <a:gdLst/>
            <a:ahLst/>
            <a:cxnLst/>
            <a:rect l="l" t="t" r="r" b="b"/>
            <a:pathLst>
              <a:path w="455929" h="356234">
                <a:moveTo>
                  <a:pt x="320512" y="276758"/>
                </a:moveTo>
                <a:lnTo>
                  <a:pt x="164465" y="276758"/>
                </a:lnTo>
                <a:lnTo>
                  <a:pt x="166660" y="288065"/>
                </a:lnTo>
                <a:lnTo>
                  <a:pt x="176904" y="313510"/>
                </a:lnTo>
                <a:lnTo>
                  <a:pt x="200683" y="340382"/>
                </a:lnTo>
                <a:lnTo>
                  <a:pt x="243484" y="355968"/>
                </a:lnTo>
                <a:lnTo>
                  <a:pt x="285303" y="342218"/>
                </a:lnTo>
                <a:lnTo>
                  <a:pt x="311021" y="304984"/>
                </a:lnTo>
                <a:lnTo>
                  <a:pt x="320512" y="276758"/>
                </a:lnTo>
                <a:close/>
              </a:path>
              <a:path w="455929" h="356234">
                <a:moveTo>
                  <a:pt x="83789" y="124760"/>
                </a:moveTo>
                <a:lnTo>
                  <a:pt x="53305" y="127823"/>
                </a:lnTo>
                <a:lnTo>
                  <a:pt x="20473" y="144648"/>
                </a:lnTo>
                <a:lnTo>
                  <a:pt x="0" y="184823"/>
                </a:lnTo>
                <a:lnTo>
                  <a:pt x="6009" y="229497"/>
                </a:lnTo>
                <a:lnTo>
                  <a:pt x="31413" y="256246"/>
                </a:lnTo>
                <a:lnTo>
                  <a:pt x="59160" y="269239"/>
                </a:lnTo>
                <a:lnTo>
                  <a:pt x="72199" y="272643"/>
                </a:lnTo>
                <a:lnTo>
                  <a:pt x="66688" y="282600"/>
                </a:lnTo>
                <a:lnTo>
                  <a:pt x="57951" y="305080"/>
                </a:lnTo>
                <a:lnTo>
                  <a:pt x="57685" y="329002"/>
                </a:lnTo>
                <a:lnTo>
                  <a:pt x="77584" y="343280"/>
                </a:lnTo>
                <a:lnTo>
                  <a:pt x="110206" y="336139"/>
                </a:lnTo>
                <a:lnTo>
                  <a:pt x="137955" y="312910"/>
                </a:lnTo>
                <a:lnTo>
                  <a:pt x="157238" y="288236"/>
                </a:lnTo>
                <a:lnTo>
                  <a:pt x="164465" y="276758"/>
                </a:lnTo>
                <a:lnTo>
                  <a:pt x="320512" y="276758"/>
                </a:lnTo>
                <a:lnTo>
                  <a:pt x="323992" y="266407"/>
                </a:lnTo>
                <a:lnTo>
                  <a:pt x="327571" y="248627"/>
                </a:lnTo>
                <a:lnTo>
                  <a:pt x="399239" y="248627"/>
                </a:lnTo>
                <a:lnTo>
                  <a:pt x="410349" y="231520"/>
                </a:lnTo>
                <a:lnTo>
                  <a:pt x="418546" y="198435"/>
                </a:lnTo>
                <a:lnTo>
                  <a:pt x="405152" y="176910"/>
                </a:lnTo>
                <a:lnTo>
                  <a:pt x="385714" y="165244"/>
                </a:lnTo>
                <a:lnTo>
                  <a:pt x="375780" y="161734"/>
                </a:lnTo>
                <a:lnTo>
                  <a:pt x="432177" y="140305"/>
                </a:lnTo>
                <a:lnTo>
                  <a:pt x="451907" y="125869"/>
                </a:lnTo>
                <a:lnTo>
                  <a:pt x="97218" y="125869"/>
                </a:lnTo>
                <a:lnTo>
                  <a:pt x="83789" y="124760"/>
                </a:lnTo>
                <a:close/>
              </a:path>
              <a:path w="455929" h="356234">
                <a:moveTo>
                  <a:pt x="399239" y="248627"/>
                </a:moveTo>
                <a:lnTo>
                  <a:pt x="327571" y="248627"/>
                </a:lnTo>
                <a:lnTo>
                  <a:pt x="357325" y="268334"/>
                </a:lnTo>
                <a:lnTo>
                  <a:pt x="375866" y="273121"/>
                </a:lnTo>
                <a:lnTo>
                  <a:pt x="390954" y="261384"/>
                </a:lnTo>
                <a:lnTo>
                  <a:pt x="399239" y="248627"/>
                </a:lnTo>
                <a:close/>
              </a:path>
              <a:path w="455929" h="356234">
                <a:moveTo>
                  <a:pt x="176745" y="0"/>
                </a:moveTo>
                <a:lnTo>
                  <a:pt x="138891" y="25126"/>
                </a:lnTo>
                <a:lnTo>
                  <a:pt x="114379" y="67787"/>
                </a:lnTo>
                <a:lnTo>
                  <a:pt x="101168" y="108022"/>
                </a:lnTo>
                <a:lnTo>
                  <a:pt x="97218" y="125869"/>
                </a:lnTo>
                <a:lnTo>
                  <a:pt x="451907" y="125869"/>
                </a:lnTo>
                <a:lnTo>
                  <a:pt x="455722" y="123078"/>
                </a:lnTo>
                <a:lnTo>
                  <a:pt x="450684" y="100980"/>
                </a:lnTo>
                <a:lnTo>
                  <a:pt x="430093" y="75691"/>
                </a:lnTo>
                <a:lnTo>
                  <a:pt x="280085" y="75691"/>
                </a:lnTo>
                <a:lnTo>
                  <a:pt x="272423" y="62045"/>
                </a:lnTo>
                <a:lnTo>
                  <a:pt x="251042" y="32993"/>
                </a:lnTo>
                <a:lnTo>
                  <a:pt x="218347" y="6367"/>
                </a:lnTo>
                <a:lnTo>
                  <a:pt x="176745" y="0"/>
                </a:lnTo>
                <a:close/>
              </a:path>
              <a:path w="455929" h="356234">
                <a:moveTo>
                  <a:pt x="376719" y="40710"/>
                </a:moveTo>
                <a:lnTo>
                  <a:pt x="330669" y="47286"/>
                </a:lnTo>
                <a:lnTo>
                  <a:pt x="294640" y="65376"/>
                </a:lnTo>
                <a:lnTo>
                  <a:pt x="280085" y="75691"/>
                </a:lnTo>
                <a:lnTo>
                  <a:pt x="430093" y="75691"/>
                </a:lnTo>
                <a:lnTo>
                  <a:pt x="421335" y="64935"/>
                </a:lnTo>
                <a:lnTo>
                  <a:pt x="376719" y="4071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694223" y="1853375"/>
            <a:ext cx="563880" cy="483870"/>
          </a:xfrm>
          <a:custGeom>
            <a:avLst/>
            <a:gdLst/>
            <a:ahLst/>
            <a:cxnLst/>
            <a:rect l="l" t="t" r="r" b="b"/>
            <a:pathLst>
              <a:path w="563879" h="483869">
                <a:moveTo>
                  <a:pt x="450524" y="447290"/>
                </a:moveTo>
                <a:lnTo>
                  <a:pt x="269809" y="447290"/>
                </a:lnTo>
                <a:lnTo>
                  <a:pt x="291300" y="452320"/>
                </a:lnTo>
                <a:lnTo>
                  <a:pt x="315434" y="469105"/>
                </a:lnTo>
                <a:lnTo>
                  <a:pt x="346713" y="480266"/>
                </a:lnTo>
                <a:lnTo>
                  <a:pt x="380236" y="483759"/>
                </a:lnTo>
                <a:lnTo>
                  <a:pt x="411099" y="477542"/>
                </a:lnTo>
                <a:lnTo>
                  <a:pt x="440292" y="458276"/>
                </a:lnTo>
                <a:lnTo>
                  <a:pt x="450524" y="447290"/>
                </a:lnTo>
                <a:close/>
              </a:path>
              <a:path w="563879" h="483869">
                <a:moveTo>
                  <a:pt x="132817" y="0"/>
                </a:moveTo>
                <a:lnTo>
                  <a:pt x="88188" y="8692"/>
                </a:lnTo>
                <a:lnTo>
                  <a:pt x="39065" y="42415"/>
                </a:lnTo>
                <a:lnTo>
                  <a:pt x="13573" y="77561"/>
                </a:lnTo>
                <a:lnTo>
                  <a:pt x="1186" y="119700"/>
                </a:lnTo>
                <a:lnTo>
                  <a:pt x="0" y="166758"/>
                </a:lnTo>
                <a:lnTo>
                  <a:pt x="8109" y="216658"/>
                </a:lnTo>
                <a:lnTo>
                  <a:pt x="23609" y="267325"/>
                </a:lnTo>
                <a:lnTo>
                  <a:pt x="44597" y="316685"/>
                </a:lnTo>
                <a:lnTo>
                  <a:pt x="69166" y="362661"/>
                </a:lnTo>
                <a:lnTo>
                  <a:pt x="95414" y="403179"/>
                </a:lnTo>
                <a:lnTo>
                  <a:pt x="121434" y="436163"/>
                </a:lnTo>
                <a:lnTo>
                  <a:pt x="165176" y="471230"/>
                </a:lnTo>
                <a:lnTo>
                  <a:pt x="207934" y="472710"/>
                </a:lnTo>
                <a:lnTo>
                  <a:pt x="242416" y="459408"/>
                </a:lnTo>
                <a:lnTo>
                  <a:pt x="269809" y="447290"/>
                </a:lnTo>
                <a:lnTo>
                  <a:pt x="450524" y="447290"/>
                </a:lnTo>
                <a:lnTo>
                  <a:pt x="498577" y="384659"/>
                </a:lnTo>
                <a:lnTo>
                  <a:pt x="524009" y="336321"/>
                </a:lnTo>
                <a:lnTo>
                  <a:pt x="544525" y="284305"/>
                </a:lnTo>
                <a:lnTo>
                  <a:pt x="558296" y="231618"/>
                </a:lnTo>
                <a:lnTo>
                  <a:pt x="563491" y="181266"/>
                </a:lnTo>
                <a:lnTo>
                  <a:pt x="558279" y="136255"/>
                </a:lnTo>
                <a:lnTo>
                  <a:pt x="537648" y="78864"/>
                </a:lnTo>
                <a:lnTo>
                  <a:pt x="285687" y="78864"/>
                </a:lnTo>
                <a:lnTo>
                  <a:pt x="264756" y="70888"/>
                </a:lnTo>
                <a:lnTo>
                  <a:pt x="238922" y="51781"/>
                </a:lnTo>
                <a:lnTo>
                  <a:pt x="208266" y="28776"/>
                </a:lnTo>
                <a:lnTo>
                  <a:pt x="172871" y="9105"/>
                </a:lnTo>
                <a:lnTo>
                  <a:pt x="132817" y="0"/>
                </a:lnTo>
                <a:close/>
              </a:path>
              <a:path w="563879" h="483869">
                <a:moveTo>
                  <a:pt x="442575" y="6376"/>
                </a:moveTo>
                <a:lnTo>
                  <a:pt x="404546" y="13268"/>
                </a:lnTo>
                <a:lnTo>
                  <a:pt x="364364" y="32170"/>
                </a:lnTo>
                <a:lnTo>
                  <a:pt x="336668" y="53757"/>
                </a:lnTo>
                <a:lnTo>
                  <a:pt x="313195" y="71499"/>
                </a:lnTo>
                <a:lnTo>
                  <a:pt x="285687" y="78864"/>
                </a:lnTo>
                <a:lnTo>
                  <a:pt x="537648" y="78864"/>
                </a:lnTo>
                <a:lnTo>
                  <a:pt x="535996" y="74268"/>
                </a:lnTo>
                <a:lnTo>
                  <a:pt x="508891" y="33926"/>
                </a:lnTo>
                <a:lnTo>
                  <a:pt x="477553" y="12279"/>
                </a:lnTo>
                <a:lnTo>
                  <a:pt x="442575" y="6376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839192" y="1750142"/>
            <a:ext cx="204109" cy="22986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744879" y="1914497"/>
            <a:ext cx="70513" cy="23544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8021553" y="0"/>
            <a:ext cx="1525466" cy="89482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848908" y="224124"/>
            <a:ext cx="449890" cy="2895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330222" y="582409"/>
            <a:ext cx="443045" cy="43419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612660" y="1044374"/>
            <a:ext cx="118990" cy="1777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450749" y="1148871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4" h="417830">
                <a:moveTo>
                  <a:pt x="110078" y="0"/>
                </a:moveTo>
                <a:lnTo>
                  <a:pt x="59871" y="1046"/>
                </a:lnTo>
                <a:lnTo>
                  <a:pt x="11285" y="71885"/>
                </a:lnTo>
                <a:lnTo>
                  <a:pt x="0" y="141393"/>
                </a:lnTo>
                <a:lnTo>
                  <a:pt x="3373" y="183111"/>
                </a:lnTo>
                <a:lnTo>
                  <a:pt x="13565" y="227074"/>
                </a:lnTo>
                <a:lnTo>
                  <a:pt x="31180" y="271482"/>
                </a:lnTo>
                <a:lnTo>
                  <a:pt x="56823" y="314536"/>
                </a:lnTo>
                <a:lnTo>
                  <a:pt x="91098" y="354439"/>
                </a:lnTo>
                <a:lnTo>
                  <a:pt x="134611" y="389390"/>
                </a:lnTo>
                <a:lnTo>
                  <a:pt x="187968" y="417592"/>
                </a:lnTo>
                <a:lnTo>
                  <a:pt x="289854" y="374624"/>
                </a:lnTo>
                <a:lnTo>
                  <a:pt x="337550" y="327070"/>
                </a:lnTo>
                <a:lnTo>
                  <a:pt x="343414" y="245020"/>
                </a:lnTo>
                <a:lnTo>
                  <a:pt x="319806" y="98568"/>
                </a:lnTo>
                <a:lnTo>
                  <a:pt x="295297" y="52479"/>
                </a:lnTo>
                <a:lnTo>
                  <a:pt x="255231" y="27323"/>
                </a:lnTo>
                <a:lnTo>
                  <a:pt x="217831" y="16827"/>
                </a:lnTo>
                <a:lnTo>
                  <a:pt x="201315" y="14723"/>
                </a:lnTo>
                <a:lnTo>
                  <a:pt x="110078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551597" y="1428309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5994" y="0"/>
                </a:moveTo>
                <a:lnTo>
                  <a:pt x="2654" y="330"/>
                </a:lnTo>
                <a:lnTo>
                  <a:pt x="850" y="2438"/>
                </a:lnTo>
                <a:lnTo>
                  <a:pt x="838" y="3683"/>
                </a:lnTo>
                <a:lnTo>
                  <a:pt x="711" y="7518"/>
                </a:lnTo>
                <a:lnTo>
                  <a:pt x="21234" y="39154"/>
                </a:lnTo>
                <a:lnTo>
                  <a:pt x="23837" y="35801"/>
                </a:lnTo>
                <a:lnTo>
                  <a:pt x="24853" y="35128"/>
                </a:lnTo>
                <a:lnTo>
                  <a:pt x="9474" y="139"/>
                </a:lnTo>
                <a:lnTo>
                  <a:pt x="5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658707" y="1389273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09" h="43180">
                <a:moveTo>
                  <a:pt x="6896" y="0"/>
                </a:moveTo>
                <a:lnTo>
                  <a:pt x="4445" y="1308"/>
                </a:lnTo>
                <a:lnTo>
                  <a:pt x="3911" y="2438"/>
                </a:lnTo>
                <a:lnTo>
                  <a:pt x="2400" y="5956"/>
                </a:lnTo>
                <a:lnTo>
                  <a:pt x="0" y="10159"/>
                </a:lnTo>
                <a:lnTo>
                  <a:pt x="711" y="13449"/>
                </a:lnTo>
                <a:lnTo>
                  <a:pt x="2509" y="20479"/>
                </a:lnTo>
                <a:lnTo>
                  <a:pt x="4692" y="27606"/>
                </a:lnTo>
                <a:lnTo>
                  <a:pt x="7133" y="35034"/>
                </a:lnTo>
                <a:lnTo>
                  <a:pt x="9702" y="42964"/>
                </a:lnTo>
                <a:lnTo>
                  <a:pt x="13373" y="40830"/>
                </a:lnTo>
                <a:lnTo>
                  <a:pt x="14554" y="40563"/>
                </a:lnTo>
                <a:lnTo>
                  <a:pt x="14719" y="39979"/>
                </a:lnTo>
                <a:lnTo>
                  <a:pt x="16357" y="30939"/>
                </a:lnTo>
                <a:lnTo>
                  <a:pt x="16346" y="21923"/>
                </a:lnTo>
                <a:lnTo>
                  <a:pt x="15242" y="12940"/>
                </a:lnTo>
                <a:lnTo>
                  <a:pt x="13309" y="2400"/>
                </a:lnTo>
                <a:lnTo>
                  <a:pt x="10134" y="939"/>
                </a:lnTo>
                <a:lnTo>
                  <a:pt x="6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724345" y="1342571"/>
            <a:ext cx="24130" cy="39370"/>
          </a:xfrm>
          <a:custGeom>
            <a:avLst/>
            <a:gdLst/>
            <a:ahLst/>
            <a:cxnLst/>
            <a:rect l="l" t="t" r="r" b="b"/>
            <a:pathLst>
              <a:path w="24129" h="39369">
                <a:moveTo>
                  <a:pt x="17056" y="0"/>
                </a:moveTo>
                <a:lnTo>
                  <a:pt x="12877" y="2984"/>
                </a:lnTo>
                <a:lnTo>
                  <a:pt x="8661" y="5295"/>
                </a:lnTo>
                <a:lnTo>
                  <a:pt x="7581" y="8483"/>
                </a:lnTo>
                <a:lnTo>
                  <a:pt x="5433" y="15565"/>
                </a:lnTo>
                <a:lnTo>
                  <a:pt x="3648" y="22655"/>
                </a:lnTo>
                <a:lnTo>
                  <a:pt x="1899" y="30280"/>
                </a:lnTo>
                <a:lnTo>
                  <a:pt x="0" y="38417"/>
                </a:lnTo>
                <a:lnTo>
                  <a:pt x="4216" y="38455"/>
                </a:lnTo>
                <a:lnTo>
                  <a:pt x="5372" y="38874"/>
                </a:lnTo>
                <a:lnTo>
                  <a:pt x="5851" y="38417"/>
                </a:lnTo>
                <a:lnTo>
                  <a:pt x="11915" y="31551"/>
                </a:lnTo>
                <a:lnTo>
                  <a:pt x="16568" y="23825"/>
                </a:lnTo>
                <a:lnTo>
                  <a:pt x="20324" y="15427"/>
                </a:lnTo>
                <a:lnTo>
                  <a:pt x="24079" y="5587"/>
                </a:lnTo>
                <a:lnTo>
                  <a:pt x="22098" y="2666"/>
                </a:lnTo>
                <a:lnTo>
                  <a:pt x="20624" y="1015"/>
                </a:lnTo>
                <a:lnTo>
                  <a:pt x="19837" y="190"/>
                </a:lnTo>
                <a:lnTo>
                  <a:pt x="17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610973" y="1432669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29" y="0"/>
                </a:moveTo>
                <a:lnTo>
                  <a:pt x="4876" y="1206"/>
                </a:lnTo>
                <a:lnTo>
                  <a:pt x="2641" y="5753"/>
                </a:lnTo>
                <a:lnTo>
                  <a:pt x="0" y="9804"/>
                </a:lnTo>
                <a:lnTo>
                  <a:pt x="582" y="13362"/>
                </a:lnTo>
                <a:lnTo>
                  <a:pt x="1968" y="20252"/>
                </a:lnTo>
                <a:lnTo>
                  <a:pt x="3781" y="27487"/>
                </a:lnTo>
                <a:lnTo>
                  <a:pt x="5837" y="35034"/>
                </a:lnTo>
                <a:lnTo>
                  <a:pt x="8000" y="43103"/>
                </a:lnTo>
                <a:lnTo>
                  <a:pt x="11772" y="41135"/>
                </a:lnTo>
                <a:lnTo>
                  <a:pt x="12979" y="40957"/>
                </a:lnTo>
                <a:lnTo>
                  <a:pt x="13169" y="40360"/>
                </a:lnTo>
                <a:lnTo>
                  <a:pt x="15260" y="31404"/>
                </a:lnTo>
                <a:lnTo>
                  <a:pt x="15709" y="22391"/>
                </a:lnTo>
                <a:lnTo>
                  <a:pt x="15073" y="13362"/>
                </a:lnTo>
                <a:lnTo>
                  <a:pt x="13703" y="2755"/>
                </a:lnTo>
                <a:lnTo>
                  <a:pt x="10591" y="1143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575359" y="1348003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29" y="0"/>
                </a:moveTo>
                <a:lnTo>
                  <a:pt x="4889" y="1155"/>
                </a:lnTo>
                <a:lnTo>
                  <a:pt x="4356" y="2285"/>
                </a:lnTo>
                <a:lnTo>
                  <a:pt x="2641" y="5714"/>
                </a:lnTo>
                <a:lnTo>
                  <a:pt x="0" y="9753"/>
                </a:lnTo>
                <a:lnTo>
                  <a:pt x="606" y="13329"/>
                </a:lnTo>
                <a:lnTo>
                  <a:pt x="1988" y="20214"/>
                </a:lnTo>
                <a:lnTo>
                  <a:pt x="3803" y="27444"/>
                </a:lnTo>
                <a:lnTo>
                  <a:pt x="5866" y="34989"/>
                </a:lnTo>
                <a:lnTo>
                  <a:pt x="8039" y="43052"/>
                </a:lnTo>
                <a:lnTo>
                  <a:pt x="11798" y="41109"/>
                </a:lnTo>
                <a:lnTo>
                  <a:pt x="12979" y="40881"/>
                </a:lnTo>
                <a:lnTo>
                  <a:pt x="13157" y="40322"/>
                </a:lnTo>
                <a:lnTo>
                  <a:pt x="15267" y="31367"/>
                </a:lnTo>
                <a:lnTo>
                  <a:pt x="15724" y="22358"/>
                </a:lnTo>
                <a:lnTo>
                  <a:pt x="15087" y="13329"/>
                </a:lnTo>
                <a:lnTo>
                  <a:pt x="13703" y="2705"/>
                </a:lnTo>
                <a:lnTo>
                  <a:pt x="10591" y="1092"/>
                </a:lnTo>
                <a:lnTo>
                  <a:pt x="8534" y="355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498639" y="1354481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5956" y="0"/>
                </a:moveTo>
                <a:lnTo>
                  <a:pt x="3784" y="215"/>
                </a:lnTo>
                <a:lnTo>
                  <a:pt x="2628" y="355"/>
                </a:lnTo>
                <a:lnTo>
                  <a:pt x="812" y="2463"/>
                </a:lnTo>
                <a:lnTo>
                  <a:pt x="698" y="7543"/>
                </a:lnTo>
                <a:lnTo>
                  <a:pt x="0" y="12331"/>
                </a:lnTo>
                <a:lnTo>
                  <a:pt x="1879" y="15100"/>
                </a:lnTo>
                <a:lnTo>
                  <a:pt x="6160" y="20971"/>
                </a:lnTo>
                <a:lnTo>
                  <a:pt x="10839" y="26782"/>
                </a:lnTo>
                <a:lnTo>
                  <a:pt x="21208" y="39179"/>
                </a:lnTo>
                <a:lnTo>
                  <a:pt x="23825" y="35826"/>
                </a:lnTo>
                <a:lnTo>
                  <a:pt x="24841" y="35153"/>
                </a:lnTo>
                <a:lnTo>
                  <a:pt x="9486" y="190"/>
                </a:lnTo>
                <a:lnTo>
                  <a:pt x="5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654324" y="1474419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319" y="0"/>
                </a:moveTo>
                <a:lnTo>
                  <a:pt x="8763" y="6972"/>
                </a:lnTo>
                <a:lnTo>
                  <a:pt x="0" y="9740"/>
                </a:lnTo>
                <a:lnTo>
                  <a:pt x="749" y="19646"/>
                </a:lnTo>
                <a:lnTo>
                  <a:pt x="4965" y="19507"/>
                </a:lnTo>
                <a:lnTo>
                  <a:pt x="8140" y="19481"/>
                </a:lnTo>
                <a:lnTo>
                  <a:pt x="11328" y="19215"/>
                </a:lnTo>
                <a:lnTo>
                  <a:pt x="15836" y="18884"/>
                </a:lnTo>
                <a:lnTo>
                  <a:pt x="19240" y="16802"/>
                </a:lnTo>
                <a:lnTo>
                  <a:pt x="21818" y="6616"/>
                </a:lnTo>
                <a:lnTo>
                  <a:pt x="20193" y="2501"/>
                </a:lnTo>
                <a:lnTo>
                  <a:pt x="12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696865" y="1458272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80">
                <a:moveTo>
                  <a:pt x="3873" y="0"/>
                </a:moveTo>
                <a:lnTo>
                  <a:pt x="1803" y="4584"/>
                </a:lnTo>
                <a:lnTo>
                  <a:pt x="723" y="8229"/>
                </a:lnTo>
                <a:lnTo>
                  <a:pt x="0" y="10807"/>
                </a:lnTo>
                <a:lnTo>
                  <a:pt x="1765" y="14147"/>
                </a:lnTo>
                <a:lnTo>
                  <a:pt x="2476" y="17500"/>
                </a:lnTo>
                <a:lnTo>
                  <a:pt x="6121" y="16814"/>
                </a:lnTo>
                <a:lnTo>
                  <a:pt x="8623" y="16738"/>
                </a:lnTo>
                <a:lnTo>
                  <a:pt x="15760" y="13982"/>
                </a:lnTo>
                <a:lnTo>
                  <a:pt x="16217" y="9715"/>
                </a:lnTo>
                <a:lnTo>
                  <a:pt x="14681" y="5638"/>
                </a:lnTo>
                <a:lnTo>
                  <a:pt x="13995" y="3759"/>
                </a:lnTo>
                <a:lnTo>
                  <a:pt x="11315" y="1930"/>
                </a:lnTo>
                <a:lnTo>
                  <a:pt x="9245" y="1409"/>
                </a:lnTo>
                <a:lnTo>
                  <a:pt x="3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608597" y="1500298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80">
                <a:moveTo>
                  <a:pt x="3911" y="0"/>
                </a:moveTo>
                <a:lnTo>
                  <a:pt x="1841" y="4584"/>
                </a:lnTo>
                <a:lnTo>
                  <a:pt x="787" y="8216"/>
                </a:lnTo>
                <a:lnTo>
                  <a:pt x="0" y="10833"/>
                </a:lnTo>
                <a:lnTo>
                  <a:pt x="1790" y="14160"/>
                </a:lnTo>
                <a:lnTo>
                  <a:pt x="2501" y="17462"/>
                </a:lnTo>
                <a:lnTo>
                  <a:pt x="6146" y="16789"/>
                </a:lnTo>
                <a:lnTo>
                  <a:pt x="8661" y="16713"/>
                </a:lnTo>
                <a:lnTo>
                  <a:pt x="15798" y="13995"/>
                </a:lnTo>
                <a:lnTo>
                  <a:pt x="16230" y="9702"/>
                </a:lnTo>
                <a:lnTo>
                  <a:pt x="14719" y="5626"/>
                </a:lnTo>
                <a:lnTo>
                  <a:pt x="13995" y="3759"/>
                </a:lnTo>
                <a:lnTo>
                  <a:pt x="11366" y="1943"/>
                </a:lnTo>
                <a:lnTo>
                  <a:pt x="3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364779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535695" y="0"/>
                </a:moveTo>
                <a:lnTo>
                  <a:pt x="489098" y="1603"/>
                </a:lnTo>
                <a:lnTo>
                  <a:pt x="440407" y="5934"/>
                </a:lnTo>
                <a:lnTo>
                  <a:pt x="390568" y="12446"/>
                </a:lnTo>
                <a:lnTo>
                  <a:pt x="340528" y="20592"/>
                </a:lnTo>
                <a:lnTo>
                  <a:pt x="291234" y="29826"/>
                </a:lnTo>
                <a:lnTo>
                  <a:pt x="243633" y="39599"/>
                </a:lnTo>
                <a:lnTo>
                  <a:pt x="157297" y="58581"/>
                </a:lnTo>
                <a:lnTo>
                  <a:pt x="94587" y="75020"/>
                </a:lnTo>
                <a:lnTo>
                  <a:pt x="51322" y="92149"/>
                </a:lnTo>
                <a:lnTo>
                  <a:pt x="8999" y="132171"/>
                </a:lnTo>
                <a:lnTo>
                  <a:pt x="2070" y="186033"/>
                </a:lnTo>
                <a:lnTo>
                  <a:pt x="3049" y="220462"/>
                </a:lnTo>
                <a:lnTo>
                  <a:pt x="2281" y="261121"/>
                </a:lnTo>
                <a:lnTo>
                  <a:pt x="0" y="328752"/>
                </a:lnTo>
                <a:lnTo>
                  <a:pt x="12131" y="361454"/>
                </a:lnTo>
                <a:lnTo>
                  <a:pt x="50278" y="368366"/>
                </a:lnTo>
                <a:lnTo>
                  <a:pt x="126042" y="358631"/>
                </a:lnTo>
                <a:lnTo>
                  <a:pt x="163148" y="358631"/>
                </a:lnTo>
                <a:lnTo>
                  <a:pt x="242116" y="347376"/>
                </a:lnTo>
                <a:lnTo>
                  <a:pt x="295927" y="336215"/>
                </a:lnTo>
                <a:lnTo>
                  <a:pt x="353717" y="322820"/>
                </a:lnTo>
                <a:lnTo>
                  <a:pt x="627144" y="253162"/>
                </a:lnTo>
                <a:lnTo>
                  <a:pt x="729330" y="229401"/>
                </a:lnTo>
                <a:lnTo>
                  <a:pt x="757462" y="210311"/>
                </a:lnTo>
                <a:lnTo>
                  <a:pt x="753708" y="175052"/>
                </a:lnTo>
                <a:lnTo>
                  <a:pt x="723691" y="111083"/>
                </a:lnTo>
                <a:lnTo>
                  <a:pt x="718268" y="78282"/>
                </a:lnTo>
                <a:lnTo>
                  <a:pt x="682200" y="31799"/>
                </a:lnTo>
                <a:lnTo>
                  <a:pt x="618818" y="7163"/>
                </a:lnTo>
                <a:lnTo>
                  <a:pt x="579250" y="1671"/>
                </a:lnTo>
                <a:lnTo>
                  <a:pt x="535695" y="0"/>
                </a:lnTo>
                <a:close/>
              </a:path>
              <a:path w="757554" h="368935">
                <a:moveTo>
                  <a:pt x="163148" y="358631"/>
                </a:moveTo>
                <a:lnTo>
                  <a:pt x="126042" y="358631"/>
                </a:lnTo>
                <a:lnTo>
                  <a:pt x="155025" y="359465"/>
                </a:lnTo>
                <a:lnTo>
                  <a:pt x="163148" y="358631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364779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4" h="368935">
                <a:moveTo>
                  <a:pt x="126042" y="358631"/>
                </a:moveTo>
                <a:lnTo>
                  <a:pt x="50278" y="368366"/>
                </a:lnTo>
                <a:lnTo>
                  <a:pt x="12131" y="361454"/>
                </a:lnTo>
                <a:lnTo>
                  <a:pt x="0" y="328752"/>
                </a:lnTo>
                <a:lnTo>
                  <a:pt x="2281" y="261121"/>
                </a:lnTo>
                <a:lnTo>
                  <a:pt x="3049" y="220462"/>
                </a:lnTo>
                <a:lnTo>
                  <a:pt x="2070" y="186033"/>
                </a:lnTo>
                <a:lnTo>
                  <a:pt x="2876" y="156910"/>
                </a:lnTo>
                <a:lnTo>
                  <a:pt x="8999" y="132171"/>
                </a:lnTo>
                <a:lnTo>
                  <a:pt x="51322" y="92149"/>
                </a:lnTo>
                <a:lnTo>
                  <a:pt x="94587" y="75020"/>
                </a:lnTo>
                <a:lnTo>
                  <a:pt x="157297" y="58581"/>
                </a:lnTo>
                <a:lnTo>
                  <a:pt x="198671" y="49367"/>
                </a:lnTo>
                <a:lnTo>
                  <a:pt x="243633" y="39599"/>
                </a:lnTo>
                <a:lnTo>
                  <a:pt x="291234" y="29826"/>
                </a:lnTo>
                <a:lnTo>
                  <a:pt x="340528" y="20592"/>
                </a:lnTo>
                <a:lnTo>
                  <a:pt x="390568" y="12446"/>
                </a:lnTo>
                <a:lnTo>
                  <a:pt x="440407" y="5934"/>
                </a:lnTo>
                <a:lnTo>
                  <a:pt x="489098" y="1603"/>
                </a:lnTo>
                <a:lnTo>
                  <a:pt x="535695" y="0"/>
                </a:lnTo>
                <a:lnTo>
                  <a:pt x="579250" y="1671"/>
                </a:lnTo>
                <a:lnTo>
                  <a:pt x="618818" y="7163"/>
                </a:lnTo>
                <a:lnTo>
                  <a:pt x="682200" y="31799"/>
                </a:lnTo>
                <a:lnTo>
                  <a:pt x="718268" y="78282"/>
                </a:lnTo>
                <a:lnTo>
                  <a:pt x="723691" y="111083"/>
                </a:lnTo>
                <a:lnTo>
                  <a:pt x="753708" y="175052"/>
                </a:lnTo>
                <a:lnTo>
                  <a:pt x="757462" y="210311"/>
                </a:lnTo>
                <a:lnTo>
                  <a:pt x="729330" y="229401"/>
                </a:lnTo>
                <a:lnTo>
                  <a:pt x="663684" y="244865"/>
                </a:lnTo>
                <a:lnTo>
                  <a:pt x="627144" y="253162"/>
                </a:lnTo>
                <a:lnTo>
                  <a:pt x="581691" y="264513"/>
                </a:lnTo>
                <a:lnTo>
                  <a:pt x="529473" y="278035"/>
                </a:lnTo>
                <a:lnTo>
                  <a:pt x="472639" y="292848"/>
                </a:lnTo>
                <a:lnTo>
                  <a:pt x="413337" y="308070"/>
                </a:lnTo>
                <a:lnTo>
                  <a:pt x="353717" y="322820"/>
                </a:lnTo>
                <a:lnTo>
                  <a:pt x="295927" y="336215"/>
                </a:lnTo>
                <a:lnTo>
                  <a:pt x="242116" y="347376"/>
                </a:lnTo>
                <a:lnTo>
                  <a:pt x="194432" y="355420"/>
                </a:lnTo>
                <a:lnTo>
                  <a:pt x="155025" y="359465"/>
                </a:lnTo>
                <a:lnTo>
                  <a:pt x="126042" y="358631"/>
                </a:lnTo>
                <a:close/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0222166" y="1853375"/>
            <a:ext cx="563880" cy="483870"/>
          </a:xfrm>
          <a:custGeom>
            <a:avLst/>
            <a:gdLst/>
            <a:ahLst/>
            <a:cxnLst/>
            <a:rect l="l" t="t" r="r" b="b"/>
            <a:pathLst>
              <a:path w="563879" h="483869">
                <a:moveTo>
                  <a:pt x="450536" y="447290"/>
                </a:moveTo>
                <a:lnTo>
                  <a:pt x="269811" y="447290"/>
                </a:lnTo>
                <a:lnTo>
                  <a:pt x="291288" y="452320"/>
                </a:lnTo>
                <a:lnTo>
                  <a:pt x="315429" y="469105"/>
                </a:lnTo>
                <a:lnTo>
                  <a:pt x="346714" y="480266"/>
                </a:lnTo>
                <a:lnTo>
                  <a:pt x="380242" y="483759"/>
                </a:lnTo>
                <a:lnTo>
                  <a:pt x="411112" y="477542"/>
                </a:lnTo>
                <a:lnTo>
                  <a:pt x="440304" y="458276"/>
                </a:lnTo>
                <a:lnTo>
                  <a:pt x="450536" y="447290"/>
                </a:lnTo>
                <a:close/>
              </a:path>
              <a:path w="563879" h="483869">
                <a:moveTo>
                  <a:pt x="132821" y="0"/>
                </a:moveTo>
                <a:lnTo>
                  <a:pt x="88192" y="8692"/>
                </a:lnTo>
                <a:lnTo>
                  <a:pt x="39066" y="42415"/>
                </a:lnTo>
                <a:lnTo>
                  <a:pt x="13574" y="77561"/>
                </a:lnTo>
                <a:lnTo>
                  <a:pt x="1186" y="119700"/>
                </a:lnTo>
                <a:lnTo>
                  <a:pt x="0" y="166758"/>
                </a:lnTo>
                <a:lnTo>
                  <a:pt x="8108" y="216658"/>
                </a:lnTo>
                <a:lnTo>
                  <a:pt x="23608" y="267325"/>
                </a:lnTo>
                <a:lnTo>
                  <a:pt x="44595" y="316685"/>
                </a:lnTo>
                <a:lnTo>
                  <a:pt x="69163" y="362661"/>
                </a:lnTo>
                <a:lnTo>
                  <a:pt x="95409" y="403179"/>
                </a:lnTo>
                <a:lnTo>
                  <a:pt x="121427" y="436163"/>
                </a:lnTo>
                <a:lnTo>
                  <a:pt x="165164" y="471230"/>
                </a:lnTo>
                <a:lnTo>
                  <a:pt x="207936" y="472710"/>
                </a:lnTo>
                <a:lnTo>
                  <a:pt x="242423" y="459408"/>
                </a:lnTo>
                <a:lnTo>
                  <a:pt x="269811" y="447290"/>
                </a:lnTo>
                <a:lnTo>
                  <a:pt x="450536" y="447290"/>
                </a:lnTo>
                <a:lnTo>
                  <a:pt x="498586" y="384659"/>
                </a:lnTo>
                <a:lnTo>
                  <a:pt x="524015" y="336321"/>
                </a:lnTo>
                <a:lnTo>
                  <a:pt x="544529" y="284305"/>
                </a:lnTo>
                <a:lnTo>
                  <a:pt x="558298" y="231618"/>
                </a:lnTo>
                <a:lnTo>
                  <a:pt x="563492" y="181266"/>
                </a:lnTo>
                <a:lnTo>
                  <a:pt x="558280" y="136255"/>
                </a:lnTo>
                <a:lnTo>
                  <a:pt x="537650" y="78864"/>
                </a:lnTo>
                <a:lnTo>
                  <a:pt x="285687" y="78864"/>
                </a:lnTo>
                <a:lnTo>
                  <a:pt x="264753" y="70888"/>
                </a:lnTo>
                <a:lnTo>
                  <a:pt x="238919" y="51781"/>
                </a:lnTo>
                <a:lnTo>
                  <a:pt x="208265" y="28776"/>
                </a:lnTo>
                <a:lnTo>
                  <a:pt x="172872" y="9105"/>
                </a:lnTo>
                <a:lnTo>
                  <a:pt x="132821" y="0"/>
                </a:lnTo>
                <a:close/>
              </a:path>
              <a:path w="563879" h="483869">
                <a:moveTo>
                  <a:pt x="442587" y="6376"/>
                </a:moveTo>
                <a:lnTo>
                  <a:pt x="404559" y="13268"/>
                </a:lnTo>
                <a:lnTo>
                  <a:pt x="364370" y="32170"/>
                </a:lnTo>
                <a:lnTo>
                  <a:pt x="336669" y="53757"/>
                </a:lnTo>
                <a:lnTo>
                  <a:pt x="313196" y="71499"/>
                </a:lnTo>
                <a:lnTo>
                  <a:pt x="285687" y="78864"/>
                </a:lnTo>
                <a:lnTo>
                  <a:pt x="537650" y="78864"/>
                </a:lnTo>
                <a:lnTo>
                  <a:pt x="535998" y="74268"/>
                </a:lnTo>
                <a:lnTo>
                  <a:pt x="508896" y="33926"/>
                </a:lnTo>
                <a:lnTo>
                  <a:pt x="477562" y="12279"/>
                </a:lnTo>
                <a:lnTo>
                  <a:pt x="442587" y="6376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-3181" y="36337"/>
            <a:ext cx="190225" cy="47674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18431" y="582409"/>
            <a:ext cx="443046" cy="33782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338950" y="1148871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5" h="417830">
                <a:moveTo>
                  <a:pt x="110091" y="0"/>
                </a:moveTo>
                <a:lnTo>
                  <a:pt x="59884" y="1046"/>
                </a:lnTo>
                <a:lnTo>
                  <a:pt x="11278" y="71885"/>
                </a:lnTo>
                <a:lnTo>
                  <a:pt x="0" y="141393"/>
                </a:lnTo>
                <a:lnTo>
                  <a:pt x="3376" y="183111"/>
                </a:lnTo>
                <a:lnTo>
                  <a:pt x="13569" y="227074"/>
                </a:lnTo>
                <a:lnTo>
                  <a:pt x="31185" y="271482"/>
                </a:lnTo>
                <a:lnTo>
                  <a:pt x="56828" y="314536"/>
                </a:lnTo>
                <a:lnTo>
                  <a:pt x="91104" y="354439"/>
                </a:lnTo>
                <a:lnTo>
                  <a:pt x="134617" y="389390"/>
                </a:lnTo>
                <a:lnTo>
                  <a:pt x="187973" y="417592"/>
                </a:lnTo>
                <a:lnTo>
                  <a:pt x="289867" y="374624"/>
                </a:lnTo>
                <a:lnTo>
                  <a:pt x="337564" y="327070"/>
                </a:lnTo>
                <a:lnTo>
                  <a:pt x="343421" y="245020"/>
                </a:lnTo>
                <a:lnTo>
                  <a:pt x="319799" y="98568"/>
                </a:lnTo>
                <a:lnTo>
                  <a:pt x="295297" y="52479"/>
                </a:lnTo>
                <a:lnTo>
                  <a:pt x="255236" y="27323"/>
                </a:lnTo>
                <a:lnTo>
                  <a:pt x="217837" y="16827"/>
                </a:lnTo>
                <a:lnTo>
                  <a:pt x="201321" y="14723"/>
                </a:lnTo>
                <a:lnTo>
                  <a:pt x="110091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439799" y="1428309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6019" y="0"/>
                </a:moveTo>
                <a:lnTo>
                  <a:pt x="2666" y="330"/>
                </a:lnTo>
                <a:lnTo>
                  <a:pt x="850" y="2438"/>
                </a:lnTo>
                <a:lnTo>
                  <a:pt x="838" y="3683"/>
                </a:lnTo>
                <a:lnTo>
                  <a:pt x="711" y="7518"/>
                </a:lnTo>
                <a:lnTo>
                  <a:pt x="21234" y="39154"/>
                </a:lnTo>
                <a:lnTo>
                  <a:pt x="23837" y="35801"/>
                </a:lnTo>
                <a:lnTo>
                  <a:pt x="24879" y="35128"/>
                </a:lnTo>
                <a:lnTo>
                  <a:pt x="9499" y="139"/>
                </a:lnTo>
                <a:lnTo>
                  <a:pt x="6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546908" y="1389273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09" h="43180">
                <a:moveTo>
                  <a:pt x="6908" y="0"/>
                </a:moveTo>
                <a:lnTo>
                  <a:pt x="4457" y="1308"/>
                </a:lnTo>
                <a:lnTo>
                  <a:pt x="3937" y="2438"/>
                </a:lnTo>
                <a:lnTo>
                  <a:pt x="2413" y="5956"/>
                </a:lnTo>
                <a:lnTo>
                  <a:pt x="0" y="10159"/>
                </a:lnTo>
                <a:lnTo>
                  <a:pt x="711" y="13449"/>
                </a:lnTo>
                <a:lnTo>
                  <a:pt x="2514" y="20479"/>
                </a:lnTo>
                <a:lnTo>
                  <a:pt x="4699" y="27606"/>
                </a:lnTo>
                <a:lnTo>
                  <a:pt x="9715" y="42964"/>
                </a:lnTo>
                <a:lnTo>
                  <a:pt x="13385" y="40830"/>
                </a:lnTo>
                <a:lnTo>
                  <a:pt x="14566" y="40563"/>
                </a:lnTo>
                <a:lnTo>
                  <a:pt x="14719" y="39979"/>
                </a:lnTo>
                <a:lnTo>
                  <a:pt x="16362" y="30939"/>
                </a:lnTo>
                <a:lnTo>
                  <a:pt x="16351" y="21923"/>
                </a:lnTo>
                <a:lnTo>
                  <a:pt x="15244" y="12940"/>
                </a:lnTo>
                <a:lnTo>
                  <a:pt x="13309" y="2400"/>
                </a:lnTo>
                <a:lnTo>
                  <a:pt x="10134" y="939"/>
                </a:lnTo>
                <a:lnTo>
                  <a:pt x="6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499175" y="1432669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29" y="0"/>
                </a:moveTo>
                <a:lnTo>
                  <a:pt x="4889" y="1206"/>
                </a:lnTo>
                <a:lnTo>
                  <a:pt x="2641" y="5753"/>
                </a:lnTo>
                <a:lnTo>
                  <a:pt x="0" y="9804"/>
                </a:lnTo>
                <a:lnTo>
                  <a:pt x="582" y="13362"/>
                </a:lnTo>
                <a:lnTo>
                  <a:pt x="1970" y="20252"/>
                </a:lnTo>
                <a:lnTo>
                  <a:pt x="3787" y="27487"/>
                </a:lnTo>
                <a:lnTo>
                  <a:pt x="5848" y="35034"/>
                </a:lnTo>
                <a:lnTo>
                  <a:pt x="8013" y="43103"/>
                </a:lnTo>
                <a:lnTo>
                  <a:pt x="11785" y="41135"/>
                </a:lnTo>
                <a:lnTo>
                  <a:pt x="12979" y="40957"/>
                </a:lnTo>
                <a:lnTo>
                  <a:pt x="13182" y="40360"/>
                </a:lnTo>
                <a:lnTo>
                  <a:pt x="15278" y="31404"/>
                </a:lnTo>
                <a:lnTo>
                  <a:pt x="15727" y="22391"/>
                </a:lnTo>
                <a:lnTo>
                  <a:pt x="15088" y="13362"/>
                </a:lnTo>
                <a:lnTo>
                  <a:pt x="13716" y="2755"/>
                </a:lnTo>
                <a:lnTo>
                  <a:pt x="10604" y="1143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463554" y="1348003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80">
                <a:moveTo>
                  <a:pt x="7442" y="0"/>
                </a:moveTo>
                <a:lnTo>
                  <a:pt x="4914" y="1155"/>
                </a:lnTo>
                <a:lnTo>
                  <a:pt x="2654" y="5714"/>
                </a:lnTo>
                <a:lnTo>
                  <a:pt x="0" y="9753"/>
                </a:lnTo>
                <a:lnTo>
                  <a:pt x="606" y="13329"/>
                </a:lnTo>
                <a:lnTo>
                  <a:pt x="1990" y="20214"/>
                </a:lnTo>
                <a:lnTo>
                  <a:pt x="3810" y="27444"/>
                </a:lnTo>
                <a:lnTo>
                  <a:pt x="5877" y="34989"/>
                </a:lnTo>
                <a:lnTo>
                  <a:pt x="8051" y="43052"/>
                </a:lnTo>
                <a:lnTo>
                  <a:pt x="11798" y="41109"/>
                </a:lnTo>
                <a:lnTo>
                  <a:pt x="13004" y="40881"/>
                </a:lnTo>
                <a:lnTo>
                  <a:pt x="13182" y="40322"/>
                </a:lnTo>
                <a:lnTo>
                  <a:pt x="15289" y="31367"/>
                </a:lnTo>
                <a:lnTo>
                  <a:pt x="15740" y="22358"/>
                </a:lnTo>
                <a:lnTo>
                  <a:pt x="15102" y="13329"/>
                </a:lnTo>
                <a:lnTo>
                  <a:pt x="13944" y="4317"/>
                </a:lnTo>
                <a:lnTo>
                  <a:pt x="13716" y="2705"/>
                </a:lnTo>
                <a:lnTo>
                  <a:pt x="10617" y="1092"/>
                </a:lnTo>
                <a:lnTo>
                  <a:pt x="8547" y="355"/>
                </a:lnTo>
                <a:lnTo>
                  <a:pt x="7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386841" y="1354481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5981" y="0"/>
                </a:moveTo>
                <a:lnTo>
                  <a:pt x="3784" y="215"/>
                </a:lnTo>
                <a:lnTo>
                  <a:pt x="2654" y="355"/>
                </a:lnTo>
                <a:lnTo>
                  <a:pt x="838" y="2463"/>
                </a:lnTo>
                <a:lnTo>
                  <a:pt x="698" y="7543"/>
                </a:lnTo>
                <a:lnTo>
                  <a:pt x="0" y="12331"/>
                </a:lnTo>
                <a:lnTo>
                  <a:pt x="1879" y="15100"/>
                </a:lnTo>
                <a:lnTo>
                  <a:pt x="6166" y="20971"/>
                </a:lnTo>
                <a:lnTo>
                  <a:pt x="10844" y="26782"/>
                </a:lnTo>
                <a:lnTo>
                  <a:pt x="21209" y="39179"/>
                </a:lnTo>
                <a:lnTo>
                  <a:pt x="23837" y="35826"/>
                </a:lnTo>
                <a:lnTo>
                  <a:pt x="24853" y="35153"/>
                </a:lnTo>
                <a:lnTo>
                  <a:pt x="9499" y="190"/>
                </a:lnTo>
                <a:lnTo>
                  <a:pt x="59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542550" y="1474419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306" y="0"/>
                </a:moveTo>
                <a:lnTo>
                  <a:pt x="8750" y="6972"/>
                </a:lnTo>
                <a:lnTo>
                  <a:pt x="0" y="9740"/>
                </a:lnTo>
                <a:lnTo>
                  <a:pt x="711" y="19646"/>
                </a:lnTo>
                <a:lnTo>
                  <a:pt x="4940" y="19507"/>
                </a:lnTo>
                <a:lnTo>
                  <a:pt x="8115" y="19481"/>
                </a:lnTo>
                <a:lnTo>
                  <a:pt x="11302" y="19215"/>
                </a:lnTo>
                <a:lnTo>
                  <a:pt x="15824" y="18884"/>
                </a:lnTo>
                <a:lnTo>
                  <a:pt x="19215" y="16802"/>
                </a:lnTo>
                <a:lnTo>
                  <a:pt x="21805" y="6616"/>
                </a:lnTo>
                <a:lnTo>
                  <a:pt x="20167" y="2501"/>
                </a:lnTo>
                <a:lnTo>
                  <a:pt x="1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585073" y="1458272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80">
                <a:moveTo>
                  <a:pt x="3873" y="0"/>
                </a:moveTo>
                <a:lnTo>
                  <a:pt x="1790" y="4584"/>
                </a:lnTo>
                <a:lnTo>
                  <a:pt x="723" y="8229"/>
                </a:lnTo>
                <a:lnTo>
                  <a:pt x="0" y="10807"/>
                </a:lnTo>
                <a:lnTo>
                  <a:pt x="1777" y="14147"/>
                </a:lnTo>
                <a:lnTo>
                  <a:pt x="2489" y="17500"/>
                </a:lnTo>
                <a:lnTo>
                  <a:pt x="6134" y="16814"/>
                </a:lnTo>
                <a:lnTo>
                  <a:pt x="8623" y="16738"/>
                </a:lnTo>
                <a:lnTo>
                  <a:pt x="15747" y="13982"/>
                </a:lnTo>
                <a:lnTo>
                  <a:pt x="16217" y="9715"/>
                </a:lnTo>
                <a:lnTo>
                  <a:pt x="14668" y="5638"/>
                </a:lnTo>
                <a:lnTo>
                  <a:pt x="13995" y="3759"/>
                </a:lnTo>
                <a:lnTo>
                  <a:pt x="11341" y="1930"/>
                </a:lnTo>
                <a:lnTo>
                  <a:pt x="9258" y="1409"/>
                </a:lnTo>
                <a:lnTo>
                  <a:pt x="3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496792" y="1500298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80">
                <a:moveTo>
                  <a:pt x="3924" y="0"/>
                </a:moveTo>
                <a:lnTo>
                  <a:pt x="1841" y="4584"/>
                </a:lnTo>
                <a:lnTo>
                  <a:pt x="800" y="8216"/>
                </a:lnTo>
                <a:lnTo>
                  <a:pt x="0" y="10833"/>
                </a:lnTo>
                <a:lnTo>
                  <a:pt x="1803" y="14160"/>
                </a:lnTo>
                <a:lnTo>
                  <a:pt x="2514" y="17462"/>
                </a:lnTo>
                <a:lnTo>
                  <a:pt x="6146" y="16789"/>
                </a:lnTo>
                <a:lnTo>
                  <a:pt x="8674" y="16713"/>
                </a:lnTo>
                <a:lnTo>
                  <a:pt x="15824" y="13995"/>
                </a:lnTo>
                <a:lnTo>
                  <a:pt x="16243" y="9702"/>
                </a:lnTo>
                <a:lnTo>
                  <a:pt x="14020" y="3759"/>
                </a:lnTo>
                <a:lnTo>
                  <a:pt x="11391" y="1943"/>
                </a:lnTo>
                <a:lnTo>
                  <a:pt x="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252986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5" h="368935">
                <a:moveTo>
                  <a:pt x="535694" y="0"/>
                </a:moveTo>
                <a:lnTo>
                  <a:pt x="489097" y="1603"/>
                </a:lnTo>
                <a:lnTo>
                  <a:pt x="440406" y="5934"/>
                </a:lnTo>
                <a:lnTo>
                  <a:pt x="390568" y="12446"/>
                </a:lnTo>
                <a:lnTo>
                  <a:pt x="340531" y="20592"/>
                </a:lnTo>
                <a:lnTo>
                  <a:pt x="291239" y="29826"/>
                </a:lnTo>
                <a:lnTo>
                  <a:pt x="243642" y="39599"/>
                </a:lnTo>
                <a:lnTo>
                  <a:pt x="157315" y="58581"/>
                </a:lnTo>
                <a:lnTo>
                  <a:pt x="94600" y="75020"/>
                </a:lnTo>
                <a:lnTo>
                  <a:pt x="51331" y="92149"/>
                </a:lnTo>
                <a:lnTo>
                  <a:pt x="8999" y="132171"/>
                </a:lnTo>
                <a:lnTo>
                  <a:pt x="2065" y="186033"/>
                </a:lnTo>
                <a:lnTo>
                  <a:pt x="3042" y="220462"/>
                </a:lnTo>
                <a:lnTo>
                  <a:pt x="2273" y="261121"/>
                </a:lnTo>
                <a:lnTo>
                  <a:pt x="0" y="328752"/>
                </a:lnTo>
                <a:lnTo>
                  <a:pt x="12136" y="361454"/>
                </a:lnTo>
                <a:lnTo>
                  <a:pt x="50288" y="368366"/>
                </a:lnTo>
                <a:lnTo>
                  <a:pt x="126060" y="358631"/>
                </a:lnTo>
                <a:lnTo>
                  <a:pt x="163159" y="358631"/>
                </a:lnTo>
                <a:lnTo>
                  <a:pt x="242118" y="347376"/>
                </a:lnTo>
                <a:lnTo>
                  <a:pt x="295926" y="336215"/>
                </a:lnTo>
                <a:lnTo>
                  <a:pt x="353714" y="322820"/>
                </a:lnTo>
                <a:lnTo>
                  <a:pt x="627137" y="253162"/>
                </a:lnTo>
                <a:lnTo>
                  <a:pt x="729322" y="229401"/>
                </a:lnTo>
                <a:lnTo>
                  <a:pt x="757458" y="210311"/>
                </a:lnTo>
                <a:lnTo>
                  <a:pt x="753711" y="175052"/>
                </a:lnTo>
                <a:lnTo>
                  <a:pt x="723709" y="111083"/>
                </a:lnTo>
                <a:lnTo>
                  <a:pt x="718281" y="78282"/>
                </a:lnTo>
                <a:lnTo>
                  <a:pt x="682206" y="31799"/>
                </a:lnTo>
                <a:lnTo>
                  <a:pt x="618818" y="7163"/>
                </a:lnTo>
                <a:lnTo>
                  <a:pt x="579250" y="1671"/>
                </a:lnTo>
                <a:lnTo>
                  <a:pt x="535694" y="0"/>
                </a:lnTo>
                <a:close/>
              </a:path>
              <a:path w="757555" h="368935">
                <a:moveTo>
                  <a:pt x="163159" y="358631"/>
                </a:moveTo>
                <a:lnTo>
                  <a:pt x="126060" y="358631"/>
                </a:lnTo>
                <a:lnTo>
                  <a:pt x="155036" y="359465"/>
                </a:lnTo>
                <a:lnTo>
                  <a:pt x="163159" y="358631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252986" y="1939255"/>
            <a:ext cx="757555" cy="368935"/>
          </a:xfrm>
          <a:custGeom>
            <a:avLst/>
            <a:gdLst/>
            <a:ahLst/>
            <a:cxnLst/>
            <a:rect l="l" t="t" r="r" b="b"/>
            <a:pathLst>
              <a:path w="757555" h="368935">
                <a:moveTo>
                  <a:pt x="126060" y="358631"/>
                </a:moveTo>
                <a:lnTo>
                  <a:pt x="50288" y="368366"/>
                </a:lnTo>
                <a:lnTo>
                  <a:pt x="12136" y="361454"/>
                </a:lnTo>
                <a:lnTo>
                  <a:pt x="0" y="328752"/>
                </a:lnTo>
                <a:lnTo>
                  <a:pt x="2273" y="261121"/>
                </a:lnTo>
                <a:lnTo>
                  <a:pt x="3042" y="220462"/>
                </a:lnTo>
                <a:lnTo>
                  <a:pt x="2065" y="186033"/>
                </a:lnTo>
                <a:lnTo>
                  <a:pt x="2873" y="156910"/>
                </a:lnTo>
                <a:lnTo>
                  <a:pt x="8999" y="132171"/>
                </a:lnTo>
                <a:lnTo>
                  <a:pt x="51331" y="92149"/>
                </a:lnTo>
                <a:lnTo>
                  <a:pt x="94600" y="75020"/>
                </a:lnTo>
                <a:lnTo>
                  <a:pt x="157315" y="58581"/>
                </a:lnTo>
                <a:lnTo>
                  <a:pt x="198685" y="49367"/>
                </a:lnTo>
                <a:lnTo>
                  <a:pt x="243642" y="39599"/>
                </a:lnTo>
                <a:lnTo>
                  <a:pt x="291239" y="29826"/>
                </a:lnTo>
                <a:lnTo>
                  <a:pt x="340531" y="20592"/>
                </a:lnTo>
                <a:lnTo>
                  <a:pt x="390568" y="12446"/>
                </a:lnTo>
                <a:lnTo>
                  <a:pt x="440406" y="5934"/>
                </a:lnTo>
                <a:lnTo>
                  <a:pt x="489097" y="1603"/>
                </a:lnTo>
                <a:lnTo>
                  <a:pt x="535694" y="0"/>
                </a:lnTo>
                <a:lnTo>
                  <a:pt x="579250" y="1671"/>
                </a:lnTo>
                <a:lnTo>
                  <a:pt x="618818" y="7163"/>
                </a:lnTo>
                <a:lnTo>
                  <a:pt x="682206" y="31799"/>
                </a:lnTo>
                <a:lnTo>
                  <a:pt x="718281" y="78282"/>
                </a:lnTo>
                <a:lnTo>
                  <a:pt x="723709" y="111083"/>
                </a:lnTo>
                <a:lnTo>
                  <a:pt x="753711" y="175052"/>
                </a:lnTo>
                <a:lnTo>
                  <a:pt x="757458" y="210311"/>
                </a:lnTo>
                <a:lnTo>
                  <a:pt x="729322" y="229401"/>
                </a:lnTo>
                <a:lnTo>
                  <a:pt x="663676" y="244865"/>
                </a:lnTo>
                <a:lnTo>
                  <a:pt x="627137" y="253162"/>
                </a:lnTo>
                <a:lnTo>
                  <a:pt x="581684" y="264513"/>
                </a:lnTo>
                <a:lnTo>
                  <a:pt x="529466" y="278035"/>
                </a:lnTo>
                <a:lnTo>
                  <a:pt x="472633" y="292848"/>
                </a:lnTo>
                <a:lnTo>
                  <a:pt x="413332" y="308070"/>
                </a:lnTo>
                <a:lnTo>
                  <a:pt x="353714" y="322820"/>
                </a:lnTo>
                <a:lnTo>
                  <a:pt x="295926" y="336215"/>
                </a:lnTo>
                <a:lnTo>
                  <a:pt x="242118" y="347376"/>
                </a:lnTo>
                <a:lnTo>
                  <a:pt x="194439" y="355420"/>
                </a:lnTo>
                <a:lnTo>
                  <a:pt x="155036" y="359465"/>
                </a:lnTo>
                <a:lnTo>
                  <a:pt x="126060" y="358631"/>
                </a:lnTo>
                <a:close/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155314" y="1996870"/>
            <a:ext cx="932815" cy="247650"/>
          </a:xfrm>
          <a:custGeom>
            <a:avLst/>
            <a:gdLst/>
            <a:ahLst/>
            <a:cxnLst/>
            <a:rect l="l" t="t" r="r" b="b"/>
            <a:pathLst>
              <a:path w="932814" h="247650">
                <a:moveTo>
                  <a:pt x="886396" y="0"/>
                </a:moveTo>
                <a:lnTo>
                  <a:pt x="773705" y="14343"/>
                </a:lnTo>
                <a:lnTo>
                  <a:pt x="670575" y="28638"/>
                </a:lnTo>
                <a:lnTo>
                  <a:pt x="576644" y="42783"/>
                </a:lnTo>
                <a:lnTo>
                  <a:pt x="491547" y="56676"/>
                </a:lnTo>
                <a:lnTo>
                  <a:pt x="414921" y="70218"/>
                </a:lnTo>
                <a:lnTo>
                  <a:pt x="346404" y="83306"/>
                </a:lnTo>
                <a:lnTo>
                  <a:pt x="285633" y="95841"/>
                </a:lnTo>
                <a:lnTo>
                  <a:pt x="232243" y="107721"/>
                </a:lnTo>
                <a:lnTo>
                  <a:pt x="185873" y="118845"/>
                </a:lnTo>
                <a:lnTo>
                  <a:pt x="146158" y="129111"/>
                </a:lnTo>
                <a:lnTo>
                  <a:pt x="85244" y="146671"/>
                </a:lnTo>
                <a:lnTo>
                  <a:pt x="46595" y="159590"/>
                </a:lnTo>
                <a:lnTo>
                  <a:pt x="10801" y="178093"/>
                </a:lnTo>
                <a:lnTo>
                  <a:pt x="0" y="207079"/>
                </a:lnTo>
                <a:lnTo>
                  <a:pt x="3695" y="222999"/>
                </a:lnTo>
                <a:lnTo>
                  <a:pt x="10268" y="233194"/>
                </a:lnTo>
                <a:lnTo>
                  <a:pt x="19195" y="240803"/>
                </a:lnTo>
                <a:lnTo>
                  <a:pt x="29780" y="245561"/>
                </a:lnTo>
                <a:lnTo>
                  <a:pt x="41325" y="247205"/>
                </a:lnTo>
                <a:lnTo>
                  <a:pt x="46977" y="247205"/>
                </a:lnTo>
                <a:lnTo>
                  <a:pt x="52717" y="246049"/>
                </a:lnTo>
                <a:lnTo>
                  <a:pt x="58216" y="243573"/>
                </a:lnTo>
                <a:lnTo>
                  <a:pt x="60524" y="242607"/>
                </a:lnTo>
                <a:lnTo>
                  <a:pt x="115127" y="223970"/>
                </a:lnTo>
                <a:lnTo>
                  <a:pt x="174331" y="207219"/>
                </a:lnTo>
                <a:lnTo>
                  <a:pt x="213079" y="197345"/>
                </a:lnTo>
                <a:lnTo>
                  <a:pt x="258370" y="186607"/>
                </a:lnTo>
                <a:lnTo>
                  <a:pt x="310539" y="175109"/>
                </a:lnTo>
                <a:lnTo>
                  <a:pt x="369920" y="162952"/>
                </a:lnTo>
                <a:lnTo>
                  <a:pt x="436847" y="150240"/>
                </a:lnTo>
                <a:lnTo>
                  <a:pt x="511654" y="137074"/>
                </a:lnTo>
                <a:lnTo>
                  <a:pt x="594677" y="123558"/>
                </a:lnTo>
                <a:lnTo>
                  <a:pt x="686249" y="109793"/>
                </a:lnTo>
                <a:lnTo>
                  <a:pt x="786704" y="95882"/>
                </a:lnTo>
                <a:lnTo>
                  <a:pt x="896378" y="81927"/>
                </a:lnTo>
                <a:lnTo>
                  <a:pt x="911940" y="76758"/>
                </a:lnTo>
                <a:lnTo>
                  <a:pt x="923893" y="66390"/>
                </a:lnTo>
                <a:lnTo>
                  <a:pt x="931082" y="52300"/>
                </a:lnTo>
                <a:lnTo>
                  <a:pt x="932357" y="35966"/>
                </a:lnTo>
                <a:lnTo>
                  <a:pt x="927194" y="20423"/>
                </a:lnTo>
                <a:lnTo>
                  <a:pt x="916825" y="8477"/>
                </a:lnTo>
                <a:lnTo>
                  <a:pt x="902732" y="1283"/>
                </a:lnTo>
                <a:lnTo>
                  <a:pt x="8863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0380" y="1853375"/>
            <a:ext cx="563880" cy="483870"/>
          </a:xfrm>
          <a:custGeom>
            <a:avLst/>
            <a:gdLst/>
            <a:ahLst/>
            <a:cxnLst/>
            <a:rect l="l" t="t" r="r" b="b"/>
            <a:pathLst>
              <a:path w="563880" h="483869">
                <a:moveTo>
                  <a:pt x="450527" y="447290"/>
                </a:moveTo>
                <a:lnTo>
                  <a:pt x="269809" y="447290"/>
                </a:lnTo>
                <a:lnTo>
                  <a:pt x="291295" y="452320"/>
                </a:lnTo>
                <a:lnTo>
                  <a:pt x="315430" y="469105"/>
                </a:lnTo>
                <a:lnTo>
                  <a:pt x="346714" y="480266"/>
                </a:lnTo>
                <a:lnTo>
                  <a:pt x="380241" y="483759"/>
                </a:lnTo>
                <a:lnTo>
                  <a:pt x="411106" y="477542"/>
                </a:lnTo>
                <a:lnTo>
                  <a:pt x="440295" y="458276"/>
                </a:lnTo>
                <a:lnTo>
                  <a:pt x="450527" y="447290"/>
                </a:lnTo>
                <a:close/>
              </a:path>
              <a:path w="563880" h="483869">
                <a:moveTo>
                  <a:pt x="132818" y="0"/>
                </a:moveTo>
                <a:lnTo>
                  <a:pt x="88187" y="8692"/>
                </a:lnTo>
                <a:lnTo>
                  <a:pt x="39060" y="42415"/>
                </a:lnTo>
                <a:lnTo>
                  <a:pt x="13571" y="77561"/>
                </a:lnTo>
                <a:lnTo>
                  <a:pt x="1185" y="119700"/>
                </a:lnTo>
                <a:lnTo>
                  <a:pt x="0" y="166758"/>
                </a:lnTo>
                <a:lnTo>
                  <a:pt x="8109" y="216658"/>
                </a:lnTo>
                <a:lnTo>
                  <a:pt x="23609" y="267325"/>
                </a:lnTo>
                <a:lnTo>
                  <a:pt x="44595" y="316685"/>
                </a:lnTo>
                <a:lnTo>
                  <a:pt x="69164" y="362661"/>
                </a:lnTo>
                <a:lnTo>
                  <a:pt x="95410" y="403179"/>
                </a:lnTo>
                <a:lnTo>
                  <a:pt x="121430" y="436163"/>
                </a:lnTo>
                <a:lnTo>
                  <a:pt x="165171" y="471230"/>
                </a:lnTo>
                <a:lnTo>
                  <a:pt x="207931" y="472710"/>
                </a:lnTo>
                <a:lnTo>
                  <a:pt x="242415" y="459408"/>
                </a:lnTo>
                <a:lnTo>
                  <a:pt x="269809" y="447290"/>
                </a:lnTo>
                <a:lnTo>
                  <a:pt x="450527" y="447290"/>
                </a:lnTo>
                <a:lnTo>
                  <a:pt x="498577" y="384659"/>
                </a:lnTo>
                <a:lnTo>
                  <a:pt x="524008" y="336321"/>
                </a:lnTo>
                <a:lnTo>
                  <a:pt x="544523" y="284305"/>
                </a:lnTo>
                <a:lnTo>
                  <a:pt x="558291" y="231618"/>
                </a:lnTo>
                <a:lnTo>
                  <a:pt x="563481" y="181266"/>
                </a:lnTo>
                <a:lnTo>
                  <a:pt x="558261" y="136255"/>
                </a:lnTo>
                <a:lnTo>
                  <a:pt x="537637" y="78864"/>
                </a:lnTo>
                <a:lnTo>
                  <a:pt x="285694" y="78864"/>
                </a:lnTo>
                <a:lnTo>
                  <a:pt x="264759" y="70888"/>
                </a:lnTo>
                <a:lnTo>
                  <a:pt x="238923" y="51781"/>
                </a:lnTo>
                <a:lnTo>
                  <a:pt x="208267" y="28776"/>
                </a:lnTo>
                <a:lnTo>
                  <a:pt x="172872" y="9105"/>
                </a:lnTo>
                <a:lnTo>
                  <a:pt x="132818" y="0"/>
                </a:lnTo>
                <a:close/>
              </a:path>
              <a:path w="563880" h="483869">
                <a:moveTo>
                  <a:pt x="442574" y="6376"/>
                </a:moveTo>
                <a:lnTo>
                  <a:pt x="404540" y="13268"/>
                </a:lnTo>
                <a:lnTo>
                  <a:pt x="364364" y="32170"/>
                </a:lnTo>
                <a:lnTo>
                  <a:pt x="336668" y="53757"/>
                </a:lnTo>
                <a:lnTo>
                  <a:pt x="313197" y="71499"/>
                </a:lnTo>
                <a:lnTo>
                  <a:pt x="285694" y="78864"/>
                </a:lnTo>
                <a:lnTo>
                  <a:pt x="537637" y="78864"/>
                </a:lnTo>
                <a:lnTo>
                  <a:pt x="535986" y="74268"/>
                </a:lnTo>
                <a:lnTo>
                  <a:pt x="508886" y="33926"/>
                </a:lnTo>
                <a:lnTo>
                  <a:pt x="477553" y="12279"/>
                </a:lnTo>
                <a:lnTo>
                  <a:pt x="442574" y="6376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55356" y="1750142"/>
            <a:ext cx="140713" cy="18209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61037" y="1914497"/>
            <a:ext cx="70526" cy="23544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44474" y="181462"/>
            <a:ext cx="615950" cy="167005"/>
          </a:xfrm>
          <a:custGeom>
            <a:avLst/>
            <a:gdLst/>
            <a:ahLst/>
            <a:cxnLst/>
            <a:rect l="l" t="t" r="r" b="b"/>
            <a:pathLst>
              <a:path w="615950" h="167004">
                <a:moveTo>
                  <a:pt x="13698" y="0"/>
                </a:moveTo>
                <a:lnTo>
                  <a:pt x="0" y="80806"/>
                </a:lnTo>
                <a:lnTo>
                  <a:pt x="929" y="123812"/>
                </a:lnTo>
                <a:lnTo>
                  <a:pt x="21432" y="143482"/>
                </a:lnTo>
                <a:lnTo>
                  <a:pt x="66454" y="154279"/>
                </a:lnTo>
                <a:lnTo>
                  <a:pt x="127788" y="159947"/>
                </a:lnTo>
                <a:lnTo>
                  <a:pt x="188206" y="163484"/>
                </a:lnTo>
                <a:lnTo>
                  <a:pt x="248610" y="165673"/>
                </a:lnTo>
                <a:lnTo>
                  <a:pt x="304072" y="166433"/>
                </a:lnTo>
                <a:lnTo>
                  <a:pt x="401159" y="164689"/>
                </a:lnTo>
                <a:lnTo>
                  <a:pt x="449934" y="164480"/>
                </a:lnTo>
                <a:lnTo>
                  <a:pt x="494738" y="163021"/>
                </a:lnTo>
                <a:lnTo>
                  <a:pt x="534323" y="158277"/>
                </a:lnTo>
                <a:lnTo>
                  <a:pt x="592833" y="130788"/>
                </a:lnTo>
                <a:lnTo>
                  <a:pt x="615467" y="65728"/>
                </a:lnTo>
                <a:lnTo>
                  <a:pt x="610205" y="14020"/>
                </a:lnTo>
                <a:lnTo>
                  <a:pt x="13698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80086" y="127020"/>
            <a:ext cx="735965" cy="167005"/>
          </a:xfrm>
          <a:custGeom>
            <a:avLst/>
            <a:gdLst/>
            <a:ahLst/>
            <a:cxnLst/>
            <a:rect l="l" t="t" r="r" b="b"/>
            <a:pathLst>
              <a:path w="735965" h="167004">
                <a:moveTo>
                  <a:pt x="536020" y="68986"/>
                </a:moveTo>
                <a:lnTo>
                  <a:pt x="390726" y="68986"/>
                </a:lnTo>
                <a:lnTo>
                  <a:pt x="446754" y="137460"/>
                </a:lnTo>
                <a:lnTo>
                  <a:pt x="481142" y="166725"/>
                </a:lnTo>
                <a:lnTo>
                  <a:pt x="508031" y="162576"/>
                </a:lnTo>
                <a:lnTo>
                  <a:pt x="541564" y="130809"/>
                </a:lnTo>
                <a:lnTo>
                  <a:pt x="551159" y="115253"/>
                </a:lnTo>
                <a:lnTo>
                  <a:pt x="553651" y="103416"/>
                </a:lnTo>
                <a:lnTo>
                  <a:pt x="548404" y="89311"/>
                </a:lnTo>
                <a:lnTo>
                  <a:pt x="536020" y="68986"/>
                </a:lnTo>
                <a:close/>
              </a:path>
              <a:path w="735965" h="167004">
                <a:moveTo>
                  <a:pt x="370176" y="97751"/>
                </a:moveTo>
                <a:lnTo>
                  <a:pt x="207236" y="97751"/>
                </a:lnTo>
                <a:lnTo>
                  <a:pt x="201978" y="137954"/>
                </a:lnTo>
                <a:lnTo>
                  <a:pt x="207890" y="156576"/>
                </a:lnTo>
                <a:lnTo>
                  <a:pt x="231871" y="158318"/>
                </a:lnTo>
                <a:lnTo>
                  <a:pt x="280820" y="147878"/>
                </a:lnTo>
                <a:lnTo>
                  <a:pt x="333831" y="127134"/>
                </a:lnTo>
                <a:lnTo>
                  <a:pt x="367629" y="100950"/>
                </a:lnTo>
                <a:lnTo>
                  <a:pt x="370176" y="97751"/>
                </a:lnTo>
                <a:close/>
              </a:path>
              <a:path w="735965" h="167004">
                <a:moveTo>
                  <a:pt x="383201" y="81394"/>
                </a:moveTo>
                <a:lnTo>
                  <a:pt x="103782" y="81394"/>
                </a:lnTo>
                <a:lnTo>
                  <a:pt x="92743" y="99643"/>
                </a:lnTo>
                <a:lnTo>
                  <a:pt x="82967" y="131421"/>
                </a:lnTo>
                <a:lnTo>
                  <a:pt x="109461" y="142275"/>
                </a:lnTo>
                <a:lnTo>
                  <a:pt x="207236" y="97751"/>
                </a:lnTo>
                <a:lnTo>
                  <a:pt x="370176" y="97751"/>
                </a:lnTo>
                <a:lnTo>
                  <a:pt x="383201" y="81394"/>
                </a:lnTo>
                <a:close/>
              </a:path>
              <a:path w="735965" h="167004">
                <a:moveTo>
                  <a:pt x="699456" y="66954"/>
                </a:moveTo>
                <a:lnTo>
                  <a:pt x="534782" y="66954"/>
                </a:lnTo>
                <a:lnTo>
                  <a:pt x="616316" y="120106"/>
                </a:lnTo>
                <a:lnTo>
                  <a:pt x="660564" y="141843"/>
                </a:lnTo>
                <a:lnTo>
                  <a:pt x="682888" y="135780"/>
                </a:lnTo>
                <a:lnTo>
                  <a:pt x="698650" y="105536"/>
                </a:lnTo>
                <a:lnTo>
                  <a:pt x="702328" y="71234"/>
                </a:lnTo>
                <a:lnTo>
                  <a:pt x="699456" y="66954"/>
                </a:lnTo>
                <a:close/>
              </a:path>
              <a:path w="735965" h="167004">
                <a:moveTo>
                  <a:pt x="441361" y="0"/>
                </a:moveTo>
                <a:lnTo>
                  <a:pt x="352556" y="2560"/>
                </a:lnTo>
                <a:lnTo>
                  <a:pt x="230045" y="9407"/>
                </a:lnTo>
                <a:lnTo>
                  <a:pt x="74775" y="19748"/>
                </a:lnTo>
                <a:lnTo>
                  <a:pt x="29255" y="38734"/>
                </a:lnTo>
                <a:lnTo>
                  <a:pt x="0" y="73906"/>
                </a:lnTo>
                <a:lnTo>
                  <a:pt x="41755" y="87350"/>
                </a:lnTo>
                <a:lnTo>
                  <a:pt x="53565" y="88373"/>
                </a:lnTo>
                <a:lnTo>
                  <a:pt x="68501" y="88172"/>
                </a:lnTo>
                <a:lnTo>
                  <a:pt x="85571" y="86071"/>
                </a:lnTo>
                <a:lnTo>
                  <a:pt x="103782" y="81394"/>
                </a:lnTo>
                <a:lnTo>
                  <a:pt x="383201" y="81394"/>
                </a:lnTo>
                <a:lnTo>
                  <a:pt x="385499" y="78507"/>
                </a:lnTo>
                <a:lnTo>
                  <a:pt x="390726" y="68986"/>
                </a:lnTo>
                <a:lnTo>
                  <a:pt x="536020" y="68986"/>
                </a:lnTo>
                <a:lnTo>
                  <a:pt x="534782" y="66954"/>
                </a:lnTo>
                <a:lnTo>
                  <a:pt x="699456" y="66954"/>
                </a:lnTo>
                <a:lnTo>
                  <a:pt x="687537" y="49198"/>
                </a:lnTo>
                <a:lnTo>
                  <a:pt x="668346" y="37437"/>
                </a:lnTo>
                <a:lnTo>
                  <a:pt x="658823" y="33959"/>
                </a:lnTo>
                <a:lnTo>
                  <a:pt x="735313" y="33959"/>
                </a:lnTo>
                <a:lnTo>
                  <a:pt x="729905" y="14922"/>
                </a:lnTo>
                <a:lnTo>
                  <a:pt x="539693" y="2903"/>
                </a:lnTo>
                <a:lnTo>
                  <a:pt x="492568" y="1011"/>
                </a:lnTo>
                <a:lnTo>
                  <a:pt x="441361" y="0"/>
                </a:lnTo>
                <a:close/>
              </a:path>
              <a:path w="735965" h="167004">
                <a:moveTo>
                  <a:pt x="735313" y="33959"/>
                </a:moveTo>
                <a:lnTo>
                  <a:pt x="658823" y="33959"/>
                </a:lnTo>
                <a:lnTo>
                  <a:pt x="706468" y="41806"/>
                </a:lnTo>
                <a:lnTo>
                  <a:pt x="729754" y="42438"/>
                </a:lnTo>
                <a:lnTo>
                  <a:pt x="735345" y="34072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19670" y="0"/>
            <a:ext cx="680720" cy="67945"/>
          </a:xfrm>
          <a:custGeom>
            <a:avLst/>
            <a:gdLst/>
            <a:ahLst/>
            <a:cxnLst/>
            <a:rect l="l" t="t" r="r" b="b"/>
            <a:pathLst>
              <a:path w="680719" h="67945">
                <a:moveTo>
                  <a:pt x="680384" y="0"/>
                </a:moveTo>
                <a:lnTo>
                  <a:pt x="0" y="0"/>
                </a:lnTo>
                <a:lnTo>
                  <a:pt x="1848" y="35570"/>
                </a:lnTo>
                <a:lnTo>
                  <a:pt x="75785" y="47127"/>
                </a:lnTo>
                <a:lnTo>
                  <a:pt x="254805" y="65802"/>
                </a:lnTo>
                <a:lnTo>
                  <a:pt x="474723" y="67599"/>
                </a:lnTo>
                <a:lnTo>
                  <a:pt x="671354" y="28521"/>
                </a:lnTo>
                <a:lnTo>
                  <a:pt x="680384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663032" y="125768"/>
            <a:ext cx="339502" cy="24255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2376866" y="0"/>
            <a:ext cx="449877" cy="51683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2858178" y="582409"/>
            <a:ext cx="443025" cy="43419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4070291" y="1044374"/>
            <a:ext cx="189293" cy="18147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3892719" y="1940234"/>
            <a:ext cx="507365" cy="367665"/>
          </a:xfrm>
          <a:custGeom>
            <a:avLst/>
            <a:gdLst/>
            <a:ahLst/>
            <a:cxnLst/>
            <a:rect l="l" t="t" r="r" b="b"/>
            <a:pathLst>
              <a:path w="507365" h="367664">
                <a:moveTo>
                  <a:pt x="507277" y="0"/>
                </a:moveTo>
                <a:lnTo>
                  <a:pt x="440420" y="4956"/>
                </a:lnTo>
                <a:lnTo>
                  <a:pt x="390582" y="11468"/>
                </a:lnTo>
                <a:lnTo>
                  <a:pt x="340545" y="19614"/>
                </a:lnTo>
                <a:lnTo>
                  <a:pt x="291254" y="28847"/>
                </a:lnTo>
                <a:lnTo>
                  <a:pt x="243656" y="38621"/>
                </a:lnTo>
                <a:lnTo>
                  <a:pt x="157329" y="57603"/>
                </a:lnTo>
                <a:lnTo>
                  <a:pt x="94607" y="74042"/>
                </a:lnTo>
                <a:lnTo>
                  <a:pt x="51334" y="91171"/>
                </a:lnTo>
                <a:lnTo>
                  <a:pt x="9004" y="131193"/>
                </a:lnTo>
                <a:lnTo>
                  <a:pt x="2076" y="185054"/>
                </a:lnTo>
                <a:lnTo>
                  <a:pt x="3055" y="219483"/>
                </a:lnTo>
                <a:lnTo>
                  <a:pt x="2287" y="260142"/>
                </a:lnTo>
                <a:lnTo>
                  <a:pt x="0" y="327774"/>
                </a:lnTo>
                <a:lnTo>
                  <a:pt x="12131" y="360475"/>
                </a:lnTo>
                <a:lnTo>
                  <a:pt x="50288" y="367388"/>
                </a:lnTo>
                <a:lnTo>
                  <a:pt x="126074" y="357653"/>
                </a:lnTo>
                <a:lnTo>
                  <a:pt x="163173" y="357653"/>
                </a:lnTo>
                <a:lnTo>
                  <a:pt x="242133" y="346398"/>
                </a:lnTo>
                <a:lnTo>
                  <a:pt x="295941" y="335237"/>
                </a:lnTo>
                <a:lnTo>
                  <a:pt x="353728" y="321841"/>
                </a:lnTo>
                <a:lnTo>
                  <a:pt x="507277" y="282844"/>
                </a:lnTo>
                <a:lnTo>
                  <a:pt x="507277" y="0"/>
                </a:lnTo>
                <a:close/>
              </a:path>
              <a:path w="507365" h="367664">
                <a:moveTo>
                  <a:pt x="163173" y="357653"/>
                </a:moveTo>
                <a:lnTo>
                  <a:pt x="126074" y="357653"/>
                </a:lnTo>
                <a:lnTo>
                  <a:pt x="155051" y="358487"/>
                </a:lnTo>
                <a:lnTo>
                  <a:pt x="163173" y="3576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3892719" y="1940234"/>
            <a:ext cx="507365" cy="367665"/>
          </a:xfrm>
          <a:custGeom>
            <a:avLst/>
            <a:gdLst/>
            <a:ahLst/>
            <a:cxnLst/>
            <a:rect l="l" t="t" r="r" b="b"/>
            <a:pathLst>
              <a:path w="507365" h="367664">
                <a:moveTo>
                  <a:pt x="126074" y="357653"/>
                </a:moveTo>
                <a:lnTo>
                  <a:pt x="50288" y="367388"/>
                </a:lnTo>
                <a:lnTo>
                  <a:pt x="12131" y="360475"/>
                </a:lnTo>
                <a:lnTo>
                  <a:pt x="0" y="327774"/>
                </a:lnTo>
                <a:lnTo>
                  <a:pt x="2287" y="260142"/>
                </a:lnTo>
                <a:lnTo>
                  <a:pt x="3055" y="219483"/>
                </a:lnTo>
                <a:lnTo>
                  <a:pt x="2076" y="185054"/>
                </a:lnTo>
                <a:lnTo>
                  <a:pt x="2881" y="155932"/>
                </a:lnTo>
                <a:lnTo>
                  <a:pt x="9004" y="131193"/>
                </a:lnTo>
                <a:lnTo>
                  <a:pt x="51334" y="91171"/>
                </a:lnTo>
                <a:lnTo>
                  <a:pt x="94607" y="74042"/>
                </a:lnTo>
                <a:lnTo>
                  <a:pt x="157329" y="57603"/>
                </a:lnTo>
                <a:lnTo>
                  <a:pt x="198699" y="48388"/>
                </a:lnTo>
                <a:lnTo>
                  <a:pt x="243656" y="38621"/>
                </a:lnTo>
                <a:lnTo>
                  <a:pt x="291254" y="28847"/>
                </a:lnTo>
                <a:lnTo>
                  <a:pt x="340545" y="19614"/>
                </a:lnTo>
                <a:lnTo>
                  <a:pt x="390582" y="11468"/>
                </a:lnTo>
                <a:lnTo>
                  <a:pt x="440420" y="4956"/>
                </a:lnTo>
                <a:lnTo>
                  <a:pt x="489110" y="625"/>
                </a:lnTo>
                <a:lnTo>
                  <a:pt x="507277" y="0"/>
                </a:lnTo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4018793" y="2223078"/>
            <a:ext cx="381635" cy="76200"/>
          </a:xfrm>
          <a:custGeom>
            <a:avLst/>
            <a:gdLst/>
            <a:ahLst/>
            <a:cxnLst/>
            <a:rect l="l" t="t" r="r" b="b"/>
            <a:pathLst>
              <a:path w="381634" h="76200">
                <a:moveTo>
                  <a:pt x="381202" y="0"/>
                </a:moveTo>
                <a:lnTo>
                  <a:pt x="287272" y="24247"/>
                </a:lnTo>
                <a:lnTo>
                  <a:pt x="227654" y="38997"/>
                </a:lnTo>
                <a:lnTo>
                  <a:pt x="169866" y="52393"/>
                </a:lnTo>
                <a:lnTo>
                  <a:pt x="116058" y="63553"/>
                </a:lnTo>
                <a:lnTo>
                  <a:pt x="68378" y="71597"/>
                </a:lnTo>
                <a:lnTo>
                  <a:pt x="28976" y="75642"/>
                </a:lnTo>
                <a:lnTo>
                  <a:pt x="0" y="74808"/>
                </a:lnTo>
              </a:path>
            </a:pathLst>
          </a:custGeom>
          <a:ln w="10579">
            <a:solidFill>
              <a:srgbClr val="F0CE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3795044" y="2035392"/>
            <a:ext cx="605155" cy="208915"/>
          </a:xfrm>
          <a:custGeom>
            <a:avLst/>
            <a:gdLst/>
            <a:ahLst/>
            <a:cxnLst/>
            <a:rect l="l" t="t" r="r" b="b"/>
            <a:pathLst>
              <a:path w="605155" h="208914">
                <a:moveTo>
                  <a:pt x="604951" y="0"/>
                </a:moveTo>
                <a:lnTo>
                  <a:pt x="491554" y="18154"/>
                </a:lnTo>
                <a:lnTo>
                  <a:pt x="414928" y="31696"/>
                </a:lnTo>
                <a:lnTo>
                  <a:pt x="346410" y="44785"/>
                </a:lnTo>
                <a:lnTo>
                  <a:pt x="285638" y="57319"/>
                </a:lnTo>
                <a:lnTo>
                  <a:pt x="232248" y="69199"/>
                </a:lnTo>
                <a:lnTo>
                  <a:pt x="185877" y="80323"/>
                </a:lnTo>
                <a:lnTo>
                  <a:pt x="146162" y="90590"/>
                </a:lnTo>
                <a:lnTo>
                  <a:pt x="85245" y="108149"/>
                </a:lnTo>
                <a:lnTo>
                  <a:pt x="46593" y="121068"/>
                </a:lnTo>
                <a:lnTo>
                  <a:pt x="10796" y="139572"/>
                </a:lnTo>
                <a:lnTo>
                  <a:pt x="0" y="168558"/>
                </a:lnTo>
                <a:lnTo>
                  <a:pt x="3695" y="184477"/>
                </a:lnTo>
                <a:lnTo>
                  <a:pt x="10262" y="194673"/>
                </a:lnTo>
                <a:lnTo>
                  <a:pt x="19191" y="202281"/>
                </a:lnTo>
                <a:lnTo>
                  <a:pt x="29779" y="207039"/>
                </a:lnTo>
                <a:lnTo>
                  <a:pt x="41325" y="208683"/>
                </a:lnTo>
                <a:lnTo>
                  <a:pt x="46977" y="208683"/>
                </a:lnTo>
                <a:lnTo>
                  <a:pt x="52730" y="207528"/>
                </a:lnTo>
                <a:lnTo>
                  <a:pt x="58216" y="205051"/>
                </a:lnTo>
                <a:lnTo>
                  <a:pt x="60526" y="204086"/>
                </a:lnTo>
                <a:lnTo>
                  <a:pt x="115130" y="185448"/>
                </a:lnTo>
                <a:lnTo>
                  <a:pt x="174334" y="168698"/>
                </a:lnTo>
                <a:lnTo>
                  <a:pt x="213081" y="158823"/>
                </a:lnTo>
                <a:lnTo>
                  <a:pt x="258372" y="148085"/>
                </a:lnTo>
                <a:lnTo>
                  <a:pt x="310540" y="136587"/>
                </a:lnTo>
                <a:lnTo>
                  <a:pt x="369921" y="124431"/>
                </a:lnTo>
                <a:lnTo>
                  <a:pt x="436848" y="111718"/>
                </a:lnTo>
                <a:lnTo>
                  <a:pt x="511657" y="98553"/>
                </a:lnTo>
                <a:lnTo>
                  <a:pt x="594681" y="85036"/>
                </a:lnTo>
                <a:lnTo>
                  <a:pt x="604951" y="83492"/>
                </a:lnTo>
                <a:lnTo>
                  <a:pt x="604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447048" y="1398230"/>
            <a:ext cx="269875" cy="337820"/>
          </a:xfrm>
          <a:custGeom>
            <a:avLst/>
            <a:gdLst/>
            <a:ahLst/>
            <a:cxnLst/>
            <a:rect l="l" t="t" r="r" b="b"/>
            <a:pathLst>
              <a:path w="269875" h="337819">
                <a:moveTo>
                  <a:pt x="85953" y="0"/>
                </a:moveTo>
                <a:lnTo>
                  <a:pt x="0" y="28905"/>
                </a:lnTo>
                <a:lnTo>
                  <a:pt x="108292" y="233210"/>
                </a:lnTo>
                <a:lnTo>
                  <a:pt x="97793" y="244150"/>
                </a:lnTo>
                <a:lnTo>
                  <a:pt x="79286" y="270033"/>
                </a:lnTo>
                <a:lnTo>
                  <a:pt x="72256" y="300450"/>
                </a:lnTo>
                <a:lnTo>
                  <a:pt x="96189" y="324993"/>
                </a:lnTo>
                <a:lnTo>
                  <a:pt x="131757" y="337192"/>
                </a:lnTo>
                <a:lnTo>
                  <a:pt x="151226" y="331866"/>
                </a:lnTo>
                <a:lnTo>
                  <a:pt x="161449" y="300561"/>
                </a:lnTo>
                <a:lnTo>
                  <a:pt x="169278" y="234822"/>
                </a:lnTo>
                <a:lnTo>
                  <a:pt x="267112" y="234822"/>
                </a:lnTo>
                <a:lnTo>
                  <a:pt x="256590" y="207721"/>
                </a:lnTo>
                <a:lnTo>
                  <a:pt x="254979" y="205701"/>
                </a:lnTo>
                <a:lnTo>
                  <a:pt x="168287" y="205701"/>
                </a:lnTo>
                <a:lnTo>
                  <a:pt x="85953" y="0"/>
                </a:lnTo>
                <a:close/>
              </a:path>
              <a:path w="269875" h="337819">
                <a:moveTo>
                  <a:pt x="267112" y="234822"/>
                </a:moveTo>
                <a:lnTo>
                  <a:pt x="169278" y="234822"/>
                </a:lnTo>
                <a:lnTo>
                  <a:pt x="234336" y="252773"/>
                </a:lnTo>
                <a:lnTo>
                  <a:pt x="265117" y="255933"/>
                </a:lnTo>
                <a:lnTo>
                  <a:pt x="269806" y="241763"/>
                </a:lnTo>
                <a:lnTo>
                  <a:pt x="267112" y="234822"/>
                </a:lnTo>
                <a:close/>
              </a:path>
              <a:path w="269875" h="337819">
                <a:moveTo>
                  <a:pt x="228179" y="183427"/>
                </a:moveTo>
                <a:lnTo>
                  <a:pt x="206307" y="188838"/>
                </a:lnTo>
                <a:lnTo>
                  <a:pt x="168287" y="205701"/>
                </a:lnTo>
                <a:lnTo>
                  <a:pt x="254979" y="205701"/>
                </a:lnTo>
                <a:lnTo>
                  <a:pt x="242180" y="189658"/>
                </a:lnTo>
                <a:lnTo>
                  <a:pt x="228179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2101353" y="847563"/>
            <a:ext cx="488950" cy="683260"/>
          </a:xfrm>
          <a:custGeom>
            <a:avLst/>
            <a:gdLst/>
            <a:ahLst/>
            <a:cxnLst/>
            <a:rect l="l" t="t" r="r" b="b"/>
            <a:pathLst>
              <a:path w="488950" h="683260">
                <a:moveTo>
                  <a:pt x="297518" y="0"/>
                </a:moveTo>
                <a:lnTo>
                  <a:pt x="186169" y="19086"/>
                </a:lnTo>
                <a:lnTo>
                  <a:pt x="84921" y="60457"/>
                </a:lnTo>
                <a:lnTo>
                  <a:pt x="19905" y="126189"/>
                </a:lnTo>
                <a:lnTo>
                  <a:pt x="0" y="234415"/>
                </a:lnTo>
                <a:lnTo>
                  <a:pt x="12051" y="307419"/>
                </a:lnTo>
                <a:lnTo>
                  <a:pt x="27648" y="362054"/>
                </a:lnTo>
                <a:lnTo>
                  <a:pt x="46688" y="401528"/>
                </a:lnTo>
                <a:lnTo>
                  <a:pt x="94682" y="447816"/>
                </a:lnTo>
                <a:lnTo>
                  <a:pt x="189922" y="483699"/>
                </a:lnTo>
                <a:lnTo>
                  <a:pt x="227456" y="499540"/>
                </a:lnTo>
                <a:lnTo>
                  <a:pt x="260367" y="517329"/>
                </a:lnTo>
                <a:lnTo>
                  <a:pt x="286429" y="542360"/>
                </a:lnTo>
                <a:lnTo>
                  <a:pt x="319225" y="591825"/>
                </a:lnTo>
                <a:lnTo>
                  <a:pt x="372338" y="682915"/>
                </a:lnTo>
                <a:lnTo>
                  <a:pt x="382752" y="603794"/>
                </a:lnTo>
                <a:lnTo>
                  <a:pt x="430769" y="603794"/>
                </a:lnTo>
                <a:lnTo>
                  <a:pt x="426491" y="577353"/>
                </a:lnTo>
                <a:lnTo>
                  <a:pt x="464692" y="577353"/>
                </a:lnTo>
                <a:lnTo>
                  <a:pt x="460579" y="566483"/>
                </a:lnTo>
                <a:lnTo>
                  <a:pt x="450685" y="523815"/>
                </a:lnTo>
                <a:lnTo>
                  <a:pt x="448621" y="477468"/>
                </a:lnTo>
                <a:lnTo>
                  <a:pt x="455726" y="423136"/>
                </a:lnTo>
                <a:lnTo>
                  <a:pt x="473341" y="356513"/>
                </a:lnTo>
                <a:lnTo>
                  <a:pt x="488862" y="272768"/>
                </a:lnTo>
                <a:lnTo>
                  <a:pt x="485128" y="209121"/>
                </a:lnTo>
                <a:lnTo>
                  <a:pt x="474111" y="168666"/>
                </a:lnTo>
                <a:lnTo>
                  <a:pt x="411922" y="55009"/>
                </a:lnTo>
                <a:lnTo>
                  <a:pt x="363969" y="7742"/>
                </a:lnTo>
                <a:lnTo>
                  <a:pt x="297518" y="0"/>
                </a:lnTo>
                <a:close/>
              </a:path>
              <a:path w="488950" h="683260">
                <a:moveTo>
                  <a:pt x="430769" y="603794"/>
                </a:moveTo>
                <a:lnTo>
                  <a:pt x="382752" y="603794"/>
                </a:lnTo>
                <a:lnTo>
                  <a:pt x="439800" y="659624"/>
                </a:lnTo>
                <a:lnTo>
                  <a:pt x="430769" y="603794"/>
                </a:lnTo>
                <a:close/>
              </a:path>
              <a:path w="488950" h="683260">
                <a:moveTo>
                  <a:pt x="464692" y="577353"/>
                </a:moveTo>
                <a:lnTo>
                  <a:pt x="426491" y="577353"/>
                </a:lnTo>
                <a:lnTo>
                  <a:pt x="476961" y="609776"/>
                </a:lnTo>
                <a:lnTo>
                  <a:pt x="464692" y="5773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2282303" y="1090598"/>
            <a:ext cx="212915" cy="20397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3348093" y="1423826"/>
            <a:ext cx="218440" cy="270510"/>
          </a:xfrm>
          <a:custGeom>
            <a:avLst/>
            <a:gdLst/>
            <a:ahLst/>
            <a:cxnLst/>
            <a:rect l="l" t="t" r="r" b="b"/>
            <a:pathLst>
              <a:path w="218440" h="270510">
                <a:moveTo>
                  <a:pt x="164604" y="0"/>
                </a:moveTo>
                <a:lnTo>
                  <a:pt x="0" y="98399"/>
                </a:lnTo>
                <a:lnTo>
                  <a:pt x="130619" y="270167"/>
                </a:lnTo>
                <a:lnTo>
                  <a:pt x="155219" y="261277"/>
                </a:lnTo>
                <a:lnTo>
                  <a:pt x="86321" y="100164"/>
                </a:lnTo>
                <a:lnTo>
                  <a:pt x="101168" y="94868"/>
                </a:lnTo>
                <a:lnTo>
                  <a:pt x="131300" y="94868"/>
                </a:lnTo>
                <a:lnTo>
                  <a:pt x="114947" y="51434"/>
                </a:lnTo>
                <a:lnTo>
                  <a:pt x="125539" y="41884"/>
                </a:lnTo>
                <a:lnTo>
                  <a:pt x="175074" y="41884"/>
                </a:lnTo>
                <a:lnTo>
                  <a:pt x="164604" y="0"/>
                </a:lnTo>
                <a:close/>
              </a:path>
              <a:path w="218440" h="270510">
                <a:moveTo>
                  <a:pt x="131300" y="94868"/>
                </a:moveTo>
                <a:lnTo>
                  <a:pt x="101168" y="94868"/>
                </a:lnTo>
                <a:lnTo>
                  <a:pt x="166878" y="252793"/>
                </a:lnTo>
                <a:lnTo>
                  <a:pt x="185966" y="240068"/>
                </a:lnTo>
                <a:lnTo>
                  <a:pt x="131300" y="94868"/>
                </a:lnTo>
                <a:close/>
              </a:path>
              <a:path w="218440" h="270510">
                <a:moveTo>
                  <a:pt x="175074" y="41884"/>
                </a:moveTo>
                <a:lnTo>
                  <a:pt x="125539" y="41884"/>
                </a:lnTo>
                <a:lnTo>
                  <a:pt x="199720" y="228409"/>
                </a:lnTo>
                <a:lnTo>
                  <a:pt x="218274" y="214706"/>
                </a:lnTo>
                <a:lnTo>
                  <a:pt x="175074" y="4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3172617" y="1257508"/>
            <a:ext cx="455930" cy="356235"/>
          </a:xfrm>
          <a:custGeom>
            <a:avLst/>
            <a:gdLst/>
            <a:ahLst/>
            <a:cxnLst/>
            <a:rect l="l" t="t" r="r" b="b"/>
            <a:pathLst>
              <a:path w="455930" h="356234">
                <a:moveTo>
                  <a:pt x="320499" y="276758"/>
                </a:moveTo>
                <a:lnTo>
                  <a:pt x="164452" y="276758"/>
                </a:lnTo>
                <a:lnTo>
                  <a:pt x="166646" y="288065"/>
                </a:lnTo>
                <a:lnTo>
                  <a:pt x="176887" y="313510"/>
                </a:lnTo>
                <a:lnTo>
                  <a:pt x="200665" y="340382"/>
                </a:lnTo>
                <a:lnTo>
                  <a:pt x="243471" y="355968"/>
                </a:lnTo>
                <a:lnTo>
                  <a:pt x="285290" y="342218"/>
                </a:lnTo>
                <a:lnTo>
                  <a:pt x="311008" y="304984"/>
                </a:lnTo>
                <a:lnTo>
                  <a:pt x="320499" y="276758"/>
                </a:lnTo>
                <a:close/>
              </a:path>
              <a:path w="455930" h="356234">
                <a:moveTo>
                  <a:pt x="83776" y="124760"/>
                </a:moveTo>
                <a:lnTo>
                  <a:pt x="53293" y="127823"/>
                </a:lnTo>
                <a:lnTo>
                  <a:pt x="20465" y="144648"/>
                </a:lnTo>
                <a:lnTo>
                  <a:pt x="0" y="184823"/>
                </a:lnTo>
                <a:lnTo>
                  <a:pt x="6001" y="229497"/>
                </a:lnTo>
                <a:lnTo>
                  <a:pt x="31402" y="256246"/>
                </a:lnTo>
                <a:lnTo>
                  <a:pt x="59148" y="269239"/>
                </a:lnTo>
                <a:lnTo>
                  <a:pt x="72186" y="272643"/>
                </a:lnTo>
                <a:lnTo>
                  <a:pt x="66675" y="282600"/>
                </a:lnTo>
                <a:lnTo>
                  <a:pt x="57938" y="305080"/>
                </a:lnTo>
                <a:lnTo>
                  <a:pt x="57672" y="329002"/>
                </a:lnTo>
                <a:lnTo>
                  <a:pt x="77571" y="343280"/>
                </a:lnTo>
                <a:lnTo>
                  <a:pt x="110188" y="336139"/>
                </a:lnTo>
                <a:lnTo>
                  <a:pt x="137937" y="312910"/>
                </a:lnTo>
                <a:lnTo>
                  <a:pt x="157224" y="288236"/>
                </a:lnTo>
                <a:lnTo>
                  <a:pt x="164452" y="276758"/>
                </a:lnTo>
                <a:lnTo>
                  <a:pt x="320499" y="276758"/>
                </a:lnTo>
                <a:lnTo>
                  <a:pt x="323979" y="266407"/>
                </a:lnTo>
                <a:lnTo>
                  <a:pt x="327558" y="248627"/>
                </a:lnTo>
                <a:lnTo>
                  <a:pt x="399222" y="248627"/>
                </a:lnTo>
                <a:lnTo>
                  <a:pt x="410337" y="231520"/>
                </a:lnTo>
                <a:lnTo>
                  <a:pt x="418528" y="198435"/>
                </a:lnTo>
                <a:lnTo>
                  <a:pt x="405134" y="176910"/>
                </a:lnTo>
                <a:lnTo>
                  <a:pt x="385699" y="165244"/>
                </a:lnTo>
                <a:lnTo>
                  <a:pt x="375767" y="161734"/>
                </a:lnTo>
                <a:lnTo>
                  <a:pt x="432157" y="140305"/>
                </a:lnTo>
                <a:lnTo>
                  <a:pt x="451885" y="125869"/>
                </a:lnTo>
                <a:lnTo>
                  <a:pt x="97205" y="125869"/>
                </a:lnTo>
                <a:lnTo>
                  <a:pt x="83776" y="124760"/>
                </a:lnTo>
                <a:close/>
              </a:path>
              <a:path w="455930" h="356234">
                <a:moveTo>
                  <a:pt x="399222" y="248627"/>
                </a:moveTo>
                <a:lnTo>
                  <a:pt x="327558" y="248627"/>
                </a:lnTo>
                <a:lnTo>
                  <a:pt x="357305" y="268334"/>
                </a:lnTo>
                <a:lnTo>
                  <a:pt x="375843" y="273121"/>
                </a:lnTo>
                <a:lnTo>
                  <a:pt x="390934" y="261384"/>
                </a:lnTo>
                <a:lnTo>
                  <a:pt x="399222" y="248627"/>
                </a:lnTo>
                <a:close/>
              </a:path>
              <a:path w="455930" h="356234">
                <a:moveTo>
                  <a:pt x="176758" y="0"/>
                </a:moveTo>
                <a:lnTo>
                  <a:pt x="138884" y="25126"/>
                </a:lnTo>
                <a:lnTo>
                  <a:pt x="114365" y="67787"/>
                </a:lnTo>
                <a:lnTo>
                  <a:pt x="101154" y="108022"/>
                </a:lnTo>
                <a:lnTo>
                  <a:pt x="97205" y="125869"/>
                </a:lnTo>
                <a:lnTo>
                  <a:pt x="451885" y="125869"/>
                </a:lnTo>
                <a:lnTo>
                  <a:pt x="455699" y="123078"/>
                </a:lnTo>
                <a:lnTo>
                  <a:pt x="450664" y="100980"/>
                </a:lnTo>
                <a:lnTo>
                  <a:pt x="430078" y="75691"/>
                </a:lnTo>
                <a:lnTo>
                  <a:pt x="280073" y="75691"/>
                </a:lnTo>
                <a:lnTo>
                  <a:pt x="272411" y="62045"/>
                </a:lnTo>
                <a:lnTo>
                  <a:pt x="251032" y="32993"/>
                </a:lnTo>
                <a:lnTo>
                  <a:pt x="218345" y="6367"/>
                </a:lnTo>
                <a:lnTo>
                  <a:pt x="176758" y="0"/>
                </a:lnTo>
                <a:close/>
              </a:path>
              <a:path w="455930" h="356234">
                <a:moveTo>
                  <a:pt x="376706" y="40710"/>
                </a:moveTo>
                <a:lnTo>
                  <a:pt x="330657" y="47286"/>
                </a:lnTo>
                <a:lnTo>
                  <a:pt x="294628" y="65376"/>
                </a:lnTo>
                <a:lnTo>
                  <a:pt x="280073" y="75691"/>
                </a:lnTo>
                <a:lnTo>
                  <a:pt x="430078" y="75691"/>
                </a:lnTo>
                <a:lnTo>
                  <a:pt x="421322" y="64935"/>
                </a:lnTo>
                <a:lnTo>
                  <a:pt x="376706" y="4071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750113" y="1853375"/>
            <a:ext cx="563880" cy="483870"/>
          </a:xfrm>
          <a:custGeom>
            <a:avLst/>
            <a:gdLst/>
            <a:ahLst/>
            <a:cxnLst/>
            <a:rect l="l" t="t" r="r" b="b"/>
            <a:pathLst>
              <a:path w="563880" h="483869">
                <a:moveTo>
                  <a:pt x="450533" y="447290"/>
                </a:moveTo>
                <a:lnTo>
                  <a:pt x="269822" y="447290"/>
                </a:lnTo>
                <a:lnTo>
                  <a:pt x="291300" y="452320"/>
                </a:lnTo>
                <a:lnTo>
                  <a:pt x="315436" y="469105"/>
                </a:lnTo>
                <a:lnTo>
                  <a:pt x="346720" y="480266"/>
                </a:lnTo>
                <a:lnTo>
                  <a:pt x="380247" y="483759"/>
                </a:lnTo>
                <a:lnTo>
                  <a:pt x="411112" y="477542"/>
                </a:lnTo>
                <a:lnTo>
                  <a:pt x="440301" y="458276"/>
                </a:lnTo>
                <a:lnTo>
                  <a:pt x="450533" y="447290"/>
                </a:lnTo>
                <a:close/>
              </a:path>
              <a:path w="563880" h="483869">
                <a:moveTo>
                  <a:pt x="132821" y="0"/>
                </a:moveTo>
                <a:lnTo>
                  <a:pt x="88192" y="8692"/>
                </a:lnTo>
                <a:lnTo>
                  <a:pt x="39066" y="42415"/>
                </a:lnTo>
                <a:lnTo>
                  <a:pt x="13574" y="77561"/>
                </a:lnTo>
                <a:lnTo>
                  <a:pt x="1186" y="119700"/>
                </a:lnTo>
                <a:lnTo>
                  <a:pt x="0" y="166758"/>
                </a:lnTo>
                <a:lnTo>
                  <a:pt x="8108" y="216658"/>
                </a:lnTo>
                <a:lnTo>
                  <a:pt x="23608" y="267325"/>
                </a:lnTo>
                <a:lnTo>
                  <a:pt x="44595" y="316685"/>
                </a:lnTo>
                <a:lnTo>
                  <a:pt x="69163" y="362661"/>
                </a:lnTo>
                <a:lnTo>
                  <a:pt x="95409" y="403179"/>
                </a:lnTo>
                <a:lnTo>
                  <a:pt x="121427" y="436163"/>
                </a:lnTo>
                <a:lnTo>
                  <a:pt x="165164" y="471230"/>
                </a:lnTo>
                <a:lnTo>
                  <a:pt x="207938" y="472710"/>
                </a:lnTo>
                <a:lnTo>
                  <a:pt x="242429" y="459408"/>
                </a:lnTo>
                <a:lnTo>
                  <a:pt x="269822" y="447290"/>
                </a:lnTo>
                <a:lnTo>
                  <a:pt x="450533" y="447290"/>
                </a:lnTo>
                <a:lnTo>
                  <a:pt x="498584" y="384659"/>
                </a:lnTo>
                <a:lnTo>
                  <a:pt x="524015" y="336321"/>
                </a:lnTo>
                <a:lnTo>
                  <a:pt x="544532" y="284305"/>
                </a:lnTo>
                <a:lnTo>
                  <a:pt x="558302" y="231618"/>
                </a:lnTo>
                <a:lnTo>
                  <a:pt x="563495" y="181266"/>
                </a:lnTo>
                <a:lnTo>
                  <a:pt x="558280" y="136255"/>
                </a:lnTo>
                <a:lnTo>
                  <a:pt x="537650" y="78864"/>
                </a:lnTo>
                <a:lnTo>
                  <a:pt x="285687" y="78864"/>
                </a:lnTo>
                <a:lnTo>
                  <a:pt x="264753" y="70888"/>
                </a:lnTo>
                <a:lnTo>
                  <a:pt x="238919" y="51781"/>
                </a:lnTo>
                <a:lnTo>
                  <a:pt x="208265" y="28776"/>
                </a:lnTo>
                <a:lnTo>
                  <a:pt x="172872" y="9105"/>
                </a:lnTo>
                <a:lnTo>
                  <a:pt x="132821" y="0"/>
                </a:lnTo>
                <a:close/>
              </a:path>
              <a:path w="563880" h="483869">
                <a:moveTo>
                  <a:pt x="442587" y="6376"/>
                </a:moveTo>
                <a:lnTo>
                  <a:pt x="404559" y="13268"/>
                </a:lnTo>
                <a:lnTo>
                  <a:pt x="364375" y="32170"/>
                </a:lnTo>
                <a:lnTo>
                  <a:pt x="336674" y="53757"/>
                </a:lnTo>
                <a:lnTo>
                  <a:pt x="313198" y="71499"/>
                </a:lnTo>
                <a:lnTo>
                  <a:pt x="285687" y="78864"/>
                </a:lnTo>
                <a:lnTo>
                  <a:pt x="537650" y="78864"/>
                </a:lnTo>
                <a:lnTo>
                  <a:pt x="535998" y="74268"/>
                </a:lnTo>
                <a:lnTo>
                  <a:pt x="508896" y="33926"/>
                </a:lnTo>
                <a:lnTo>
                  <a:pt x="477562" y="12279"/>
                </a:lnTo>
                <a:lnTo>
                  <a:pt x="442587" y="6376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2895087" y="1750142"/>
            <a:ext cx="204111" cy="22986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2800772" y="1914497"/>
            <a:ext cx="70524" cy="23544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3184216" y="181462"/>
            <a:ext cx="615950" cy="167005"/>
          </a:xfrm>
          <a:custGeom>
            <a:avLst/>
            <a:gdLst/>
            <a:ahLst/>
            <a:cxnLst/>
            <a:rect l="l" t="t" r="r" b="b"/>
            <a:pathLst>
              <a:path w="615950" h="167004">
                <a:moveTo>
                  <a:pt x="13699" y="0"/>
                </a:moveTo>
                <a:lnTo>
                  <a:pt x="0" y="80806"/>
                </a:lnTo>
                <a:lnTo>
                  <a:pt x="926" y="123812"/>
                </a:lnTo>
                <a:lnTo>
                  <a:pt x="21421" y="143482"/>
                </a:lnTo>
                <a:lnTo>
                  <a:pt x="66429" y="154279"/>
                </a:lnTo>
                <a:lnTo>
                  <a:pt x="127780" y="159947"/>
                </a:lnTo>
                <a:lnTo>
                  <a:pt x="188198" y="163484"/>
                </a:lnTo>
                <a:lnTo>
                  <a:pt x="248599" y="165673"/>
                </a:lnTo>
                <a:lnTo>
                  <a:pt x="304055" y="166433"/>
                </a:lnTo>
                <a:lnTo>
                  <a:pt x="401138" y="164689"/>
                </a:lnTo>
                <a:lnTo>
                  <a:pt x="449917" y="164480"/>
                </a:lnTo>
                <a:lnTo>
                  <a:pt x="494725" y="163021"/>
                </a:lnTo>
                <a:lnTo>
                  <a:pt x="534313" y="158277"/>
                </a:lnTo>
                <a:lnTo>
                  <a:pt x="592826" y="130788"/>
                </a:lnTo>
                <a:lnTo>
                  <a:pt x="615458" y="65728"/>
                </a:lnTo>
                <a:lnTo>
                  <a:pt x="610192" y="14020"/>
                </a:lnTo>
                <a:lnTo>
                  <a:pt x="13699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3117087" y="127020"/>
            <a:ext cx="738505" cy="167005"/>
          </a:xfrm>
          <a:custGeom>
            <a:avLst/>
            <a:gdLst/>
            <a:ahLst/>
            <a:cxnLst/>
            <a:rect l="l" t="t" r="r" b="b"/>
            <a:pathLst>
              <a:path w="738505" h="167004">
                <a:moveTo>
                  <a:pt x="538757" y="68986"/>
                </a:moveTo>
                <a:lnTo>
                  <a:pt x="393451" y="68986"/>
                </a:lnTo>
                <a:lnTo>
                  <a:pt x="449493" y="137460"/>
                </a:lnTo>
                <a:lnTo>
                  <a:pt x="483888" y="166725"/>
                </a:lnTo>
                <a:lnTo>
                  <a:pt x="510776" y="162576"/>
                </a:lnTo>
                <a:lnTo>
                  <a:pt x="544301" y="130809"/>
                </a:lnTo>
                <a:lnTo>
                  <a:pt x="553890" y="115253"/>
                </a:lnTo>
                <a:lnTo>
                  <a:pt x="556379" y="103416"/>
                </a:lnTo>
                <a:lnTo>
                  <a:pt x="551134" y="89311"/>
                </a:lnTo>
                <a:lnTo>
                  <a:pt x="538757" y="68986"/>
                </a:lnTo>
                <a:close/>
              </a:path>
              <a:path w="738505" h="167004">
                <a:moveTo>
                  <a:pt x="372904" y="97751"/>
                </a:moveTo>
                <a:lnTo>
                  <a:pt x="209974" y="97751"/>
                </a:lnTo>
                <a:lnTo>
                  <a:pt x="204702" y="137954"/>
                </a:lnTo>
                <a:lnTo>
                  <a:pt x="210611" y="156576"/>
                </a:lnTo>
                <a:lnTo>
                  <a:pt x="234600" y="158318"/>
                </a:lnTo>
                <a:lnTo>
                  <a:pt x="283570" y="147878"/>
                </a:lnTo>
                <a:lnTo>
                  <a:pt x="336567" y="127134"/>
                </a:lnTo>
                <a:lnTo>
                  <a:pt x="370357" y="100950"/>
                </a:lnTo>
                <a:lnTo>
                  <a:pt x="372904" y="97751"/>
                </a:lnTo>
                <a:close/>
              </a:path>
              <a:path w="738505" h="167004">
                <a:moveTo>
                  <a:pt x="385927" y="81394"/>
                </a:moveTo>
                <a:lnTo>
                  <a:pt x="106532" y="81394"/>
                </a:lnTo>
                <a:lnTo>
                  <a:pt x="95490" y="99643"/>
                </a:lnTo>
                <a:lnTo>
                  <a:pt x="85706" y="131421"/>
                </a:lnTo>
                <a:lnTo>
                  <a:pt x="112196" y="142275"/>
                </a:lnTo>
                <a:lnTo>
                  <a:pt x="209974" y="97751"/>
                </a:lnTo>
                <a:lnTo>
                  <a:pt x="372904" y="97751"/>
                </a:lnTo>
                <a:lnTo>
                  <a:pt x="385927" y="81394"/>
                </a:lnTo>
                <a:close/>
              </a:path>
              <a:path w="738505" h="167004">
                <a:moveTo>
                  <a:pt x="702201" y="66954"/>
                </a:moveTo>
                <a:lnTo>
                  <a:pt x="537520" y="66954"/>
                </a:lnTo>
                <a:lnTo>
                  <a:pt x="619054" y="120106"/>
                </a:lnTo>
                <a:lnTo>
                  <a:pt x="663302" y="141843"/>
                </a:lnTo>
                <a:lnTo>
                  <a:pt x="685626" y="135780"/>
                </a:lnTo>
                <a:lnTo>
                  <a:pt x="701388" y="105536"/>
                </a:lnTo>
                <a:lnTo>
                  <a:pt x="705073" y="71234"/>
                </a:lnTo>
                <a:lnTo>
                  <a:pt x="702201" y="66954"/>
                </a:lnTo>
                <a:close/>
              </a:path>
              <a:path w="738505" h="167004">
                <a:moveTo>
                  <a:pt x="444098" y="0"/>
                </a:moveTo>
                <a:lnTo>
                  <a:pt x="355292" y="2560"/>
                </a:lnTo>
                <a:lnTo>
                  <a:pt x="232777" y="9407"/>
                </a:lnTo>
                <a:lnTo>
                  <a:pt x="77500" y="19748"/>
                </a:lnTo>
                <a:lnTo>
                  <a:pt x="16863" y="47286"/>
                </a:lnTo>
                <a:lnTo>
                  <a:pt x="0" y="69742"/>
                </a:lnTo>
                <a:lnTo>
                  <a:pt x="44493" y="87350"/>
                </a:lnTo>
                <a:lnTo>
                  <a:pt x="56303" y="88373"/>
                </a:lnTo>
                <a:lnTo>
                  <a:pt x="71241" y="88172"/>
                </a:lnTo>
                <a:lnTo>
                  <a:pt x="88315" y="86071"/>
                </a:lnTo>
                <a:lnTo>
                  <a:pt x="106532" y="81394"/>
                </a:lnTo>
                <a:lnTo>
                  <a:pt x="385927" y="81394"/>
                </a:lnTo>
                <a:lnTo>
                  <a:pt x="388225" y="78507"/>
                </a:lnTo>
                <a:lnTo>
                  <a:pt x="393451" y="68986"/>
                </a:lnTo>
                <a:lnTo>
                  <a:pt x="538757" y="68986"/>
                </a:lnTo>
                <a:lnTo>
                  <a:pt x="537520" y="66954"/>
                </a:lnTo>
                <a:lnTo>
                  <a:pt x="702201" y="66954"/>
                </a:lnTo>
                <a:lnTo>
                  <a:pt x="690286" y="49198"/>
                </a:lnTo>
                <a:lnTo>
                  <a:pt x="671096" y="37437"/>
                </a:lnTo>
                <a:lnTo>
                  <a:pt x="661573" y="33959"/>
                </a:lnTo>
                <a:lnTo>
                  <a:pt x="738044" y="33959"/>
                </a:lnTo>
                <a:lnTo>
                  <a:pt x="732642" y="14922"/>
                </a:lnTo>
                <a:lnTo>
                  <a:pt x="542431" y="2903"/>
                </a:lnTo>
                <a:lnTo>
                  <a:pt x="495306" y="1011"/>
                </a:lnTo>
                <a:lnTo>
                  <a:pt x="444098" y="0"/>
                </a:lnTo>
                <a:close/>
              </a:path>
              <a:path w="738505" h="167004">
                <a:moveTo>
                  <a:pt x="738044" y="33959"/>
                </a:moveTo>
                <a:lnTo>
                  <a:pt x="661573" y="33959"/>
                </a:lnTo>
                <a:lnTo>
                  <a:pt x="709204" y="41806"/>
                </a:lnTo>
                <a:lnTo>
                  <a:pt x="732484" y="42438"/>
                </a:lnTo>
                <a:lnTo>
                  <a:pt x="738076" y="34072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791796" y="5505226"/>
            <a:ext cx="106924" cy="15113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330061" y="6616038"/>
            <a:ext cx="108134" cy="18147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238473" y="6720535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5" h="417829">
                <a:moveTo>
                  <a:pt x="110071" y="0"/>
                </a:moveTo>
                <a:lnTo>
                  <a:pt x="59860" y="1046"/>
                </a:lnTo>
                <a:lnTo>
                  <a:pt x="11273" y="71885"/>
                </a:lnTo>
                <a:lnTo>
                  <a:pt x="0" y="141393"/>
                </a:lnTo>
                <a:lnTo>
                  <a:pt x="3376" y="183111"/>
                </a:lnTo>
                <a:lnTo>
                  <a:pt x="13569" y="227074"/>
                </a:lnTo>
                <a:lnTo>
                  <a:pt x="31184" y="271482"/>
                </a:lnTo>
                <a:lnTo>
                  <a:pt x="56826" y="314536"/>
                </a:lnTo>
                <a:lnTo>
                  <a:pt x="91100" y="354439"/>
                </a:lnTo>
                <a:lnTo>
                  <a:pt x="134613" y="389390"/>
                </a:lnTo>
                <a:lnTo>
                  <a:pt x="187968" y="417592"/>
                </a:lnTo>
                <a:lnTo>
                  <a:pt x="289855" y="374624"/>
                </a:lnTo>
                <a:lnTo>
                  <a:pt x="337549" y="327070"/>
                </a:lnTo>
                <a:lnTo>
                  <a:pt x="343409" y="245020"/>
                </a:lnTo>
                <a:lnTo>
                  <a:pt x="319794" y="98568"/>
                </a:lnTo>
                <a:lnTo>
                  <a:pt x="295287" y="52479"/>
                </a:lnTo>
                <a:lnTo>
                  <a:pt x="255226" y="27323"/>
                </a:lnTo>
                <a:lnTo>
                  <a:pt x="217830" y="16827"/>
                </a:lnTo>
                <a:lnTo>
                  <a:pt x="201316" y="14723"/>
                </a:lnTo>
                <a:lnTo>
                  <a:pt x="110071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339318" y="6999973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6019" y="0"/>
                </a:moveTo>
                <a:lnTo>
                  <a:pt x="2654" y="330"/>
                </a:lnTo>
                <a:lnTo>
                  <a:pt x="850" y="2438"/>
                </a:lnTo>
                <a:lnTo>
                  <a:pt x="711" y="7518"/>
                </a:lnTo>
                <a:lnTo>
                  <a:pt x="0" y="12293"/>
                </a:lnTo>
                <a:lnTo>
                  <a:pt x="1905" y="15087"/>
                </a:lnTo>
                <a:lnTo>
                  <a:pt x="6189" y="20962"/>
                </a:lnTo>
                <a:lnTo>
                  <a:pt x="10864" y="26768"/>
                </a:lnTo>
                <a:lnTo>
                  <a:pt x="21234" y="39154"/>
                </a:lnTo>
                <a:lnTo>
                  <a:pt x="23837" y="35801"/>
                </a:lnTo>
                <a:lnTo>
                  <a:pt x="24853" y="35128"/>
                </a:lnTo>
                <a:lnTo>
                  <a:pt x="9499" y="139"/>
                </a:lnTo>
                <a:lnTo>
                  <a:pt x="6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446427" y="6960936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10" h="43179">
                <a:moveTo>
                  <a:pt x="6908" y="0"/>
                </a:moveTo>
                <a:lnTo>
                  <a:pt x="4444" y="1308"/>
                </a:lnTo>
                <a:lnTo>
                  <a:pt x="2387" y="5956"/>
                </a:lnTo>
                <a:lnTo>
                  <a:pt x="0" y="10160"/>
                </a:lnTo>
                <a:lnTo>
                  <a:pt x="711" y="13462"/>
                </a:lnTo>
                <a:lnTo>
                  <a:pt x="2509" y="20484"/>
                </a:lnTo>
                <a:lnTo>
                  <a:pt x="4694" y="27608"/>
                </a:lnTo>
                <a:lnTo>
                  <a:pt x="7138" y="35034"/>
                </a:lnTo>
                <a:lnTo>
                  <a:pt x="9715" y="42964"/>
                </a:lnTo>
                <a:lnTo>
                  <a:pt x="13373" y="40843"/>
                </a:lnTo>
                <a:lnTo>
                  <a:pt x="14541" y="40563"/>
                </a:lnTo>
                <a:lnTo>
                  <a:pt x="14719" y="39979"/>
                </a:lnTo>
                <a:lnTo>
                  <a:pt x="16357" y="30939"/>
                </a:lnTo>
                <a:lnTo>
                  <a:pt x="16346" y="21923"/>
                </a:lnTo>
                <a:lnTo>
                  <a:pt x="15242" y="12940"/>
                </a:lnTo>
                <a:lnTo>
                  <a:pt x="13309" y="2400"/>
                </a:lnTo>
                <a:lnTo>
                  <a:pt x="10134" y="939"/>
                </a:lnTo>
                <a:lnTo>
                  <a:pt x="6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512077" y="6914236"/>
            <a:ext cx="24130" cy="39370"/>
          </a:xfrm>
          <a:custGeom>
            <a:avLst/>
            <a:gdLst/>
            <a:ahLst/>
            <a:cxnLst/>
            <a:rect l="l" t="t" r="r" b="b"/>
            <a:pathLst>
              <a:path w="24129" h="39370">
                <a:moveTo>
                  <a:pt x="17043" y="0"/>
                </a:moveTo>
                <a:lnTo>
                  <a:pt x="16027" y="749"/>
                </a:lnTo>
                <a:lnTo>
                  <a:pt x="12865" y="2984"/>
                </a:lnTo>
                <a:lnTo>
                  <a:pt x="8648" y="5295"/>
                </a:lnTo>
                <a:lnTo>
                  <a:pt x="7569" y="8483"/>
                </a:lnTo>
                <a:lnTo>
                  <a:pt x="5413" y="15565"/>
                </a:lnTo>
                <a:lnTo>
                  <a:pt x="3627" y="22650"/>
                </a:lnTo>
                <a:lnTo>
                  <a:pt x="0" y="38417"/>
                </a:lnTo>
                <a:lnTo>
                  <a:pt x="4203" y="38455"/>
                </a:lnTo>
                <a:lnTo>
                  <a:pt x="5384" y="38874"/>
                </a:lnTo>
                <a:lnTo>
                  <a:pt x="24066" y="5587"/>
                </a:lnTo>
                <a:lnTo>
                  <a:pt x="22110" y="2666"/>
                </a:lnTo>
                <a:lnTo>
                  <a:pt x="20624" y="1015"/>
                </a:lnTo>
                <a:lnTo>
                  <a:pt x="19824" y="190"/>
                </a:lnTo>
                <a:lnTo>
                  <a:pt x="170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4398688" y="7004334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79">
                <a:moveTo>
                  <a:pt x="7429" y="0"/>
                </a:moveTo>
                <a:lnTo>
                  <a:pt x="4876" y="1193"/>
                </a:lnTo>
                <a:lnTo>
                  <a:pt x="2654" y="5753"/>
                </a:lnTo>
                <a:lnTo>
                  <a:pt x="0" y="9804"/>
                </a:lnTo>
                <a:lnTo>
                  <a:pt x="594" y="13362"/>
                </a:lnTo>
                <a:lnTo>
                  <a:pt x="1975" y="20252"/>
                </a:lnTo>
                <a:lnTo>
                  <a:pt x="3790" y="27487"/>
                </a:lnTo>
                <a:lnTo>
                  <a:pt x="5853" y="35034"/>
                </a:lnTo>
                <a:lnTo>
                  <a:pt x="8026" y="43103"/>
                </a:lnTo>
                <a:lnTo>
                  <a:pt x="11785" y="41135"/>
                </a:lnTo>
                <a:lnTo>
                  <a:pt x="12992" y="40957"/>
                </a:lnTo>
                <a:lnTo>
                  <a:pt x="13169" y="40360"/>
                </a:lnTo>
                <a:lnTo>
                  <a:pt x="15274" y="31404"/>
                </a:lnTo>
                <a:lnTo>
                  <a:pt x="15728" y="22391"/>
                </a:lnTo>
                <a:lnTo>
                  <a:pt x="15087" y="13362"/>
                </a:lnTo>
                <a:lnTo>
                  <a:pt x="13906" y="4356"/>
                </a:lnTo>
                <a:lnTo>
                  <a:pt x="13716" y="2755"/>
                </a:lnTo>
                <a:lnTo>
                  <a:pt x="10617" y="1143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4363079" y="6919667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79">
                <a:moveTo>
                  <a:pt x="7442" y="0"/>
                </a:moveTo>
                <a:lnTo>
                  <a:pt x="4889" y="1155"/>
                </a:lnTo>
                <a:lnTo>
                  <a:pt x="2641" y="5715"/>
                </a:lnTo>
                <a:lnTo>
                  <a:pt x="0" y="9753"/>
                </a:lnTo>
                <a:lnTo>
                  <a:pt x="606" y="13329"/>
                </a:lnTo>
                <a:lnTo>
                  <a:pt x="2000" y="20214"/>
                </a:lnTo>
                <a:lnTo>
                  <a:pt x="3817" y="27444"/>
                </a:lnTo>
                <a:lnTo>
                  <a:pt x="5875" y="34989"/>
                </a:lnTo>
                <a:lnTo>
                  <a:pt x="8039" y="43053"/>
                </a:lnTo>
                <a:lnTo>
                  <a:pt x="11785" y="41109"/>
                </a:lnTo>
                <a:lnTo>
                  <a:pt x="12979" y="40881"/>
                </a:lnTo>
                <a:lnTo>
                  <a:pt x="13182" y="40322"/>
                </a:lnTo>
                <a:lnTo>
                  <a:pt x="15283" y="31367"/>
                </a:lnTo>
                <a:lnTo>
                  <a:pt x="15733" y="22358"/>
                </a:lnTo>
                <a:lnTo>
                  <a:pt x="15095" y="13329"/>
                </a:lnTo>
                <a:lnTo>
                  <a:pt x="13931" y="4318"/>
                </a:lnTo>
                <a:lnTo>
                  <a:pt x="13703" y="2705"/>
                </a:lnTo>
                <a:lnTo>
                  <a:pt x="10604" y="1092"/>
                </a:lnTo>
                <a:lnTo>
                  <a:pt x="8534" y="355"/>
                </a:lnTo>
                <a:lnTo>
                  <a:pt x="7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4286360" y="6926146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5969" y="0"/>
                </a:moveTo>
                <a:lnTo>
                  <a:pt x="698" y="7556"/>
                </a:lnTo>
                <a:lnTo>
                  <a:pt x="0" y="12331"/>
                </a:lnTo>
                <a:lnTo>
                  <a:pt x="1879" y="15100"/>
                </a:lnTo>
                <a:lnTo>
                  <a:pt x="6166" y="20971"/>
                </a:lnTo>
                <a:lnTo>
                  <a:pt x="10844" y="26782"/>
                </a:lnTo>
                <a:lnTo>
                  <a:pt x="21209" y="39179"/>
                </a:lnTo>
                <a:lnTo>
                  <a:pt x="23837" y="35826"/>
                </a:lnTo>
                <a:lnTo>
                  <a:pt x="24853" y="35153"/>
                </a:lnTo>
                <a:lnTo>
                  <a:pt x="9486" y="190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442069" y="7046083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293" y="0"/>
                </a:moveTo>
                <a:lnTo>
                  <a:pt x="8737" y="6972"/>
                </a:lnTo>
                <a:lnTo>
                  <a:pt x="0" y="9740"/>
                </a:lnTo>
                <a:lnTo>
                  <a:pt x="711" y="19646"/>
                </a:lnTo>
                <a:lnTo>
                  <a:pt x="4940" y="19507"/>
                </a:lnTo>
                <a:lnTo>
                  <a:pt x="8115" y="19481"/>
                </a:lnTo>
                <a:lnTo>
                  <a:pt x="11303" y="19215"/>
                </a:lnTo>
                <a:lnTo>
                  <a:pt x="15811" y="18884"/>
                </a:lnTo>
                <a:lnTo>
                  <a:pt x="19215" y="16802"/>
                </a:lnTo>
                <a:lnTo>
                  <a:pt x="20370" y="12204"/>
                </a:lnTo>
                <a:lnTo>
                  <a:pt x="21805" y="6616"/>
                </a:lnTo>
                <a:lnTo>
                  <a:pt x="20167" y="2501"/>
                </a:lnTo>
                <a:lnTo>
                  <a:pt x="122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484592" y="7029937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79">
                <a:moveTo>
                  <a:pt x="3860" y="0"/>
                </a:moveTo>
                <a:lnTo>
                  <a:pt x="1790" y="4584"/>
                </a:lnTo>
                <a:lnTo>
                  <a:pt x="723" y="8229"/>
                </a:lnTo>
                <a:lnTo>
                  <a:pt x="0" y="10807"/>
                </a:lnTo>
                <a:lnTo>
                  <a:pt x="1777" y="14147"/>
                </a:lnTo>
                <a:lnTo>
                  <a:pt x="2476" y="17500"/>
                </a:lnTo>
                <a:lnTo>
                  <a:pt x="6134" y="16814"/>
                </a:lnTo>
                <a:lnTo>
                  <a:pt x="8610" y="16738"/>
                </a:lnTo>
                <a:lnTo>
                  <a:pt x="10845" y="15849"/>
                </a:lnTo>
                <a:lnTo>
                  <a:pt x="15747" y="13982"/>
                </a:lnTo>
                <a:lnTo>
                  <a:pt x="16205" y="9715"/>
                </a:lnTo>
                <a:lnTo>
                  <a:pt x="14668" y="5638"/>
                </a:lnTo>
                <a:lnTo>
                  <a:pt x="13995" y="3759"/>
                </a:lnTo>
                <a:lnTo>
                  <a:pt x="11328" y="1930"/>
                </a:lnTo>
                <a:lnTo>
                  <a:pt x="9232" y="1409"/>
                </a:lnTo>
                <a:lnTo>
                  <a:pt x="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607879" y="6995490"/>
            <a:ext cx="215725" cy="20450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32388" y="6823075"/>
            <a:ext cx="455930" cy="362585"/>
          </a:xfrm>
          <a:custGeom>
            <a:avLst/>
            <a:gdLst/>
            <a:ahLst/>
            <a:cxnLst/>
            <a:rect l="l" t="t" r="r" b="b"/>
            <a:pathLst>
              <a:path w="455929" h="362584">
                <a:moveTo>
                  <a:pt x="320504" y="282855"/>
                </a:moveTo>
                <a:lnTo>
                  <a:pt x="164452" y="282855"/>
                </a:lnTo>
                <a:lnTo>
                  <a:pt x="169522" y="324369"/>
                </a:lnTo>
                <a:lnTo>
                  <a:pt x="179443" y="346458"/>
                </a:lnTo>
                <a:lnTo>
                  <a:pt x="201619" y="356548"/>
                </a:lnTo>
                <a:lnTo>
                  <a:pt x="243459" y="362065"/>
                </a:lnTo>
                <a:lnTo>
                  <a:pt x="285295" y="348314"/>
                </a:lnTo>
                <a:lnTo>
                  <a:pt x="311016" y="311080"/>
                </a:lnTo>
                <a:lnTo>
                  <a:pt x="320504" y="282855"/>
                </a:lnTo>
                <a:close/>
              </a:path>
              <a:path w="455929" h="362584">
                <a:moveTo>
                  <a:pt x="48045" y="124765"/>
                </a:moveTo>
                <a:lnTo>
                  <a:pt x="21532" y="128505"/>
                </a:lnTo>
                <a:lnTo>
                  <a:pt x="8555" y="148715"/>
                </a:lnTo>
                <a:lnTo>
                  <a:pt x="0" y="190919"/>
                </a:lnTo>
                <a:lnTo>
                  <a:pt x="6001" y="235593"/>
                </a:lnTo>
                <a:lnTo>
                  <a:pt x="31402" y="262343"/>
                </a:lnTo>
                <a:lnTo>
                  <a:pt x="59148" y="275335"/>
                </a:lnTo>
                <a:lnTo>
                  <a:pt x="72186" y="278740"/>
                </a:lnTo>
                <a:lnTo>
                  <a:pt x="49903" y="315255"/>
                </a:lnTo>
                <a:lnTo>
                  <a:pt x="43035" y="334785"/>
                </a:lnTo>
                <a:lnTo>
                  <a:pt x="52086" y="343952"/>
                </a:lnTo>
                <a:lnTo>
                  <a:pt x="77558" y="349377"/>
                </a:lnTo>
                <a:lnTo>
                  <a:pt x="110193" y="342235"/>
                </a:lnTo>
                <a:lnTo>
                  <a:pt x="137945" y="319007"/>
                </a:lnTo>
                <a:lnTo>
                  <a:pt x="157227" y="294333"/>
                </a:lnTo>
                <a:lnTo>
                  <a:pt x="164452" y="282855"/>
                </a:lnTo>
                <a:lnTo>
                  <a:pt x="320504" y="282855"/>
                </a:lnTo>
                <a:lnTo>
                  <a:pt x="323983" y="272503"/>
                </a:lnTo>
                <a:lnTo>
                  <a:pt x="327558" y="254724"/>
                </a:lnTo>
                <a:lnTo>
                  <a:pt x="399222" y="254724"/>
                </a:lnTo>
                <a:lnTo>
                  <a:pt x="410337" y="237617"/>
                </a:lnTo>
                <a:lnTo>
                  <a:pt x="418528" y="204532"/>
                </a:lnTo>
                <a:lnTo>
                  <a:pt x="405134" y="183007"/>
                </a:lnTo>
                <a:lnTo>
                  <a:pt x="385699" y="171341"/>
                </a:lnTo>
                <a:lnTo>
                  <a:pt x="375767" y="167831"/>
                </a:lnTo>
                <a:lnTo>
                  <a:pt x="432172" y="146402"/>
                </a:lnTo>
                <a:lnTo>
                  <a:pt x="451905" y="131966"/>
                </a:lnTo>
                <a:lnTo>
                  <a:pt x="97205" y="131966"/>
                </a:lnTo>
                <a:lnTo>
                  <a:pt x="48045" y="124765"/>
                </a:lnTo>
                <a:close/>
              </a:path>
              <a:path w="455929" h="362584">
                <a:moveTo>
                  <a:pt x="399222" y="254724"/>
                </a:moveTo>
                <a:lnTo>
                  <a:pt x="327558" y="254724"/>
                </a:lnTo>
                <a:lnTo>
                  <a:pt x="357305" y="274431"/>
                </a:lnTo>
                <a:lnTo>
                  <a:pt x="375843" y="279218"/>
                </a:lnTo>
                <a:lnTo>
                  <a:pt x="390934" y="267481"/>
                </a:lnTo>
                <a:lnTo>
                  <a:pt x="399222" y="254724"/>
                </a:lnTo>
                <a:close/>
              </a:path>
              <a:path w="455929" h="362584">
                <a:moveTo>
                  <a:pt x="212293" y="0"/>
                </a:moveTo>
                <a:lnTo>
                  <a:pt x="138878" y="31223"/>
                </a:lnTo>
                <a:lnTo>
                  <a:pt x="114363" y="73884"/>
                </a:lnTo>
                <a:lnTo>
                  <a:pt x="101154" y="114119"/>
                </a:lnTo>
                <a:lnTo>
                  <a:pt x="97205" y="131966"/>
                </a:lnTo>
                <a:lnTo>
                  <a:pt x="451905" y="131966"/>
                </a:lnTo>
                <a:lnTo>
                  <a:pt x="455720" y="129175"/>
                </a:lnTo>
                <a:lnTo>
                  <a:pt x="450684" y="107077"/>
                </a:lnTo>
                <a:lnTo>
                  <a:pt x="430093" y="81788"/>
                </a:lnTo>
                <a:lnTo>
                  <a:pt x="280073" y="81788"/>
                </a:lnTo>
                <a:lnTo>
                  <a:pt x="254269" y="30749"/>
                </a:lnTo>
                <a:lnTo>
                  <a:pt x="234905" y="5852"/>
                </a:lnTo>
                <a:lnTo>
                  <a:pt x="212293" y="0"/>
                </a:lnTo>
                <a:close/>
              </a:path>
              <a:path w="455929" h="362584">
                <a:moveTo>
                  <a:pt x="376706" y="46812"/>
                </a:moveTo>
                <a:lnTo>
                  <a:pt x="330654" y="53388"/>
                </a:lnTo>
                <a:lnTo>
                  <a:pt x="294626" y="71474"/>
                </a:lnTo>
                <a:lnTo>
                  <a:pt x="280073" y="81788"/>
                </a:lnTo>
                <a:lnTo>
                  <a:pt x="430093" y="81788"/>
                </a:lnTo>
                <a:lnTo>
                  <a:pt x="421335" y="71031"/>
                </a:lnTo>
                <a:lnTo>
                  <a:pt x="376706" y="46812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43994" y="5753126"/>
            <a:ext cx="615950" cy="167005"/>
          </a:xfrm>
          <a:custGeom>
            <a:avLst/>
            <a:gdLst/>
            <a:ahLst/>
            <a:cxnLst/>
            <a:rect l="l" t="t" r="r" b="b"/>
            <a:pathLst>
              <a:path w="615950" h="167004">
                <a:moveTo>
                  <a:pt x="13698" y="0"/>
                </a:moveTo>
                <a:lnTo>
                  <a:pt x="0" y="80806"/>
                </a:lnTo>
                <a:lnTo>
                  <a:pt x="929" y="123812"/>
                </a:lnTo>
                <a:lnTo>
                  <a:pt x="21432" y="143482"/>
                </a:lnTo>
                <a:lnTo>
                  <a:pt x="66454" y="154279"/>
                </a:lnTo>
                <a:lnTo>
                  <a:pt x="127782" y="159947"/>
                </a:lnTo>
                <a:lnTo>
                  <a:pt x="188196" y="163484"/>
                </a:lnTo>
                <a:lnTo>
                  <a:pt x="248598" y="165676"/>
                </a:lnTo>
                <a:lnTo>
                  <a:pt x="304060" y="166440"/>
                </a:lnTo>
                <a:lnTo>
                  <a:pt x="401147" y="164698"/>
                </a:lnTo>
                <a:lnTo>
                  <a:pt x="449922" y="164485"/>
                </a:lnTo>
                <a:lnTo>
                  <a:pt x="494728" y="163022"/>
                </a:lnTo>
                <a:lnTo>
                  <a:pt x="534314" y="158275"/>
                </a:lnTo>
                <a:lnTo>
                  <a:pt x="592826" y="130783"/>
                </a:lnTo>
                <a:lnTo>
                  <a:pt x="615457" y="65725"/>
                </a:lnTo>
                <a:lnTo>
                  <a:pt x="610192" y="14020"/>
                </a:lnTo>
                <a:lnTo>
                  <a:pt x="13698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3337229" y="5698689"/>
            <a:ext cx="777875" cy="179705"/>
          </a:xfrm>
          <a:custGeom>
            <a:avLst/>
            <a:gdLst/>
            <a:ahLst/>
            <a:cxnLst/>
            <a:rect l="l" t="t" r="r" b="b"/>
            <a:pathLst>
              <a:path w="777875" h="179704">
                <a:moveTo>
                  <a:pt x="425574" y="81381"/>
                </a:moveTo>
                <a:lnTo>
                  <a:pt x="146157" y="81381"/>
                </a:lnTo>
                <a:lnTo>
                  <a:pt x="97154" y="153610"/>
                </a:lnTo>
                <a:lnTo>
                  <a:pt x="91597" y="179392"/>
                </a:lnTo>
                <a:lnTo>
                  <a:pt x="139187" y="160261"/>
                </a:lnTo>
                <a:lnTo>
                  <a:pt x="249624" y="97751"/>
                </a:lnTo>
                <a:lnTo>
                  <a:pt x="412540" y="97751"/>
                </a:lnTo>
                <a:lnTo>
                  <a:pt x="425574" y="81381"/>
                </a:lnTo>
                <a:close/>
              </a:path>
              <a:path w="777875" h="179704">
                <a:moveTo>
                  <a:pt x="578383" y="68986"/>
                </a:moveTo>
                <a:lnTo>
                  <a:pt x="433089" y="68986"/>
                </a:lnTo>
                <a:lnTo>
                  <a:pt x="489124" y="137460"/>
                </a:lnTo>
                <a:lnTo>
                  <a:pt x="523516" y="166724"/>
                </a:lnTo>
                <a:lnTo>
                  <a:pt x="550407" y="162571"/>
                </a:lnTo>
                <a:lnTo>
                  <a:pt x="583939" y="130797"/>
                </a:lnTo>
                <a:lnTo>
                  <a:pt x="593534" y="115247"/>
                </a:lnTo>
                <a:lnTo>
                  <a:pt x="596025" y="103414"/>
                </a:lnTo>
                <a:lnTo>
                  <a:pt x="590774" y="89311"/>
                </a:lnTo>
                <a:lnTo>
                  <a:pt x="578383" y="68986"/>
                </a:lnTo>
                <a:close/>
              </a:path>
              <a:path w="777875" h="179704">
                <a:moveTo>
                  <a:pt x="412540" y="97751"/>
                </a:moveTo>
                <a:lnTo>
                  <a:pt x="249624" y="97751"/>
                </a:lnTo>
                <a:lnTo>
                  <a:pt x="244352" y="137954"/>
                </a:lnTo>
                <a:lnTo>
                  <a:pt x="250258" y="156575"/>
                </a:lnTo>
                <a:lnTo>
                  <a:pt x="274240" y="158313"/>
                </a:lnTo>
                <a:lnTo>
                  <a:pt x="323195" y="147866"/>
                </a:lnTo>
                <a:lnTo>
                  <a:pt x="376205" y="127124"/>
                </a:lnTo>
                <a:lnTo>
                  <a:pt x="409998" y="100944"/>
                </a:lnTo>
                <a:lnTo>
                  <a:pt x="412540" y="97751"/>
                </a:lnTo>
                <a:close/>
              </a:path>
              <a:path w="777875" h="179704">
                <a:moveTo>
                  <a:pt x="741834" y="66954"/>
                </a:moveTo>
                <a:lnTo>
                  <a:pt x="577145" y="66954"/>
                </a:lnTo>
                <a:lnTo>
                  <a:pt x="658686" y="120099"/>
                </a:lnTo>
                <a:lnTo>
                  <a:pt x="702937" y="141833"/>
                </a:lnTo>
                <a:lnTo>
                  <a:pt x="725258" y="135773"/>
                </a:lnTo>
                <a:lnTo>
                  <a:pt x="741013" y="105537"/>
                </a:lnTo>
                <a:lnTo>
                  <a:pt x="744702" y="71232"/>
                </a:lnTo>
                <a:lnTo>
                  <a:pt x="741834" y="66954"/>
                </a:lnTo>
                <a:close/>
              </a:path>
              <a:path w="777875" h="179704">
                <a:moveTo>
                  <a:pt x="483711" y="0"/>
                </a:moveTo>
                <a:lnTo>
                  <a:pt x="394921" y="2560"/>
                </a:lnTo>
                <a:lnTo>
                  <a:pt x="272418" y="9407"/>
                </a:lnTo>
                <a:lnTo>
                  <a:pt x="117151" y="19748"/>
                </a:lnTo>
                <a:lnTo>
                  <a:pt x="31867" y="49436"/>
                </a:lnTo>
                <a:lnTo>
                  <a:pt x="0" y="66374"/>
                </a:lnTo>
                <a:lnTo>
                  <a:pt x="18453" y="76900"/>
                </a:lnTo>
                <a:lnTo>
                  <a:pt x="84131" y="87350"/>
                </a:lnTo>
                <a:lnTo>
                  <a:pt x="95940" y="88373"/>
                </a:lnTo>
                <a:lnTo>
                  <a:pt x="110877" y="88171"/>
                </a:lnTo>
                <a:lnTo>
                  <a:pt x="127947" y="86066"/>
                </a:lnTo>
                <a:lnTo>
                  <a:pt x="146157" y="81381"/>
                </a:lnTo>
                <a:lnTo>
                  <a:pt x="425574" y="81381"/>
                </a:lnTo>
                <a:lnTo>
                  <a:pt x="427864" y="78505"/>
                </a:lnTo>
                <a:lnTo>
                  <a:pt x="433089" y="68986"/>
                </a:lnTo>
                <a:lnTo>
                  <a:pt x="578383" y="68986"/>
                </a:lnTo>
                <a:lnTo>
                  <a:pt x="577145" y="66954"/>
                </a:lnTo>
                <a:lnTo>
                  <a:pt x="741834" y="66954"/>
                </a:lnTo>
                <a:lnTo>
                  <a:pt x="729924" y="49191"/>
                </a:lnTo>
                <a:lnTo>
                  <a:pt x="710743" y="37426"/>
                </a:lnTo>
                <a:lnTo>
                  <a:pt x="701224" y="33947"/>
                </a:lnTo>
                <a:lnTo>
                  <a:pt x="777681" y="33947"/>
                </a:lnTo>
                <a:lnTo>
                  <a:pt x="772267" y="14909"/>
                </a:lnTo>
                <a:lnTo>
                  <a:pt x="582055" y="2901"/>
                </a:lnTo>
                <a:lnTo>
                  <a:pt x="534925" y="1011"/>
                </a:lnTo>
                <a:lnTo>
                  <a:pt x="483711" y="0"/>
                </a:lnTo>
                <a:close/>
              </a:path>
              <a:path w="777875" h="179704">
                <a:moveTo>
                  <a:pt x="777681" y="33947"/>
                </a:moveTo>
                <a:lnTo>
                  <a:pt x="701224" y="33947"/>
                </a:lnTo>
                <a:lnTo>
                  <a:pt x="748854" y="41800"/>
                </a:lnTo>
                <a:lnTo>
                  <a:pt x="772131" y="42435"/>
                </a:lnTo>
                <a:lnTo>
                  <a:pt x="777715" y="34066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18623" y="5312028"/>
            <a:ext cx="724535" cy="356870"/>
          </a:xfrm>
          <a:custGeom>
            <a:avLst/>
            <a:gdLst/>
            <a:ahLst/>
            <a:cxnLst/>
            <a:rect l="l" t="t" r="r" b="b"/>
            <a:pathLst>
              <a:path w="724535" h="356870">
                <a:moveTo>
                  <a:pt x="344203" y="0"/>
                </a:moveTo>
                <a:lnTo>
                  <a:pt x="123355" y="45333"/>
                </a:lnTo>
                <a:lnTo>
                  <a:pt x="24468" y="146900"/>
                </a:lnTo>
                <a:lnTo>
                  <a:pt x="0" y="248820"/>
                </a:lnTo>
                <a:lnTo>
                  <a:pt x="2408" y="295211"/>
                </a:lnTo>
                <a:lnTo>
                  <a:pt x="266780" y="341764"/>
                </a:lnTo>
                <a:lnTo>
                  <a:pt x="424645" y="356547"/>
                </a:lnTo>
                <a:lnTo>
                  <a:pt x="538772" y="338900"/>
                </a:lnTo>
                <a:lnTo>
                  <a:pt x="671927" y="288162"/>
                </a:lnTo>
                <a:lnTo>
                  <a:pt x="724299" y="122726"/>
                </a:lnTo>
                <a:lnTo>
                  <a:pt x="707618" y="37563"/>
                </a:lnTo>
                <a:lnTo>
                  <a:pt x="591161" y="5659"/>
                </a:lnTo>
                <a:lnTo>
                  <a:pt x="344203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3690673" y="5441778"/>
            <a:ext cx="37465" cy="26670"/>
          </a:xfrm>
          <a:custGeom>
            <a:avLst/>
            <a:gdLst/>
            <a:ahLst/>
            <a:cxnLst/>
            <a:rect l="l" t="t" r="r" b="b"/>
            <a:pathLst>
              <a:path w="37464" h="26670">
                <a:moveTo>
                  <a:pt x="32981" y="0"/>
                </a:moveTo>
                <a:lnTo>
                  <a:pt x="0" y="17856"/>
                </a:lnTo>
                <a:lnTo>
                  <a:pt x="152" y="21285"/>
                </a:lnTo>
                <a:lnTo>
                  <a:pt x="723" y="24549"/>
                </a:lnTo>
                <a:lnTo>
                  <a:pt x="2959" y="26149"/>
                </a:lnTo>
                <a:lnTo>
                  <a:pt x="4178" y="26060"/>
                </a:lnTo>
                <a:lnTo>
                  <a:pt x="7950" y="25857"/>
                </a:lnTo>
                <a:lnTo>
                  <a:pt x="13028" y="25857"/>
                </a:lnTo>
                <a:lnTo>
                  <a:pt x="15278" y="24066"/>
                </a:lnTo>
                <a:lnTo>
                  <a:pt x="20658" y="19395"/>
                </a:lnTo>
                <a:lnTo>
                  <a:pt x="25949" y="14347"/>
                </a:lnTo>
                <a:lnTo>
                  <a:pt x="37211" y="3200"/>
                </a:lnTo>
                <a:lnTo>
                  <a:pt x="33718" y="927"/>
                </a:lnTo>
                <a:lnTo>
                  <a:pt x="32981" y="0"/>
                </a:lnTo>
                <a:close/>
              </a:path>
              <a:path w="37464" h="26670">
                <a:moveTo>
                  <a:pt x="13028" y="25857"/>
                </a:moveTo>
                <a:lnTo>
                  <a:pt x="7950" y="25857"/>
                </a:lnTo>
                <a:lnTo>
                  <a:pt x="12661" y="26149"/>
                </a:lnTo>
                <a:lnTo>
                  <a:pt x="13028" y="25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892147" y="5421784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2628" y="0"/>
                </a:moveTo>
                <a:lnTo>
                  <a:pt x="850" y="3784"/>
                </a:lnTo>
                <a:lnTo>
                  <a:pt x="0" y="4635"/>
                </a:lnTo>
                <a:lnTo>
                  <a:pt x="165" y="5168"/>
                </a:lnTo>
                <a:lnTo>
                  <a:pt x="22034" y="34848"/>
                </a:lnTo>
                <a:lnTo>
                  <a:pt x="25425" y="34251"/>
                </a:lnTo>
                <a:lnTo>
                  <a:pt x="27495" y="33566"/>
                </a:lnTo>
                <a:lnTo>
                  <a:pt x="28574" y="33248"/>
                </a:lnTo>
                <a:lnTo>
                  <a:pt x="29895" y="30822"/>
                </a:lnTo>
                <a:lnTo>
                  <a:pt x="29629" y="29616"/>
                </a:lnTo>
                <a:lnTo>
                  <a:pt x="28917" y="25908"/>
                </a:lnTo>
                <a:lnTo>
                  <a:pt x="28613" y="21196"/>
                </a:lnTo>
                <a:lnTo>
                  <a:pt x="26212" y="18910"/>
                </a:lnTo>
                <a:lnTo>
                  <a:pt x="20866" y="14212"/>
                </a:lnTo>
                <a:lnTo>
                  <a:pt x="15173" y="9655"/>
                </a:lnTo>
                <a:lnTo>
                  <a:pt x="2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737204" y="5401986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89" h="20954">
                <a:moveTo>
                  <a:pt x="4724" y="0"/>
                </a:moveTo>
                <a:lnTo>
                  <a:pt x="1016" y="2324"/>
                </a:lnTo>
                <a:lnTo>
                  <a:pt x="0" y="10350"/>
                </a:lnTo>
                <a:lnTo>
                  <a:pt x="7365" y="12534"/>
                </a:lnTo>
                <a:lnTo>
                  <a:pt x="11582" y="20535"/>
                </a:lnTo>
                <a:lnTo>
                  <a:pt x="21005" y="18059"/>
                </a:lnTo>
                <a:lnTo>
                  <a:pt x="20129" y="14008"/>
                </a:lnTo>
                <a:lnTo>
                  <a:pt x="19558" y="10934"/>
                </a:lnTo>
                <a:lnTo>
                  <a:pt x="18732" y="7912"/>
                </a:lnTo>
                <a:lnTo>
                  <a:pt x="17614" y="3606"/>
                </a:lnTo>
                <a:lnTo>
                  <a:pt x="14986" y="698"/>
                </a:lnTo>
                <a:lnTo>
                  <a:pt x="4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668653" y="5397925"/>
            <a:ext cx="27940" cy="17780"/>
          </a:xfrm>
          <a:custGeom>
            <a:avLst/>
            <a:gdLst/>
            <a:ahLst/>
            <a:cxnLst/>
            <a:rect l="l" t="t" r="r" b="b"/>
            <a:pathLst>
              <a:path w="27939" h="17779">
                <a:moveTo>
                  <a:pt x="13614" y="0"/>
                </a:moveTo>
                <a:lnTo>
                  <a:pt x="9283" y="152"/>
                </a:lnTo>
                <a:lnTo>
                  <a:pt x="927" y="7569"/>
                </a:lnTo>
                <a:lnTo>
                  <a:pt x="0" y="11887"/>
                </a:lnTo>
                <a:lnTo>
                  <a:pt x="5664" y="17779"/>
                </a:lnTo>
                <a:lnTo>
                  <a:pt x="11502" y="15491"/>
                </a:lnTo>
                <a:lnTo>
                  <a:pt x="17552" y="13920"/>
                </a:lnTo>
                <a:lnTo>
                  <a:pt x="23196" y="11495"/>
                </a:lnTo>
                <a:lnTo>
                  <a:pt x="27813" y="6642"/>
                </a:lnTo>
                <a:lnTo>
                  <a:pt x="23876" y="4711"/>
                </a:lnTo>
                <a:lnTo>
                  <a:pt x="20967" y="3213"/>
                </a:lnTo>
                <a:lnTo>
                  <a:pt x="17907" y="1904"/>
                </a:lnTo>
                <a:lnTo>
                  <a:pt x="13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774918" y="5466087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4" h="17145">
                <a:moveTo>
                  <a:pt x="8674" y="0"/>
                </a:moveTo>
                <a:lnTo>
                  <a:pt x="5740" y="1092"/>
                </a:lnTo>
                <a:lnTo>
                  <a:pt x="4102" y="2476"/>
                </a:lnTo>
                <a:lnTo>
                  <a:pt x="0" y="6019"/>
                </a:lnTo>
                <a:lnTo>
                  <a:pt x="2539" y="10248"/>
                </a:lnTo>
                <a:lnTo>
                  <a:pt x="4876" y="13144"/>
                </a:lnTo>
                <a:lnTo>
                  <a:pt x="6527" y="15240"/>
                </a:lnTo>
                <a:lnTo>
                  <a:pt x="10223" y="15646"/>
                </a:lnTo>
                <a:lnTo>
                  <a:pt x="13284" y="16929"/>
                </a:lnTo>
                <a:lnTo>
                  <a:pt x="14770" y="13639"/>
                </a:lnTo>
                <a:lnTo>
                  <a:pt x="16141" y="11557"/>
                </a:lnTo>
                <a:lnTo>
                  <a:pt x="16675" y="9309"/>
                </a:lnTo>
                <a:lnTo>
                  <a:pt x="17945" y="4279"/>
                </a:lnTo>
                <a:lnTo>
                  <a:pt x="14719" y="1524"/>
                </a:lnTo>
                <a:lnTo>
                  <a:pt x="10604" y="469"/>
                </a:lnTo>
                <a:lnTo>
                  <a:pt x="8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614140" y="53949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7607" y="0"/>
                </a:moveTo>
                <a:lnTo>
                  <a:pt x="3822" y="1930"/>
                </a:lnTo>
                <a:lnTo>
                  <a:pt x="76" y="6921"/>
                </a:lnTo>
                <a:lnTo>
                  <a:pt x="0" y="10058"/>
                </a:lnTo>
                <a:lnTo>
                  <a:pt x="634" y="12090"/>
                </a:lnTo>
                <a:lnTo>
                  <a:pt x="2362" y="17271"/>
                </a:lnTo>
                <a:lnTo>
                  <a:pt x="7238" y="16522"/>
                </a:lnTo>
                <a:lnTo>
                  <a:pt x="13360" y="14719"/>
                </a:lnTo>
                <a:lnTo>
                  <a:pt x="15176" y="11480"/>
                </a:lnTo>
                <a:lnTo>
                  <a:pt x="17525" y="9143"/>
                </a:lnTo>
                <a:lnTo>
                  <a:pt x="15049" y="6502"/>
                </a:lnTo>
                <a:lnTo>
                  <a:pt x="13627" y="4457"/>
                </a:lnTo>
                <a:lnTo>
                  <a:pt x="7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3747447" y="5354020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4" h="17145">
                <a:moveTo>
                  <a:pt x="8699" y="0"/>
                </a:moveTo>
                <a:lnTo>
                  <a:pt x="5753" y="1092"/>
                </a:lnTo>
                <a:lnTo>
                  <a:pt x="0" y="6019"/>
                </a:lnTo>
                <a:lnTo>
                  <a:pt x="2552" y="10248"/>
                </a:lnTo>
                <a:lnTo>
                  <a:pt x="6565" y="15227"/>
                </a:lnTo>
                <a:lnTo>
                  <a:pt x="10236" y="15646"/>
                </a:lnTo>
                <a:lnTo>
                  <a:pt x="13309" y="16929"/>
                </a:lnTo>
                <a:lnTo>
                  <a:pt x="14770" y="13639"/>
                </a:lnTo>
                <a:lnTo>
                  <a:pt x="16141" y="11556"/>
                </a:lnTo>
                <a:lnTo>
                  <a:pt x="17983" y="4279"/>
                </a:lnTo>
                <a:lnTo>
                  <a:pt x="14732" y="1523"/>
                </a:lnTo>
                <a:lnTo>
                  <a:pt x="10617" y="469"/>
                </a:lnTo>
                <a:lnTo>
                  <a:pt x="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3804535" y="5428149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4" h="17145">
                <a:moveTo>
                  <a:pt x="8699" y="0"/>
                </a:moveTo>
                <a:lnTo>
                  <a:pt x="5765" y="1117"/>
                </a:lnTo>
                <a:lnTo>
                  <a:pt x="0" y="6032"/>
                </a:lnTo>
                <a:lnTo>
                  <a:pt x="2540" y="10274"/>
                </a:lnTo>
                <a:lnTo>
                  <a:pt x="6540" y="15240"/>
                </a:lnTo>
                <a:lnTo>
                  <a:pt x="10236" y="15671"/>
                </a:lnTo>
                <a:lnTo>
                  <a:pt x="13296" y="16954"/>
                </a:lnTo>
                <a:lnTo>
                  <a:pt x="14808" y="13652"/>
                </a:lnTo>
                <a:lnTo>
                  <a:pt x="16141" y="11582"/>
                </a:lnTo>
                <a:lnTo>
                  <a:pt x="17970" y="4305"/>
                </a:lnTo>
                <a:lnTo>
                  <a:pt x="14744" y="1549"/>
                </a:lnTo>
                <a:lnTo>
                  <a:pt x="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846821" y="5421537"/>
            <a:ext cx="18415" cy="22860"/>
          </a:xfrm>
          <a:custGeom>
            <a:avLst/>
            <a:gdLst/>
            <a:ahLst/>
            <a:cxnLst/>
            <a:rect l="l" t="t" r="r" b="b"/>
            <a:pathLst>
              <a:path w="18414" h="22860">
                <a:moveTo>
                  <a:pt x="8699" y="0"/>
                </a:moveTo>
                <a:lnTo>
                  <a:pt x="5740" y="1117"/>
                </a:lnTo>
                <a:lnTo>
                  <a:pt x="0" y="6032"/>
                </a:lnTo>
                <a:lnTo>
                  <a:pt x="2540" y="10274"/>
                </a:lnTo>
                <a:lnTo>
                  <a:pt x="6527" y="15239"/>
                </a:lnTo>
                <a:lnTo>
                  <a:pt x="11264" y="21551"/>
                </a:lnTo>
                <a:lnTo>
                  <a:pt x="14338" y="22821"/>
                </a:lnTo>
                <a:lnTo>
                  <a:pt x="15798" y="19532"/>
                </a:lnTo>
                <a:lnTo>
                  <a:pt x="16116" y="17246"/>
                </a:lnTo>
                <a:lnTo>
                  <a:pt x="17919" y="9969"/>
                </a:lnTo>
                <a:lnTo>
                  <a:pt x="14732" y="1536"/>
                </a:lnTo>
                <a:lnTo>
                  <a:pt x="10591" y="495"/>
                </a:lnTo>
                <a:lnTo>
                  <a:pt x="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505164" y="5676939"/>
            <a:ext cx="396883" cy="28205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5162952" y="5552731"/>
            <a:ext cx="448373" cy="53261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645901" y="6154077"/>
            <a:ext cx="443047" cy="33963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6858006" y="6616038"/>
            <a:ext cx="108145" cy="18147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6766424" y="6720535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4" h="417829">
                <a:moveTo>
                  <a:pt x="110074" y="0"/>
                </a:moveTo>
                <a:lnTo>
                  <a:pt x="59870" y="1046"/>
                </a:lnTo>
                <a:lnTo>
                  <a:pt x="11287" y="71885"/>
                </a:lnTo>
                <a:lnTo>
                  <a:pt x="0" y="141393"/>
                </a:lnTo>
                <a:lnTo>
                  <a:pt x="3372" y="183111"/>
                </a:lnTo>
                <a:lnTo>
                  <a:pt x="13563" y="227074"/>
                </a:lnTo>
                <a:lnTo>
                  <a:pt x="31176" y="271482"/>
                </a:lnTo>
                <a:lnTo>
                  <a:pt x="56818" y="314536"/>
                </a:lnTo>
                <a:lnTo>
                  <a:pt x="91094" y="354439"/>
                </a:lnTo>
                <a:lnTo>
                  <a:pt x="134609" y="389390"/>
                </a:lnTo>
                <a:lnTo>
                  <a:pt x="187969" y="417592"/>
                </a:lnTo>
                <a:lnTo>
                  <a:pt x="289856" y="374624"/>
                </a:lnTo>
                <a:lnTo>
                  <a:pt x="337550" y="327070"/>
                </a:lnTo>
                <a:lnTo>
                  <a:pt x="343410" y="245020"/>
                </a:lnTo>
                <a:lnTo>
                  <a:pt x="319795" y="98568"/>
                </a:lnTo>
                <a:lnTo>
                  <a:pt x="295285" y="52479"/>
                </a:lnTo>
                <a:lnTo>
                  <a:pt x="255220" y="27323"/>
                </a:lnTo>
                <a:lnTo>
                  <a:pt x="217820" y="16827"/>
                </a:lnTo>
                <a:lnTo>
                  <a:pt x="201304" y="14723"/>
                </a:lnTo>
                <a:lnTo>
                  <a:pt x="110074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6867274" y="6999973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6007" y="0"/>
                </a:moveTo>
                <a:lnTo>
                  <a:pt x="2654" y="330"/>
                </a:lnTo>
                <a:lnTo>
                  <a:pt x="850" y="2438"/>
                </a:lnTo>
                <a:lnTo>
                  <a:pt x="711" y="7518"/>
                </a:lnTo>
                <a:lnTo>
                  <a:pt x="0" y="12293"/>
                </a:lnTo>
                <a:lnTo>
                  <a:pt x="1892" y="15087"/>
                </a:lnTo>
                <a:lnTo>
                  <a:pt x="6178" y="20962"/>
                </a:lnTo>
                <a:lnTo>
                  <a:pt x="10858" y="26768"/>
                </a:lnTo>
                <a:lnTo>
                  <a:pt x="21234" y="39154"/>
                </a:lnTo>
                <a:lnTo>
                  <a:pt x="23837" y="35801"/>
                </a:lnTo>
                <a:lnTo>
                  <a:pt x="24853" y="35128"/>
                </a:lnTo>
                <a:lnTo>
                  <a:pt x="9486" y="139"/>
                </a:lnTo>
                <a:lnTo>
                  <a:pt x="6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974385" y="6960936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09" h="43179">
                <a:moveTo>
                  <a:pt x="6896" y="0"/>
                </a:moveTo>
                <a:lnTo>
                  <a:pt x="4445" y="1308"/>
                </a:lnTo>
                <a:lnTo>
                  <a:pt x="3911" y="2451"/>
                </a:lnTo>
                <a:lnTo>
                  <a:pt x="2400" y="5956"/>
                </a:lnTo>
                <a:lnTo>
                  <a:pt x="0" y="10160"/>
                </a:lnTo>
                <a:lnTo>
                  <a:pt x="711" y="13462"/>
                </a:lnTo>
                <a:lnTo>
                  <a:pt x="2509" y="20484"/>
                </a:lnTo>
                <a:lnTo>
                  <a:pt x="4692" y="27608"/>
                </a:lnTo>
                <a:lnTo>
                  <a:pt x="7133" y="35034"/>
                </a:lnTo>
                <a:lnTo>
                  <a:pt x="9702" y="42964"/>
                </a:lnTo>
                <a:lnTo>
                  <a:pt x="13373" y="40843"/>
                </a:lnTo>
                <a:lnTo>
                  <a:pt x="14541" y="40563"/>
                </a:lnTo>
                <a:lnTo>
                  <a:pt x="14719" y="39979"/>
                </a:lnTo>
                <a:lnTo>
                  <a:pt x="16352" y="30939"/>
                </a:lnTo>
                <a:lnTo>
                  <a:pt x="16341" y="21923"/>
                </a:lnTo>
                <a:lnTo>
                  <a:pt x="15240" y="12940"/>
                </a:lnTo>
                <a:lnTo>
                  <a:pt x="13309" y="2400"/>
                </a:lnTo>
                <a:lnTo>
                  <a:pt x="10134" y="939"/>
                </a:lnTo>
                <a:lnTo>
                  <a:pt x="6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040022" y="6914236"/>
            <a:ext cx="24130" cy="39370"/>
          </a:xfrm>
          <a:custGeom>
            <a:avLst/>
            <a:gdLst/>
            <a:ahLst/>
            <a:cxnLst/>
            <a:rect l="l" t="t" r="r" b="b"/>
            <a:pathLst>
              <a:path w="24129" h="39370">
                <a:moveTo>
                  <a:pt x="17056" y="0"/>
                </a:moveTo>
                <a:lnTo>
                  <a:pt x="12877" y="2984"/>
                </a:lnTo>
                <a:lnTo>
                  <a:pt x="8661" y="5295"/>
                </a:lnTo>
                <a:lnTo>
                  <a:pt x="7581" y="8483"/>
                </a:lnTo>
                <a:lnTo>
                  <a:pt x="5431" y="15565"/>
                </a:lnTo>
                <a:lnTo>
                  <a:pt x="3643" y="22650"/>
                </a:lnTo>
                <a:lnTo>
                  <a:pt x="0" y="38417"/>
                </a:lnTo>
                <a:lnTo>
                  <a:pt x="4216" y="38455"/>
                </a:lnTo>
                <a:lnTo>
                  <a:pt x="5397" y="38874"/>
                </a:lnTo>
                <a:lnTo>
                  <a:pt x="24079" y="5587"/>
                </a:lnTo>
                <a:lnTo>
                  <a:pt x="22098" y="2666"/>
                </a:lnTo>
                <a:lnTo>
                  <a:pt x="20624" y="1015"/>
                </a:lnTo>
                <a:lnTo>
                  <a:pt x="19837" y="190"/>
                </a:lnTo>
                <a:lnTo>
                  <a:pt x="17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926638" y="7004334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79">
                <a:moveTo>
                  <a:pt x="7442" y="0"/>
                </a:moveTo>
                <a:lnTo>
                  <a:pt x="4889" y="1193"/>
                </a:lnTo>
                <a:lnTo>
                  <a:pt x="2641" y="5753"/>
                </a:lnTo>
                <a:lnTo>
                  <a:pt x="0" y="9804"/>
                </a:lnTo>
                <a:lnTo>
                  <a:pt x="595" y="13362"/>
                </a:lnTo>
                <a:lnTo>
                  <a:pt x="1980" y="20252"/>
                </a:lnTo>
                <a:lnTo>
                  <a:pt x="3794" y="27487"/>
                </a:lnTo>
                <a:lnTo>
                  <a:pt x="5850" y="35034"/>
                </a:lnTo>
                <a:lnTo>
                  <a:pt x="8013" y="43103"/>
                </a:lnTo>
                <a:lnTo>
                  <a:pt x="11785" y="41135"/>
                </a:lnTo>
                <a:lnTo>
                  <a:pt x="12992" y="40957"/>
                </a:lnTo>
                <a:lnTo>
                  <a:pt x="13182" y="40360"/>
                </a:lnTo>
                <a:lnTo>
                  <a:pt x="15280" y="31404"/>
                </a:lnTo>
                <a:lnTo>
                  <a:pt x="15732" y="22391"/>
                </a:lnTo>
                <a:lnTo>
                  <a:pt x="15093" y="13362"/>
                </a:lnTo>
                <a:lnTo>
                  <a:pt x="13715" y="2755"/>
                </a:lnTo>
                <a:lnTo>
                  <a:pt x="10604" y="1143"/>
                </a:lnTo>
                <a:lnTo>
                  <a:pt x="7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891037" y="6919667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79">
                <a:moveTo>
                  <a:pt x="7429" y="0"/>
                </a:moveTo>
                <a:lnTo>
                  <a:pt x="4889" y="1155"/>
                </a:lnTo>
                <a:lnTo>
                  <a:pt x="4343" y="2286"/>
                </a:lnTo>
                <a:lnTo>
                  <a:pt x="2628" y="5715"/>
                </a:lnTo>
                <a:lnTo>
                  <a:pt x="0" y="9753"/>
                </a:lnTo>
                <a:lnTo>
                  <a:pt x="606" y="13329"/>
                </a:lnTo>
                <a:lnTo>
                  <a:pt x="1988" y="20214"/>
                </a:lnTo>
                <a:lnTo>
                  <a:pt x="3803" y="27444"/>
                </a:lnTo>
                <a:lnTo>
                  <a:pt x="5866" y="34989"/>
                </a:lnTo>
                <a:lnTo>
                  <a:pt x="8039" y="43053"/>
                </a:lnTo>
                <a:lnTo>
                  <a:pt x="11798" y="41109"/>
                </a:lnTo>
                <a:lnTo>
                  <a:pt x="12979" y="40881"/>
                </a:lnTo>
                <a:lnTo>
                  <a:pt x="13157" y="40322"/>
                </a:lnTo>
                <a:lnTo>
                  <a:pt x="15267" y="31367"/>
                </a:lnTo>
                <a:lnTo>
                  <a:pt x="15724" y="22358"/>
                </a:lnTo>
                <a:lnTo>
                  <a:pt x="15087" y="13329"/>
                </a:lnTo>
                <a:lnTo>
                  <a:pt x="13703" y="2705"/>
                </a:lnTo>
                <a:lnTo>
                  <a:pt x="10591" y="1092"/>
                </a:lnTo>
                <a:lnTo>
                  <a:pt x="8534" y="355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814318" y="6926146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5956" y="0"/>
                </a:moveTo>
                <a:lnTo>
                  <a:pt x="3784" y="215"/>
                </a:lnTo>
                <a:lnTo>
                  <a:pt x="2641" y="355"/>
                </a:lnTo>
                <a:lnTo>
                  <a:pt x="812" y="2463"/>
                </a:lnTo>
                <a:lnTo>
                  <a:pt x="698" y="7556"/>
                </a:lnTo>
                <a:lnTo>
                  <a:pt x="0" y="12331"/>
                </a:lnTo>
                <a:lnTo>
                  <a:pt x="1879" y="15100"/>
                </a:lnTo>
                <a:lnTo>
                  <a:pt x="6155" y="20971"/>
                </a:lnTo>
                <a:lnTo>
                  <a:pt x="10834" y="26782"/>
                </a:lnTo>
                <a:lnTo>
                  <a:pt x="15868" y="32772"/>
                </a:lnTo>
                <a:lnTo>
                  <a:pt x="21208" y="39179"/>
                </a:lnTo>
                <a:lnTo>
                  <a:pt x="23825" y="35826"/>
                </a:lnTo>
                <a:lnTo>
                  <a:pt x="24841" y="35153"/>
                </a:lnTo>
                <a:lnTo>
                  <a:pt x="24764" y="34569"/>
                </a:lnTo>
                <a:lnTo>
                  <a:pt x="9486" y="190"/>
                </a:lnTo>
                <a:lnTo>
                  <a:pt x="5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970015" y="7046083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306" y="0"/>
                </a:moveTo>
                <a:lnTo>
                  <a:pt x="8750" y="6972"/>
                </a:lnTo>
                <a:lnTo>
                  <a:pt x="0" y="9740"/>
                </a:lnTo>
                <a:lnTo>
                  <a:pt x="736" y="19646"/>
                </a:lnTo>
                <a:lnTo>
                  <a:pt x="4953" y="19507"/>
                </a:lnTo>
                <a:lnTo>
                  <a:pt x="8128" y="19481"/>
                </a:lnTo>
                <a:lnTo>
                  <a:pt x="11315" y="19215"/>
                </a:lnTo>
                <a:lnTo>
                  <a:pt x="15824" y="18884"/>
                </a:lnTo>
                <a:lnTo>
                  <a:pt x="19215" y="16802"/>
                </a:lnTo>
                <a:lnTo>
                  <a:pt x="21805" y="6616"/>
                </a:lnTo>
                <a:lnTo>
                  <a:pt x="20180" y="2501"/>
                </a:lnTo>
                <a:lnTo>
                  <a:pt x="1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012544" y="7029937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79">
                <a:moveTo>
                  <a:pt x="3873" y="0"/>
                </a:moveTo>
                <a:lnTo>
                  <a:pt x="1803" y="4584"/>
                </a:lnTo>
                <a:lnTo>
                  <a:pt x="723" y="8229"/>
                </a:lnTo>
                <a:lnTo>
                  <a:pt x="0" y="10807"/>
                </a:lnTo>
                <a:lnTo>
                  <a:pt x="1765" y="14147"/>
                </a:lnTo>
                <a:lnTo>
                  <a:pt x="2476" y="17500"/>
                </a:lnTo>
                <a:lnTo>
                  <a:pt x="6121" y="16814"/>
                </a:lnTo>
                <a:lnTo>
                  <a:pt x="8623" y="16738"/>
                </a:lnTo>
                <a:lnTo>
                  <a:pt x="10858" y="15849"/>
                </a:lnTo>
                <a:lnTo>
                  <a:pt x="15748" y="13982"/>
                </a:lnTo>
                <a:lnTo>
                  <a:pt x="16217" y="9715"/>
                </a:lnTo>
                <a:lnTo>
                  <a:pt x="13982" y="3759"/>
                </a:lnTo>
                <a:lnTo>
                  <a:pt x="11315" y="1930"/>
                </a:lnTo>
                <a:lnTo>
                  <a:pt x="9245" y="1409"/>
                </a:lnTo>
                <a:lnTo>
                  <a:pt x="3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6924275" y="7071962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79">
                <a:moveTo>
                  <a:pt x="3898" y="0"/>
                </a:moveTo>
                <a:lnTo>
                  <a:pt x="1841" y="4584"/>
                </a:lnTo>
                <a:lnTo>
                  <a:pt x="787" y="8216"/>
                </a:lnTo>
                <a:lnTo>
                  <a:pt x="0" y="10820"/>
                </a:lnTo>
                <a:lnTo>
                  <a:pt x="1778" y="14160"/>
                </a:lnTo>
                <a:lnTo>
                  <a:pt x="2501" y="17462"/>
                </a:lnTo>
                <a:lnTo>
                  <a:pt x="6134" y="16789"/>
                </a:lnTo>
                <a:lnTo>
                  <a:pt x="8661" y="16713"/>
                </a:lnTo>
                <a:lnTo>
                  <a:pt x="15798" y="13995"/>
                </a:lnTo>
                <a:lnTo>
                  <a:pt x="16230" y="9702"/>
                </a:lnTo>
                <a:lnTo>
                  <a:pt x="14008" y="3759"/>
                </a:lnTo>
                <a:lnTo>
                  <a:pt x="11366" y="1943"/>
                </a:lnTo>
                <a:lnTo>
                  <a:pt x="3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5234776" y="6969894"/>
            <a:ext cx="265430" cy="230504"/>
          </a:xfrm>
          <a:custGeom>
            <a:avLst/>
            <a:gdLst/>
            <a:ahLst/>
            <a:cxnLst/>
            <a:rect l="l" t="t" r="r" b="b"/>
            <a:pathLst>
              <a:path w="265429" h="230504">
                <a:moveTo>
                  <a:pt x="85966" y="0"/>
                </a:moveTo>
                <a:lnTo>
                  <a:pt x="0" y="28905"/>
                </a:lnTo>
                <a:lnTo>
                  <a:pt x="106658" y="230103"/>
                </a:lnTo>
                <a:lnTo>
                  <a:pt x="265277" y="230103"/>
                </a:lnTo>
                <a:lnTo>
                  <a:pt x="256578" y="207721"/>
                </a:lnTo>
                <a:lnTo>
                  <a:pt x="254968" y="205701"/>
                </a:lnTo>
                <a:lnTo>
                  <a:pt x="168287" y="205701"/>
                </a:lnTo>
                <a:lnTo>
                  <a:pt x="85966" y="0"/>
                </a:lnTo>
                <a:close/>
              </a:path>
              <a:path w="265429" h="230504">
                <a:moveTo>
                  <a:pt x="228187" y="183427"/>
                </a:moveTo>
                <a:lnTo>
                  <a:pt x="206314" y="188838"/>
                </a:lnTo>
                <a:lnTo>
                  <a:pt x="168287" y="205701"/>
                </a:lnTo>
                <a:lnTo>
                  <a:pt x="254968" y="205701"/>
                </a:lnTo>
                <a:lnTo>
                  <a:pt x="242182" y="189658"/>
                </a:lnTo>
                <a:lnTo>
                  <a:pt x="228187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889068" y="6419227"/>
            <a:ext cx="502284" cy="683260"/>
          </a:xfrm>
          <a:custGeom>
            <a:avLst/>
            <a:gdLst/>
            <a:ahLst/>
            <a:cxnLst/>
            <a:rect l="l" t="t" r="r" b="b"/>
            <a:pathLst>
              <a:path w="502285" h="683259">
                <a:moveTo>
                  <a:pt x="297531" y="0"/>
                </a:moveTo>
                <a:lnTo>
                  <a:pt x="186182" y="19086"/>
                </a:lnTo>
                <a:lnTo>
                  <a:pt x="84928" y="60457"/>
                </a:lnTo>
                <a:lnTo>
                  <a:pt x="19907" y="126189"/>
                </a:lnTo>
                <a:lnTo>
                  <a:pt x="0" y="234415"/>
                </a:lnTo>
                <a:lnTo>
                  <a:pt x="12054" y="307419"/>
                </a:lnTo>
                <a:lnTo>
                  <a:pt x="27653" y="362054"/>
                </a:lnTo>
                <a:lnTo>
                  <a:pt x="46694" y="401528"/>
                </a:lnTo>
                <a:lnTo>
                  <a:pt x="94689" y="447816"/>
                </a:lnTo>
                <a:lnTo>
                  <a:pt x="189931" y="483699"/>
                </a:lnTo>
                <a:lnTo>
                  <a:pt x="227469" y="499540"/>
                </a:lnTo>
                <a:lnTo>
                  <a:pt x="260379" y="517329"/>
                </a:lnTo>
                <a:lnTo>
                  <a:pt x="286440" y="542360"/>
                </a:lnTo>
                <a:lnTo>
                  <a:pt x="319232" y="591825"/>
                </a:lnTo>
                <a:lnTo>
                  <a:pt x="372338" y="682915"/>
                </a:lnTo>
                <a:lnTo>
                  <a:pt x="382765" y="603794"/>
                </a:lnTo>
                <a:lnTo>
                  <a:pt x="430781" y="603794"/>
                </a:lnTo>
                <a:lnTo>
                  <a:pt x="426504" y="577353"/>
                </a:lnTo>
                <a:lnTo>
                  <a:pt x="464701" y="577353"/>
                </a:lnTo>
                <a:lnTo>
                  <a:pt x="460591" y="566483"/>
                </a:lnTo>
                <a:lnTo>
                  <a:pt x="450704" y="523815"/>
                </a:lnTo>
                <a:lnTo>
                  <a:pt x="448642" y="477468"/>
                </a:lnTo>
                <a:lnTo>
                  <a:pt x="455745" y="423136"/>
                </a:lnTo>
                <a:lnTo>
                  <a:pt x="473354" y="356513"/>
                </a:lnTo>
                <a:lnTo>
                  <a:pt x="495127" y="283783"/>
                </a:lnTo>
                <a:lnTo>
                  <a:pt x="501807" y="238496"/>
                </a:lnTo>
                <a:lnTo>
                  <a:pt x="492872" y="201713"/>
                </a:lnTo>
                <a:lnTo>
                  <a:pt x="467804" y="154494"/>
                </a:lnTo>
                <a:lnTo>
                  <a:pt x="411940" y="55009"/>
                </a:lnTo>
                <a:lnTo>
                  <a:pt x="363983" y="7742"/>
                </a:lnTo>
                <a:lnTo>
                  <a:pt x="297531" y="0"/>
                </a:lnTo>
                <a:close/>
              </a:path>
              <a:path w="502285" h="683259">
                <a:moveTo>
                  <a:pt x="430781" y="603794"/>
                </a:moveTo>
                <a:lnTo>
                  <a:pt x="382765" y="603794"/>
                </a:lnTo>
                <a:lnTo>
                  <a:pt x="439813" y="659624"/>
                </a:lnTo>
                <a:lnTo>
                  <a:pt x="430781" y="603794"/>
                </a:lnTo>
                <a:close/>
              </a:path>
              <a:path w="502285" h="683259">
                <a:moveTo>
                  <a:pt x="464701" y="577353"/>
                </a:moveTo>
                <a:lnTo>
                  <a:pt x="426504" y="577353"/>
                </a:lnTo>
                <a:lnTo>
                  <a:pt x="476961" y="609776"/>
                </a:lnTo>
                <a:lnTo>
                  <a:pt x="464701" y="5773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5239430" y="6655227"/>
            <a:ext cx="43815" cy="161925"/>
          </a:xfrm>
          <a:custGeom>
            <a:avLst/>
            <a:gdLst/>
            <a:ahLst/>
            <a:cxnLst/>
            <a:rect l="l" t="t" r="r" b="b"/>
            <a:pathLst>
              <a:path w="43814" h="161925">
                <a:moveTo>
                  <a:pt x="25656" y="0"/>
                </a:moveTo>
                <a:lnTo>
                  <a:pt x="7542" y="7036"/>
                </a:lnTo>
                <a:lnTo>
                  <a:pt x="0" y="38272"/>
                </a:lnTo>
                <a:lnTo>
                  <a:pt x="13830" y="90596"/>
                </a:lnTo>
                <a:lnTo>
                  <a:pt x="33511" y="139767"/>
                </a:lnTo>
                <a:lnTo>
                  <a:pt x="43521" y="161545"/>
                </a:lnTo>
                <a:lnTo>
                  <a:pt x="40273" y="62768"/>
                </a:lnTo>
                <a:lnTo>
                  <a:pt x="35442" y="13748"/>
                </a:lnTo>
                <a:lnTo>
                  <a:pt x="25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218630" y="5441778"/>
            <a:ext cx="37465" cy="26670"/>
          </a:xfrm>
          <a:custGeom>
            <a:avLst/>
            <a:gdLst/>
            <a:ahLst/>
            <a:cxnLst/>
            <a:rect l="l" t="t" r="r" b="b"/>
            <a:pathLst>
              <a:path w="37464" h="26670">
                <a:moveTo>
                  <a:pt x="32981" y="0"/>
                </a:moveTo>
                <a:lnTo>
                  <a:pt x="0" y="17856"/>
                </a:lnTo>
                <a:lnTo>
                  <a:pt x="152" y="21285"/>
                </a:lnTo>
                <a:lnTo>
                  <a:pt x="723" y="24549"/>
                </a:lnTo>
                <a:lnTo>
                  <a:pt x="2959" y="26149"/>
                </a:lnTo>
                <a:lnTo>
                  <a:pt x="4178" y="26060"/>
                </a:lnTo>
                <a:lnTo>
                  <a:pt x="7950" y="25857"/>
                </a:lnTo>
                <a:lnTo>
                  <a:pt x="13025" y="25857"/>
                </a:lnTo>
                <a:lnTo>
                  <a:pt x="15252" y="24066"/>
                </a:lnTo>
                <a:lnTo>
                  <a:pt x="20646" y="19395"/>
                </a:lnTo>
                <a:lnTo>
                  <a:pt x="25941" y="14347"/>
                </a:lnTo>
                <a:lnTo>
                  <a:pt x="37211" y="3200"/>
                </a:lnTo>
                <a:lnTo>
                  <a:pt x="33718" y="927"/>
                </a:lnTo>
                <a:lnTo>
                  <a:pt x="32981" y="0"/>
                </a:lnTo>
                <a:close/>
              </a:path>
              <a:path w="37464" h="26670">
                <a:moveTo>
                  <a:pt x="13025" y="25857"/>
                </a:moveTo>
                <a:lnTo>
                  <a:pt x="7950" y="25857"/>
                </a:lnTo>
                <a:lnTo>
                  <a:pt x="12661" y="26149"/>
                </a:lnTo>
                <a:lnTo>
                  <a:pt x="13025" y="25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847712" y="5552731"/>
            <a:ext cx="97154" cy="10363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8173846" y="6154077"/>
            <a:ext cx="443045" cy="43419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9294371" y="6616038"/>
            <a:ext cx="343416" cy="52208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762727" y="6969894"/>
            <a:ext cx="265430" cy="230504"/>
          </a:xfrm>
          <a:custGeom>
            <a:avLst/>
            <a:gdLst/>
            <a:ahLst/>
            <a:cxnLst/>
            <a:rect l="l" t="t" r="r" b="b"/>
            <a:pathLst>
              <a:path w="265429" h="230504">
                <a:moveTo>
                  <a:pt x="85928" y="0"/>
                </a:moveTo>
                <a:lnTo>
                  <a:pt x="0" y="28905"/>
                </a:lnTo>
                <a:lnTo>
                  <a:pt x="106658" y="230103"/>
                </a:lnTo>
                <a:lnTo>
                  <a:pt x="265280" y="230103"/>
                </a:lnTo>
                <a:lnTo>
                  <a:pt x="256590" y="207721"/>
                </a:lnTo>
                <a:lnTo>
                  <a:pt x="254979" y="205701"/>
                </a:lnTo>
                <a:lnTo>
                  <a:pt x="168287" y="205701"/>
                </a:lnTo>
                <a:lnTo>
                  <a:pt x="85928" y="0"/>
                </a:lnTo>
                <a:close/>
              </a:path>
              <a:path w="265429" h="230504">
                <a:moveTo>
                  <a:pt x="228169" y="183427"/>
                </a:moveTo>
                <a:lnTo>
                  <a:pt x="206300" y="188838"/>
                </a:lnTo>
                <a:lnTo>
                  <a:pt x="168287" y="205701"/>
                </a:lnTo>
                <a:lnTo>
                  <a:pt x="254979" y="205701"/>
                </a:lnTo>
                <a:lnTo>
                  <a:pt x="242173" y="189658"/>
                </a:lnTo>
                <a:lnTo>
                  <a:pt x="228169" y="18342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8663761" y="6995490"/>
            <a:ext cx="215738" cy="20450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8488278" y="6823075"/>
            <a:ext cx="455930" cy="362585"/>
          </a:xfrm>
          <a:custGeom>
            <a:avLst/>
            <a:gdLst/>
            <a:ahLst/>
            <a:cxnLst/>
            <a:rect l="l" t="t" r="r" b="b"/>
            <a:pathLst>
              <a:path w="455929" h="362584">
                <a:moveTo>
                  <a:pt x="320511" y="282855"/>
                </a:moveTo>
                <a:lnTo>
                  <a:pt x="164465" y="282855"/>
                </a:lnTo>
                <a:lnTo>
                  <a:pt x="169535" y="324369"/>
                </a:lnTo>
                <a:lnTo>
                  <a:pt x="179455" y="346458"/>
                </a:lnTo>
                <a:lnTo>
                  <a:pt x="201632" y="356548"/>
                </a:lnTo>
                <a:lnTo>
                  <a:pt x="243471" y="362065"/>
                </a:lnTo>
                <a:lnTo>
                  <a:pt x="285297" y="348314"/>
                </a:lnTo>
                <a:lnTo>
                  <a:pt x="311019" y="311080"/>
                </a:lnTo>
                <a:lnTo>
                  <a:pt x="320511" y="282855"/>
                </a:lnTo>
                <a:close/>
              </a:path>
              <a:path w="455929" h="362584">
                <a:moveTo>
                  <a:pt x="48057" y="124765"/>
                </a:moveTo>
                <a:lnTo>
                  <a:pt x="21543" y="128505"/>
                </a:lnTo>
                <a:lnTo>
                  <a:pt x="8562" y="148715"/>
                </a:lnTo>
                <a:lnTo>
                  <a:pt x="0" y="190919"/>
                </a:lnTo>
                <a:lnTo>
                  <a:pt x="6007" y="235593"/>
                </a:lnTo>
                <a:lnTo>
                  <a:pt x="31407" y="262343"/>
                </a:lnTo>
                <a:lnTo>
                  <a:pt x="59150" y="275335"/>
                </a:lnTo>
                <a:lnTo>
                  <a:pt x="72186" y="278740"/>
                </a:lnTo>
                <a:lnTo>
                  <a:pt x="49896" y="315255"/>
                </a:lnTo>
                <a:lnTo>
                  <a:pt x="43029" y="334785"/>
                </a:lnTo>
                <a:lnTo>
                  <a:pt x="52089" y="343952"/>
                </a:lnTo>
                <a:lnTo>
                  <a:pt x="77584" y="349377"/>
                </a:lnTo>
                <a:lnTo>
                  <a:pt x="110201" y="342235"/>
                </a:lnTo>
                <a:lnTo>
                  <a:pt x="137950" y="319007"/>
                </a:lnTo>
                <a:lnTo>
                  <a:pt x="157237" y="294333"/>
                </a:lnTo>
                <a:lnTo>
                  <a:pt x="164465" y="282855"/>
                </a:lnTo>
                <a:lnTo>
                  <a:pt x="320511" y="282855"/>
                </a:lnTo>
                <a:lnTo>
                  <a:pt x="323992" y="272503"/>
                </a:lnTo>
                <a:lnTo>
                  <a:pt x="327571" y="254724"/>
                </a:lnTo>
                <a:lnTo>
                  <a:pt x="399235" y="254724"/>
                </a:lnTo>
                <a:lnTo>
                  <a:pt x="410349" y="237617"/>
                </a:lnTo>
                <a:lnTo>
                  <a:pt x="418541" y="204532"/>
                </a:lnTo>
                <a:lnTo>
                  <a:pt x="405147" y="183007"/>
                </a:lnTo>
                <a:lnTo>
                  <a:pt x="385712" y="171341"/>
                </a:lnTo>
                <a:lnTo>
                  <a:pt x="375780" y="167831"/>
                </a:lnTo>
                <a:lnTo>
                  <a:pt x="432177" y="146402"/>
                </a:lnTo>
                <a:lnTo>
                  <a:pt x="451907" y="131966"/>
                </a:lnTo>
                <a:lnTo>
                  <a:pt x="97218" y="131966"/>
                </a:lnTo>
                <a:lnTo>
                  <a:pt x="48057" y="124765"/>
                </a:lnTo>
                <a:close/>
              </a:path>
              <a:path w="455929" h="362584">
                <a:moveTo>
                  <a:pt x="399235" y="254724"/>
                </a:moveTo>
                <a:lnTo>
                  <a:pt x="327571" y="254724"/>
                </a:lnTo>
                <a:lnTo>
                  <a:pt x="357318" y="274431"/>
                </a:lnTo>
                <a:lnTo>
                  <a:pt x="375856" y="279218"/>
                </a:lnTo>
                <a:lnTo>
                  <a:pt x="390946" y="267481"/>
                </a:lnTo>
                <a:lnTo>
                  <a:pt x="399235" y="254724"/>
                </a:lnTo>
                <a:close/>
              </a:path>
              <a:path w="455929" h="362584">
                <a:moveTo>
                  <a:pt x="212298" y="0"/>
                </a:moveTo>
                <a:lnTo>
                  <a:pt x="138891" y="31223"/>
                </a:lnTo>
                <a:lnTo>
                  <a:pt x="114376" y="73884"/>
                </a:lnTo>
                <a:lnTo>
                  <a:pt x="101167" y="114119"/>
                </a:lnTo>
                <a:lnTo>
                  <a:pt x="97218" y="131966"/>
                </a:lnTo>
                <a:lnTo>
                  <a:pt x="451907" y="131966"/>
                </a:lnTo>
                <a:lnTo>
                  <a:pt x="455722" y="129175"/>
                </a:lnTo>
                <a:lnTo>
                  <a:pt x="450684" y="107077"/>
                </a:lnTo>
                <a:lnTo>
                  <a:pt x="430093" y="81788"/>
                </a:lnTo>
                <a:lnTo>
                  <a:pt x="280085" y="81788"/>
                </a:lnTo>
                <a:lnTo>
                  <a:pt x="254275" y="30749"/>
                </a:lnTo>
                <a:lnTo>
                  <a:pt x="234908" y="5852"/>
                </a:lnTo>
                <a:lnTo>
                  <a:pt x="212298" y="0"/>
                </a:lnTo>
                <a:close/>
              </a:path>
              <a:path w="455929" h="362584">
                <a:moveTo>
                  <a:pt x="376719" y="46812"/>
                </a:moveTo>
                <a:lnTo>
                  <a:pt x="330669" y="53388"/>
                </a:lnTo>
                <a:lnTo>
                  <a:pt x="294640" y="71474"/>
                </a:lnTo>
                <a:lnTo>
                  <a:pt x="280085" y="81788"/>
                </a:lnTo>
                <a:lnTo>
                  <a:pt x="430093" y="81788"/>
                </a:lnTo>
                <a:lnTo>
                  <a:pt x="421335" y="71031"/>
                </a:lnTo>
                <a:lnTo>
                  <a:pt x="376719" y="46812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499895" y="5753126"/>
            <a:ext cx="615950" cy="167005"/>
          </a:xfrm>
          <a:custGeom>
            <a:avLst/>
            <a:gdLst/>
            <a:ahLst/>
            <a:cxnLst/>
            <a:rect l="l" t="t" r="r" b="b"/>
            <a:pathLst>
              <a:path w="615950" h="167004">
                <a:moveTo>
                  <a:pt x="13699" y="0"/>
                </a:moveTo>
                <a:lnTo>
                  <a:pt x="0" y="80806"/>
                </a:lnTo>
                <a:lnTo>
                  <a:pt x="926" y="123812"/>
                </a:lnTo>
                <a:lnTo>
                  <a:pt x="21421" y="143482"/>
                </a:lnTo>
                <a:lnTo>
                  <a:pt x="66429" y="154279"/>
                </a:lnTo>
                <a:lnTo>
                  <a:pt x="127780" y="159947"/>
                </a:lnTo>
                <a:lnTo>
                  <a:pt x="188199" y="163484"/>
                </a:lnTo>
                <a:lnTo>
                  <a:pt x="248601" y="165676"/>
                </a:lnTo>
                <a:lnTo>
                  <a:pt x="304061" y="166440"/>
                </a:lnTo>
                <a:lnTo>
                  <a:pt x="401147" y="164698"/>
                </a:lnTo>
                <a:lnTo>
                  <a:pt x="449921" y="164485"/>
                </a:lnTo>
                <a:lnTo>
                  <a:pt x="494726" y="163022"/>
                </a:lnTo>
                <a:lnTo>
                  <a:pt x="534311" y="158275"/>
                </a:lnTo>
                <a:lnTo>
                  <a:pt x="592821" y="130783"/>
                </a:lnTo>
                <a:lnTo>
                  <a:pt x="615454" y="65725"/>
                </a:lnTo>
                <a:lnTo>
                  <a:pt x="610192" y="14020"/>
                </a:lnTo>
                <a:lnTo>
                  <a:pt x="13699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8393114" y="5698689"/>
            <a:ext cx="777875" cy="179705"/>
          </a:xfrm>
          <a:custGeom>
            <a:avLst/>
            <a:gdLst/>
            <a:ahLst/>
            <a:cxnLst/>
            <a:rect l="l" t="t" r="r" b="b"/>
            <a:pathLst>
              <a:path w="777875" h="179704">
                <a:moveTo>
                  <a:pt x="425595" y="81381"/>
                </a:moveTo>
                <a:lnTo>
                  <a:pt x="146183" y="81381"/>
                </a:lnTo>
                <a:lnTo>
                  <a:pt x="97171" y="153610"/>
                </a:lnTo>
                <a:lnTo>
                  <a:pt x="91609" y="179392"/>
                </a:lnTo>
                <a:lnTo>
                  <a:pt x="139194" y="160261"/>
                </a:lnTo>
                <a:lnTo>
                  <a:pt x="249624" y="97751"/>
                </a:lnTo>
                <a:lnTo>
                  <a:pt x="412557" y="97751"/>
                </a:lnTo>
                <a:lnTo>
                  <a:pt x="425595" y="81381"/>
                </a:lnTo>
                <a:close/>
              </a:path>
              <a:path w="777875" h="179704">
                <a:moveTo>
                  <a:pt x="578408" y="68986"/>
                </a:moveTo>
                <a:lnTo>
                  <a:pt x="433114" y="68986"/>
                </a:lnTo>
                <a:lnTo>
                  <a:pt x="489135" y="137460"/>
                </a:lnTo>
                <a:lnTo>
                  <a:pt x="523520" y="166724"/>
                </a:lnTo>
                <a:lnTo>
                  <a:pt x="550413" y="162571"/>
                </a:lnTo>
                <a:lnTo>
                  <a:pt x="583952" y="130797"/>
                </a:lnTo>
                <a:lnTo>
                  <a:pt x="593547" y="115247"/>
                </a:lnTo>
                <a:lnTo>
                  <a:pt x="596039" y="103414"/>
                </a:lnTo>
                <a:lnTo>
                  <a:pt x="590792" y="89311"/>
                </a:lnTo>
                <a:lnTo>
                  <a:pt x="578408" y="68986"/>
                </a:lnTo>
                <a:close/>
              </a:path>
              <a:path w="777875" h="179704">
                <a:moveTo>
                  <a:pt x="412557" y="97751"/>
                </a:moveTo>
                <a:lnTo>
                  <a:pt x="249624" y="97751"/>
                </a:lnTo>
                <a:lnTo>
                  <a:pt x="244366" y="137954"/>
                </a:lnTo>
                <a:lnTo>
                  <a:pt x="250280" y="156575"/>
                </a:lnTo>
                <a:lnTo>
                  <a:pt x="274265" y="158313"/>
                </a:lnTo>
                <a:lnTo>
                  <a:pt x="323221" y="147866"/>
                </a:lnTo>
                <a:lnTo>
                  <a:pt x="376219" y="127124"/>
                </a:lnTo>
                <a:lnTo>
                  <a:pt x="410014" y="100944"/>
                </a:lnTo>
                <a:lnTo>
                  <a:pt x="412557" y="97751"/>
                </a:lnTo>
                <a:close/>
              </a:path>
              <a:path w="777875" h="179704">
                <a:moveTo>
                  <a:pt x="741849" y="66954"/>
                </a:moveTo>
                <a:lnTo>
                  <a:pt x="577170" y="66954"/>
                </a:lnTo>
                <a:lnTo>
                  <a:pt x="658705" y="120099"/>
                </a:lnTo>
                <a:lnTo>
                  <a:pt x="702952" y="141833"/>
                </a:lnTo>
                <a:lnTo>
                  <a:pt x="725276" y="135773"/>
                </a:lnTo>
                <a:lnTo>
                  <a:pt x="741038" y="105537"/>
                </a:lnTo>
                <a:lnTo>
                  <a:pt x="744718" y="71232"/>
                </a:lnTo>
                <a:lnTo>
                  <a:pt x="741849" y="66954"/>
                </a:lnTo>
                <a:close/>
              </a:path>
              <a:path w="777875" h="179704">
                <a:moveTo>
                  <a:pt x="483749" y="0"/>
                </a:moveTo>
                <a:lnTo>
                  <a:pt x="394943" y="2560"/>
                </a:lnTo>
                <a:lnTo>
                  <a:pt x="272427" y="9407"/>
                </a:lnTo>
                <a:lnTo>
                  <a:pt x="117151" y="19748"/>
                </a:lnTo>
                <a:lnTo>
                  <a:pt x="31867" y="49436"/>
                </a:lnTo>
                <a:lnTo>
                  <a:pt x="0" y="66374"/>
                </a:lnTo>
                <a:lnTo>
                  <a:pt x="18453" y="76900"/>
                </a:lnTo>
                <a:lnTo>
                  <a:pt x="84131" y="87350"/>
                </a:lnTo>
                <a:lnTo>
                  <a:pt x="95948" y="88373"/>
                </a:lnTo>
                <a:lnTo>
                  <a:pt x="110890" y="88171"/>
                </a:lnTo>
                <a:lnTo>
                  <a:pt x="127965" y="86066"/>
                </a:lnTo>
                <a:lnTo>
                  <a:pt x="146183" y="81381"/>
                </a:lnTo>
                <a:lnTo>
                  <a:pt x="425595" y="81381"/>
                </a:lnTo>
                <a:lnTo>
                  <a:pt x="427886" y="78505"/>
                </a:lnTo>
                <a:lnTo>
                  <a:pt x="433114" y="68986"/>
                </a:lnTo>
                <a:lnTo>
                  <a:pt x="578408" y="68986"/>
                </a:lnTo>
                <a:lnTo>
                  <a:pt x="577170" y="66954"/>
                </a:lnTo>
                <a:lnTo>
                  <a:pt x="741849" y="66954"/>
                </a:lnTo>
                <a:lnTo>
                  <a:pt x="729932" y="49191"/>
                </a:lnTo>
                <a:lnTo>
                  <a:pt x="710745" y="37426"/>
                </a:lnTo>
                <a:lnTo>
                  <a:pt x="701224" y="33947"/>
                </a:lnTo>
                <a:lnTo>
                  <a:pt x="777699" y="33947"/>
                </a:lnTo>
                <a:lnTo>
                  <a:pt x="772293" y="14909"/>
                </a:lnTo>
                <a:lnTo>
                  <a:pt x="582082" y="2901"/>
                </a:lnTo>
                <a:lnTo>
                  <a:pt x="534956" y="1011"/>
                </a:lnTo>
                <a:lnTo>
                  <a:pt x="483749" y="0"/>
                </a:lnTo>
                <a:close/>
              </a:path>
              <a:path w="777875" h="179704">
                <a:moveTo>
                  <a:pt x="777699" y="33947"/>
                </a:moveTo>
                <a:lnTo>
                  <a:pt x="701224" y="33947"/>
                </a:lnTo>
                <a:lnTo>
                  <a:pt x="748861" y="41800"/>
                </a:lnTo>
                <a:lnTo>
                  <a:pt x="772144" y="42435"/>
                </a:lnTo>
                <a:lnTo>
                  <a:pt x="777733" y="34066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8499747" y="5556139"/>
            <a:ext cx="626110" cy="194310"/>
          </a:xfrm>
          <a:custGeom>
            <a:avLst/>
            <a:gdLst/>
            <a:ahLst/>
            <a:cxnLst/>
            <a:rect l="l" t="t" r="r" b="b"/>
            <a:pathLst>
              <a:path w="626109" h="194310">
                <a:moveTo>
                  <a:pt x="625100" y="0"/>
                </a:moveTo>
                <a:lnTo>
                  <a:pt x="15335" y="11480"/>
                </a:lnTo>
                <a:lnTo>
                  <a:pt x="3595" y="86093"/>
                </a:lnTo>
                <a:lnTo>
                  <a:pt x="0" y="126985"/>
                </a:lnTo>
                <a:lnTo>
                  <a:pt x="4833" y="148578"/>
                </a:lnTo>
                <a:lnTo>
                  <a:pt x="38631" y="176429"/>
                </a:lnTo>
                <a:lnTo>
                  <a:pt x="121991" y="190077"/>
                </a:lnTo>
                <a:lnTo>
                  <a:pt x="180689" y="193175"/>
                </a:lnTo>
                <a:lnTo>
                  <a:pt x="247790" y="194183"/>
                </a:lnTo>
                <a:lnTo>
                  <a:pt x="321087" y="193395"/>
                </a:lnTo>
                <a:lnTo>
                  <a:pt x="389829" y="191573"/>
                </a:lnTo>
                <a:lnTo>
                  <a:pt x="446366" y="188850"/>
                </a:lnTo>
                <a:lnTo>
                  <a:pt x="493237" y="184557"/>
                </a:lnTo>
                <a:lnTo>
                  <a:pt x="532985" y="178026"/>
                </a:lnTo>
                <a:lnTo>
                  <a:pt x="601275" y="155574"/>
                </a:lnTo>
                <a:lnTo>
                  <a:pt x="624665" y="72558"/>
                </a:lnTo>
                <a:lnTo>
                  <a:pt x="625681" y="22347"/>
                </a:lnTo>
                <a:lnTo>
                  <a:pt x="625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8474512" y="5312028"/>
            <a:ext cx="724535" cy="356870"/>
          </a:xfrm>
          <a:custGeom>
            <a:avLst/>
            <a:gdLst/>
            <a:ahLst/>
            <a:cxnLst/>
            <a:rect l="l" t="t" r="r" b="b"/>
            <a:pathLst>
              <a:path w="724534" h="356870">
                <a:moveTo>
                  <a:pt x="344203" y="0"/>
                </a:moveTo>
                <a:lnTo>
                  <a:pt x="123355" y="45333"/>
                </a:lnTo>
                <a:lnTo>
                  <a:pt x="24468" y="146900"/>
                </a:lnTo>
                <a:lnTo>
                  <a:pt x="0" y="248820"/>
                </a:lnTo>
                <a:lnTo>
                  <a:pt x="2408" y="295211"/>
                </a:lnTo>
                <a:lnTo>
                  <a:pt x="266780" y="341764"/>
                </a:lnTo>
                <a:lnTo>
                  <a:pt x="424647" y="356547"/>
                </a:lnTo>
                <a:lnTo>
                  <a:pt x="538777" y="338900"/>
                </a:lnTo>
                <a:lnTo>
                  <a:pt x="671939" y="288162"/>
                </a:lnTo>
                <a:lnTo>
                  <a:pt x="724311" y="122726"/>
                </a:lnTo>
                <a:lnTo>
                  <a:pt x="707630" y="37563"/>
                </a:lnTo>
                <a:lnTo>
                  <a:pt x="591169" y="5659"/>
                </a:lnTo>
                <a:lnTo>
                  <a:pt x="344203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8746575" y="5441778"/>
            <a:ext cx="37465" cy="26670"/>
          </a:xfrm>
          <a:custGeom>
            <a:avLst/>
            <a:gdLst/>
            <a:ahLst/>
            <a:cxnLst/>
            <a:rect l="l" t="t" r="r" b="b"/>
            <a:pathLst>
              <a:path w="37465" h="26670">
                <a:moveTo>
                  <a:pt x="32981" y="0"/>
                </a:moveTo>
                <a:lnTo>
                  <a:pt x="0" y="17856"/>
                </a:lnTo>
                <a:lnTo>
                  <a:pt x="152" y="21285"/>
                </a:lnTo>
                <a:lnTo>
                  <a:pt x="723" y="24549"/>
                </a:lnTo>
                <a:lnTo>
                  <a:pt x="2959" y="26149"/>
                </a:lnTo>
                <a:lnTo>
                  <a:pt x="4178" y="26060"/>
                </a:lnTo>
                <a:lnTo>
                  <a:pt x="7950" y="25857"/>
                </a:lnTo>
                <a:lnTo>
                  <a:pt x="13025" y="25857"/>
                </a:lnTo>
                <a:lnTo>
                  <a:pt x="15252" y="24066"/>
                </a:lnTo>
                <a:lnTo>
                  <a:pt x="20648" y="19395"/>
                </a:lnTo>
                <a:lnTo>
                  <a:pt x="25946" y="14347"/>
                </a:lnTo>
                <a:lnTo>
                  <a:pt x="37210" y="3200"/>
                </a:lnTo>
                <a:lnTo>
                  <a:pt x="33705" y="927"/>
                </a:lnTo>
                <a:lnTo>
                  <a:pt x="32981" y="0"/>
                </a:lnTo>
                <a:close/>
              </a:path>
              <a:path w="37465" h="26670">
                <a:moveTo>
                  <a:pt x="13025" y="25857"/>
                </a:moveTo>
                <a:lnTo>
                  <a:pt x="7950" y="25857"/>
                </a:lnTo>
                <a:lnTo>
                  <a:pt x="12661" y="26149"/>
                </a:lnTo>
                <a:lnTo>
                  <a:pt x="13025" y="25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8948036" y="5421784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2641" y="0"/>
                </a:moveTo>
                <a:lnTo>
                  <a:pt x="863" y="3784"/>
                </a:lnTo>
                <a:lnTo>
                  <a:pt x="0" y="4635"/>
                </a:lnTo>
                <a:lnTo>
                  <a:pt x="177" y="5168"/>
                </a:lnTo>
                <a:lnTo>
                  <a:pt x="22059" y="34848"/>
                </a:lnTo>
                <a:lnTo>
                  <a:pt x="25438" y="34251"/>
                </a:lnTo>
                <a:lnTo>
                  <a:pt x="27508" y="33566"/>
                </a:lnTo>
                <a:lnTo>
                  <a:pt x="28574" y="33248"/>
                </a:lnTo>
                <a:lnTo>
                  <a:pt x="29895" y="30822"/>
                </a:lnTo>
                <a:lnTo>
                  <a:pt x="29641" y="29616"/>
                </a:lnTo>
                <a:lnTo>
                  <a:pt x="28943" y="25908"/>
                </a:lnTo>
                <a:lnTo>
                  <a:pt x="28600" y="21196"/>
                </a:lnTo>
                <a:lnTo>
                  <a:pt x="26212" y="18910"/>
                </a:lnTo>
                <a:lnTo>
                  <a:pt x="20870" y="14212"/>
                </a:lnTo>
                <a:lnTo>
                  <a:pt x="15174" y="9655"/>
                </a:lnTo>
                <a:lnTo>
                  <a:pt x="2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8862758" y="5375887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4686" y="0"/>
                </a:moveTo>
                <a:lnTo>
                  <a:pt x="1016" y="2336"/>
                </a:lnTo>
                <a:lnTo>
                  <a:pt x="0" y="10350"/>
                </a:lnTo>
                <a:lnTo>
                  <a:pt x="7365" y="12547"/>
                </a:lnTo>
                <a:lnTo>
                  <a:pt x="11582" y="20535"/>
                </a:lnTo>
                <a:lnTo>
                  <a:pt x="21018" y="18072"/>
                </a:lnTo>
                <a:lnTo>
                  <a:pt x="20129" y="14020"/>
                </a:lnTo>
                <a:lnTo>
                  <a:pt x="19532" y="10934"/>
                </a:lnTo>
                <a:lnTo>
                  <a:pt x="17614" y="3619"/>
                </a:lnTo>
                <a:lnTo>
                  <a:pt x="14973" y="711"/>
                </a:lnTo>
                <a:lnTo>
                  <a:pt x="4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8724549" y="5397925"/>
            <a:ext cx="27940" cy="17780"/>
          </a:xfrm>
          <a:custGeom>
            <a:avLst/>
            <a:gdLst/>
            <a:ahLst/>
            <a:cxnLst/>
            <a:rect l="l" t="t" r="r" b="b"/>
            <a:pathLst>
              <a:path w="27940" h="17779">
                <a:moveTo>
                  <a:pt x="13627" y="0"/>
                </a:moveTo>
                <a:lnTo>
                  <a:pt x="9296" y="152"/>
                </a:lnTo>
                <a:lnTo>
                  <a:pt x="939" y="7569"/>
                </a:lnTo>
                <a:lnTo>
                  <a:pt x="0" y="11887"/>
                </a:lnTo>
                <a:lnTo>
                  <a:pt x="5676" y="17779"/>
                </a:lnTo>
                <a:lnTo>
                  <a:pt x="11507" y="15491"/>
                </a:lnTo>
                <a:lnTo>
                  <a:pt x="17554" y="13920"/>
                </a:lnTo>
                <a:lnTo>
                  <a:pt x="23196" y="11495"/>
                </a:lnTo>
                <a:lnTo>
                  <a:pt x="27813" y="6642"/>
                </a:lnTo>
                <a:lnTo>
                  <a:pt x="23888" y="4711"/>
                </a:lnTo>
                <a:lnTo>
                  <a:pt x="20967" y="3213"/>
                </a:lnTo>
                <a:lnTo>
                  <a:pt x="17907" y="1904"/>
                </a:lnTo>
                <a:lnTo>
                  <a:pt x="13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8830814" y="5466087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86" y="0"/>
                </a:moveTo>
                <a:lnTo>
                  <a:pt x="5740" y="1092"/>
                </a:lnTo>
                <a:lnTo>
                  <a:pt x="0" y="6019"/>
                </a:lnTo>
                <a:lnTo>
                  <a:pt x="2540" y="10248"/>
                </a:lnTo>
                <a:lnTo>
                  <a:pt x="4876" y="13144"/>
                </a:lnTo>
                <a:lnTo>
                  <a:pt x="6515" y="15240"/>
                </a:lnTo>
                <a:lnTo>
                  <a:pt x="10223" y="15646"/>
                </a:lnTo>
                <a:lnTo>
                  <a:pt x="13296" y="16929"/>
                </a:lnTo>
                <a:lnTo>
                  <a:pt x="14770" y="13639"/>
                </a:lnTo>
                <a:lnTo>
                  <a:pt x="16129" y="11557"/>
                </a:lnTo>
                <a:lnTo>
                  <a:pt x="16675" y="9309"/>
                </a:lnTo>
                <a:lnTo>
                  <a:pt x="17945" y="4279"/>
                </a:lnTo>
                <a:lnTo>
                  <a:pt x="14706" y="1524"/>
                </a:lnTo>
                <a:lnTo>
                  <a:pt x="8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8670031" y="53949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7619" y="0"/>
                </a:moveTo>
                <a:lnTo>
                  <a:pt x="3822" y="1930"/>
                </a:lnTo>
                <a:lnTo>
                  <a:pt x="101" y="6921"/>
                </a:lnTo>
                <a:lnTo>
                  <a:pt x="0" y="10058"/>
                </a:lnTo>
                <a:lnTo>
                  <a:pt x="2374" y="17271"/>
                </a:lnTo>
                <a:lnTo>
                  <a:pt x="7251" y="16522"/>
                </a:lnTo>
                <a:lnTo>
                  <a:pt x="13360" y="14719"/>
                </a:lnTo>
                <a:lnTo>
                  <a:pt x="15176" y="11480"/>
                </a:lnTo>
                <a:lnTo>
                  <a:pt x="17525" y="9143"/>
                </a:lnTo>
                <a:lnTo>
                  <a:pt x="15049" y="6502"/>
                </a:lnTo>
                <a:lnTo>
                  <a:pt x="13639" y="4457"/>
                </a:lnTo>
                <a:lnTo>
                  <a:pt x="7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8860449" y="5428149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86" y="0"/>
                </a:moveTo>
                <a:lnTo>
                  <a:pt x="5753" y="1117"/>
                </a:lnTo>
                <a:lnTo>
                  <a:pt x="4127" y="2489"/>
                </a:lnTo>
                <a:lnTo>
                  <a:pt x="0" y="6032"/>
                </a:lnTo>
                <a:lnTo>
                  <a:pt x="2540" y="10274"/>
                </a:lnTo>
                <a:lnTo>
                  <a:pt x="6527" y="15240"/>
                </a:lnTo>
                <a:lnTo>
                  <a:pt x="10223" y="15671"/>
                </a:lnTo>
                <a:lnTo>
                  <a:pt x="13284" y="16954"/>
                </a:lnTo>
                <a:lnTo>
                  <a:pt x="14782" y="13652"/>
                </a:lnTo>
                <a:lnTo>
                  <a:pt x="16129" y="11582"/>
                </a:lnTo>
                <a:lnTo>
                  <a:pt x="17957" y="4305"/>
                </a:lnTo>
                <a:lnTo>
                  <a:pt x="14706" y="1549"/>
                </a:lnTo>
                <a:lnTo>
                  <a:pt x="8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9618437" y="5697443"/>
            <a:ext cx="339511" cy="24211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9962009" y="5340609"/>
            <a:ext cx="149339" cy="17947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9847101" y="5167947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90" h="276860">
                <a:moveTo>
                  <a:pt x="297621" y="189306"/>
                </a:moveTo>
                <a:lnTo>
                  <a:pt x="103001" y="189306"/>
                </a:lnTo>
                <a:lnTo>
                  <a:pt x="92171" y="220079"/>
                </a:lnTo>
                <a:lnTo>
                  <a:pt x="91465" y="238945"/>
                </a:lnTo>
                <a:lnTo>
                  <a:pt x="103496" y="253651"/>
                </a:lnTo>
                <a:lnTo>
                  <a:pt x="130878" y="271945"/>
                </a:lnTo>
                <a:lnTo>
                  <a:pt x="164921" y="276756"/>
                </a:lnTo>
                <a:lnTo>
                  <a:pt x="195832" y="259592"/>
                </a:lnTo>
                <a:lnTo>
                  <a:pt x="218285" y="237092"/>
                </a:lnTo>
                <a:lnTo>
                  <a:pt x="226953" y="225894"/>
                </a:lnTo>
                <a:lnTo>
                  <a:pt x="304893" y="225894"/>
                </a:lnTo>
                <a:lnTo>
                  <a:pt x="308036" y="222183"/>
                </a:lnTo>
                <a:lnTo>
                  <a:pt x="306120" y="202514"/>
                </a:lnTo>
                <a:lnTo>
                  <a:pt x="297621" y="189306"/>
                </a:lnTo>
                <a:close/>
              </a:path>
              <a:path w="364490" h="276860">
                <a:moveTo>
                  <a:pt x="304893" y="225894"/>
                </a:moveTo>
                <a:lnTo>
                  <a:pt x="226953" y="225894"/>
                </a:lnTo>
                <a:lnTo>
                  <a:pt x="231200" y="232101"/>
                </a:lnTo>
                <a:lnTo>
                  <a:pt x="243601" y="243828"/>
                </a:lnTo>
                <a:lnTo>
                  <a:pt x="263649" y="250739"/>
                </a:lnTo>
                <a:lnTo>
                  <a:pt x="290834" y="242493"/>
                </a:lnTo>
                <a:lnTo>
                  <a:pt x="304893" y="225894"/>
                </a:lnTo>
                <a:close/>
              </a:path>
              <a:path w="364490" h="276860">
                <a:moveTo>
                  <a:pt x="56451" y="32051"/>
                </a:moveTo>
                <a:lnTo>
                  <a:pt x="40356" y="41708"/>
                </a:lnTo>
                <a:lnTo>
                  <a:pt x="19727" y="68275"/>
                </a:lnTo>
                <a:lnTo>
                  <a:pt x="8445" y="101584"/>
                </a:lnTo>
                <a:lnTo>
                  <a:pt x="16959" y="129051"/>
                </a:lnTo>
                <a:lnTo>
                  <a:pt x="31882" y="147706"/>
                </a:lnTo>
                <a:lnTo>
                  <a:pt x="39831" y="154584"/>
                </a:lnTo>
                <a:lnTo>
                  <a:pt x="11576" y="172430"/>
                </a:lnTo>
                <a:lnTo>
                  <a:pt x="0" y="183716"/>
                </a:lnTo>
                <a:lnTo>
                  <a:pt x="3161" y="193248"/>
                </a:lnTo>
                <a:lnTo>
                  <a:pt x="19118" y="205828"/>
                </a:lnTo>
                <a:lnTo>
                  <a:pt x="44430" y="212103"/>
                </a:lnTo>
                <a:lnTo>
                  <a:pt x="71908" y="205439"/>
                </a:lnTo>
                <a:lnTo>
                  <a:pt x="93963" y="194840"/>
                </a:lnTo>
                <a:lnTo>
                  <a:pt x="103001" y="189306"/>
                </a:lnTo>
                <a:lnTo>
                  <a:pt x="297621" y="189306"/>
                </a:lnTo>
                <a:lnTo>
                  <a:pt x="296558" y="187654"/>
                </a:lnTo>
                <a:lnTo>
                  <a:pt x="290822" y="181775"/>
                </a:lnTo>
                <a:lnTo>
                  <a:pt x="360304" y="181775"/>
                </a:lnTo>
                <a:lnTo>
                  <a:pt x="364308" y="165131"/>
                </a:lnTo>
                <a:lnTo>
                  <a:pt x="356265" y="129794"/>
                </a:lnTo>
                <a:lnTo>
                  <a:pt x="333421" y="97465"/>
                </a:lnTo>
                <a:lnTo>
                  <a:pt x="306262" y="88582"/>
                </a:lnTo>
                <a:lnTo>
                  <a:pt x="253649" y="88582"/>
                </a:lnTo>
                <a:lnTo>
                  <a:pt x="253416" y="60579"/>
                </a:lnTo>
                <a:lnTo>
                  <a:pt x="108234" y="60579"/>
                </a:lnTo>
                <a:lnTo>
                  <a:pt x="76311" y="38582"/>
                </a:lnTo>
                <a:lnTo>
                  <a:pt x="56451" y="32051"/>
                </a:lnTo>
                <a:close/>
              </a:path>
              <a:path w="364490" h="276860">
                <a:moveTo>
                  <a:pt x="360304" y="181775"/>
                </a:moveTo>
                <a:lnTo>
                  <a:pt x="290822" y="181775"/>
                </a:lnTo>
                <a:lnTo>
                  <a:pt x="337721" y="186249"/>
                </a:lnTo>
                <a:lnTo>
                  <a:pt x="360171" y="182325"/>
                </a:lnTo>
                <a:lnTo>
                  <a:pt x="360304" y="181775"/>
                </a:lnTo>
                <a:close/>
              </a:path>
              <a:path w="364490" h="276860">
                <a:moveTo>
                  <a:pt x="298904" y="86175"/>
                </a:moveTo>
                <a:lnTo>
                  <a:pt x="267412" y="86392"/>
                </a:lnTo>
                <a:lnTo>
                  <a:pt x="253649" y="88582"/>
                </a:lnTo>
                <a:lnTo>
                  <a:pt x="306262" y="88582"/>
                </a:lnTo>
                <a:lnTo>
                  <a:pt x="298904" y="86175"/>
                </a:lnTo>
                <a:close/>
              </a:path>
              <a:path w="364490" h="276860">
                <a:moveTo>
                  <a:pt x="207535" y="0"/>
                </a:moveTo>
                <a:lnTo>
                  <a:pt x="172324" y="4509"/>
                </a:lnTo>
                <a:lnTo>
                  <a:pt x="140377" y="25884"/>
                </a:lnTo>
                <a:lnTo>
                  <a:pt x="117184" y="49461"/>
                </a:lnTo>
                <a:lnTo>
                  <a:pt x="108234" y="60579"/>
                </a:lnTo>
                <a:lnTo>
                  <a:pt x="253416" y="60579"/>
                </a:lnTo>
                <a:lnTo>
                  <a:pt x="253278" y="43992"/>
                </a:lnTo>
                <a:lnTo>
                  <a:pt x="248351" y="19902"/>
                </a:lnTo>
                <a:lnTo>
                  <a:pt x="234544" y="8006"/>
                </a:lnTo>
                <a:lnTo>
                  <a:pt x="207535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0220384" y="5505226"/>
            <a:ext cx="450036" cy="58011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1822316" y="6720535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4" h="417829">
                <a:moveTo>
                  <a:pt x="110085" y="0"/>
                </a:moveTo>
                <a:lnTo>
                  <a:pt x="59880" y="1046"/>
                </a:lnTo>
                <a:lnTo>
                  <a:pt x="11285" y="71885"/>
                </a:lnTo>
                <a:lnTo>
                  <a:pt x="0" y="141393"/>
                </a:lnTo>
                <a:lnTo>
                  <a:pt x="3373" y="183111"/>
                </a:lnTo>
                <a:lnTo>
                  <a:pt x="13565" y="227074"/>
                </a:lnTo>
                <a:lnTo>
                  <a:pt x="31180" y="271482"/>
                </a:lnTo>
                <a:lnTo>
                  <a:pt x="56823" y="314536"/>
                </a:lnTo>
                <a:lnTo>
                  <a:pt x="91098" y="354439"/>
                </a:lnTo>
                <a:lnTo>
                  <a:pt x="134611" y="389390"/>
                </a:lnTo>
                <a:lnTo>
                  <a:pt x="187968" y="417592"/>
                </a:lnTo>
                <a:lnTo>
                  <a:pt x="289861" y="374624"/>
                </a:lnTo>
                <a:lnTo>
                  <a:pt x="337559" y="327070"/>
                </a:lnTo>
                <a:lnTo>
                  <a:pt x="343421" y="245020"/>
                </a:lnTo>
                <a:lnTo>
                  <a:pt x="319806" y="98568"/>
                </a:lnTo>
                <a:lnTo>
                  <a:pt x="295291" y="52479"/>
                </a:lnTo>
                <a:lnTo>
                  <a:pt x="255227" y="27323"/>
                </a:lnTo>
                <a:lnTo>
                  <a:pt x="217829" y="16827"/>
                </a:lnTo>
                <a:lnTo>
                  <a:pt x="201315" y="14723"/>
                </a:lnTo>
                <a:lnTo>
                  <a:pt x="110085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1463518" y="5385975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4711" y="0"/>
                </a:moveTo>
                <a:lnTo>
                  <a:pt x="1028" y="2324"/>
                </a:lnTo>
                <a:lnTo>
                  <a:pt x="0" y="10350"/>
                </a:lnTo>
                <a:lnTo>
                  <a:pt x="7365" y="12534"/>
                </a:lnTo>
                <a:lnTo>
                  <a:pt x="11582" y="20535"/>
                </a:lnTo>
                <a:lnTo>
                  <a:pt x="21018" y="18059"/>
                </a:lnTo>
                <a:lnTo>
                  <a:pt x="20129" y="14008"/>
                </a:lnTo>
                <a:lnTo>
                  <a:pt x="19532" y="10921"/>
                </a:lnTo>
                <a:lnTo>
                  <a:pt x="17614" y="3619"/>
                </a:lnTo>
                <a:lnTo>
                  <a:pt x="15011" y="711"/>
                </a:lnTo>
                <a:lnTo>
                  <a:pt x="4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1477632" y="5676939"/>
            <a:ext cx="873775" cy="78954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2489960" y="5340609"/>
            <a:ext cx="149351" cy="17947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2375040" y="5167947"/>
            <a:ext cx="364490" cy="276860"/>
          </a:xfrm>
          <a:custGeom>
            <a:avLst/>
            <a:gdLst/>
            <a:ahLst/>
            <a:cxnLst/>
            <a:rect l="l" t="t" r="r" b="b"/>
            <a:pathLst>
              <a:path w="364490" h="276860">
                <a:moveTo>
                  <a:pt x="297632" y="189306"/>
                </a:moveTo>
                <a:lnTo>
                  <a:pt x="103012" y="189306"/>
                </a:lnTo>
                <a:lnTo>
                  <a:pt x="92175" y="220079"/>
                </a:lnTo>
                <a:lnTo>
                  <a:pt x="91466" y="238945"/>
                </a:lnTo>
                <a:lnTo>
                  <a:pt x="103500" y="253651"/>
                </a:lnTo>
                <a:lnTo>
                  <a:pt x="130889" y="271945"/>
                </a:lnTo>
                <a:lnTo>
                  <a:pt x="164932" y="276756"/>
                </a:lnTo>
                <a:lnTo>
                  <a:pt x="195843" y="259592"/>
                </a:lnTo>
                <a:lnTo>
                  <a:pt x="218296" y="237092"/>
                </a:lnTo>
                <a:lnTo>
                  <a:pt x="226964" y="225894"/>
                </a:lnTo>
                <a:lnTo>
                  <a:pt x="304904" y="225894"/>
                </a:lnTo>
                <a:lnTo>
                  <a:pt x="308047" y="222183"/>
                </a:lnTo>
                <a:lnTo>
                  <a:pt x="306131" y="202514"/>
                </a:lnTo>
                <a:lnTo>
                  <a:pt x="297632" y="189306"/>
                </a:lnTo>
                <a:close/>
              </a:path>
              <a:path w="364490" h="276860">
                <a:moveTo>
                  <a:pt x="304904" y="225894"/>
                </a:moveTo>
                <a:lnTo>
                  <a:pt x="226964" y="225894"/>
                </a:lnTo>
                <a:lnTo>
                  <a:pt x="231213" y="232101"/>
                </a:lnTo>
                <a:lnTo>
                  <a:pt x="243617" y="243828"/>
                </a:lnTo>
                <a:lnTo>
                  <a:pt x="263665" y="250739"/>
                </a:lnTo>
                <a:lnTo>
                  <a:pt x="290845" y="242493"/>
                </a:lnTo>
                <a:lnTo>
                  <a:pt x="304904" y="225894"/>
                </a:lnTo>
                <a:close/>
              </a:path>
              <a:path w="364490" h="276860">
                <a:moveTo>
                  <a:pt x="56462" y="32051"/>
                </a:moveTo>
                <a:lnTo>
                  <a:pt x="40367" y="41708"/>
                </a:lnTo>
                <a:lnTo>
                  <a:pt x="19738" y="68275"/>
                </a:lnTo>
                <a:lnTo>
                  <a:pt x="8457" y="101584"/>
                </a:lnTo>
                <a:lnTo>
                  <a:pt x="16970" y="129051"/>
                </a:lnTo>
                <a:lnTo>
                  <a:pt x="31894" y="147706"/>
                </a:lnTo>
                <a:lnTo>
                  <a:pt x="39843" y="154584"/>
                </a:lnTo>
                <a:lnTo>
                  <a:pt x="11580" y="172430"/>
                </a:lnTo>
                <a:lnTo>
                  <a:pt x="0" y="183716"/>
                </a:lnTo>
                <a:lnTo>
                  <a:pt x="3159" y="193248"/>
                </a:lnTo>
                <a:lnTo>
                  <a:pt x="19116" y="205828"/>
                </a:lnTo>
                <a:lnTo>
                  <a:pt x="44435" y="212103"/>
                </a:lnTo>
                <a:lnTo>
                  <a:pt x="71918" y="205439"/>
                </a:lnTo>
                <a:lnTo>
                  <a:pt x="93974" y="194840"/>
                </a:lnTo>
                <a:lnTo>
                  <a:pt x="103012" y="189306"/>
                </a:lnTo>
                <a:lnTo>
                  <a:pt x="297632" y="189306"/>
                </a:lnTo>
                <a:lnTo>
                  <a:pt x="296569" y="187654"/>
                </a:lnTo>
                <a:lnTo>
                  <a:pt x="290833" y="181775"/>
                </a:lnTo>
                <a:lnTo>
                  <a:pt x="360325" y="181775"/>
                </a:lnTo>
                <a:lnTo>
                  <a:pt x="364326" y="165131"/>
                </a:lnTo>
                <a:lnTo>
                  <a:pt x="356276" y="129794"/>
                </a:lnTo>
                <a:lnTo>
                  <a:pt x="333430" y="97465"/>
                </a:lnTo>
                <a:lnTo>
                  <a:pt x="306267" y="88582"/>
                </a:lnTo>
                <a:lnTo>
                  <a:pt x="253647" y="88582"/>
                </a:lnTo>
                <a:lnTo>
                  <a:pt x="253415" y="60579"/>
                </a:lnTo>
                <a:lnTo>
                  <a:pt x="108245" y="60579"/>
                </a:lnTo>
                <a:lnTo>
                  <a:pt x="76322" y="38582"/>
                </a:lnTo>
                <a:lnTo>
                  <a:pt x="56462" y="32051"/>
                </a:lnTo>
                <a:close/>
              </a:path>
              <a:path w="364490" h="276860">
                <a:moveTo>
                  <a:pt x="360325" y="181775"/>
                </a:moveTo>
                <a:lnTo>
                  <a:pt x="290833" y="181775"/>
                </a:lnTo>
                <a:lnTo>
                  <a:pt x="337740" y="186249"/>
                </a:lnTo>
                <a:lnTo>
                  <a:pt x="360192" y="182325"/>
                </a:lnTo>
                <a:lnTo>
                  <a:pt x="360325" y="181775"/>
                </a:lnTo>
                <a:close/>
              </a:path>
              <a:path w="364490" h="276860">
                <a:moveTo>
                  <a:pt x="298908" y="86175"/>
                </a:moveTo>
                <a:lnTo>
                  <a:pt x="267413" y="86392"/>
                </a:lnTo>
                <a:lnTo>
                  <a:pt x="253647" y="88582"/>
                </a:lnTo>
                <a:lnTo>
                  <a:pt x="306267" y="88582"/>
                </a:lnTo>
                <a:lnTo>
                  <a:pt x="298908" y="86175"/>
                </a:lnTo>
                <a:close/>
              </a:path>
              <a:path w="364490" h="276860">
                <a:moveTo>
                  <a:pt x="207546" y="0"/>
                </a:moveTo>
                <a:lnTo>
                  <a:pt x="172330" y="4509"/>
                </a:lnTo>
                <a:lnTo>
                  <a:pt x="140384" y="25884"/>
                </a:lnTo>
                <a:lnTo>
                  <a:pt x="117194" y="49461"/>
                </a:lnTo>
                <a:lnTo>
                  <a:pt x="108245" y="60579"/>
                </a:lnTo>
                <a:lnTo>
                  <a:pt x="253415" y="60579"/>
                </a:lnTo>
                <a:lnTo>
                  <a:pt x="253277" y="43992"/>
                </a:lnTo>
                <a:lnTo>
                  <a:pt x="248351" y="19902"/>
                </a:lnTo>
                <a:lnTo>
                  <a:pt x="234548" y="8006"/>
                </a:lnTo>
                <a:lnTo>
                  <a:pt x="207546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263857" y="5552731"/>
            <a:ext cx="97180" cy="10363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590005" y="6154077"/>
            <a:ext cx="443049" cy="43419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802109" y="6616038"/>
            <a:ext cx="108146" cy="18147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710524" y="6720535"/>
            <a:ext cx="343535" cy="417830"/>
          </a:xfrm>
          <a:custGeom>
            <a:avLst/>
            <a:gdLst/>
            <a:ahLst/>
            <a:cxnLst/>
            <a:rect l="l" t="t" r="r" b="b"/>
            <a:pathLst>
              <a:path w="343535" h="417829">
                <a:moveTo>
                  <a:pt x="110084" y="0"/>
                </a:moveTo>
                <a:lnTo>
                  <a:pt x="59875" y="1046"/>
                </a:lnTo>
                <a:lnTo>
                  <a:pt x="11279" y="71885"/>
                </a:lnTo>
                <a:lnTo>
                  <a:pt x="0" y="141393"/>
                </a:lnTo>
                <a:lnTo>
                  <a:pt x="3375" y="183111"/>
                </a:lnTo>
                <a:lnTo>
                  <a:pt x="13568" y="227074"/>
                </a:lnTo>
                <a:lnTo>
                  <a:pt x="31183" y="271482"/>
                </a:lnTo>
                <a:lnTo>
                  <a:pt x="56824" y="314536"/>
                </a:lnTo>
                <a:lnTo>
                  <a:pt x="91098" y="354439"/>
                </a:lnTo>
                <a:lnTo>
                  <a:pt x="134609" y="389390"/>
                </a:lnTo>
                <a:lnTo>
                  <a:pt x="187961" y="417592"/>
                </a:lnTo>
                <a:lnTo>
                  <a:pt x="289862" y="374624"/>
                </a:lnTo>
                <a:lnTo>
                  <a:pt x="337562" y="327070"/>
                </a:lnTo>
                <a:lnTo>
                  <a:pt x="343421" y="245020"/>
                </a:lnTo>
                <a:lnTo>
                  <a:pt x="319800" y="98568"/>
                </a:lnTo>
                <a:lnTo>
                  <a:pt x="295297" y="52479"/>
                </a:lnTo>
                <a:lnTo>
                  <a:pt x="255236" y="27323"/>
                </a:lnTo>
                <a:lnTo>
                  <a:pt x="217837" y="16827"/>
                </a:lnTo>
                <a:lnTo>
                  <a:pt x="201321" y="14723"/>
                </a:lnTo>
                <a:lnTo>
                  <a:pt x="110084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811373" y="6999973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6019" y="0"/>
                </a:moveTo>
                <a:lnTo>
                  <a:pt x="2654" y="330"/>
                </a:lnTo>
                <a:lnTo>
                  <a:pt x="850" y="2438"/>
                </a:lnTo>
                <a:lnTo>
                  <a:pt x="698" y="7518"/>
                </a:lnTo>
                <a:lnTo>
                  <a:pt x="0" y="12293"/>
                </a:lnTo>
                <a:lnTo>
                  <a:pt x="1917" y="15087"/>
                </a:lnTo>
                <a:lnTo>
                  <a:pt x="6200" y="20962"/>
                </a:lnTo>
                <a:lnTo>
                  <a:pt x="10871" y="26768"/>
                </a:lnTo>
                <a:lnTo>
                  <a:pt x="21234" y="39154"/>
                </a:lnTo>
                <a:lnTo>
                  <a:pt x="23837" y="35801"/>
                </a:lnTo>
                <a:lnTo>
                  <a:pt x="24866" y="35128"/>
                </a:lnTo>
                <a:lnTo>
                  <a:pt x="9499" y="139"/>
                </a:lnTo>
                <a:lnTo>
                  <a:pt x="6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918483" y="6960936"/>
            <a:ext cx="16510" cy="43180"/>
          </a:xfrm>
          <a:custGeom>
            <a:avLst/>
            <a:gdLst/>
            <a:ahLst/>
            <a:cxnLst/>
            <a:rect l="l" t="t" r="r" b="b"/>
            <a:pathLst>
              <a:path w="16510" h="43179">
                <a:moveTo>
                  <a:pt x="6896" y="0"/>
                </a:moveTo>
                <a:lnTo>
                  <a:pt x="4444" y="1308"/>
                </a:lnTo>
                <a:lnTo>
                  <a:pt x="2412" y="5956"/>
                </a:lnTo>
                <a:lnTo>
                  <a:pt x="0" y="10160"/>
                </a:lnTo>
                <a:lnTo>
                  <a:pt x="698" y="13462"/>
                </a:lnTo>
                <a:lnTo>
                  <a:pt x="2509" y="20484"/>
                </a:lnTo>
                <a:lnTo>
                  <a:pt x="4697" y="27608"/>
                </a:lnTo>
                <a:lnTo>
                  <a:pt x="7140" y="35034"/>
                </a:lnTo>
                <a:lnTo>
                  <a:pt x="9715" y="42964"/>
                </a:lnTo>
                <a:lnTo>
                  <a:pt x="13385" y="40843"/>
                </a:lnTo>
                <a:lnTo>
                  <a:pt x="14554" y="40563"/>
                </a:lnTo>
                <a:lnTo>
                  <a:pt x="14719" y="39979"/>
                </a:lnTo>
                <a:lnTo>
                  <a:pt x="16362" y="30939"/>
                </a:lnTo>
                <a:lnTo>
                  <a:pt x="16351" y="21923"/>
                </a:lnTo>
                <a:lnTo>
                  <a:pt x="15244" y="12940"/>
                </a:lnTo>
                <a:lnTo>
                  <a:pt x="13309" y="2400"/>
                </a:lnTo>
                <a:lnTo>
                  <a:pt x="10121" y="939"/>
                </a:lnTo>
                <a:lnTo>
                  <a:pt x="6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870742" y="7004334"/>
            <a:ext cx="15875" cy="43180"/>
          </a:xfrm>
          <a:custGeom>
            <a:avLst/>
            <a:gdLst/>
            <a:ahLst/>
            <a:cxnLst/>
            <a:rect l="l" t="t" r="r" b="b"/>
            <a:pathLst>
              <a:path w="15875" h="43179">
                <a:moveTo>
                  <a:pt x="7429" y="0"/>
                </a:moveTo>
                <a:lnTo>
                  <a:pt x="4889" y="1193"/>
                </a:lnTo>
                <a:lnTo>
                  <a:pt x="2654" y="5753"/>
                </a:lnTo>
                <a:lnTo>
                  <a:pt x="0" y="9804"/>
                </a:lnTo>
                <a:lnTo>
                  <a:pt x="594" y="13362"/>
                </a:lnTo>
                <a:lnTo>
                  <a:pt x="1975" y="20252"/>
                </a:lnTo>
                <a:lnTo>
                  <a:pt x="3789" y="27487"/>
                </a:lnTo>
                <a:lnTo>
                  <a:pt x="5848" y="35034"/>
                </a:lnTo>
                <a:lnTo>
                  <a:pt x="8013" y="43103"/>
                </a:lnTo>
                <a:lnTo>
                  <a:pt x="11785" y="41135"/>
                </a:lnTo>
                <a:lnTo>
                  <a:pt x="12992" y="40957"/>
                </a:lnTo>
                <a:lnTo>
                  <a:pt x="13182" y="40360"/>
                </a:lnTo>
                <a:lnTo>
                  <a:pt x="15280" y="31404"/>
                </a:lnTo>
                <a:lnTo>
                  <a:pt x="15733" y="22391"/>
                </a:lnTo>
                <a:lnTo>
                  <a:pt x="15098" y="13362"/>
                </a:lnTo>
                <a:lnTo>
                  <a:pt x="13716" y="2755"/>
                </a:lnTo>
                <a:lnTo>
                  <a:pt x="10617" y="1143"/>
                </a:lnTo>
                <a:lnTo>
                  <a:pt x="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914112" y="7046083"/>
            <a:ext cx="22225" cy="19685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2318" y="0"/>
                </a:moveTo>
                <a:lnTo>
                  <a:pt x="8762" y="6972"/>
                </a:lnTo>
                <a:lnTo>
                  <a:pt x="0" y="9740"/>
                </a:lnTo>
                <a:lnTo>
                  <a:pt x="723" y="19646"/>
                </a:lnTo>
                <a:lnTo>
                  <a:pt x="4940" y="19507"/>
                </a:lnTo>
                <a:lnTo>
                  <a:pt x="8127" y="19481"/>
                </a:lnTo>
                <a:lnTo>
                  <a:pt x="11315" y="19215"/>
                </a:lnTo>
                <a:lnTo>
                  <a:pt x="15824" y="18884"/>
                </a:lnTo>
                <a:lnTo>
                  <a:pt x="19227" y="16802"/>
                </a:lnTo>
                <a:lnTo>
                  <a:pt x="20383" y="12204"/>
                </a:lnTo>
                <a:lnTo>
                  <a:pt x="21818" y="6616"/>
                </a:lnTo>
                <a:lnTo>
                  <a:pt x="20180" y="2501"/>
                </a:lnTo>
                <a:lnTo>
                  <a:pt x="1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956647" y="7029937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79">
                <a:moveTo>
                  <a:pt x="3873" y="0"/>
                </a:moveTo>
                <a:lnTo>
                  <a:pt x="1790" y="4584"/>
                </a:lnTo>
                <a:lnTo>
                  <a:pt x="723" y="8229"/>
                </a:lnTo>
                <a:lnTo>
                  <a:pt x="0" y="10807"/>
                </a:lnTo>
                <a:lnTo>
                  <a:pt x="1777" y="14147"/>
                </a:lnTo>
                <a:lnTo>
                  <a:pt x="2489" y="17500"/>
                </a:lnTo>
                <a:lnTo>
                  <a:pt x="6134" y="16814"/>
                </a:lnTo>
                <a:lnTo>
                  <a:pt x="8623" y="16738"/>
                </a:lnTo>
                <a:lnTo>
                  <a:pt x="10858" y="15849"/>
                </a:lnTo>
                <a:lnTo>
                  <a:pt x="15747" y="13982"/>
                </a:lnTo>
                <a:lnTo>
                  <a:pt x="16217" y="9715"/>
                </a:lnTo>
                <a:lnTo>
                  <a:pt x="14668" y="5638"/>
                </a:lnTo>
                <a:lnTo>
                  <a:pt x="13995" y="3759"/>
                </a:lnTo>
                <a:lnTo>
                  <a:pt x="11328" y="1930"/>
                </a:lnTo>
                <a:lnTo>
                  <a:pt x="9258" y="1409"/>
                </a:lnTo>
                <a:lnTo>
                  <a:pt x="3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868366" y="7071962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79">
                <a:moveTo>
                  <a:pt x="3924" y="0"/>
                </a:moveTo>
                <a:lnTo>
                  <a:pt x="1841" y="4584"/>
                </a:lnTo>
                <a:lnTo>
                  <a:pt x="800" y="8216"/>
                </a:lnTo>
                <a:lnTo>
                  <a:pt x="0" y="10820"/>
                </a:lnTo>
                <a:lnTo>
                  <a:pt x="1803" y="14160"/>
                </a:lnTo>
                <a:lnTo>
                  <a:pt x="2514" y="17462"/>
                </a:lnTo>
                <a:lnTo>
                  <a:pt x="6146" y="16789"/>
                </a:lnTo>
                <a:lnTo>
                  <a:pt x="8674" y="16713"/>
                </a:lnTo>
                <a:lnTo>
                  <a:pt x="15824" y="13995"/>
                </a:lnTo>
                <a:lnTo>
                  <a:pt x="16243" y="9702"/>
                </a:lnTo>
                <a:lnTo>
                  <a:pt x="14020" y="3759"/>
                </a:lnTo>
                <a:lnTo>
                  <a:pt x="11379" y="1943"/>
                </a:lnTo>
                <a:lnTo>
                  <a:pt x="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0" y="6419227"/>
            <a:ext cx="335280" cy="683260"/>
          </a:xfrm>
          <a:custGeom>
            <a:avLst/>
            <a:gdLst/>
            <a:ahLst/>
            <a:cxnLst/>
            <a:rect l="l" t="t" r="r" b="b"/>
            <a:pathLst>
              <a:path w="335280" h="683259">
                <a:moveTo>
                  <a:pt x="130715" y="0"/>
                </a:moveTo>
                <a:lnTo>
                  <a:pt x="19366" y="19086"/>
                </a:lnTo>
                <a:lnTo>
                  <a:pt x="0" y="24377"/>
                </a:lnTo>
                <a:lnTo>
                  <a:pt x="0" y="475868"/>
                </a:lnTo>
                <a:lnTo>
                  <a:pt x="23106" y="483699"/>
                </a:lnTo>
                <a:lnTo>
                  <a:pt x="60641" y="499540"/>
                </a:lnTo>
                <a:lnTo>
                  <a:pt x="93544" y="517329"/>
                </a:lnTo>
                <a:lnTo>
                  <a:pt x="119604" y="542360"/>
                </a:lnTo>
                <a:lnTo>
                  <a:pt x="152402" y="591825"/>
                </a:lnTo>
                <a:lnTo>
                  <a:pt x="205522" y="682915"/>
                </a:lnTo>
                <a:lnTo>
                  <a:pt x="215936" y="603794"/>
                </a:lnTo>
                <a:lnTo>
                  <a:pt x="263957" y="603794"/>
                </a:lnTo>
                <a:lnTo>
                  <a:pt x="259675" y="577353"/>
                </a:lnTo>
                <a:lnTo>
                  <a:pt x="297877" y="577353"/>
                </a:lnTo>
                <a:lnTo>
                  <a:pt x="293764" y="566483"/>
                </a:lnTo>
                <a:lnTo>
                  <a:pt x="283873" y="523815"/>
                </a:lnTo>
                <a:lnTo>
                  <a:pt x="281810" y="477468"/>
                </a:lnTo>
                <a:lnTo>
                  <a:pt x="288915" y="423136"/>
                </a:lnTo>
                <a:lnTo>
                  <a:pt x="306525" y="356513"/>
                </a:lnTo>
                <a:lnTo>
                  <a:pt x="328299" y="283783"/>
                </a:lnTo>
                <a:lnTo>
                  <a:pt x="334978" y="238496"/>
                </a:lnTo>
                <a:lnTo>
                  <a:pt x="326044" y="201713"/>
                </a:lnTo>
                <a:lnTo>
                  <a:pt x="300976" y="154494"/>
                </a:lnTo>
                <a:lnTo>
                  <a:pt x="245119" y="55009"/>
                </a:lnTo>
                <a:lnTo>
                  <a:pt x="197166" y="7742"/>
                </a:lnTo>
                <a:lnTo>
                  <a:pt x="130715" y="0"/>
                </a:lnTo>
                <a:close/>
              </a:path>
              <a:path w="335280" h="683259">
                <a:moveTo>
                  <a:pt x="263957" y="603794"/>
                </a:moveTo>
                <a:lnTo>
                  <a:pt x="215936" y="603794"/>
                </a:lnTo>
                <a:lnTo>
                  <a:pt x="272997" y="659624"/>
                </a:lnTo>
                <a:lnTo>
                  <a:pt x="263957" y="603794"/>
                </a:lnTo>
                <a:close/>
              </a:path>
              <a:path w="335280" h="683259">
                <a:moveTo>
                  <a:pt x="297877" y="577353"/>
                </a:moveTo>
                <a:lnTo>
                  <a:pt x="259675" y="577353"/>
                </a:lnTo>
                <a:lnTo>
                  <a:pt x="310145" y="609776"/>
                </a:lnTo>
                <a:lnTo>
                  <a:pt x="297877" y="577353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4127" y="6670018"/>
            <a:ext cx="179138" cy="19622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851656" y="5556139"/>
            <a:ext cx="1522452" cy="910342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162721" y="5441778"/>
            <a:ext cx="37465" cy="26670"/>
          </a:xfrm>
          <a:custGeom>
            <a:avLst/>
            <a:gdLst/>
            <a:ahLst/>
            <a:cxnLst/>
            <a:rect l="l" t="t" r="r" b="b"/>
            <a:pathLst>
              <a:path w="37465" h="26670">
                <a:moveTo>
                  <a:pt x="32981" y="0"/>
                </a:moveTo>
                <a:lnTo>
                  <a:pt x="0" y="17856"/>
                </a:lnTo>
                <a:lnTo>
                  <a:pt x="152" y="21285"/>
                </a:lnTo>
                <a:lnTo>
                  <a:pt x="736" y="24549"/>
                </a:lnTo>
                <a:lnTo>
                  <a:pt x="2959" y="26149"/>
                </a:lnTo>
                <a:lnTo>
                  <a:pt x="4178" y="26060"/>
                </a:lnTo>
                <a:lnTo>
                  <a:pt x="7962" y="25857"/>
                </a:lnTo>
                <a:lnTo>
                  <a:pt x="13037" y="25857"/>
                </a:lnTo>
                <a:lnTo>
                  <a:pt x="15265" y="24066"/>
                </a:lnTo>
                <a:lnTo>
                  <a:pt x="20659" y="19395"/>
                </a:lnTo>
                <a:lnTo>
                  <a:pt x="25954" y="14347"/>
                </a:lnTo>
                <a:lnTo>
                  <a:pt x="37223" y="3200"/>
                </a:lnTo>
                <a:lnTo>
                  <a:pt x="33718" y="927"/>
                </a:lnTo>
                <a:lnTo>
                  <a:pt x="32981" y="0"/>
                </a:lnTo>
                <a:close/>
              </a:path>
              <a:path w="37465" h="26670">
                <a:moveTo>
                  <a:pt x="13037" y="25857"/>
                </a:moveTo>
                <a:lnTo>
                  <a:pt x="7962" y="25857"/>
                </a:lnTo>
                <a:lnTo>
                  <a:pt x="12674" y="26149"/>
                </a:lnTo>
                <a:lnTo>
                  <a:pt x="13037" y="25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278916" y="5375887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4699" y="0"/>
                </a:moveTo>
                <a:lnTo>
                  <a:pt x="1016" y="2336"/>
                </a:lnTo>
                <a:lnTo>
                  <a:pt x="0" y="10350"/>
                </a:lnTo>
                <a:lnTo>
                  <a:pt x="7365" y="12547"/>
                </a:lnTo>
                <a:lnTo>
                  <a:pt x="11582" y="20535"/>
                </a:lnTo>
                <a:lnTo>
                  <a:pt x="21018" y="18072"/>
                </a:lnTo>
                <a:lnTo>
                  <a:pt x="20142" y="14020"/>
                </a:lnTo>
                <a:lnTo>
                  <a:pt x="19532" y="10934"/>
                </a:lnTo>
                <a:lnTo>
                  <a:pt x="17614" y="3619"/>
                </a:lnTo>
                <a:lnTo>
                  <a:pt x="14973" y="711"/>
                </a:lnTo>
                <a:lnTo>
                  <a:pt x="4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351719" y="5385975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4711" y="0"/>
                </a:moveTo>
                <a:lnTo>
                  <a:pt x="1028" y="2324"/>
                </a:lnTo>
                <a:lnTo>
                  <a:pt x="0" y="10350"/>
                </a:lnTo>
                <a:lnTo>
                  <a:pt x="7378" y="12534"/>
                </a:lnTo>
                <a:lnTo>
                  <a:pt x="11595" y="20535"/>
                </a:lnTo>
                <a:lnTo>
                  <a:pt x="21018" y="18059"/>
                </a:lnTo>
                <a:lnTo>
                  <a:pt x="20154" y="14008"/>
                </a:lnTo>
                <a:lnTo>
                  <a:pt x="19558" y="10921"/>
                </a:lnTo>
                <a:lnTo>
                  <a:pt x="18732" y="7899"/>
                </a:lnTo>
                <a:lnTo>
                  <a:pt x="17614" y="3619"/>
                </a:lnTo>
                <a:lnTo>
                  <a:pt x="15011" y="711"/>
                </a:lnTo>
                <a:lnTo>
                  <a:pt x="4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1209272" y="5401986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4699" y="0"/>
                </a:moveTo>
                <a:lnTo>
                  <a:pt x="1003" y="2324"/>
                </a:lnTo>
                <a:lnTo>
                  <a:pt x="0" y="10350"/>
                </a:lnTo>
                <a:lnTo>
                  <a:pt x="7365" y="12534"/>
                </a:lnTo>
                <a:lnTo>
                  <a:pt x="11582" y="20535"/>
                </a:lnTo>
                <a:lnTo>
                  <a:pt x="21005" y="18059"/>
                </a:lnTo>
                <a:lnTo>
                  <a:pt x="20129" y="14008"/>
                </a:lnTo>
                <a:lnTo>
                  <a:pt x="19545" y="10934"/>
                </a:lnTo>
                <a:lnTo>
                  <a:pt x="18732" y="7912"/>
                </a:lnTo>
                <a:lnTo>
                  <a:pt x="17614" y="3606"/>
                </a:lnTo>
                <a:lnTo>
                  <a:pt x="14986" y="698"/>
                </a:lnTo>
                <a:lnTo>
                  <a:pt x="4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140721" y="5397925"/>
            <a:ext cx="27940" cy="17780"/>
          </a:xfrm>
          <a:custGeom>
            <a:avLst/>
            <a:gdLst/>
            <a:ahLst/>
            <a:cxnLst/>
            <a:rect l="l" t="t" r="r" b="b"/>
            <a:pathLst>
              <a:path w="27940" h="17779">
                <a:moveTo>
                  <a:pt x="13614" y="0"/>
                </a:moveTo>
                <a:lnTo>
                  <a:pt x="9296" y="152"/>
                </a:lnTo>
                <a:lnTo>
                  <a:pt x="927" y="7569"/>
                </a:lnTo>
                <a:lnTo>
                  <a:pt x="0" y="11887"/>
                </a:lnTo>
                <a:lnTo>
                  <a:pt x="5664" y="17779"/>
                </a:lnTo>
                <a:lnTo>
                  <a:pt x="11494" y="15491"/>
                </a:lnTo>
                <a:lnTo>
                  <a:pt x="17543" y="13920"/>
                </a:lnTo>
                <a:lnTo>
                  <a:pt x="23189" y="11495"/>
                </a:lnTo>
                <a:lnTo>
                  <a:pt x="27812" y="6642"/>
                </a:lnTo>
                <a:lnTo>
                  <a:pt x="23875" y="4711"/>
                </a:lnTo>
                <a:lnTo>
                  <a:pt x="20954" y="3213"/>
                </a:lnTo>
                <a:lnTo>
                  <a:pt x="17894" y="1904"/>
                </a:lnTo>
                <a:lnTo>
                  <a:pt x="13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246973" y="5466087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74" y="0"/>
                </a:moveTo>
                <a:lnTo>
                  <a:pt x="5740" y="1092"/>
                </a:lnTo>
                <a:lnTo>
                  <a:pt x="0" y="6019"/>
                </a:lnTo>
                <a:lnTo>
                  <a:pt x="2540" y="10248"/>
                </a:lnTo>
                <a:lnTo>
                  <a:pt x="4876" y="13144"/>
                </a:lnTo>
                <a:lnTo>
                  <a:pt x="6527" y="15240"/>
                </a:lnTo>
                <a:lnTo>
                  <a:pt x="10223" y="15646"/>
                </a:lnTo>
                <a:lnTo>
                  <a:pt x="13309" y="16929"/>
                </a:lnTo>
                <a:lnTo>
                  <a:pt x="14770" y="13639"/>
                </a:lnTo>
                <a:lnTo>
                  <a:pt x="16116" y="11557"/>
                </a:lnTo>
                <a:lnTo>
                  <a:pt x="17945" y="4279"/>
                </a:lnTo>
                <a:lnTo>
                  <a:pt x="14706" y="1524"/>
                </a:lnTo>
                <a:lnTo>
                  <a:pt x="10604" y="469"/>
                </a:lnTo>
                <a:lnTo>
                  <a:pt x="8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086201" y="53949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7594" y="0"/>
                </a:moveTo>
                <a:lnTo>
                  <a:pt x="3809" y="1930"/>
                </a:lnTo>
                <a:lnTo>
                  <a:pt x="88" y="6921"/>
                </a:lnTo>
                <a:lnTo>
                  <a:pt x="0" y="10058"/>
                </a:lnTo>
                <a:lnTo>
                  <a:pt x="647" y="12090"/>
                </a:lnTo>
                <a:lnTo>
                  <a:pt x="2349" y="17271"/>
                </a:lnTo>
                <a:lnTo>
                  <a:pt x="7238" y="16522"/>
                </a:lnTo>
                <a:lnTo>
                  <a:pt x="13347" y="14719"/>
                </a:lnTo>
                <a:lnTo>
                  <a:pt x="15163" y="11480"/>
                </a:lnTo>
                <a:lnTo>
                  <a:pt x="17525" y="9143"/>
                </a:lnTo>
                <a:lnTo>
                  <a:pt x="15036" y="6502"/>
                </a:lnTo>
                <a:lnTo>
                  <a:pt x="13627" y="4457"/>
                </a:lnTo>
                <a:lnTo>
                  <a:pt x="75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219495" y="5354020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99" y="0"/>
                </a:moveTo>
                <a:lnTo>
                  <a:pt x="5765" y="1092"/>
                </a:lnTo>
                <a:lnTo>
                  <a:pt x="0" y="6019"/>
                </a:lnTo>
                <a:lnTo>
                  <a:pt x="2565" y="10248"/>
                </a:lnTo>
                <a:lnTo>
                  <a:pt x="6553" y="15227"/>
                </a:lnTo>
                <a:lnTo>
                  <a:pt x="10248" y="15646"/>
                </a:lnTo>
                <a:lnTo>
                  <a:pt x="13309" y="16929"/>
                </a:lnTo>
                <a:lnTo>
                  <a:pt x="14795" y="13639"/>
                </a:lnTo>
                <a:lnTo>
                  <a:pt x="16141" y="11556"/>
                </a:lnTo>
                <a:lnTo>
                  <a:pt x="17983" y="4279"/>
                </a:lnTo>
                <a:lnTo>
                  <a:pt x="14757" y="1523"/>
                </a:lnTo>
                <a:lnTo>
                  <a:pt x="10629" y="469"/>
                </a:lnTo>
                <a:lnTo>
                  <a:pt x="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2953893" y="5513164"/>
            <a:ext cx="53340" cy="74930"/>
          </a:xfrm>
          <a:custGeom>
            <a:avLst/>
            <a:gdLst/>
            <a:ahLst/>
            <a:cxnLst/>
            <a:rect l="l" t="t" r="r" b="b"/>
            <a:pathLst>
              <a:path w="53340" h="74929">
                <a:moveTo>
                  <a:pt x="4639" y="74498"/>
                </a:moveTo>
                <a:lnTo>
                  <a:pt x="0" y="41673"/>
                </a:lnTo>
                <a:lnTo>
                  <a:pt x="3525" y="22971"/>
                </a:lnTo>
                <a:lnTo>
                  <a:pt x="19781" y="11408"/>
                </a:lnTo>
                <a:lnTo>
                  <a:pt x="53331" y="0"/>
                </a:lnTo>
              </a:path>
            </a:pathLst>
          </a:custGeom>
          <a:ln w="15874">
            <a:solidFill>
              <a:srgbClr val="68AD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3886713" y="5466087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86" y="0"/>
                </a:moveTo>
                <a:lnTo>
                  <a:pt x="5727" y="1092"/>
                </a:lnTo>
                <a:lnTo>
                  <a:pt x="0" y="6019"/>
                </a:lnTo>
                <a:lnTo>
                  <a:pt x="2540" y="10248"/>
                </a:lnTo>
                <a:lnTo>
                  <a:pt x="6540" y="15240"/>
                </a:lnTo>
                <a:lnTo>
                  <a:pt x="10210" y="15646"/>
                </a:lnTo>
                <a:lnTo>
                  <a:pt x="13296" y="16929"/>
                </a:lnTo>
                <a:lnTo>
                  <a:pt x="14770" y="13639"/>
                </a:lnTo>
                <a:lnTo>
                  <a:pt x="16129" y="11557"/>
                </a:lnTo>
                <a:lnTo>
                  <a:pt x="17945" y="4279"/>
                </a:lnTo>
                <a:lnTo>
                  <a:pt x="14719" y="1524"/>
                </a:lnTo>
                <a:lnTo>
                  <a:pt x="10604" y="469"/>
                </a:lnTo>
                <a:lnTo>
                  <a:pt x="8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3725918" y="53949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7620" y="0"/>
                </a:moveTo>
                <a:lnTo>
                  <a:pt x="3848" y="1930"/>
                </a:lnTo>
                <a:lnTo>
                  <a:pt x="76" y="6921"/>
                </a:lnTo>
                <a:lnTo>
                  <a:pt x="0" y="10058"/>
                </a:lnTo>
                <a:lnTo>
                  <a:pt x="647" y="12090"/>
                </a:lnTo>
                <a:lnTo>
                  <a:pt x="2374" y="17271"/>
                </a:lnTo>
                <a:lnTo>
                  <a:pt x="7251" y="16522"/>
                </a:lnTo>
                <a:lnTo>
                  <a:pt x="13373" y="14719"/>
                </a:lnTo>
                <a:lnTo>
                  <a:pt x="15176" y="11480"/>
                </a:lnTo>
                <a:lnTo>
                  <a:pt x="17538" y="9143"/>
                </a:lnTo>
                <a:lnTo>
                  <a:pt x="15049" y="6502"/>
                </a:lnTo>
                <a:lnTo>
                  <a:pt x="13627" y="4457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3859243" y="5354020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699" y="0"/>
                </a:moveTo>
                <a:lnTo>
                  <a:pt x="5753" y="1092"/>
                </a:lnTo>
                <a:lnTo>
                  <a:pt x="4127" y="2463"/>
                </a:lnTo>
                <a:lnTo>
                  <a:pt x="0" y="6019"/>
                </a:lnTo>
                <a:lnTo>
                  <a:pt x="2540" y="10248"/>
                </a:lnTo>
                <a:lnTo>
                  <a:pt x="6553" y="15227"/>
                </a:lnTo>
                <a:lnTo>
                  <a:pt x="10236" y="15646"/>
                </a:lnTo>
                <a:lnTo>
                  <a:pt x="13296" y="16929"/>
                </a:lnTo>
                <a:lnTo>
                  <a:pt x="14770" y="13639"/>
                </a:lnTo>
                <a:lnTo>
                  <a:pt x="16116" y="11556"/>
                </a:lnTo>
                <a:lnTo>
                  <a:pt x="17970" y="4279"/>
                </a:lnTo>
                <a:lnTo>
                  <a:pt x="14732" y="1523"/>
                </a:lnTo>
                <a:lnTo>
                  <a:pt x="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3916330" y="5428149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8712" y="0"/>
                </a:moveTo>
                <a:lnTo>
                  <a:pt x="5765" y="1117"/>
                </a:lnTo>
                <a:lnTo>
                  <a:pt x="0" y="6032"/>
                </a:lnTo>
                <a:lnTo>
                  <a:pt x="2540" y="10274"/>
                </a:lnTo>
                <a:lnTo>
                  <a:pt x="4876" y="13157"/>
                </a:lnTo>
                <a:lnTo>
                  <a:pt x="6527" y="15240"/>
                </a:lnTo>
                <a:lnTo>
                  <a:pt x="10236" y="15671"/>
                </a:lnTo>
                <a:lnTo>
                  <a:pt x="13296" y="16954"/>
                </a:lnTo>
                <a:lnTo>
                  <a:pt x="14782" y="13652"/>
                </a:lnTo>
                <a:lnTo>
                  <a:pt x="16141" y="11582"/>
                </a:lnTo>
                <a:lnTo>
                  <a:pt x="17970" y="4305"/>
                </a:lnTo>
                <a:lnTo>
                  <a:pt x="14744" y="1549"/>
                </a:lnTo>
                <a:lnTo>
                  <a:pt x="8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3958582" y="5421537"/>
            <a:ext cx="18415" cy="22860"/>
          </a:xfrm>
          <a:custGeom>
            <a:avLst/>
            <a:gdLst/>
            <a:ahLst/>
            <a:cxnLst/>
            <a:rect l="l" t="t" r="r" b="b"/>
            <a:pathLst>
              <a:path w="18415" h="22860">
                <a:moveTo>
                  <a:pt x="8724" y="0"/>
                </a:moveTo>
                <a:lnTo>
                  <a:pt x="5765" y="1117"/>
                </a:lnTo>
                <a:lnTo>
                  <a:pt x="0" y="6032"/>
                </a:lnTo>
                <a:lnTo>
                  <a:pt x="2540" y="10274"/>
                </a:lnTo>
                <a:lnTo>
                  <a:pt x="4889" y="13157"/>
                </a:lnTo>
                <a:lnTo>
                  <a:pt x="6553" y="15239"/>
                </a:lnTo>
                <a:lnTo>
                  <a:pt x="11290" y="21551"/>
                </a:lnTo>
                <a:lnTo>
                  <a:pt x="14351" y="22821"/>
                </a:lnTo>
                <a:lnTo>
                  <a:pt x="15824" y="19532"/>
                </a:lnTo>
                <a:lnTo>
                  <a:pt x="16129" y="17246"/>
                </a:lnTo>
                <a:lnTo>
                  <a:pt x="17932" y="9969"/>
                </a:lnTo>
                <a:lnTo>
                  <a:pt x="14744" y="1536"/>
                </a:lnTo>
                <a:lnTo>
                  <a:pt x="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4005582" y="6034368"/>
            <a:ext cx="394414" cy="43211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519" y="719997"/>
            <a:ext cx="712961" cy="355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3780" y="1633678"/>
            <a:ext cx="407924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 i="1">
                <a:latin typeface="Book Antiqua"/>
                <a:cs typeface="Book Antiqua"/>
              </a:rPr>
              <a:t>Little </a:t>
            </a:r>
            <a:r>
              <a:rPr dirty="0" sz="1100" spc="-110" i="1">
                <a:latin typeface="Book Antiqua"/>
                <a:cs typeface="Book Antiqua"/>
              </a:rPr>
              <a:t>Ant’s </a:t>
            </a:r>
            <a:r>
              <a:rPr dirty="0" sz="1100" spc="-70" i="1">
                <a:latin typeface="Book Antiqua"/>
                <a:cs typeface="Book Antiqua"/>
              </a:rPr>
              <a:t>Big</a:t>
            </a:r>
            <a:r>
              <a:rPr dirty="0" sz="1100" spc="-90" i="1">
                <a:latin typeface="Book Antiqua"/>
                <a:cs typeface="Book Antiqua"/>
              </a:rPr>
              <a:t> </a:t>
            </a:r>
            <a:r>
              <a:rPr dirty="0" sz="1100" spc="-75" i="1">
                <a:latin typeface="Book Antiqua"/>
                <a:cs typeface="Book Antiqua"/>
              </a:rPr>
              <a:t>Plan</a:t>
            </a:r>
            <a:endParaRPr sz="1100">
              <a:latin typeface="Book Antiqua"/>
              <a:cs typeface="Book Antiqua"/>
            </a:endParaRPr>
          </a:p>
          <a:p>
            <a:pPr marL="12700" marR="2287905">
              <a:lnSpc>
                <a:spcPct val="100000"/>
              </a:lnSpc>
            </a:pPr>
            <a:r>
              <a:rPr dirty="0" sz="1100" spc="-65">
                <a:latin typeface="Palatino Linotype"/>
                <a:cs typeface="Palatino Linotype"/>
              </a:rPr>
              <a:t>Illustrated </a:t>
            </a:r>
            <a:r>
              <a:rPr dirty="0" sz="1100" spc="-105">
                <a:latin typeface="Palatino Linotype"/>
                <a:cs typeface="Palatino Linotype"/>
              </a:rPr>
              <a:t>by </a:t>
            </a:r>
            <a:r>
              <a:rPr dirty="0" sz="1100" spc="-65">
                <a:latin typeface="Palatino Linotype"/>
                <a:cs typeface="Palatino Linotype"/>
              </a:rPr>
              <a:t>Steven </a:t>
            </a:r>
            <a:r>
              <a:rPr dirty="0" sz="1100" spc="-70">
                <a:latin typeface="Palatino Linotype"/>
                <a:cs typeface="Palatino Linotype"/>
              </a:rPr>
              <a:t>McKimmie  </a:t>
            </a:r>
            <a:r>
              <a:rPr dirty="0" sz="1100" spc="-25">
                <a:latin typeface="Palatino Linotype"/>
                <a:cs typeface="Palatino Linotype"/>
              </a:rPr>
              <a:t>Written </a:t>
            </a:r>
            <a:r>
              <a:rPr dirty="0" sz="1100" spc="-105">
                <a:latin typeface="Palatino Linotype"/>
                <a:cs typeface="Palatino Linotype"/>
              </a:rPr>
              <a:t>by </a:t>
            </a:r>
            <a:r>
              <a:rPr dirty="0" sz="1100" spc="-75">
                <a:latin typeface="Palatino Linotype"/>
                <a:cs typeface="Palatino Linotype"/>
              </a:rPr>
              <a:t>Candice </a:t>
            </a:r>
            <a:r>
              <a:rPr dirty="0" sz="1100" spc="-80">
                <a:latin typeface="Palatino Linotype"/>
                <a:cs typeface="Palatino Linotype"/>
              </a:rPr>
              <a:t>Dingwall  </a:t>
            </a:r>
            <a:r>
              <a:rPr dirty="0" sz="1100" spc="-85">
                <a:latin typeface="Palatino Linotype"/>
                <a:cs typeface="Palatino Linotype"/>
              </a:rPr>
              <a:t>Designed </a:t>
            </a:r>
            <a:r>
              <a:rPr dirty="0" sz="1100" spc="-105">
                <a:latin typeface="Palatino Linotype"/>
                <a:cs typeface="Palatino Linotype"/>
              </a:rPr>
              <a:t>by </a:t>
            </a:r>
            <a:r>
              <a:rPr dirty="0" sz="1100" spc="-30">
                <a:latin typeface="Palatino Linotype"/>
                <a:cs typeface="Palatino Linotype"/>
              </a:rPr>
              <a:t>Telri</a:t>
            </a:r>
            <a:r>
              <a:rPr dirty="0" sz="1100" spc="-80">
                <a:latin typeface="Palatino Linotype"/>
                <a:cs typeface="Palatino Linotype"/>
              </a:rPr>
              <a:t> </a:t>
            </a:r>
            <a:r>
              <a:rPr dirty="0" sz="1100" spc="-65">
                <a:latin typeface="Palatino Linotype"/>
                <a:cs typeface="Palatino Linotype"/>
              </a:rPr>
              <a:t>Stoop</a:t>
            </a:r>
            <a:endParaRPr sz="11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dirty="0" sz="1100" spc="-80">
                <a:latin typeface="Palatino Linotype"/>
                <a:cs typeface="Palatino Linotype"/>
              </a:rPr>
              <a:t>with </a:t>
            </a:r>
            <a:r>
              <a:rPr dirty="0" sz="1100" spc="-70">
                <a:latin typeface="Palatino Linotype"/>
                <a:cs typeface="Palatino Linotype"/>
              </a:rPr>
              <a:t>the </a:t>
            </a:r>
            <a:r>
              <a:rPr dirty="0" sz="1100" spc="-90">
                <a:latin typeface="Palatino Linotype"/>
                <a:cs typeface="Palatino Linotype"/>
              </a:rPr>
              <a:t>help </a:t>
            </a:r>
            <a:r>
              <a:rPr dirty="0" sz="1100" spc="-60">
                <a:latin typeface="Palatino Linotype"/>
                <a:cs typeface="Palatino Linotype"/>
              </a:rPr>
              <a:t>of </a:t>
            </a:r>
            <a:r>
              <a:rPr dirty="0" sz="1100" spc="-70">
                <a:latin typeface="Palatino Linotype"/>
                <a:cs typeface="Palatino Linotype"/>
              </a:rPr>
              <a:t>the </a:t>
            </a:r>
            <a:r>
              <a:rPr dirty="0" sz="1100" spc="-75">
                <a:latin typeface="Palatino Linotype"/>
                <a:cs typeface="Palatino Linotype"/>
              </a:rPr>
              <a:t>Book </a:t>
            </a:r>
            <a:r>
              <a:rPr dirty="0" sz="1100" spc="-100">
                <a:latin typeface="Palatino Linotype"/>
                <a:cs typeface="Palatino Linotype"/>
              </a:rPr>
              <a:t>Dash </a:t>
            </a:r>
            <a:r>
              <a:rPr dirty="0" sz="1100" spc="-85">
                <a:latin typeface="Palatino Linotype"/>
                <a:cs typeface="Palatino Linotype"/>
              </a:rPr>
              <a:t>participants </a:t>
            </a:r>
            <a:r>
              <a:rPr dirty="0" sz="1100" spc="-55">
                <a:latin typeface="Palatino Linotype"/>
                <a:cs typeface="Palatino Linotype"/>
              </a:rPr>
              <a:t>in </a:t>
            </a:r>
            <a:r>
              <a:rPr dirty="0" sz="1100" spc="-95">
                <a:latin typeface="Palatino Linotype"/>
                <a:cs typeface="Palatino Linotype"/>
              </a:rPr>
              <a:t>Johannesburg </a:t>
            </a:r>
            <a:r>
              <a:rPr dirty="0" sz="1100" spc="-65">
                <a:latin typeface="Palatino Linotype"/>
                <a:cs typeface="Palatino Linotype"/>
              </a:rPr>
              <a:t>on </a:t>
            </a:r>
            <a:r>
              <a:rPr dirty="0" sz="1100" spc="-45">
                <a:latin typeface="Palatino Linotype"/>
                <a:cs typeface="Palatino Linotype"/>
              </a:rPr>
              <a:t>27 </a:t>
            </a:r>
            <a:r>
              <a:rPr dirty="0" sz="1100" spc="-85">
                <a:latin typeface="Palatino Linotype"/>
                <a:cs typeface="Palatino Linotype"/>
              </a:rPr>
              <a:t>June</a:t>
            </a:r>
            <a:r>
              <a:rPr dirty="0" sz="1100" spc="75">
                <a:latin typeface="Palatino Linotype"/>
                <a:cs typeface="Palatino Linotype"/>
              </a:rPr>
              <a:t> </a:t>
            </a:r>
            <a:r>
              <a:rPr dirty="0" sz="1100" spc="-50">
                <a:latin typeface="Palatino Linotype"/>
                <a:cs typeface="Palatino Linotype"/>
              </a:rPr>
              <a:t>2015.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780" y="2639518"/>
            <a:ext cx="4090035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0">
                <a:latin typeface="Palatino Linotype"/>
                <a:cs typeface="Palatino Linotype"/>
              </a:rPr>
              <a:t>ISBN:</a:t>
            </a:r>
            <a:r>
              <a:rPr dirty="0" sz="1100" spc="-35">
                <a:latin typeface="Palatino Linotype"/>
                <a:cs typeface="Palatino Linotype"/>
              </a:rPr>
              <a:t> </a:t>
            </a:r>
            <a:r>
              <a:rPr dirty="0" sz="1100" spc="-15">
                <a:latin typeface="Palatino Linotype"/>
                <a:cs typeface="Palatino Linotype"/>
              </a:rPr>
              <a:t>978-1-928318-22-4</a:t>
            </a:r>
            <a:endParaRPr sz="11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spc="-40">
                <a:latin typeface="Palatino Linotype"/>
                <a:cs typeface="Palatino Linotype"/>
              </a:rPr>
              <a:t>This </a:t>
            </a:r>
            <a:r>
              <a:rPr dirty="0" sz="1100" spc="-75">
                <a:latin typeface="Palatino Linotype"/>
                <a:cs typeface="Palatino Linotype"/>
              </a:rPr>
              <a:t>work </a:t>
            </a:r>
            <a:r>
              <a:rPr dirty="0" sz="1100" spc="-60">
                <a:latin typeface="Palatino Linotype"/>
                <a:cs typeface="Palatino Linotype"/>
              </a:rPr>
              <a:t>is </a:t>
            </a:r>
            <a:r>
              <a:rPr dirty="0" sz="1100" spc="-75">
                <a:latin typeface="Palatino Linotype"/>
                <a:cs typeface="Palatino Linotype"/>
              </a:rPr>
              <a:t>licensed </a:t>
            </a:r>
            <a:r>
              <a:rPr dirty="0" sz="1100" spc="-80">
                <a:latin typeface="Palatino Linotype"/>
                <a:cs typeface="Palatino Linotype"/>
              </a:rPr>
              <a:t>under </a:t>
            </a:r>
            <a:r>
              <a:rPr dirty="0" sz="1100" spc="-100">
                <a:latin typeface="Palatino Linotype"/>
                <a:cs typeface="Palatino Linotype"/>
              </a:rPr>
              <a:t>a </a:t>
            </a:r>
            <a:r>
              <a:rPr dirty="0" sz="1100" spc="-60">
                <a:latin typeface="Palatino Linotype"/>
                <a:cs typeface="Palatino Linotype"/>
              </a:rPr>
              <a:t>Creative </a:t>
            </a:r>
            <a:r>
              <a:rPr dirty="0" sz="1100" spc="-80">
                <a:latin typeface="Palatino Linotype"/>
                <a:cs typeface="Palatino Linotype"/>
              </a:rPr>
              <a:t>Commons </a:t>
            </a:r>
            <a:r>
              <a:rPr dirty="0" sz="1100" spc="-55">
                <a:latin typeface="Palatino Linotype"/>
                <a:cs typeface="Palatino Linotype"/>
              </a:rPr>
              <a:t>Attribution </a:t>
            </a:r>
            <a:r>
              <a:rPr dirty="0" sz="1100" spc="-30">
                <a:latin typeface="Palatino Linotype"/>
                <a:cs typeface="Palatino Linotype"/>
              </a:rPr>
              <a:t>4.0 </a:t>
            </a:r>
            <a:r>
              <a:rPr dirty="0" sz="1100" spc="-60">
                <a:latin typeface="Palatino Linotype"/>
                <a:cs typeface="Palatino Linotype"/>
              </a:rPr>
              <a:t>Licence  </a:t>
            </a:r>
            <a:r>
              <a:rPr dirty="0" sz="1100" spc="-45">
                <a:latin typeface="Palatino Linotype"/>
                <a:cs typeface="Palatino Linotype"/>
                <a:hlinkClick r:id="rId3"/>
              </a:rPr>
              <a:t>(http://creativecommons.org/licenses/by/4.0/). </a:t>
            </a:r>
            <a:r>
              <a:rPr dirty="0" sz="1100" spc="-100">
                <a:latin typeface="Palatino Linotype"/>
                <a:cs typeface="Palatino Linotype"/>
              </a:rPr>
              <a:t>You </a:t>
            </a:r>
            <a:r>
              <a:rPr dirty="0" sz="1100" spc="-70">
                <a:latin typeface="Palatino Linotype"/>
                <a:cs typeface="Palatino Linotype"/>
              </a:rPr>
              <a:t>are </a:t>
            </a:r>
            <a:r>
              <a:rPr dirty="0" sz="1100" spc="-50">
                <a:latin typeface="Palatino Linotype"/>
                <a:cs typeface="Palatino Linotype"/>
              </a:rPr>
              <a:t>free </a:t>
            </a:r>
            <a:r>
              <a:rPr dirty="0" sz="1100" spc="-40">
                <a:latin typeface="Palatino Linotype"/>
                <a:cs typeface="Palatino Linotype"/>
              </a:rPr>
              <a:t>to </a:t>
            </a:r>
            <a:r>
              <a:rPr dirty="0" sz="1100" spc="-70">
                <a:latin typeface="Palatino Linotype"/>
                <a:cs typeface="Palatino Linotype"/>
              </a:rPr>
              <a:t>share  </a:t>
            </a:r>
            <a:r>
              <a:rPr dirty="0" sz="1100" spc="-80">
                <a:latin typeface="Palatino Linotype"/>
                <a:cs typeface="Palatino Linotype"/>
              </a:rPr>
              <a:t>(copy </a:t>
            </a:r>
            <a:r>
              <a:rPr dirty="0" sz="1100" spc="-105">
                <a:latin typeface="Palatino Linotype"/>
                <a:cs typeface="Palatino Linotype"/>
              </a:rPr>
              <a:t>and </a:t>
            </a:r>
            <a:r>
              <a:rPr dirty="0" sz="1100" spc="-65">
                <a:latin typeface="Palatino Linotype"/>
                <a:cs typeface="Palatino Linotype"/>
              </a:rPr>
              <a:t>redistribute </a:t>
            </a:r>
            <a:r>
              <a:rPr dirty="0" sz="1100" spc="-55">
                <a:latin typeface="Palatino Linotype"/>
                <a:cs typeface="Palatino Linotype"/>
              </a:rPr>
              <a:t>the </a:t>
            </a:r>
            <a:r>
              <a:rPr dirty="0" sz="1100" spc="-70">
                <a:latin typeface="Palatino Linotype"/>
                <a:cs typeface="Palatino Linotype"/>
              </a:rPr>
              <a:t>material </a:t>
            </a:r>
            <a:r>
              <a:rPr dirty="0" sz="1100" spc="-45">
                <a:latin typeface="Palatino Linotype"/>
                <a:cs typeface="Palatino Linotype"/>
              </a:rPr>
              <a:t>in </a:t>
            </a:r>
            <a:r>
              <a:rPr dirty="0" sz="1100" spc="-100">
                <a:latin typeface="Palatino Linotype"/>
                <a:cs typeface="Palatino Linotype"/>
              </a:rPr>
              <a:t>any medium </a:t>
            </a:r>
            <a:r>
              <a:rPr dirty="0" sz="1100" spc="-45">
                <a:latin typeface="Palatino Linotype"/>
                <a:cs typeface="Palatino Linotype"/>
              </a:rPr>
              <a:t>or </a:t>
            </a:r>
            <a:r>
              <a:rPr dirty="0" sz="1100" spc="-55">
                <a:latin typeface="Palatino Linotype"/>
                <a:cs typeface="Palatino Linotype"/>
              </a:rPr>
              <a:t>format) </a:t>
            </a:r>
            <a:r>
              <a:rPr dirty="0" sz="1100" spc="-105">
                <a:latin typeface="Palatino Linotype"/>
                <a:cs typeface="Palatino Linotype"/>
              </a:rPr>
              <a:t>and </a:t>
            </a:r>
            <a:r>
              <a:rPr dirty="0" sz="1100" spc="-100">
                <a:latin typeface="Palatino Linotype"/>
                <a:cs typeface="Palatino Linotype"/>
              </a:rPr>
              <a:t>adapt  </a:t>
            </a:r>
            <a:r>
              <a:rPr dirty="0" sz="1100" spc="-55">
                <a:latin typeface="Palatino Linotype"/>
                <a:cs typeface="Palatino Linotype"/>
              </a:rPr>
              <a:t>(remix, transform, </a:t>
            </a:r>
            <a:r>
              <a:rPr dirty="0" sz="1100" spc="-105">
                <a:latin typeface="Palatino Linotype"/>
                <a:cs typeface="Palatino Linotype"/>
              </a:rPr>
              <a:t>and </a:t>
            </a:r>
            <a:r>
              <a:rPr dirty="0" sz="1100" spc="-85">
                <a:latin typeface="Palatino Linotype"/>
                <a:cs typeface="Palatino Linotype"/>
              </a:rPr>
              <a:t>build upon </a:t>
            </a:r>
            <a:r>
              <a:rPr dirty="0" sz="1100" spc="-55">
                <a:latin typeface="Palatino Linotype"/>
                <a:cs typeface="Palatino Linotype"/>
              </a:rPr>
              <a:t>the </a:t>
            </a:r>
            <a:r>
              <a:rPr dirty="0" sz="1100" spc="-65">
                <a:latin typeface="Palatino Linotype"/>
                <a:cs typeface="Palatino Linotype"/>
              </a:rPr>
              <a:t>material) </a:t>
            </a:r>
            <a:r>
              <a:rPr dirty="0" sz="1100" spc="-55">
                <a:latin typeface="Palatino Linotype"/>
                <a:cs typeface="Palatino Linotype"/>
              </a:rPr>
              <a:t>this </a:t>
            </a:r>
            <a:r>
              <a:rPr dirty="0" sz="1100" spc="-75">
                <a:latin typeface="Palatino Linotype"/>
                <a:cs typeface="Palatino Linotype"/>
              </a:rPr>
              <a:t>work </a:t>
            </a:r>
            <a:r>
              <a:rPr dirty="0" sz="1100" spc="-45">
                <a:latin typeface="Palatino Linotype"/>
                <a:cs typeface="Palatino Linotype"/>
              </a:rPr>
              <a:t>for </a:t>
            </a:r>
            <a:r>
              <a:rPr dirty="0" sz="1100" spc="-100">
                <a:latin typeface="Palatino Linotype"/>
                <a:cs typeface="Palatino Linotype"/>
              </a:rPr>
              <a:t>any </a:t>
            </a:r>
            <a:r>
              <a:rPr dirty="0" sz="1100" spc="-80">
                <a:latin typeface="Palatino Linotype"/>
                <a:cs typeface="Palatino Linotype"/>
              </a:rPr>
              <a:t>purpose,  </a:t>
            </a:r>
            <a:r>
              <a:rPr dirty="0" sz="1100" spc="-70">
                <a:latin typeface="Palatino Linotype"/>
                <a:cs typeface="Palatino Linotype"/>
              </a:rPr>
              <a:t>even commercially. </a:t>
            </a:r>
            <a:r>
              <a:rPr dirty="0" sz="1100" spc="-35">
                <a:latin typeface="Palatino Linotype"/>
                <a:cs typeface="Palatino Linotype"/>
              </a:rPr>
              <a:t>The </a:t>
            </a:r>
            <a:r>
              <a:rPr dirty="0" sz="1100" spc="-60">
                <a:latin typeface="Palatino Linotype"/>
                <a:cs typeface="Palatino Linotype"/>
              </a:rPr>
              <a:t>licensor cannot </a:t>
            </a:r>
            <a:r>
              <a:rPr dirty="0" sz="1100" spc="-70">
                <a:latin typeface="Palatino Linotype"/>
                <a:cs typeface="Palatino Linotype"/>
              </a:rPr>
              <a:t>revoke </a:t>
            </a:r>
            <a:r>
              <a:rPr dirty="0" sz="1100" spc="-65">
                <a:latin typeface="Palatino Linotype"/>
                <a:cs typeface="Palatino Linotype"/>
              </a:rPr>
              <a:t>these </a:t>
            </a:r>
            <a:r>
              <a:rPr dirty="0" sz="1100" spc="-75">
                <a:latin typeface="Palatino Linotype"/>
                <a:cs typeface="Palatino Linotype"/>
              </a:rPr>
              <a:t>freedoms </a:t>
            </a:r>
            <a:r>
              <a:rPr dirty="0" sz="1100" spc="-95">
                <a:latin typeface="Palatino Linotype"/>
                <a:cs typeface="Palatino Linotype"/>
              </a:rPr>
              <a:t>as </a:t>
            </a:r>
            <a:r>
              <a:rPr dirty="0" sz="1100" spc="-70">
                <a:latin typeface="Palatino Linotype"/>
                <a:cs typeface="Palatino Linotype"/>
              </a:rPr>
              <a:t>long </a:t>
            </a:r>
            <a:r>
              <a:rPr dirty="0" sz="1100" spc="-95">
                <a:latin typeface="Palatino Linotype"/>
                <a:cs typeface="Palatino Linotype"/>
              </a:rPr>
              <a:t>as  </a:t>
            </a:r>
            <a:r>
              <a:rPr dirty="0" sz="1100" spc="-100">
                <a:latin typeface="Palatino Linotype"/>
                <a:cs typeface="Palatino Linotype"/>
              </a:rPr>
              <a:t>you </a:t>
            </a:r>
            <a:r>
              <a:rPr dirty="0" sz="1100" spc="-65">
                <a:latin typeface="Palatino Linotype"/>
                <a:cs typeface="Palatino Linotype"/>
              </a:rPr>
              <a:t>follow </a:t>
            </a:r>
            <a:r>
              <a:rPr dirty="0" sz="1100" spc="-55">
                <a:latin typeface="Palatino Linotype"/>
                <a:cs typeface="Palatino Linotype"/>
              </a:rPr>
              <a:t>the </a:t>
            </a:r>
            <a:r>
              <a:rPr dirty="0" sz="1100" spc="-65">
                <a:latin typeface="Palatino Linotype"/>
                <a:cs typeface="Palatino Linotype"/>
              </a:rPr>
              <a:t>following license</a:t>
            </a:r>
            <a:r>
              <a:rPr dirty="0" sz="1100" spc="-45">
                <a:latin typeface="Palatino Linotype"/>
                <a:cs typeface="Palatino Linotype"/>
              </a:rPr>
              <a:t> </a:t>
            </a:r>
            <a:r>
              <a:rPr dirty="0" sz="1100" spc="-55">
                <a:latin typeface="Palatino Linotype"/>
                <a:cs typeface="Palatino Linotype"/>
              </a:rPr>
              <a:t>terms: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780" y="4148278"/>
            <a:ext cx="4046220" cy="2372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latin typeface="Palatino Linotype"/>
                <a:cs typeface="Palatino Linotype"/>
              </a:rPr>
              <a:t>Attribution: </a:t>
            </a:r>
            <a:r>
              <a:rPr dirty="0" sz="1100" spc="-100">
                <a:latin typeface="Palatino Linotype"/>
                <a:cs typeface="Palatino Linotype"/>
              </a:rPr>
              <a:t>You </a:t>
            </a:r>
            <a:r>
              <a:rPr dirty="0" sz="1100" spc="-85">
                <a:latin typeface="Palatino Linotype"/>
                <a:cs typeface="Palatino Linotype"/>
              </a:rPr>
              <a:t>must </a:t>
            </a:r>
            <a:r>
              <a:rPr dirty="0" sz="1100" spc="-75">
                <a:latin typeface="Palatino Linotype"/>
                <a:cs typeface="Palatino Linotype"/>
              </a:rPr>
              <a:t>give appropriate </a:t>
            </a:r>
            <a:r>
              <a:rPr dirty="0" sz="1100" spc="-55">
                <a:latin typeface="Palatino Linotype"/>
                <a:cs typeface="Palatino Linotype"/>
              </a:rPr>
              <a:t>credit, </a:t>
            </a:r>
            <a:r>
              <a:rPr dirty="0" sz="1100" spc="-80">
                <a:latin typeface="Palatino Linotype"/>
                <a:cs typeface="Palatino Linotype"/>
              </a:rPr>
              <a:t>provide </a:t>
            </a:r>
            <a:r>
              <a:rPr dirty="0" sz="1100" spc="-100">
                <a:latin typeface="Palatino Linotype"/>
                <a:cs typeface="Palatino Linotype"/>
              </a:rPr>
              <a:t>a </a:t>
            </a:r>
            <a:r>
              <a:rPr dirty="0" sz="1100" spc="-60">
                <a:latin typeface="Palatino Linotype"/>
                <a:cs typeface="Palatino Linotype"/>
              </a:rPr>
              <a:t>link </a:t>
            </a:r>
            <a:r>
              <a:rPr dirty="0" sz="1100" spc="-40">
                <a:latin typeface="Palatino Linotype"/>
                <a:cs typeface="Palatino Linotype"/>
              </a:rPr>
              <a:t>to </a:t>
            </a:r>
            <a:r>
              <a:rPr dirty="0" sz="1100" spc="-55">
                <a:latin typeface="Palatino Linotype"/>
                <a:cs typeface="Palatino Linotype"/>
              </a:rPr>
              <a:t>the  </a:t>
            </a:r>
            <a:r>
              <a:rPr dirty="0" sz="1100" spc="-60">
                <a:latin typeface="Palatino Linotype"/>
                <a:cs typeface="Palatino Linotype"/>
              </a:rPr>
              <a:t>license, </a:t>
            </a:r>
            <a:r>
              <a:rPr dirty="0" sz="1100" spc="-105">
                <a:latin typeface="Palatino Linotype"/>
                <a:cs typeface="Palatino Linotype"/>
              </a:rPr>
              <a:t>and </a:t>
            </a:r>
            <a:r>
              <a:rPr dirty="0" sz="1100" spc="-65">
                <a:latin typeface="Palatino Linotype"/>
                <a:cs typeface="Palatino Linotype"/>
              </a:rPr>
              <a:t>indicate </a:t>
            </a:r>
            <a:r>
              <a:rPr dirty="0" sz="1100" spc="-40">
                <a:latin typeface="Palatino Linotype"/>
                <a:cs typeface="Palatino Linotype"/>
              </a:rPr>
              <a:t>if </a:t>
            </a:r>
            <a:r>
              <a:rPr dirty="0" sz="1100" spc="-75">
                <a:latin typeface="Palatino Linotype"/>
                <a:cs typeface="Palatino Linotype"/>
              </a:rPr>
              <a:t>changes were </a:t>
            </a:r>
            <a:r>
              <a:rPr dirty="0" sz="1100" spc="-95">
                <a:latin typeface="Palatino Linotype"/>
                <a:cs typeface="Palatino Linotype"/>
              </a:rPr>
              <a:t>made. </a:t>
            </a:r>
            <a:r>
              <a:rPr dirty="0" sz="1100" spc="-100">
                <a:latin typeface="Palatino Linotype"/>
                <a:cs typeface="Palatino Linotype"/>
              </a:rPr>
              <a:t>You </a:t>
            </a:r>
            <a:r>
              <a:rPr dirty="0" sz="1100" spc="-114">
                <a:latin typeface="Palatino Linotype"/>
                <a:cs typeface="Palatino Linotype"/>
              </a:rPr>
              <a:t>may </a:t>
            </a:r>
            <a:r>
              <a:rPr dirty="0" sz="1100" spc="-100">
                <a:latin typeface="Palatino Linotype"/>
                <a:cs typeface="Palatino Linotype"/>
              </a:rPr>
              <a:t>do </a:t>
            </a:r>
            <a:r>
              <a:rPr dirty="0" sz="1100" spc="-70">
                <a:latin typeface="Palatino Linotype"/>
                <a:cs typeface="Palatino Linotype"/>
              </a:rPr>
              <a:t>so </a:t>
            </a:r>
            <a:r>
              <a:rPr dirty="0" sz="1100" spc="-45">
                <a:latin typeface="Palatino Linotype"/>
                <a:cs typeface="Palatino Linotype"/>
              </a:rPr>
              <a:t>in </a:t>
            </a:r>
            <a:r>
              <a:rPr dirty="0" sz="1100" spc="-100">
                <a:latin typeface="Palatino Linotype"/>
                <a:cs typeface="Palatino Linotype"/>
              </a:rPr>
              <a:t>any  </a:t>
            </a:r>
            <a:r>
              <a:rPr dirty="0" sz="1100" spc="-75">
                <a:latin typeface="Palatino Linotype"/>
                <a:cs typeface="Palatino Linotype"/>
              </a:rPr>
              <a:t>reasonable </a:t>
            </a:r>
            <a:r>
              <a:rPr dirty="0" sz="1100" spc="-70">
                <a:latin typeface="Palatino Linotype"/>
                <a:cs typeface="Palatino Linotype"/>
              </a:rPr>
              <a:t>manner, </a:t>
            </a:r>
            <a:r>
              <a:rPr dirty="0" sz="1100" spc="-75">
                <a:latin typeface="Palatino Linotype"/>
                <a:cs typeface="Palatino Linotype"/>
              </a:rPr>
              <a:t>but </a:t>
            </a:r>
            <a:r>
              <a:rPr dirty="0" sz="1100" spc="-50">
                <a:latin typeface="Palatino Linotype"/>
                <a:cs typeface="Palatino Linotype"/>
              </a:rPr>
              <a:t>not </a:t>
            </a:r>
            <a:r>
              <a:rPr dirty="0" sz="1100" spc="-45">
                <a:latin typeface="Palatino Linotype"/>
                <a:cs typeface="Palatino Linotype"/>
              </a:rPr>
              <a:t>in </a:t>
            </a:r>
            <a:r>
              <a:rPr dirty="0" sz="1100" spc="-100">
                <a:latin typeface="Palatino Linotype"/>
                <a:cs typeface="Palatino Linotype"/>
              </a:rPr>
              <a:t>any </a:t>
            </a:r>
            <a:r>
              <a:rPr dirty="0" sz="1100" spc="-120">
                <a:latin typeface="Palatino Linotype"/>
                <a:cs typeface="Palatino Linotype"/>
              </a:rPr>
              <a:t>way </a:t>
            </a:r>
            <a:r>
              <a:rPr dirty="0" sz="1100" spc="-55">
                <a:latin typeface="Palatino Linotype"/>
                <a:cs typeface="Palatino Linotype"/>
              </a:rPr>
              <a:t>that </a:t>
            </a:r>
            <a:r>
              <a:rPr dirty="0" sz="1100" spc="-85">
                <a:latin typeface="Palatino Linotype"/>
                <a:cs typeface="Palatino Linotype"/>
              </a:rPr>
              <a:t>suggests </a:t>
            </a:r>
            <a:r>
              <a:rPr dirty="0" sz="1100" spc="-55">
                <a:latin typeface="Palatino Linotype"/>
                <a:cs typeface="Palatino Linotype"/>
              </a:rPr>
              <a:t>the </a:t>
            </a:r>
            <a:r>
              <a:rPr dirty="0" sz="1100" spc="-60">
                <a:latin typeface="Palatino Linotype"/>
                <a:cs typeface="Palatino Linotype"/>
              </a:rPr>
              <a:t>licensor </a:t>
            </a:r>
            <a:r>
              <a:rPr dirty="0" sz="1100" spc="-75">
                <a:latin typeface="Palatino Linotype"/>
                <a:cs typeface="Palatino Linotype"/>
              </a:rPr>
              <a:t>endorses  </a:t>
            </a:r>
            <a:r>
              <a:rPr dirty="0" sz="1100" spc="-100">
                <a:latin typeface="Palatino Linotype"/>
                <a:cs typeface="Palatino Linotype"/>
              </a:rPr>
              <a:t>you </a:t>
            </a:r>
            <a:r>
              <a:rPr dirty="0" sz="1100" spc="-45">
                <a:latin typeface="Palatino Linotype"/>
                <a:cs typeface="Palatino Linotype"/>
              </a:rPr>
              <a:t>or </a:t>
            </a:r>
            <a:r>
              <a:rPr dirty="0" sz="1100" spc="-85">
                <a:latin typeface="Palatino Linotype"/>
                <a:cs typeface="Palatino Linotype"/>
              </a:rPr>
              <a:t>your</a:t>
            </a:r>
            <a:r>
              <a:rPr dirty="0" sz="1100" spc="-125">
                <a:latin typeface="Palatino Linotype"/>
                <a:cs typeface="Palatino Linotype"/>
              </a:rPr>
              <a:t> </a:t>
            </a:r>
            <a:r>
              <a:rPr dirty="0" sz="1100" spc="-70">
                <a:latin typeface="Palatino Linotype"/>
                <a:cs typeface="Palatino Linotype"/>
              </a:rPr>
              <a:t>use.</a:t>
            </a:r>
            <a:endParaRPr sz="1100">
              <a:latin typeface="Palatino Linotype"/>
              <a:cs typeface="Palatino Linotype"/>
            </a:endParaRPr>
          </a:p>
          <a:p>
            <a:pPr marL="12700" marR="14604">
              <a:lnSpc>
                <a:spcPct val="100000"/>
              </a:lnSpc>
            </a:pPr>
            <a:r>
              <a:rPr dirty="0" sz="1100" spc="-100">
                <a:latin typeface="Palatino Linotype"/>
                <a:cs typeface="Palatino Linotype"/>
              </a:rPr>
              <a:t>No </a:t>
            </a:r>
            <a:r>
              <a:rPr dirty="0" sz="1100" spc="-80">
                <a:latin typeface="Palatino Linotype"/>
                <a:cs typeface="Palatino Linotype"/>
              </a:rPr>
              <a:t>additional </a:t>
            </a:r>
            <a:r>
              <a:rPr dirty="0" sz="1100" spc="-50">
                <a:latin typeface="Palatino Linotype"/>
                <a:cs typeface="Palatino Linotype"/>
              </a:rPr>
              <a:t>restrictions: </a:t>
            </a:r>
            <a:r>
              <a:rPr dirty="0" sz="1100" spc="-100">
                <a:latin typeface="Palatino Linotype"/>
                <a:cs typeface="Palatino Linotype"/>
              </a:rPr>
              <a:t>You </a:t>
            </a:r>
            <a:r>
              <a:rPr dirty="0" sz="1100" spc="-114">
                <a:latin typeface="Palatino Linotype"/>
                <a:cs typeface="Palatino Linotype"/>
              </a:rPr>
              <a:t>may </a:t>
            </a:r>
            <a:r>
              <a:rPr dirty="0" sz="1100" spc="-50">
                <a:latin typeface="Palatino Linotype"/>
                <a:cs typeface="Palatino Linotype"/>
              </a:rPr>
              <a:t>not </a:t>
            </a:r>
            <a:r>
              <a:rPr dirty="0" sz="1100" spc="-105">
                <a:latin typeface="Palatino Linotype"/>
                <a:cs typeface="Palatino Linotype"/>
              </a:rPr>
              <a:t>apply </a:t>
            </a:r>
            <a:r>
              <a:rPr dirty="0" sz="1100" spc="-80">
                <a:latin typeface="Palatino Linotype"/>
                <a:cs typeface="Palatino Linotype"/>
              </a:rPr>
              <a:t>legal </a:t>
            </a:r>
            <a:r>
              <a:rPr dirty="0" sz="1100" spc="-65">
                <a:latin typeface="Palatino Linotype"/>
                <a:cs typeface="Palatino Linotype"/>
              </a:rPr>
              <a:t>terms </a:t>
            </a:r>
            <a:r>
              <a:rPr dirty="0" sz="1100" spc="-45">
                <a:latin typeface="Palatino Linotype"/>
                <a:cs typeface="Palatino Linotype"/>
              </a:rPr>
              <a:t>or </a:t>
            </a:r>
            <a:r>
              <a:rPr dirty="0" sz="1100" spc="-60">
                <a:latin typeface="Palatino Linotype"/>
                <a:cs typeface="Palatino Linotype"/>
              </a:rPr>
              <a:t>technological  </a:t>
            </a:r>
            <a:r>
              <a:rPr dirty="0" sz="1100" spc="-85">
                <a:latin typeface="Palatino Linotype"/>
                <a:cs typeface="Palatino Linotype"/>
              </a:rPr>
              <a:t>measures </a:t>
            </a:r>
            <a:r>
              <a:rPr dirty="0" sz="1100" spc="-55">
                <a:latin typeface="Palatino Linotype"/>
                <a:cs typeface="Palatino Linotype"/>
              </a:rPr>
              <a:t>that </a:t>
            </a:r>
            <a:r>
              <a:rPr dirty="0" sz="1100" spc="-85">
                <a:latin typeface="Palatino Linotype"/>
                <a:cs typeface="Palatino Linotype"/>
              </a:rPr>
              <a:t>legally </a:t>
            </a:r>
            <a:r>
              <a:rPr dirty="0" sz="1100" spc="-50">
                <a:latin typeface="Palatino Linotype"/>
                <a:cs typeface="Palatino Linotype"/>
              </a:rPr>
              <a:t>restrict </a:t>
            </a:r>
            <a:r>
              <a:rPr dirty="0" sz="1100" spc="-60">
                <a:latin typeface="Palatino Linotype"/>
                <a:cs typeface="Palatino Linotype"/>
              </a:rPr>
              <a:t>others from </a:t>
            </a:r>
            <a:r>
              <a:rPr dirty="0" sz="1100" spc="-85">
                <a:latin typeface="Palatino Linotype"/>
                <a:cs typeface="Palatino Linotype"/>
              </a:rPr>
              <a:t>doing </a:t>
            </a:r>
            <a:r>
              <a:rPr dirty="0" sz="1100" spc="-75">
                <a:latin typeface="Palatino Linotype"/>
                <a:cs typeface="Palatino Linotype"/>
              </a:rPr>
              <a:t>anything </a:t>
            </a:r>
            <a:r>
              <a:rPr dirty="0" sz="1100" spc="-55">
                <a:latin typeface="Palatino Linotype"/>
                <a:cs typeface="Palatino Linotype"/>
              </a:rPr>
              <a:t>the </a:t>
            </a:r>
            <a:r>
              <a:rPr dirty="0" sz="1100" spc="-65">
                <a:latin typeface="Palatino Linotype"/>
                <a:cs typeface="Palatino Linotype"/>
              </a:rPr>
              <a:t>license  permits.</a:t>
            </a:r>
            <a:endParaRPr sz="1100">
              <a:latin typeface="Palatino Linotype"/>
              <a:cs typeface="Palatino Linotype"/>
            </a:endParaRPr>
          </a:p>
          <a:p>
            <a:pPr marL="12700" marR="181610">
              <a:lnSpc>
                <a:spcPct val="100000"/>
              </a:lnSpc>
            </a:pPr>
            <a:r>
              <a:rPr dirty="0" sz="1100" spc="-65">
                <a:latin typeface="Palatino Linotype"/>
                <a:cs typeface="Palatino Linotype"/>
              </a:rPr>
              <a:t>Notices: </a:t>
            </a:r>
            <a:r>
              <a:rPr dirty="0" sz="1100" spc="-100">
                <a:latin typeface="Palatino Linotype"/>
                <a:cs typeface="Palatino Linotype"/>
              </a:rPr>
              <a:t>You do </a:t>
            </a:r>
            <a:r>
              <a:rPr dirty="0" sz="1100" spc="-50">
                <a:latin typeface="Palatino Linotype"/>
                <a:cs typeface="Palatino Linotype"/>
              </a:rPr>
              <a:t>not </a:t>
            </a:r>
            <a:r>
              <a:rPr dirty="0" sz="1100" spc="-85">
                <a:latin typeface="Palatino Linotype"/>
                <a:cs typeface="Palatino Linotype"/>
              </a:rPr>
              <a:t>have </a:t>
            </a:r>
            <a:r>
              <a:rPr dirty="0" sz="1100" spc="-40">
                <a:latin typeface="Palatino Linotype"/>
                <a:cs typeface="Palatino Linotype"/>
              </a:rPr>
              <a:t>to </a:t>
            </a:r>
            <a:r>
              <a:rPr dirty="0" sz="1100" spc="-85">
                <a:latin typeface="Palatino Linotype"/>
                <a:cs typeface="Palatino Linotype"/>
              </a:rPr>
              <a:t>comply </a:t>
            </a:r>
            <a:r>
              <a:rPr dirty="0" sz="1100" spc="-65">
                <a:latin typeface="Palatino Linotype"/>
                <a:cs typeface="Palatino Linotype"/>
              </a:rPr>
              <a:t>with </a:t>
            </a:r>
            <a:r>
              <a:rPr dirty="0" sz="1100" spc="-55">
                <a:latin typeface="Palatino Linotype"/>
                <a:cs typeface="Palatino Linotype"/>
              </a:rPr>
              <a:t>the </a:t>
            </a:r>
            <a:r>
              <a:rPr dirty="0" sz="1100" spc="-65">
                <a:latin typeface="Palatino Linotype"/>
                <a:cs typeface="Palatino Linotype"/>
              </a:rPr>
              <a:t>license </a:t>
            </a:r>
            <a:r>
              <a:rPr dirty="0" sz="1100" spc="-45">
                <a:latin typeface="Palatino Linotype"/>
                <a:cs typeface="Palatino Linotype"/>
              </a:rPr>
              <a:t>for </a:t>
            </a:r>
            <a:r>
              <a:rPr dirty="0" sz="1100" spc="-65">
                <a:latin typeface="Palatino Linotype"/>
                <a:cs typeface="Palatino Linotype"/>
              </a:rPr>
              <a:t>elements </a:t>
            </a:r>
            <a:r>
              <a:rPr dirty="0" sz="1100" spc="-55">
                <a:latin typeface="Palatino Linotype"/>
                <a:cs typeface="Palatino Linotype"/>
              </a:rPr>
              <a:t>of  the </a:t>
            </a:r>
            <a:r>
              <a:rPr dirty="0" sz="1100" spc="-70">
                <a:latin typeface="Palatino Linotype"/>
                <a:cs typeface="Palatino Linotype"/>
              </a:rPr>
              <a:t>material </a:t>
            </a:r>
            <a:r>
              <a:rPr dirty="0" sz="1100" spc="-45">
                <a:latin typeface="Palatino Linotype"/>
                <a:cs typeface="Palatino Linotype"/>
              </a:rPr>
              <a:t>in </a:t>
            </a:r>
            <a:r>
              <a:rPr dirty="0" sz="1100" spc="-55">
                <a:latin typeface="Palatino Linotype"/>
                <a:cs typeface="Palatino Linotype"/>
              </a:rPr>
              <a:t>the </a:t>
            </a:r>
            <a:r>
              <a:rPr dirty="0" sz="1100" spc="-80">
                <a:latin typeface="Palatino Linotype"/>
                <a:cs typeface="Palatino Linotype"/>
              </a:rPr>
              <a:t>public </a:t>
            </a:r>
            <a:r>
              <a:rPr dirty="0" sz="1100" spc="-90">
                <a:latin typeface="Palatino Linotype"/>
                <a:cs typeface="Palatino Linotype"/>
              </a:rPr>
              <a:t>domain </a:t>
            </a:r>
            <a:r>
              <a:rPr dirty="0" sz="1100" spc="-45">
                <a:latin typeface="Palatino Linotype"/>
                <a:cs typeface="Palatino Linotype"/>
              </a:rPr>
              <a:t>or </a:t>
            </a:r>
            <a:r>
              <a:rPr dirty="0" sz="1100" spc="-75">
                <a:latin typeface="Palatino Linotype"/>
                <a:cs typeface="Palatino Linotype"/>
              </a:rPr>
              <a:t>where </a:t>
            </a:r>
            <a:r>
              <a:rPr dirty="0" sz="1100" spc="-85">
                <a:latin typeface="Palatino Linotype"/>
                <a:cs typeface="Palatino Linotype"/>
              </a:rPr>
              <a:t>your use </a:t>
            </a:r>
            <a:r>
              <a:rPr dirty="0" sz="1100" spc="-60">
                <a:latin typeface="Palatino Linotype"/>
                <a:cs typeface="Palatino Linotype"/>
              </a:rPr>
              <a:t>is </a:t>
            </a:r>
            <a:r>
              <a:rPr dirty="0" sz="1100" spc="-75">
                <a:latin typeface="Palatino Linotype"/>
                <a:cs typeface="Palatino Linotype"/>
              </a:rPr>
              <a:t>permitted </a:t>
            </a:r>
            <a:r>
              <a:rPr dirty="0" sz="1100" spc="-105">
                <a:latin typeface="Palatino Linotype"/>
                <a:cs typeface="Palatino Linotype"/>
              </a:rPr>
              <a:t>by </a:t>
            </a:r>
            <a:r>
              <a:rPr dirty="0" sz="1100" spc="-85">
                <a:latin typeface="Palatino Linotype"/>
                <a:cs typeface="Palatino Linotype"/>
              </a:rPr>
              <a:t>an  </a:t>
            </a:r>
            <a:r>
              <a:rPr dirty="0" sz="1100" spc="-80">
                <a:latin typeface="Palatino Linotype"/>
                <a:cs typeface="Palatino Linotype"/>
              </a:rPr>
              <a:t>applicable </a:t>
            </a:r>
            <a:r>
              <a:rPr dirty="0" sz="1100" spc="-60">
                <a:latin typeface="Palatino Linotype"/>
                <a:cs typeface="Palatino Linotype"/>
              </a:rPr>
              <a:t>exception </a:t>
            </a:r>
            <a:r>
              <a:rPr dirty="0" sz="1100" spc="-45">
                <a:latin typeface="Palatino Linotype"/>
                <a:cs typeface="Palatino Linotype"/>
              </a:rPr>
              <a:t>or</a:t>
            </a:r>
            <a:r>
              <a:rPr dirty="0" sz="1100" spc="40">
                <a:latin typeface="Palatino Linotype"/>
                <a:cs typeface="Palatino Linotype"/>
              </a:rPr>
              <a:t> </a:t>
            </a:r>
            <a:r>
              <a:rPr dirty="0" sz="1100" spc="-55">
                <a:latin typeface="Palatino Linotype"/>
                <a:cs typeface="Palatino Linotype"/>
              </a:rPr>
              <a:t>limitation.</a:t>
            </a:r>
            <a:endParaRPr sz="1100">
              <a:latin typeface="Palatino Linotype"/>
              <a:cs typeface="Palatino Linotype"/>
            </a:endParaRPr>
          </a:p>
          <a:p>
            <a:pPr marL="12700" marR="173990">
              <a:lnSpc>
                <a:spcPct val="100000"/>
              </a:lnSpc>
            </a:pPr>
            <a:r>
              <a:rPr dirty="0" sz="1100" spc="-100">
                <a:latin typeface="Palatino Linotype"/>
                <a:cs typeface="Palatino Linotype"/>
              </a:rPr>
              <a:t>No </a:t>
            </a:r>
            <a:r>
              <a:rPr dirty="0" sz="1100" spc="-65">
                <a:latin typeface="Palatino Linotype"/>
                <a:cs typeface="Palatino Linotype"/>
              </a:rPr>
              <a:t>warranties </a:t>
            </a:r>
            <a:r>
              <a:rPr dirty="0" sz="1100" spc="-70">
                <a:latin typeface="Palatino Linotype"/>
                <a:cs typeface="Palatino Linotype"/>
              </a:rPr>
              <a:t>are </a:t>
            </a:r>
            <a:r>
              <a:rPr dirty="0" sz="1100" spc="-65">
                <a:latin typeface="Palatino Linotype"/>
                <a:cs typeface="Palatino Linotype"/>
              </a:rPr>
              <a:t>given. </a:t>
            </a:r>
            <a:r>
              <a:rPr dirty="0" sz="1100" spc="-35">
                <a:latin typeface="Palatino Linotype"/>
                <a:cs typeface="Palatino Linotype"/>
              </a:rPr>
              <a:t>The </a:t>
            </a:r>
            <a:r>
              <a:rPr dirty="0" sz="1100" spc="-65">
                <a:latin typeface="Palatino Linotype"/>
                <a:cs typeface="Palatino Linotype"/>
              </a:rPr>
              <a:t>license </a:t>
            </a:r>
            <a:r>
              <a:rPr dirty="0" sz="1100" spc="-114">
                <a:latin typeface="Palatino Linotype"/>
                <a:cs typeface="Palatino Linotype"/>
              </a:rPr>
              <a:t>may </a:t>
            </a:r>
            <a:r>
              <a:rPr dirty="0" sz="1100" spc="-50">
                <a:latin typeface="Palatino Linotype"/>
                <a:cs typeface="Palatino Linotype"/>
              </a:rPr>
              <a:t>not </a:t>
            </a:r>
            <a:r>
              <a:rPr dirty="0" sz="1100" spc="-75">
                <a:latin typeface="Palatino Linotype"/>
                <a:cs typeface="Palatino Linotype"/>
              </a:rPr>
              <a:t>give </a:t>
            </a:r>
            <a:r>
              <a:rPr dirty="0" sz="1100" spc="-100">
                <a:latin typeface="Palatino Linotype"/>
                <a:cs typeface="Palatino Linotype"/>
              </a:rPr>
              <a:t>you </a:t>
            </a:r>
            <a:r>
              <a:rPr dirty="0" sz="1100" spc="-70">
                <a:latin typeface="Palatino Linotype"/>
                <a:cs typeface="Palatino Linotype"/>
              </a:rPr>
              <a:t>all </a:t>
            </a:r>
            <a:r>
              <a:rPr dirty="0" sz="1100" spc="-55">
                <a:latin typeface="Palatino Linotype"/>
                <a:cs typeface="Palatino Linotype"/>
              </a:rPr>
              <a:t>of the  </a:t>
            </a:r>
            <a:r>
              <a:rPr dirty="0" sz="1100" spc="-75">
                <a:latin typeface="Palatino Linotype"/>
                <a:cs typeface="Palatino Linotype"/>
              </a:rPr>
              <a:t>permissions </a:t>
            </a:r>
            <a:r>
              <a:rPr dirty="0" sz="1100" spc="-80">
                <a:latin typeface="Palatino Linotype"/>
                <a:cs typeface="Palatino Linotype"/>
              </a:rPr>
              <a:t>necessary </a:t>
            </a:r>
            <a:r>
              <a:rPr dirty="0" sz="1100" spc="-45">
                <a:latin typeface="Palatino Linotype"/>
                <a:cs typeface="Palatino Linotype"/>
              </a:rPr>
              <a:t>for </a:t>
            </a:r>
            <a:r>
              <a:rPr dirty="0" sz="1100" spc="-85">
                <a:latin typeface="Palatino Linotype"/>
                <a:cs typeface="Palatino Linotype"/>
              </a:rPr>
              <a:t>your </a:t>
            </a:r>
            <a:r>
              <a:rPr dirty="0" sz="1100" spc="-75">
                <a:latin typeface="Palatino Linotype"/>
                <a:cs typeface="Palatino Linotype"/>
              </a:rPr>
              <a:t>intended </a:t>
            </a:r>
            <a:r>
              <a:rPr dirty="0" sz="1100" spc="-70">
                <a:latin typeface="Palatino Linotype"/>
                <a:cs typeface="Palatino Linotype"/>
              </a:rPr>
              <a:t>use. </a:t>
            </a:r>
            <a:r>
              <a:rPr dirty="0" sz="1100" spc="-40">
                <a:latin typeface="Palatino Linotype"/>
                <a:cs typeface="Palatino Linotype"/>
              </a:rPr>
              <a:t>For </a:t>
            </a:r>
            <a:r>
              <a:rPr dirty="0" sz="1100" spc="-75">
                <a:latin typeface="Palatino Linotype"/>
                <a:cs typeface="Palatino Linotype"/>
              </a:rPr>
              <a:t>example, </a:t>
            </a:r>
            <a:r>
              <a:rPr dirty="0" sz="1100" spc="-55">
                <a:latin typeface="Palatino Linotype"/>
                <a:cs typeface="Palatino Linotype"/>
              </a:rPr>
              <a:t>other </a:t>
            </a:r>
            <a:r>
              <a:rPr dirty="0" sz="1100" spc="-65">
                <a:latin typeface="Palatino Linotype"/>
                <a:cs typeface="Palatino Linotype"/>
              </a:rPr>
              <a:t>rights  </a:t>
            </a:r>
            <a:r>
              <a:rPr dirty="0" sz="1100" spc="-80">
                <a:latin typeface="Palatino Linotype"/>
                <a:cs typeface="Palatino Linotype"/>
              </a:rPr>
              <a:t>such </a:t>
            </a:r>
            <a:r>
              <a:rPr dirty="0" sz="1100" spc="-95">
                <a:latin typeface="Palatino Linotype"/>
                <a:cs typeface="Palatino Linotype"/>
              </a:rPr>
              <a:t>as </a:t>
            </a:r>
            <a:r>
              <a:rPr dirty="0" sz="1100" spc="-70">
                <a:latin typeface="Palatino Linotype"/>
                <a:cs typeface="Palatino Linotype"/>
              </a:rPr>
              <a:t>publicity, </a:t>
            </a:r>
            <a:r>
              <a:rPr dirty="0" sz="1100" spc="-75">
                <a:latin typeface="Palatino Linotype"/>
                <a:cs typeface="Palatino Linotype"/>
              </a:rPr>
              <a:t>privacy, </a:t>
            </a:r>
            <a:r>
              <a:rPr dirty="0" sz="1100" spc="-45">
                <a:latin typeface="Palatino Linotype"/>
                <a:cs typeface="Palatino Linotype"/>
              </a:rPr>
              <a:t>or </a:t>
            </a:r>
            <a:r>
              <a:rPr dirty="0" sz="1100" spc="-75">
                <a:latin typeface="Palatino Linotype"/>
                <a:cs typeface="Palatino Linotype"/>
              </a:rPr>
              <a:t>moral </a:t>
            </a:r>
            <a:r>
              <a:rPr dirty="0" sz="1100" spc="-60">
                <a:latin typeface="Palatino Linotype"/>
                <a:cs typeface="Palatino Linotype"/>
              </a:rPr>
              <a:t>rights </a:t>
            </a:r>
            <a:r>
              <a:rPr dirty="0" sz="1100" spc="-114">
                <a:latin typeface="Palatino Linotype"/>
                <a:cs typeface="Palatino Linotype"/>
              </a:rPr>
              <a:t>may </a:t>
            </a:r>
            <a:r>
              <a:rPr dirty="0" sz="1100" spc="-55">
                <a:latin typeface="Palatino Linotype"/>
                <a:cs typeface="Palatino Linotype"/>
              </a:rPr>
              <a:t>limit </a:t>
            </a:r>
            <a:r>
              <a:rPr dirty="0" sz="1100" spc="-85">
                <a:latin typeface="Palatino Linotype"/>
                <a:cs typeface="Palatino Linotype"/>
              </a:rPr>
              <a:t>how </a:t>
            </a:r>
            <a:r>
              <a:rPr dirty="0" sz="1100" spc="-100">
                <a:latin typeface="Palatino Linotype"/>
                <a:cs typeface="Palatino Linotype"/>
              </a:rPr>
              <a:t>you </a:t>
            </a:r>
            <a:r>
              <a:rPr dirty="0" sz="1100" spc="-85">
                <a:latin typeface="Palatino Linotype"/>
                <a:cs typeface="Palatino Linotype"/>
              </a:rPr>
              <a:t>use </a:t>
            </a:r>
            <a:r>
              <a:rPr dirty="0" sz="1100" spc="-55">
                <a:latin typeface="Palatino Linotype"/>
                <a:cs typeface="Palatino Linotype"/>
              </a:rPr>
              <a:t>the  </a:t>
            </a:r>
            <a:r>
              <a:rPr dirty="0" sz="1100" spc="-65">
                <a:latin typeface="Palatino Linotype"/>
                <a:cs typeface="Palatino Linotype"/>
              </a:rPr>
              <a:t>material.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20219" y="2515104"/>
            <a:ext cx="4250169" cy="2148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9381490">
              <a:lnSpc>
                <a:spcPct val="100000"/>
              </a:lnSpc>
              <a:spcBef>
                <a:spcPts val="135"/>
              </a:spcBef>
            </a:pPr>
            <a:r>
              <a:rPr dirty="0" spc="-110"/>
              <a:t>Little </a:t>
            </a:r>
            <a:r>
              <a:rPr dirty="0" spc="-135"/>
              <a:t>Ant’s </a:t>
            </a:r>
            <a:r>
              <a:rPr dirty="0" spc="90"/>
              <a:t>Big</a:t>
            </a:r>
            <a:r>
              <a:rPr dirty="0" spc="-280"/>
              <a:t> </a:t>
            </a:r>
            <a:r>
              <a:rPr dirty="0" spc="5"/>
              <a:t>Plan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29169" y="6314883"/>
            <a:ext cx="1199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latin typeface="Lucida Sans"/>
                <a:cs typeface="Lucida Sans"/>
              </a:rPr>
              <a:t>Candice</a:t>
            </a:r>
            <a:r>
              <a:rPr dirty="0" sz="1200" spc="-140">
                <a:latin typeface="Lucida Sans"/>
                <a:cs typeface="Lucida Sans"/>
              </a:rPr>
              <a:t> </a:t>
            </a:r>
            <a:r>
              <a:rPr dirty="0" sz="1200" spc="-60">
                <a:latin typeface="Lucida Sans"/>
                <a:cs typeface="Lucida Sans"/>
              </a:rPr>
              <a:t>Dingwall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92809" y="6314883"/>
            <a:ext cx="1261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Lucida Sans"/>
                <a:cs typeface="Lucida Sans"/>
              </a:rPr>
              <a:t>Steven</a:t>
            </a:r>
            <a:r>
              <a:rPr dirty="0" sz="1200" spc="-130">
                <a:latin typeface="Lucida Sans"/>
                <a:cs typeface="Lucida Sans"/>
              </a:rPr>
              <a:t> </a:t>
            </a:r>
            <a:r>
              <a:rPr dirty="0" sz="1200" spc="-40">
                <a:latin typeface="Lucida Sans"/>
                <a:cs typeface="Lucida Sans"/>
              </a:rPr>
              <a:t>McKimmie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14286" y="6314883"/>
            <a:ext cx="762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latin typeface="Lucida Sans"/>
                <a:cs typeface="Lucida Sans"/>
              </a:rPr>
              <a:t>Telri</a:t>
            </a:r>
            <a:r>
              <a:rPr dirty="0" sz="1200" spc="-140">
                <a:latin typeface="Lucida Sans"/>
                <a:cs typeface="Lucida Sans"/>
              </a:rPr>
              <a:t> </a:t>
            </a:r>
            <a:r>
              <a:rPr dirty="0" sz="1200" spc="-40">
                <a:latin typeface="Lucida Sans"/>
                <a:cs typeface="Lucida Sans"/>
              </a:rPr>
              <a:t>Stoop</a:t>
            </a:r>
            <a:endParaRPr sz="1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7525" y="2780571"/>
            <a:ext cx="3745229" cy="16764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559435">
              <a:lnSpc>
                <a:spcPct val="100000"/>
              </a:lnSpc>
              <a:spcBef>
                <a:spcPts val="300"/>
              </a:spcBef>
            </a:pPr>
            <a:r>
              <a:rPr dirty="0" sz="2000" spc="-60">
                <a:latin typeface="Lucida Sans"/>
                <a:cs typeface="Lucida Sans"/>
              </a:rPr>
              <a:t>Little </a:t>
            </a:r>
            <a:r>
              <a:rPr dirty="0" sz="2000" spc="-110">
                <a:latin typeface="Lucida Sans"/>
                <a:cs typeface="Lucida Sans"/>
              </a:rPr>
              <a:t>Ant </a:t>
            </a:r>
            <a:r>
              <a:rPr dirty="0" sz="2000" spc="-85">
                <a:latin typeface="Lucida Sans"/>
                <a:cs typeface="Lucida Sans"/>
              </a:rPr>
              <a:t>loved </a:t>
            </a:r>
            <a:r>
              <a:rPr dirty="0" sz="2000" spc="-105">
                <a:latin typeface="Lucida Sans"/>
                <a:cs typeface="Lucida Sans"/>
              </a:rPr>
              <a:t>to</a:t>
            </a:r>
            <a:r>
              <a:rPr dirty="0" sz="2000" spc="-305">
                <a:latin typeface="Lucida Sans"/>
                <a:cs typeface="Lucida Sans"/>
              </a:rPr>
              <a:t> </a:t>
            </a:r>
            <a:r>
              <a:rPr dirty="0" sz="2000" spc="-85">
                <a:latin typeface="Lucida Sans"/>
                <a:cs typeface="Lucida Sans"/>
              </a:rPr>
              <a:t>read.</a:t>
            </a:r>
            <a:endParaRPr sz="2000">
              <a:latin typeface="Lucida Sans"/>
              <a:cs typeface="Lucida Sans"/>
            </a:endParaRPr>
          </a:p>
          <a:p>
            <a:pPr marL="318135">
              <a:lnSpc>
                <a:spcPct val="100000"/>
              </a:lnSpc>
              <a:spcBef>
                <a:spcPts val="200"/>
              </a:spcBef>
            </a:pPr>
            <a:r>
              <a:rPr dirty="0" sz="2000" spc="-60">
                <a:latin typeface="Lucida Sans"/>
                <a:cs typeface="Lucida Sans"/>
              </a:rPr>
              <a:t>Little </a:t>
            </a:r>
            <a:r>
              <a:rPr dirty="0" sz="2000" spc="-110">
                <a:latin typeface="Lucida Sans"/>
                <a:cs typeface="Lucida Sans"/>
              </a:rPr>
              <a:t>Ant </a:t>
            </a:r>
            <a:r>
              <a:rPr dirty="0" sz="2000" spc="-25">
                <a:latin typeface="Lucida Sans"/>
                <a:cs typeface="Lucida Sans"/>
              </a:rPr>
              <a:t>was </a:t>
            </a:r>
            <a:r>
              <a:rPr dirty="0" sz="2000" spc="-80">
                <a:latin typeface="Lucida Sans"/>
                <a:cs typeface="Lucida Sans"/>
              </a:rPr>
              <a:t>often</a:t>
            </a:r>
            <a:r>
              <a:rPr dirty="0" sz="2000" spc="-390">
                <a:latin typeface="Lucida Sans"/>
                <a:cs typeface="Lucida Sans"/>
              </a:rPr>
              <a:t> </a:t>
            </a:r>
            <a:r>
              <a:rPr dirty="0" sz="2000" spc="-55">
                <a:latin typeface="Lucida Sans"/>
                <a:cs typeface="Lucida Sans"/>
              </a:rPr>
              <a:t>teased.</a:t>
            </a:r>
            <a:endParaRPr sz="2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12700" marR="5080">
              <a:lnSpc>
                <a:spcPct val="108300"/>
              </a:lnSpc>
            </a:pPr>
            <a:r>
              <a:rPr dirty="0" sz="2000" spc="-85">
                <a:latin typeface="Lucida Sans"/>
                <a:cs typeface="Lucida Sans"/>
              </a:rPr>
              <a:t>“Ants </a:t>
            </a:r>
            <a:r>
              <a:rPr dirty="0" sz="2000" spc="-155">
                <a:latin typeface="Lucida Sans"/>
                <a:cs typeface="Lucida Sans"/>
              </a:rPr>
              <a:t>don’t </a:t>
            </a:r>
            <a:r>
              <a:rPr dirty="0" sz="2000" spc="-85">
                <a:latin typeface="Lucida Sans"/>
                <a:cs typeface="Lucida Sans"/>
              </a:rPr>
              <a:t>read. </a:t>
            </a:r>
            <a:r>
              <a:rPr dirty="0" sz="2000" spc="-80">
                <a:latin typeface="Lucida Sans"/>
                <a:cs typeface="Lucida Sans"/>
              </a:rPr>
              <a:t>Ants </a:t>
            </a:r>
            <a:r>
              <a:rPr dirty="0" sz="2000" spc="-90">
                <a:latin typeface="Lucida Sans"/>
                <a:cs typeface="Lucida Sans"/>
              </a:rPr>
              <a:t>must</a:t>
            </a:r>
            <a:r>
              <a:rPr dirty="0" sz="2000" spc="-290">
                <a:latin typeface="Lucida Sans"/>
                <a:cs typeface="Lucida Sans"/>
              </a:rPr>
              <a:t> </a:t>
            </a:r>
            <a:r>
              <a:rPr dirty="0" sz="2000" spc="-70">
                <a:latin typeface="Lucida Sans"/>
                <a:cs typeface="Lucida Sans"/>
              </a:rPr>
              <a:t>feed.  </a:t>
            </a:r>
            <a:r>
              <a:rPr dirty="0" sz="2000" spc="-80">
                <a:latin typeface="Lucida Sans"/>
                <a:cs typeface="Lucida Sans"/>
              </a:rPr>
              <a:t>Ants </a:t>
            </a:r>
            <a:r>
              <a:rPr dirty="0" sz="2000" spc="-50">
                <a:latin typeface="Lucida Sans"/>
                <a:cs typeface="Lucida Sans"/>
              </a:rPr>
              <a:t>collect </a:t>
            </a:r>
            <a:r>
              <a:rPr dirty="0" sz="2000" spc="-85">
                <a:latin typeface="Lucida Sans"/>
                <a:cs typeface="Lucida Sans"/>
              </a:rPr>
              <a:t>the </a:t>
            </a:r>
            <a:r>
              <a:rPr dirty="0" sz="2000" spc="-90">
                <a:latin typeface="Lucida Sans"/>
                <a:cs typeface="Lucida Sans"/>
              </a:rPr>
              <a:t>food </a:t>
            </a:r>
            <a:r>
              <a:rPr dirty="0" sz="2000" spc="-85">
                <a:latin typeface="Lucida Sans"/>
                <a:cs typeface="Lucida Sans"/>
              </a:rPr>
              <a:t>they</a:t>
            </a:r>
            <a:r>
              <a:rPr dirty="0" sz="2000" spc="-434">
                <a:latin typeface="Lucida Sans"/>
                <a:cs typeface="Lucida Sans"/>
              </a:rPr>
              <a:t> </a:t>
            </a:r>
            <a:r>
              <a:rPr dirty="0" sz="2000" spc="-114">
                <a:latin typeface="Lucida Sans"/>
                <a:cs typeface="Lucida Sans"/>
              </a:rPr>
              <a:t>need.”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40834" y="2356840"/>
            <a:ext cx="2062835" cy="3048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21373" y="5408159"/>
            <a:ext cx="26034" cy="588645"/>
          </a:xfrm>
          <a:custGeom>
            <a:avLst/>
            <a:gdLst/>
            <a:ahLst/>
            <a:cxnLst/>
            <a:rect l="l" t="t" r="r" b="b"/>
            <a:pathLst>
              <a:path w="26034" h="588645">
                <a:moveTo>
                  <a:pt x="25844" y="0"/>
                </a:moveTo>
                <a:lnTo>
                  <a:pt x="25844" y="588429"/>
                </a:lnTo>
                <a:lnTo>
                  <a:pt x="0" y="577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87439" y="5473780"/>
            <a:ext cx="23495" cy="523240"/>
          </a:xfrm>
          <a:custGeom>
            <a:avLst/>
            <a:gdLst/>
            <a:ahLst/>
            <a:cxnLst/>
            <a:rect l="l" t="t" r="r" b="b"/>
            <a:pathLst>
              <a:path w="23495" h="523239">
                <a:moveTo>
                  <a:pt x="23279" y="0"/>
                </a:moveTo>
                <a:lnTo>
                  <a:pt x="23279" y="522808"/>
                </a:lnTo>
                <a:lnTo>
                  <a:pt x="0" y="51434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45643" y="5541509"/>
            <a:ext cx="22225" cy="455295"/>
          </a:xfrm>
          <a:custGeom>
            <a:avLst/>
            <a:gdLst/>
            <a:ahLst/>
            <a:cxnLst/>
            <a:rect l="l" t="t" r="r" b="b"/>
            <a:pathLst>
              <a:path w="22225" h="455295">
                <a:moveTo>
                  <a:pt x="22225" y="0"/>
                </a:moveTo>
                <a:lnTo>
                  <a:pt x="22225" y="455079"/>
                </a:lnTo>
                <a:lnTo>
                  <a:pt x="0" y="4445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01739" y="5585959"/>
            <a:ext cx="23495" cy="405130"/>
          </a:xfrm>
          <a:custGeom>
            <a:avLst/>
            <a:gdLst/>
            <a:ahLst/>
            <a:cxnLst/>
            <a:rect l="l" t="t" r="r" b="b"/>
            <a:pathLst>
              <a:path w="23495" h="405129">
                <a:moveTo>
                  <a:pt x="23279" y="0"/>
                </a:moveTo>
                <a:lnTo>
                  <a:pt x="23279" y="404952"/>
                </a:lnTo>
                <a:lnTo>
                  <a:pt x="0" y="3915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64154" y="4591130"/>
            <a:ext cx="114300" cy="355600"/>
          </a:xfrm>
          <a:custGeom>
            <a:avLst/>
            <a:gdLst/>
            <a:ahLst/>
            <a:cxnLst/>
            <a:rect l="l" t="t" r="r" b="b"/>
            <a:pathLst>
              <a:path w="114300" h="355600">
                <a:moveTo>
                  <a:pt x="0" y="355599"/>
                </a:moveTo>
                <a:lnTo>
                  <a:pt x="1785" y="222649"/>
                </a:lnTo>
                <a:lnTo>
                  <a:pt x="14287" y="141290"/>
                </a:lnTo>
                <a:lnTo>
                  <a:pt x="48220" y="78186"/>
                </a:lnTo>
                <a:lnTo>
                  <a:pt x="114300" y="0"/>
                </a:lnTo>
              </a:path>
            </a:pathLst>
          </a:custGeom>
          <a:ln w="254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101733" y="4591130"/>
            <a:ext cx="125095" cy="355600"/>
          </a:xfrm>
          <a:custGeom>
            <a:avLst/>
            <a:gdLst/>
            <a:ahLst/>
            <a:cxnLst/>
            <a:rect l="l" t="t" r="r" b="b"/>
            <a:pathLst>
              <a:path w="125095" h="355600">
                <a:moveTo>
                  <a:pt x="124891" y="0"/>
                </a:moveTo>
                <a:lnTo>
                  <a:pt x="58639" y="78186"/>
                </a:lnTo>
                <a:lnTo>
                  <a:pt x="23545" y="141290"/>
                </a:lnTo>
                <a:lnTo>
                  <a:pt x="7902" y="222649"/>
                </a:lnTo>
                <a:lnTo>
                  <a:pt x="0" y="355599"/>
                </a:lnTo>
              </a:path>
            </a:pathLst>
          </a:custGeom>
          <a:ln w="25400">
            <a:solidFill>
              <a:srgbClr val="0C7B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28680" y="4921326"/>
            <a:ext cx="434340" cy="340995"/>
          </a:xfrm>
          <a:custGeom>
            <a:avLst/>
            <a:gdLst/>
            <a:ahLst/>
            <a:cxnLst/>
            <a:rect l="l" t="t" r="r" b="b"/>
            <a:pathLst>
              <a:path w="434340" h="340995">
                <a:moveTo>
                  <a:pt x="433920" y="340779"/>
                </a:moveTo>
                <a:lnTo>
                  <a:pt x="0" y="340779"/>
                </a:lnTo>
                <a:lnTo>
                  <a:pt x="0" y="0"/>
                </a:lnTo>
                <a:lnTo>
                  <a:pt x="433920" y="0"/>
                </a:lnTo>
                <a:lnTo>
                  <a:pt x="433920" y="340779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828680" y="4921326"/>
            <a:ext cx="434340" cy="340995"/>
          </a:xfrm>
          <a:custGeom>
            <a:avLst/>
            <a:gdLst/>
            <a:ahLst/>
            <a:cxnLst/>
            <a:rect l="l" t="t" r="r" b="b"/>
            <a:pathLst>
              <a:path w="434340" h="340995">
                <a:moveTo>
                  <a:pt x="433920" y="340779"/>
                </a:moveTo>
                <a:lnTo>
                  <a:pt x="0" y="340779"/>
                </a:lnTo>
                <a:lnTo>
                  <a:pt x="0" y="0"/>
                </a:lnTo>
                <a:lnTo>
                  <a:pt x="433920" y="0"/>
                </a:lnTo>
                <a:lnTo>
                  <a:pt x="433920" y="34077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63062" y="5217659"/>
            <a:ext cx="224790" cy="506095"/>
          </a:xfrm>
          <a:custGeom>
            <a:avLst/>
            <a:gdLst/>
            <a:ahLst/>
            <a:cxnLst/>
            <a:rect l="l" t="t" r="r" b="b"/>
            <a:pathLst>
              <a:path w="224790" h="506095">
                <a:moveTo>
                  <a:pt x="224370" y="0"/>
                </a:moveTo>
                <a:lnTo>
                  <a:pt x="93470" y="81720"/>
                </a:lnTo>
                <a:lnTo>
                  <a:pt x="26465" y="161656"/>
                </a:lnTo>
                <a:lnTo>
                  <a:pt x="2319" y="287234"/>
                </a:lnTo>
                <a:lnTo>
                  <a:pt x="0" y="5058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292233" y="4663088"/>
            <a:ext cx="235585" cy="450850"/>
          </a:xfrm>
          <a:custGeom>
            <a:avLst/>
            <a:gdLst/>
            <a:ahLst/>
            <a:cxnLst/>
            <a:rect l="l" t="t" r="r" b="b"/>
            <a:pathLst>
              <a:path w="235584" h="450850">
                <a:moveTo>
                  <a:pt x="0" y="450850"/>
                </a:moveTo>
                <a:lnTo>
                  <a:pt x="147441" y="359273"/>
                </a:lnTo>
                <a:lnTo>
                  <a:pt x="219078" y="281784"/>
                </a:lnTo>
                <a:lnTo>
                  <a:pt x="235150" y="176115"/>
                </a:lnTo>
                <a:lnTo>
                  <a:pt x="2159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06432" y="5055751"/>
            <a:ext cx="707390" cy="754380"/>
          </a:xfrm>
          <a:custGeom>
            <a:avLst/>
            <a:gdLst/>
            <a:ahLst/>
            <a:cxnLst/>
            <a:rect l="l" t="t" r="r" b="b"/>
            <a:pathLst>
              <a:path w="707390" h="754379">
                <a:moveTo>
                  <a:pt x="322898" y="0"/>
                </a:moveTo>
                <a:lnTo>
                  <a:pt x="270164" y="2454"/>
                </a:lnTo>
                <a:lnTo>
                  <a:pt x="212235" y="11628"/>
                </a:lnTo>
                <a:lnTo>
                  <a:pt x="78252" y="57007"/>
                </a:lnTo>
                <a:lnTo>
                  <a:pt x="13526" y="104765"/>
                </a:lnTo>
                <a:lnTo>
                  <a:pt x="0" y="184273"/>
                </a:lnTo>
                <a:lnTo>
                  <a:pt x="19614" y="324899"/>
                </a:lnTo>
                <a:lnTo>
                  <a:pt x="51596" y="476106"/>
                </a:lnTo>
                <a:lnTo>
                  <a:pt x="108779" y="566196"/>
                </a:lnTo>
                <a:lnTo>
                  <a:pt x="233035" y="630887"/>
                </a:lnTo>
                <a:lnTo>
                  <a:pt x="466235" y="705899"/>
                </a:lnTo>
                <a:lnTo>
                  <a:pt x="615028" y="750647"/>
                </a:lnTo>
                <a:lnTo>
                  <a:pt x="688217" y="754318"/>
                </a:lnTo>
                <a:lnTo>
                  <a:pt x="707035" y="706792"/>
                </a:lnTo>
                <a:lnTo>
                  <a:pt x="692714" y="597949"/>
                </a:lnTo>
                <a:lnTo>
                  <a:pt x="688511" y="570205"/>
                </a:lnTo>
                <a:lnTo>
                  <a:pt x="684386" y="539257"/>
                </a:lnTo>
                <a:lnTo>
                  <a:pt x="675314" y="469734"/>
                </a:lnTo>
                <a:lnTo>
                  <a:pt x="663388" y="393351"/>
                </a:lnTo>
                <a:lnTo>
                  <a:pt x="655697" y="353827"/>
                </a:lnTo>
                <a:lnTo>
                  <a:pt x="646502" y="314077"/>
                </a:lnTo>
                <a:lnTo>
                  <a:pt x="635539" y="274596"/>
                </a:lnTo>
                <a:lnTo>
                  <a:pt x="622545" y="235881"/>
                </a:lnTo>
                <a:lnTo>
                  <a:pt x="607256" y="198428"/>
                </a:lnTo>
                <a:lnTo>
                  <a:pt x="589408" y="162732"/>
                </a:lnTo>
                <a:lnTo>
                  <a:pt x="568739" y="129291"/>
                </a:lnTo>
                <a:lnTo>
                  <a:pt x="544984" y="98601"/>
                </a:lnTo>
                <a:lnTo>
                  <a:pt x="517881" y="71157"/>
                </a:lnTo>
                <a:lnTo>
                  <a:pt x="487164" y="47455"/>
                </a:lnTo>
                <a:lnTo>
                  <a:pt x="452571" y="27992"/>
                </a:lnTo>
                <a:lnTo>
                  <a:pt x="413838" y="13265"/>
                </a:lnTo>
                <a:lnTo>
                  <a:pt x="370701" y="3769"/>
                </a:lnTo>
                <a:lnTo>
                  <a:pt x="322898" y="0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906432" y="5055751"/>
            <a:ext cx="707390" cy="754380"/>
          </a:xfrm>
          <a:custGeom>
            <a:avLst/>
            <a:gdLst/>
            <a:ahLst/>
            <a:cxnLst/>
            <a:rect l="l" t="t" r="r" b="b"/>
            <a:pathLst>
              <a:path w="707390" h="754379">
                <a:moveTo>
                  <a:pt x="212235" y="11628"/>
                </a:moveTo>
                <a:lnTo>
                  <a:pt x="78252" y="57007"/>
                </a:lnTo>
                <a:lnTo>
                  <a:pt x="13526" y="104765"/>
                </a:lnTo>
                <a:lnTo>
                  <a:pt x="0" y="184273"/>
                </a:lnTo>
                <a:lnTo>
                  <a:pt x="19614" y="324899"/>
                </a:lnTo>
                <a:lnTo>
                  <a:pt x="51596" y="476106"/>
                </a:lnTo>
                <a:lnTo>
                  <a:pt x="108779" y="566196"/>
                </a:lnTo>
                <a:lnTo>
                  <a:pt x="233035" y="630887"/>
                </a:lnTo>
                <a:lnTo>
                  <a:pt x="466235" y="705899"/>
                </a:lnTo>
                <a:lnTo>
                  <a:pt x="615028" y="750647"/>
                </a:lnTo>
                <a:lnTo>
                  <a:pt x="688217" y="754318"/>
                </a:lnTo>
                <a:lnTo>
                  <a:pt x="707035" y="706792"/>
                </a:lnTo>
                <a:lnTo>
                  <a:pt x="692714" y="597949"/>
                </a:lnTo>
                <a:lnTo>
                  <a:pt x="688511" y="570205"/>
                </a:lnTo>
                <a:lnTo>
                  <a:pt x="684386" y="539257"/>
                </a:lnTo>
                <a:lnTo>
                  <a:pt x="675314" y="469734"/>
                </a:lnTo>
                <a:lnTo>
                  <a:pt x="663388" y="393351"/>
                </a:lnTo>
                <a:lnTo>
                  <a:pt x="655697" y="353827"/>
                </a:lnTo>
                <a:lnTo>
                  <a:pt x="646502" y="314077"/>
                </a:lnTo>
                <a:lnTo>
                  <a:pt x="635539" y="274596"/>
                </a:lnTo>
                <a:lnTo>
                  <a:pt x="622545" y="235881"/>
                </a:lnTo>
                <a:lnTo>
                  <a:pt x="607256" y="198428"/>
                </a:lnTo>
                <a:lnTo>
                  <a:pt x="589408" y="162732"/>
                </a:lnTo>
                <a:lnTo>
                  <a:pt x="568739" y="129291"/>
                </a:lnTo>
                <a:lnTo>
                  <a:pt x="544984" y="98601"/>
                </a:lnTo>
                <a:lnTo>
                  <a:pt x="517881" y="71157"/>
                </a:lnTo>
                <a:lnTo>
                  <a:pt x="487164" y="47455"/>
                </a:lnTo>
                <a:lnTo>
                  <a:pt x="452571" y="27992"/>
                </a:lnTo>
                <a:lnTo>
                  <a:pt x="413838" y="13265"/>
                </a:lnTo>
                <a:lnTo>
                  <a:pt x="370701" y="3769"/>
                </a:lnTo>
                <a:lnTo>
                  <a:pt x="322898" y="0"/>
                </a:lnTo>
                <a:lnTo>
                  <a:pt x="270164" y="2454"/>
                </a:lnTo>
                <a:lnTo>
                  <a:pt x="212235" y="1162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515820" y="4826080"/>
            <a:ext cx="852487" cy="1087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720282" y="3030996"/>
            <a:ext cx="2406650" cy="1637030"/>
          </a:xfrm>
          <a:custGeom>
            <a:avLst/>
            <a:gdLst/>
            <a:ahLst/>
            <a:cxnLst/>
            <a:rect l="l" t="t" r="r" b="b"/>
            <a:pathLst>
              <a:path w="2406650" h="1637029">
                <a:moveTo>
                  <a:pt x="0" y="990472"/>
                </a:moveTo>
                <a:lnTo>
                  <a:pt x="64681" y="1545590"/>
                </a:lnTo>
                <a:lnTo>
                  <a:pt x="191681" y="1590040"/>
                </a:lnTo>
                <a:lnTo>
                  <a:pt x="343522" y="1636407"/>
                </a:lnTo>
                <a:lnTo>
                  <a:pt x="1332616" y="1066165"/>
                </a:lnTo>
                <a:lnTo>
                  <a:pt x="283756" y="1066165"/>
                </a:lnTo>
                <a:lnTo>
                  <a:pt x="0" y="990472"/>
                </a:lnTo>
                <a:close/>
              </a:path>
              <a:path w="2406650" h="1637029">
                <a:moveTo>
                  <a:pt x="2394026" y="0"/>
                </a:moveTo>
                <a:lnTo>
                  <a:pt x="283756" y="1066165"/>
                </a:lnTo>
                <a:lnTo>
                  <a:pt x="1332616" y="1066165"/>
                </a:lnTo>
                <a:lnTo>
                  <a:pt x="2406497" y="447040"/>
                </a:lnTo>
                <a:lnTo>
                  <a:pt x="2257326" y="327540"/>
                </a:lnTo>
                <a:lnTo>
                  <a:pt x="2206304" y="241141"/>
                </a:lnTo>
                <a:lnTo>
                  <a:pt x="2252260" y="145930"/>
                </a:lnTo>
                <a:lnTo>
                  <a:pt x="2394026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720282" y="3030996"/>
            <a:ext cx="2406650" cy="1637030"/>
          </a:xfrm>
          <a:custGeom>
            <a:avLst/>
            <a:gdLst/>
            <a:ahLst/>
            <a:cxnLst/>
            <a:rect l="l" t="t" r="r" b="b"/>
            <a:pathLst>
              <a:path w="2406650" h="1637029">
                <a:moveTo>
                  <a:pt x="2394026" y="0"/>
                </a:moveTo>
                <a:lnTo>
                  <a:pt x="2252260" y="145930"/>
                </a:lnTo>
                <a:lnTo>
                  <a:pt x="2206304" y="241141"/>
                </a:lnTo>
                <a:lnTo>
                  <a:pt x="2257326" y="327540"/>
                </a:lnTo>
                <a:lnTo>
                  <a:pt x="2406497" y="447040"/>
                </a:lnTo>
                <a:lnTo>
                  <a:pt x="343522" y="1636407"/>
                </a:lnTo>
                <a:lnTo>
                  <a:pt x="191681" y="1590040"/>
                </a:lnTo>
                <a:lnTo>
                  <a:pt x="64681" y="1545590"/>
                </a:lnTo>
                <a:lnTo>
                  <a:pt x="0" y="990472"/>
                </a:lnTo>
                <a:lnTo>
                  <a:pt x="283756" y="1066165"/>
                </a:lnTo>
                <a:lnTo>
                  <a:pt x="2394026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33957" y="3296616"/>
            <a:ext cx="2246630" cy="1347470"/>
          </a:xfrm>
          <a:custGeom>
            <a:avLst/>
            <a:gdLst/>
            <a:ahLst/>
            <a:cxnLst/>
            <a:rect l="l" t="t" r="r" b="b"/>
            <a:pathLst>
              <a:path w="2246629" h="1347470">
                <a:moveTo>
                  <a:pt x="222628" y="0"/>
                </a:moveTo>
                <a:lnTo>
                  <a:pt x="109496" y="130570"/>
                </a:lnTo>
                <a:lnTo>
                  <a:pt x="15715" y="324163"/>
                </a:lnTo>
                <a:lnTo>
                  <a:pt x="0" y="439301"/>
                </a:lnTo>
                <a:lnTo>
                  <a:pt x="76338" y="521530"/>
                </a:lnTo>
                <a:lnTo>
                  <a:pt x="258721" y="616396"/>
                </a:lnTo>
                <a:lnTo>
                  <a:pt x="538121" y="714821"/>
                </a:lnTo>
                <a:lnTo>
                  <a:pt x="1211221" y="981521"/>
                </a:lnTo>
                <a:lnTo>
                  <a:pt x="2246042" y="1347382"/>
                </a:lnTo>
                <a:lnTo>
                  <a:pt x="2099627" y="1189070"/>
                </a:lnTo>
                <a:lnTo>
                  <a:pt x="2046697" y="1079862"/>
                </a:lnTo>
                <a:lnTo>
                  <a:pt x="2083540" y="968965"/>
                </a:lnTo>
                <a:lnTo>
                  <a:pt x="2206444" y="805588"/>
                </a:lnTo>
                <a:lnTo>
                  <a:pt x="1074513" y="274225"/>
                </a:lnTo>
                <a:lnTo>
                  <a:pt x="478770" y="26790"/>
                </a:lnTo>
                <a:lnTo>
                  <a:pt x="222628" y="0"/>
                </a:lnTo>
                <a:close/>
              </a:path>
            </a:pathLst>
          </a:custGeom>
          <a:solidFill>
            <a:srgbClr val="F0CE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33957" y="3296616"/>
            <a:ext cx="2246630" cy="1347470"/>
          </a:xfrm>
          <a:custGeom>
            <a:avLst/>
            <a:gdLst/>
            <a:ahLst/>
            <a:cxnLst/>
            <a:rect l="l" t="t" r="r" b="b"/>
            <a:pathLst>
              <a:path w="2246629" h="1347470">
                <a:moveTo>
                  <a:pt x="2246042" y="1347382"/>
                </a:moveTo>
                <a:lnTo>
                  <a:pt x="2099627" y="1189070"/>
                </a:lnTo>
                <a:lnTo>
                  <a:pt x="2046697" y="1079862"/>
                </a:lnTo>
                <a:lnTo>
                  <a:pt x="2083540" y="968965"/>
                </a:lnTo>
                <a:lnTo>
                  <a:pt x="2206444" y="805588"/>
                </a:lnTo>
                <a:lnTo>
                  <a:pt x="1074513" y="274225"/>
                </a:lnTo>
                <a:lnTo>
                  <a:pt x="478770" y="26790"/>
                </a:lnTo>
                <a:lnTo>
                  <a:pt x="222628" y="0"/>
                </a:lnTo>
                <a:lnTo>
                  <a:pt x="109496" y="130570"/>
                </a:lnTo>
                <a:lnTo>
                  <a:pt x="15715" y="324163"/>
                </a:lnTo>
                <a:lnTo>
                  <a:pt x="0" y="439301"/>
                </a:lnTo>
                <a:lnTo>
                  <a:pt x="76338" y="521530"/>
                </a:lnTo>
                <a:lnTo>
                  <a:pt x="258721" y="616396"/>
                </a:lnTo>
                <a:lnTo>
                  <a:pt x="538121" y="714821"/>
                </a:lnTo>
                <a:lnTo>
                  <a:pt x="1211221" y="981521"/>
                </a:lnTo>
                <a:lnTo>
                  <a:pt x="2246042" y="134738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17968" y="2232511"/>
            <a:ext cx="4324350" cy="1887220"/>
          </a:xfrm>
          <a:custGeom>
            <a:avLst/>
            <a:gdLst/>
            <a:ahLst/>
            <a:cxnLst/>
            <a:rect l="l" t="t" r="r" b="b"/>
            <a:pathLst>
              <a:path w="4324350" h="1887220">
                <a:moveTo>
                  <a:pt x="3554003" y="1134402"/>
                </a:moveTo>
                <a:lnTo>
                  <a:pt x="98513" y="1134402"/>
                </a:lnTo>
                <a:lnTo>
                  <a:pt x="323786" y="1153896"/>
                </a:lnTo>
                <a:lnTo>
                  <a:pt x="605583" y="1238777"/>
                </a:lnTo>
                <a:lnTo>
                  <a:pt x="1129939" y="1459589"/>
                </a:lnTo>
                <a:lnTo>
                  <a:pt x="2082888" y="1886877"/>
                </a:lnTo>
                <a:lnTo>
                  <a:pt x="2162263" y="1864652"/>
                </a:lnTo>
                <a:lnTo>
                  <a:pt x="3554003" y="1134402"/>
                </a:lnTo>
                <a:close/>
              </a:path>
              <a:path w="4324350" h="1887220">
                <a:moveTo>
                  <a:pt x="2402208" y="0"/>
                </a:moveTo>
                <a:lnTo>
                  <a:pt x="2347503" y="4949"/>
                </a:lnTo>
                <a:lnTo>
                  <a:pt x="2291180" y="14434"/>
                </a:lnTo>
                <a:lnTo>
                  <a:pt x="2234163" y="27560"/>
                </a:lnTo>
                <a:lnTo>
                  <a:pt x="2177381" y="43435"/>
                </a:lnTo>
                <a:lnTo>
                  <a:pt x="2121758" y="61166"/>
                </a:lnTo>
                <a:lnTo>
                  <a:pt x="2068222" y="79859"/>
                </a:lnTo>
                <a:lnTo>
                  <a:pt x="2017698" y="98621"/>
                </a:lnTo>
                <a:lnTo>
                  <a:pt x="1893467" y="146393"/>
                </a:lnTo>
                <a:lnTo>
                  <a:pt x="1864258" y="156502"/>
                </a:lnTo>
                <a:lnTo>
                  <a:pt x="1791710" y="185118"/>
                </a:lnTo>
                <a:lnTo>
                  <a:pt x="1745035" y="206349"/>
                </a:lnTo>
                <a:lnTo>
                  <a:pt x="1693648" y="230912"/>
                </a:lnTo>
                <a:lnTo>
                  <a:pt x="1639215" y="257847"/>
                </a:lnTo>
                <a:lnTo>
                  <a:pt x="1583404" y="286192"/>
                </a:lnTo>
                <a:lnTo>
                  <a:pt x="1474311" y="343264"/>
                </a:lnTo>
                <a:lnTo>
                  <a:pt x="1379704" y="394436"/>
                </a:lnTo>
                <a:lnTo>
                  <a:pt x="1341998" y="415406"/>
                </a:lnTo>
                <a:lnTo>
                  <a:pt x="1312913" y="432016"/>
                </a:lnTo>
                <a:lnTo>
                  <a:pt x="1283359" y="448449"/>
                </a:lnTo>
                <a:lnTo>
                  <a:pt x="1248040" y="466802"/>
                </a:lnTo>
                <a:lnTo>
                  <a:pt x="1207722" y="486842"/>
                </a:lnTo>
                <a:lnTo>
                  <a:pt x="1163170" y="508339"/>
                </a:lnTo>
                <a:lnTo>
                  <a:pt x="797013" y="680149"/>
                </a:lnTo>
                <a:lnTo>
                  <a:pt x="681672" y="736628"/>
                </a:lnTo>
                <a:lnTo>
                  <a:pt x="588654" y="787559"/>
                </a:lnTo>
                <a:lnTo>
                  <a:pt x="468847" y="861836"/>
                </a:lnTo>
                <a:lnTo>
                  <a:pt x="273138" y="988352"/>
                </a:lnTo>
                <a:lnTo>
                  <a:pt x="0" y="1157250"/>
                </a:lnTo>
                <a:lnTo>
                  <a:pt x="8811" y="1153417"/>
                </a:lnTo>
                <a:lnTo>
                  <a:pt x="31707" y="1145126"/>
                </a:lnTo>
                <a:lnTo>
                  <a:pt x="63377" y="1137185"/>
                </a:lnTo>
                <a:lnTo>
                  <a:pt x="98513" y="1134402"/>
                </a:lnTo>
                <a:lnTo>
                  <a:pt x="3554003" y="1134402"/>
                </a:lnTo>
                <a:lnTo>
                  <a:pt x="4280128" y="753402"/>
                </a:lnTo>
                <a:lnTo>
                  <a:pt x="4323727" y="684378"/>
                </a:lnTo>
                <a:lnTo>
                  <a:pt x="3803827" y="482241"/>
                </a:lnTo>
                <a:lnTo>
                  <a:pt x="3251288" y="286677"/>
                </a:lnTo>
                <a:lnTo>
                  <a:pt x="2503055" y="7277"/>
                </a:lnTo>
                <a:lnTo>
                  <a:pt x="2454367" y="478"/>
                </a:lnTo>
                <a:lnTo>
                  <a:pt x="2402208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766800" y="2707280"/>
            <a:ext cx="732790" cy="636270"/>
          </a:xfrm>
          <a:custGeom>
            <a:avLst/>
            <a:gdLst/>
            <a:ahLst/>
            <a:cxnLst/>
            <a:rect l="l" t="t" r="r" b="b"/>
            <a:pathLst>
              <a:path w="732790" h="636270">
                <a:moveTo>
                  <a:pt x="329573" y="0"/>
                </a:moveTo>
                <a:lnTo>
                  <a:pt x="173253" y="1939"/>
                </a:lnTo>
                <a:lnTo>
                  <a:pt x="82408" y="98719"/>
                </a:lnTo>
                <a:lnTo>
                  <a:pt x="0" y="313121"/>
                </a:lnTo>
                <a:lnTo>
                  <a:pt x="187618" y="535673"/>
                </a:lnTo>
                <a:lnTo>
                  <a:pt x="326470" y="635544"/>
                </a:lnTo>
                <a:lnTo>
                  <a:pt x="485237" y="635852"/>
                </a:lnTo>
                <a:lnTo>
                  <a:pt x="732599" y="559717"/>
                </a:lnTo>
                <a:lnTo>
                  <a:pt x="608406" y="70119"/>
                </a:lnTo>
                <a:lnTo>
                  <a:pt x="329573" y="0"/>
                </a:lnTo>
                <a:close/>
              </a:path>
            </a:pathLst>
          </a:custGeom>
          <a:solidFill>
            <a:srgbClr val="30AA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766800" y="2707280"/>
            <a:ext cx="732790" cy="636270"/>
          </a:xfrm>
          <a:custGeom>
            <a:avLst/>
            <a:gdLst/>
            <a:ahLst/>
            <a:cxnLst/>
            <a:rect l="l" t="t" r="r" b="b"/>
            <a:pathLst>
              <a:path w="732790" h="636270">
                <a:moveTo>
                  <a:pt x="732599" y="559717"/>
                </a:moveTo>
                <a:lnTo>
                  <a:pt x="485237" y="635852"/>
                </a:lnTo>
                <a:lnTo>
                  <a:pt x="326470" y="635544"/>
                </a:lnTo>
                <a:lnTo>
                  <a:pt x="187618" y="535673"/>
                </a:lnTo>
                <a:lnTo>
                  <a:pt x="0" y="313121"/>
                </a:lnTo>
                <a:lnTo>
                  <a:pt x="82408" y="98719"/>
                </a:lnTo>
                <a:lnTo>
                  <a:pt x="173253" y="1939"/>
                </a:lnTo>
                <a:lnTo>
                  <a:pt x="329573" y="0"/>
                </a:lnTo>
                <a:lnTo>
                  <a:pt x="608406" y="70119"/>
                </a:lnTo>
                <a:lnTo>
                  <a:pt x="732599" y="559717"/>
                </a:lnTo>
                <a:close/>
              </a:path>
            </a:pathLst>
          </a:custGeom>
          <a:ln w="25399">
            <a:solidFill>
              <a:srgbClr val="E31F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080232" y="3427188"/>
            <a:ext cx="2105025" cy="1280160"/>
          </a:xfrm>
          <a:custGeom>
            <a:avLst/>
            <a:gdLst/>
            <a:ahLst/>
            <a:cxnLst/>
            <a:rect l="l" t="t" r="r" b="b"/>
            <a:pathLst>
              <a:path w="2105025" h="1280160">
                <a:moveTo>
                  <a:pt x="2105025" y="0"/>
                </a:moveTo>
                <a:lnTo>
                  <a:pt x="0" y="1203375"/>
                </a:lnTo>
                <a:lnTo>
                  <a:pt x="0" y="1279575"/>
                </a:lnTo>
                <a:lnTo>
                  <a:pt x="2089150" y="98475"/>
                </a:lnTo>
                <a:lnTo>
                  <a:pt x="2105025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434894" y="3283538"/>
            <a:ext cx="73025" cy="239395"/>
          </a:xfrm>
          <a:custGeom>
            <a:avLst/>
            <a:gdLst/>
            <a:ahLst/>
            <a:cxnLst/>
            <a:rect l="l" t="t" r="r" b="b"/>
            <a:pathLst>
              <a:path w="73025" h="239395">
                <a:moveTo>
                  <a:pt x="50888" y="0"/>
                </a:moveTo>
                <a:lnTo>
                  <a:pt x="72732" y="122656"/>
                </a:lnTo>
                <a:lnTo>
                  <a:pt x="0" y="218643"/>
                </a:lnTo>
                <a:lnTo>
                  <a:pt x="28701" y="23928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526537" y="3302829"/>
            <a:ext cx="57150" cy="231775"/>
          </a:xfrm>
          <a:custGeom>
            <a:avLst/>
            <a:gdLst/>
            <a:ahLst/>
            <a:cxnLst/>
            <a:rect l="l" t="t" r="r" b="b"/>
            <a:pathLst>
              <a:path w="57150" h="231775">
                <a:moveTo>
                  <a:pt x="0" y="0"/>
                </a:moveTo>
                <a:lnTo>
                  <a:pt x="56692" y="100342"/>
                </a:lnTo>
                <a:lnTo>
                  <a:pt x="0" y="219989"/>
                </a:lnTo>
                <a:lnTo>
                  <a:pt x="28917" y="23147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609163" y="3247863"/>
            <a:ext cx="182981" cy="228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026257" y="2925588"/>
            <a:ext cx="2206625" cy="1228725"/>
          </a:xfrm>
          <a:custGeom>
            <a:avLst/>
            <a:gdLst/>
            <a:ahLst/>
            <a:cxnLst/>
            <a:rect l="l" t="t" r="r" b="b"/>
            <a:pathLst>
              <a:path w="2206625" h="1228725">
                <a:moveTo>
                  <a:pt x="2206625" y="0"/>
                </a:moveTo>
                <a:lnTo>
                  <a:pt x="0" y="1143000"/>
                </a:lnTo>
                <a:lnTo>
                  <a:pt x="0" y="1228725"/>
                </a:lnTo>
                <a:lnTo>
                  <a:pt x="2206625" y="80975"/>
                </a:lnTo>
                <a:lnTo>
                  <a:pt x="2206625" y="0"/>
                </a:lnTo>
                <a:close/>
              </a:path>
            </a:pathLst>
          </a:custGeom>
          <a:solidFill>
            <a:srgbClr val="E31F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819483" y="2361797"/>
            <a:ext cx="4188124" cy="2586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113959" y="5721598"/>
            <a:ext cx="164533" cy="216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422763" y="5527140"/>
            <a:ext cx="60325" cy="210820"/>
          </a:xfrm>
          <a:custGeom>
            <a:avLst/>
            <a:gdLst/>
            <a:ahLst/>
            <a:cxnLst/>
            <a:rect l="l" t="t" r="r" b="b"/>
            <a:pathLst>
              <a:path w="60325" h="210820">
                <a:moveTo>
                  <a:pt x="38328" y="0"/>
                </a:moveTo>
                <a:lnTo>
                  <a:pt x="23588" y="39285"/>
                </a:lnTo>
                <a:lnTo>
                  <a:pt x="9297" y="105227"/>
                </a:lnTo>
                <a:lnTo>
                  <a:pt x="0" y="169762"/>
                </a:lnTo>
                <a:lnTo>
                  <a:pt x="240" y="204825"/>
                </a:lnTo>
                <a:lnTo>
                  <a:pt x="3657" y="210540"/>
                </a:lnTo>
                <a:lnTo>
                  <a:pt x="16090" y="208864"/>
                </a:lnTo>
                <a:lnTo>
                  <a:pt x="18528" y="202488"/>
                </a:lnTo>
                <a:lnTo>
                  <a:pt x="37015" y="154463"/>
                </a:lnTo>
                <a:lnTo>
                  <a:pt x="54330" y="106057"/>
                </a:lnTo>
                <a:lnTo>
                  <a:pt x="60214" y="74176"/>
                </a:lnTo>
                <a:lnTo>
                  <a:pt x="58381" y="64566"/>
                </a:lnTo>
                <a:lnTo>
                  <a:pt x="55376" y="47541"/>
                </a:lnTo>
                <a:lnTo>
                  <a:pt x="54117" y="28292"/>
                </a:lnTo>
                <a:lnTo>
                  <a:pt x="49976" y="11038"/>
                </a:lnTo>
                <a:lnTo>
                  <a:pt x="38328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335130" y="5499968"/>
            <a:ext cx="55880" cy="219075"/>
          </a:xfrm>
          <a:custGeom>
            <a:avLst/>
            <a:gdLst/>
            <a:ahLst/>
            <a:cxnLst/>
            <a:rect l="l" t="t" r="r" b="b"/>
            <a:pathLst>
              <a:path w="55880" h="219075">
                <a:moveTo>
                  <a:pt x="37494" y="0"/>
                </a:moveTo>
                <a:lnTo>
                  <a:pt x="15692" y="45155"/>
                </a:lnTo>
                <a:lnTo>
                  <a:pt x="10193" y="87199"/>
                </a:lnTo>
                <a:lnTo>
                  <a:pt x="6377" y="116544"/>
                </a:lnTo>
                <a:lnTo>
                  <a:pt x="6377" y="125244"/>
                </a:lnTo>
                <a:lnTo>
                  <a:pt x="3774" y="133067"/>
                </a:lnTo>
                <a:lnTo>
                  <a:pt x="0" y="153398"/>
                </a:lnTo>
                <a:lnTo>
                  <a:pt x="5972" y="192403"/>
                </a:lnTo>
                <a:lnTo>
                  <a:pt x="18975" y="215452"/>
                </a:lnTo>
                <a:lnTo>
                  <a:pt x="24716" y="218614"/>
                </a:lnTo>
                <a:lnTo>
                  <a:pt x="46142" y="132864"/>
                </a:lnTo>
                <a:lnTo>
                  <a:pt x="55126" y="67082"/>
                </a:lnTo>
                <a:lnTo>
                  <a:pt x="55423" y="23549"/>
                </a:lnTo>
                <a:lnTo>
                  <a:pt x="50789" y="4543"/>
                </a:lnTo>
                <a:lnTo>
                  <a:pt x="44432" y="485"/>
                </a:lnTo>
                <a:lnTo>
                  <a:pt x="37494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119737" y="5330014"/>
            <a:ext cx="70064" cy="1859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212339" y="5318736"/>
            <a:ext cx="49530" cy="187325"/>
          </a:xfrm>
          <a:custGeom>
            <a:avLst/>
            <a:gdLst/>
            <a:ahLst/>
            <a:cxnLst/>
            <a:rect l="l" t="t" r="r" b="b"/>
            <a:pathLst>
              <a:path w="49529" h="187325">
                <a:moveTo>
                  <a:pt x="4779" y="0"/>
                </a:moveTo>
                <a:lnTo>
                  <a:pt x="1717" y="9765"/>
                </a:lnTo>
                <a:lnTo>
                  <a:pt x="318" y="28697"/>
                </a:lnTo>
                <a:lnTo>
                  <a:pt x="0" y="47993"/>
                </a:lnTo>
                <a:lnTo>
                  <a:pt x="181" y="58851"/>
                </a:lnTo>
                <a:lnTo>
                  <a:pt x="3993" y="90793"/>
                </a:lnTo>
                <a:lnTo>
                  <a:pt x="12246" y="132432"/>
                </a:lnTo>
                <a:lnTo>
                  <a:pt x="24338" y="169294"/>
                </a:lnTo>
                <a:lnTo>
                  <a:pt x="39666" y="186905"/>
                </a:lnTo>
                <a:lnTo>
                  <a:pt x="43721" y="182222"/>
                </a:lnTo>
                <a:lnTo>
                  <a:pt x="48735" y="170116"/>
                </a:lnTo>
                <a:lnTo>
                  <a:pt x="49436" y="144504"/>
                </a:lnTo>
                <a:lnTo>
                  <a:pt x="40555" y="99301"/>
                </a:lnTo>
                <a:lnTo>
                  <a:pt x="34911" y="80468"/>
                </a:lnTo>
                <a:lnTo>
                  <a:pt x="24324" y="45769"/>
                </a:lnTo>
                <a:lnTo>
                  <a:pt x="12908" y="13010"/>
                </a:lnTo>
                <a:lnTo>
                  <a:pt x="477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217583" y="4918821"/>
            <a:ext cx="49530" cy="187325"/>
          </a:xfrm>
          <a:custGeom>
            <a:avLst/>
            <a:gdLst/>
            <a:ahLst/>
            <a:cxnLst/>
            <a:rect l="l" t="t" r="r" b="b"/>
            <a:pathLst>
              <a:path w="49529" h="187325">
                <a:moveTo>
                  <a:pt x="4779" y="0"/>
                </a:moveTo>
                <a:lnTo>
                  <a:pt x="1717" y="9765"/>
                </a:lnTo>
                <a:lnTo>
                  <a:pt x="318" y="28697"/>
                </a:lnTo>
                <a:lnTo>
                  <a:pt x="0" y="47993"/>
                </a:lnTo>
                <a:lnTo>
                  <a:pt x="181" y="58851"/>
                </a:lnTo>
                <a:lnTo>
                  <a:pt x="3993" y="90793"/>
                </a:lnTo>
                <a:lnTo>
                  <a:pt x="12246" y="132432"/>
                </a:lnTo>
                <a:lnTo>
                  <a:pt x="24338" y="169294"/>
                </a:lnTo>
                <a:lnTo>
                  <a:pt x="39666" y="186905"/>
                </a:lnTo>
                <a:lnTo>
                  <a:pt x="43721" y="182222"/>
                </a:lnTo>
                <a:lnTo>
                  <a:pt x="48735" y="170116"/>
                </a:lnTo>
                <a:lnTo>
                  <a:pt x="49436" y="144504"/>
                </a:lnTo>
                <a:lnTo>
                  <a:pt x="40555" y="99301"/>
                </a:lnTo>
                <a:lnTo>
                  <a:pt x="34909" y="80468"/>
                </a:lnTo>
                <a:lnTo>
                  <a:pt x="24319" y="45769"/>
                </a:lnTo>
                <a:lnTo>
                  <a:pt x="12903" y="13010"/>
                </a:lnTo>
                <a:lnTo>
                  <a:pt x="477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128524" y="4891786"/>
            <a:ext cx="67852" cy="213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196617" y="5995675"/>
            <a:ext cx="44450" cy="205104"/>
          </a:xfrm>
          <a:custGeom>
            <a:avLst/>
            <a:gdLst/>
            <a:ahLst/>
            <a:cxnLst/>
            <a:rect l="l" t="t" r="r" b="b"/>
            <a:pathLst>
              <a:path w="44450" h="205104">
                <a:moveTo>
                  <a:pt x="25310" y="0"/>
                </a:moveTo>
                <a:lnTo>
                  <a:pt x="18631" y="2121"/>
                </a:lnTo>
                <a:lnTo>
                  <a:pt x="13531" y="9972"/>
                </a:lnTo>
                <a:lnTo>
                  <a:pt x="10359" y="25484"/>
                </a:lnTo>
                <a:lnTo>
                  <a:pt x="5542" y="45018"/>
                </a:lnTo>
                <a:lnTo>
                  <a:pt x="1696" y="64797"/>
                </a:lnTo>
                <a:lnTo>
                  <a:pt x="0" y="84898"/>
                </a:lnTo>
                <a:lnTo>
                  <a:pt x="1615" y="105471"/>
                </a:lnTo>
                <a:lnTo>
                  <a:pt x="3568" y="119150"/>
                </a:lnTo>
                <a:lnTo>
                  <a:pt x="4771" y="132969"/>
                </a:lnTo>
                <a:lnTo>
                  <a:pt x="5383" y="146851"/>
                </a:lnTo>
                <a:lnTo>
                  <a:pt x="5564" y="160716"/>
                </a:lnTo>
                <a:lnTo>
                  <a:pt x="6450" y="176556"/>
                </a:lnTo>
                <a:lnTo>
                  <a:pt x="10057" y="192139"/>
                </a:lnTo>
                <a:lnTo>
                  <a:pt x="17841" y="203021"/>
                </a:lnTo>
                <a:lnTo>
                  <a:pt x="31256" y="204759"/>
                </a:lnTo>
                <a:lnTo>
                  <a:pt x="39555" y="204157"/>
                </a:lnTo>
                <a:lnTo>
                  <a:pt x="44214" y="199189"/>
                </a:lnTo>
                <a:lnTo>
                  <a:pt x="43819" y="179540"/>
                </a:lnTo>
                <a:lnTo>
                  <a:pt x="36959" y="134897"/>
                </a:lnTo>
                <a:lnTo>
                  <a:pt x="35320" y="131264"/>
                </a:lnTo>
                <a:lnTo>
                  <a:pt x="35676" y="126553"/>
                </a:lnTo>
                <a:lnTo>
                  <a:pt x="36210" y="102053"/>
                </a:lnTo>
                <a:lnTo>
                  <a:pt x="36716" y="81760"/>
                </a:lnTo>
                <a:lnTo>
                  <a:pt x="37153" y="61466"/>
                </a:lnTo>
                <a:lnTo>
                  <a:pt x="37390" y="41171"/>
                </a:lnTo>
                <a:lnTo>
                  <a:pt x="37068" y="33831"/>
                </a:lnTo>
                <a:lnTo>
                  <a:pt x="36143" y="25410"/>
                </a:lnTo>
                <a:lnTo>
                  <a:pt x="34808" y="15126"/>
                </a:lnTo>
                <a:lnTo>
                  <a:pt x="33199" y="1750"/>
                </a:lnTo>
                <a:lnTo>
                  <a:pt x="25310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280785" y="6008748"/>
            <a:ext cx="48260" cy="196215"/>
          </a:xfrm>
          <a:custGeom>
            <a:avLst/>
            <a:gdLst/>
            <a:ahLst/>
            <a:cxnLst/>
            <a:rect l="l" t="t" r="r" b="b"/>
            <a:pathLst>
              <a:path w="48259" h="196214">
                <a:moveTo>
                  <a:pt x="30539" y="0"/>
                </a:moveTo>
                <a:lnTo>
                  <a:pt x="3053" y="57679"/>
                </a:lnTo>
                <a:lnTo>
                  <a:pt x="21" y="100314"/>
                </a:lnTo>
                <a:lnTo>
                  <a:pt x="0" y="142848"/>
                </a:lnTo>
                <a:lnTo>
                  <a:pt x="4543" y="176301"/>
                </a:lnTo>
                <a:lnTo>
                  <a:pt x="11670" y="193036"/>
                </a:lnTo>
                <a:lnTo>
                  <a:pt x="20475" y="196165"/>
                </a:lnTo>
                <a:lnTo>
                  <a:pt x="28431" y="192687"/>
                </a:lnTo>
                <a:lnTo>
                  <a:pt x="33016" y="189598"/>
                </a:lnTo>
                <a:lnTo>
                  <a:pt x="35926" y="155994"/>
                </a:lnTo>
                <a:lnTo>
                  <a:pt x="39802" y="113957"/>
                </a:lnTo>
                <a:lnTo>
                  <a:pt x="43848" y="72233"/>
                </a:lnTo>
                <a:lnTo>
                  <a:pt x="47265" y="39573"/>
                </a:lnTo>
                <a:lnTo>
                  <a:pt x="47679" y="27344"/>
                </a:lnTo>
                <a:lnTo>
                  <a:pt x="45517" y="16619"/>
                </a:lnTo>
                <a:lnTo>
                  <a:pt x="40048" y="7478"/>
                </a:lnTo>
                <a:lnTo>
                  <a:pt x="3053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035759" y="4061157"/>
            <a:ext cx="44450" cy="205104"/>
          </a:xfrm>
          <a:custGeom>
            <a:avLst/>
            <a:gdLst/>
            <a:ahLst/>
            <a:cxnLst/>
            <a:rect l="l" t="t" r="r" b="b"/>
            <a:pathLst>
              <a:path w="44450" h="205104">
                <a:moveTo>
                  <a:pt x="25308" y="0"/>
                </a:moveTo>
                <a:lnTo>
                  <a:pt x="18626" y="2121"/>
                </a:lnTo>
                <a:lnTo>
                  <a:pt x="13526" y="9972"/>
                </a:lnTo>
                <a:lnTo>
                  <a:pt x="10359" y="25484"/>
                </a:lnTo>
                <a:lnTo>
                  <a:pt x="5542" y="45018"/>
                </a:lnTo>
                <a:lnTo>
                  <a:pt x="1696" y="64797"/>
                </a:lnTo>
                <a:lnTo>
                  <a:pt x="0" y="84898"/>
                </a:lnTo>
                <a:lnTo>
                  <a:pt x="1615" y="105471"/>
                </a:lnTo>
                <a:lnTo>
                  <a:pt x="3568" y="119150"/>
                </a:lnTo>
                <a:lnTo>
                  <a:pt x="4771" y="132969"/>
                </a:lnTo>
                <a:lnTo>
                  <a:pt x="5383" y="146851"/>
                </a:lnTo>
                <a:lnTo>
                  <a:pt x="5564" y="160716"/>
                </a:lnTo>
                <a:lnTo>
                  <a:pt x="6450" y="176556"/>
                </a:lnTo>
                <a:lnTo>
                  <a:pt x="10057" y="192139"/>
                </a:lnTo>
                <a:lnTo>
                  <a:pt x="17841" y="203021"/>
                </a:lnTo>
                <a:lnTo>
                  <a:pt x="31256" y="204759"/>
                </a:lnTo>
                <a:lnTo>
                  <a:pt x="39555" y="204157"/>
                </a:lnTo>
                <a:lnTo>
                  <a:pt x="44214" y="199189"/>
                </a:lnTo>
                <a:lnTo>
                  <a:pt x="43819" y="179540"/>
                </a:lnTo>
                <a:lnTo>
                  <a:pt x="36959" y="134897"/>
                </a:lnTo>
                <a:lnTo>
                  <a:pt x="35320" y="131264"/>
                </a:lnTo>
                <a:lnTo>
                  <a:pt x="35676" y="126553"/>
                </a:lnTo>
                <a:lnTo>
                  <a:pt x="36210" y="102053"/>
                </a:lnTo>
                <a:lnTo>
                  <a:pt x="36716" y="81760"/>
                </a:lnTo>
                <a:lnTo>
                  <a:pt x="37153" y="61466"/>
                </a:lnTo>
                <a:lnTo>
                  <a:pt x="37390" y="41171"/>
                </a:lnTo>
                <a:lnTo>
                  <a:pt x="37068" y="33831"/>
                </a:lnTo>
                <a:lnTo>
                  <a:pt x="36143" y="25410"/>
                </a:lnTo>
                <a:lnTo>
                  <a:pt x="34808" y="15126"/>
                </a:lnTo>
                <a:lnTo>
                  <a:pt x="33199" y="1750"/>
                </a:lnTo>
                <a:lnTo>
                  <a:pt x="25308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119928" y="4074231"/>
            <a:ext cx="48260" cy="196215"/>
          </a:xfrm>
          <a:custGeom>
            <a:avLst/>
            <a:gdLst/>
            <a:ahLst/>
            <a:cxnLst/>
            <a:rect l="l" t="t" r="r" b="b"/>
            <a:pathLst>
              <a:path w="48259" h="196214">
                <a:moveTo>
                  <a:pt x="30539" y="0"/>
                </a:moveTo>
                <a:lnTo>
                  <a:pt x="3053" y="57679"/>
                </a:lnTo>
                <a:lnTo>
                  <a:pt x="21" y="100314"/>
                </a:lnTo>
                <a:lnTo>
                  <a:pt x="0" y="142848"/>
                </a:lnTo>
                <a:lnTo>
                  <a:pt x="4543" y="176301"/>
                </a:lnTo>
                <a:lnTo>
                  <a:pt x="11670" y="193036"/>
                </a:lnTo>
                <a:lnTo>
                  <a:pt x="20475" y="196165"/>
                </a:lnTo>
                <a:lnTo>
                  <a:pt x="28431" y="192687"/>
                </a:lnTo>
                <a:lnTo>
                  <a:pt x="33016" y="189598"/>
                </a:lnTo>
                <a:lnTo>
                  <a:pt x="35926" y="155994"/>
                </a:lnTo>
                <a:lnTo>
                  <a:pt x="39802" y="113957"/>
                </a:lnTo>
                <a:lnTo>
                  <a:pt x="43848" y="72233"/>
                </a:lnTo>
                <a:lnTo>
                  <a:pt x="47265" y="39573"/>
                </a:lnTo>
                <a:lnTo>
                  <a:pt x="47679" y="27344"/>
                </a:lnTo>
                <a:lnTo>
                  <a:pt x="45517" y="16619"/>
                </a:lnTo>
                <a:lnTo>
                  <a:pt x="40048" y="7478"/>
                </a:lnTo>
                <a:lnTo>
                  <a:pt x="3053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193380" y="6222724"/>
            <a:ext cx="44450" cy="205104"/>
          </a:xfrm>
          <a:custGeom>
            <a:avLst/>
            <a:gdLst/>
            <a:ahLst/>
            <a:cxnLst/>
            <a:rect l="l" t="t" r="r" b="b"/>
            <a:pathLst>
              <a:path w="44450" h="205104">
                <a:moveTo>
                  <a:pt x="25308" y="0"/>
                </a:moveTo>
                <a:lnTo>
                  <a:pt x="18626" y="2121"/>
                </a:lnTo>
                <a:lnTo>
                  <a:pt x="13526" y="9972"/>
                </a:lnTo>
                <a:lnTo>
                  <a:pt x="10359" y="25484"/>
                </a:lnTo>
                <a:lnTo>
                  <a:pt x="5542" y="45018"/>
                </a:lnTo>
                <a:lnTo>
                  <a:pt x="1696" y="64797"/>
                </a:lnTo>
                <a:lnTo>
                  <a:pt x="0" y="84898"/>
                </a:lnTo>
                <a:lnTo>
                  <a:pt x="1615" y="105471"/>
                </a:lnTo>
                <a:lnTo>
                  <a:pt x="3568" y="119150"/>
                </a:lnTo>
                <a:lnTo>
                  <a:pt x="4771" y="132969"/>
                </a:lnTo>
                <a:lnTo>
                  <a:pt x="5383" y="146851"/>
                </a:lnTo>
                <a:lnTo>
                  <a:pt x="5564" y="160716"/>
                </a:lnTo>
                <a:lnTo>
                  <a:pt x="6450" y="176556"/>
                </a:lnTo>
                <a:lnTo>
                  <a:pt x="10057" y="192139"/>
                </a:lnTo>
                <a:lnTo>
                  <a:pt x="17841" y="203021"/>
                </a:lnTo>
                <a:lnTo>
                  <a:pt x="31256" y="204759"/>
                </a:lnTo>
                <a:lnTo>
                  <a:pt x="39555" y="204157"/>
                </a:lnTo>
                <a:lnTo>
                  <a:pt x="44214" y="199189"/>
                </a:lnTo>
                <a:lnTo>
                  <a:pt x="43819" y="179540"/>
                </a:lnTo>
                <a:lnTo>
                  <a:pt x="36959" y="134897"/>
                </a:lnTo>
                <a:lnTo>
                  <a:pt x="35320" y="131264"/>
                </a:lnTo>
                <a:lnTo>
                  <a:pt x="35676" y="126553"/>
                </a:lnTo>
                <a:lnTo>
                  <a:pt x="36210" y="102053"/>
                </a:lnTo>
                <a:lnTo>
                  <a:pt x="36716" y="81760"/>
                </a:lnTo>
                <a:lnTo>
                  <a:pt x="37153" y="61466"/>
                </a:lnTo>
                <a:lnTo>
                  <a:pt x="37390" y="41171"/>
                </a:lnTo>
                <a:lnTo>
                  <a:pt x="37068" y="33831"/>
                </a:lnTo>
                <a:lnTo>
                  <a:pt x="36143" y="25410"/>
                </a:lnTo>
                <a:lnTo>
                  <a:pt x="34808" y="15126"/>
                </a:lnTo>
                <a:lnTo>
                  <a:pt x="33199" y="1750"/>
                </a:lnTo>
                <a:lnTo>
                  <a:pt x="25308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277548" y="6235798"/>
            <a:ext cx="48260" cy="196215"/>
          </a:xfrm>
          <a:custGeom>
            <a:avLst/>
            <a:gdLst/>
            <a:ahLst/>
            <a:cxnLst/>
            <a:rect l="l" t="t" r="r" b="b"/>
            <a:pathLst>
              <a:path w="48259" h="196214">
                <a:moveTo>
                  <a:pt x="30539" y="0"/>
                </a:moveTo>
                <a:lnTo>
                  <a:pt x="3053" y="57679"/>
                </a:lnTo>
                <a:lnTo>
                  <a:pt x="21" y="100314"/>
                </a:lnTo>
                <a:lnTo>
                  <a:pt x="0" y="142848"/>
                </a:lnTo>
                <a:lnTo>
                  <a:pt x="4543" y="176301"/>
                </a:lnTo>
                <a:lnTo>
                  <a:pt x="11670" y="193036"/>
                </a:lnTo>
                <a:lnTo>
                  <a:pt x="20475" y="196165"/>
                </a:lnTo>
                <a:lnTo>
                  <a:pt x="28431" y="192687"/>
                </a:lnTo>
                <a:lnTo>
                  <a:pt x="33016" y="189598"/>
                </a:lnTo>
                <a:lnTo>
                  <a:pt x="35926" y="155994"/>
                </a:lnTo>
                <a:lnTo>
                  <a:pt x="39802" y="113957"/>
                </a:lnTo>
                <a:lnTo>
                  <a:pt x="43848" y="72233"/>
                </a:lnTo>
                <a:lnTo>
                  <a:pt x="47265" y="39573"/>
                </a:lnTo>
                <a:lnTo>
                  <a:pt x="47679" y="27344"/>
                </a:lnTo>
                <a:lnTo>
                  <a:pt x="45517" y="16619"/>
                </a:lnTo>
                <a:lnTo>
                  <a:pt x="40048" y="7478"/>
                </a:lnTo>
                <a:lnTo>
                  <a:pt x="3053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559638" y="6418798"/>
            <a:ext cx="70060" cy="1859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652241" y="6407518"/>
            <a:ext cx="49530" cy="187325"/>
          </a:xfrm>
          <a:custGeom>
            <a:avLst/>
            <a:gdLst/>
            <a:ahLst/>
            <a:cxnLst/>
            <a:rect l="l" t="t" r="r" b="b"/>
            <a:pathLst>
              <a:path w="49529" h="187325">
                <a:moveTo>
                  <a:pt x="4779" y="0"/>
                </a:moveTo>
                <a:lnTo>
                  <a:pt x="1717" y="9765"/>
                </a:lnTo>
                <a:lnTo>
                  <a:pt x="318" y="28697"/>
                </a:lnTo>
                <a:lnTo>
                  <a:pt x="0" y="47993"/>
                </a:lnTo>
                <a:lnTo>
                  <a:pt x="181" y="58851"/>
                </a:lnTo>
                <a:lnTo>
                  <a:pt x="3993" y="90793"/>
                </a:lnTo>
                <a:lnTo>
                  <a:pt x="12246" y="132432"/>
                </a:lnTo>
                <a:lnTo>
                  <a:pt x="24338" y="169294"/>
                </a:lnTo>
                <a:lnTo>
                  <a:pt x="39666" y="186905"/>
                </a:lnTo>
                <a:lnTo>
                  <a:pt x="43721" y="182222"/>
                </a:lnTo>
                <a:lnTo>
                  <a:pt x="48735" y="170116"/>
                </a:lnTo>
                <a:lnTo>
                  <a:pt x="49436" y="144504"/>
                </a:lnTo>
                <a:lnTo>
                  <a:pt x="40555" y="99301"/>
                </a:lnTo>
                <a:lnTo>
                  <a:pt x="34909" y="80468"/>
                </a:lnTo>
                <a:lnTo>
                  <a:pt x="24319" y="45769"/>
                </a:lnTo>
                <a:lnTo>
                  <a:pt x="12903" y="13010"/>
                </a:lnTo>
                <a:lnTo>
                  <a:pt x="477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516652" y="6440062"/>
            <a:ext cx="41275" cy="191770"/>
          </a:xfrm>
          <a:custGeom>
            <a:avLst/>
            <a:gdLst/>
            <a:ahLst/>
            <a:cxnLst/>
            <a:rect l="l" t="t" r="r" b="b"/>
            <a:pathLst>
              <a:path w="41275" h="191770">
                <a:moveTo>
                  <a:pt x="30276" y="0"/>
                </a:moveTo>
                <a:lnTo>
                  <a:pt x="9694" y="59697"/>
                </a:lnTo>
                <a:lnTo>
                  <a:pt x="3768" y="101421"/>
                </a:lnTo>
                <a:lnTo>
                  <a:pt x="0" y="143414"/>
                </a:lnTo>
                <a:lnTo>
                  <a:pt x="192" y="150953"/>
                </a:lnTo>
                <a:lnTo>
                  <a:pt x="819" y="158762"/>
                </a:lnTo>
                <a:lnTo>
                  <a:pt x="1847" y="175908"/>
                </a:lnTo>
                <a:lnTo>
                  <a:pt x="3246" y="187525"/>
                </a:lnTo>
                <a:lnTo>
                  <a:pt x="9038" y="191697"/>
                </a:lnTo>
                <a:lnTo>
                  <a:pt x="23266" y="186842"/>
                </a:lnTo>
                <a:lnTo>
                  <a:pt x="37719" y="133353"/>
                </a:lnTo>
                <a:lnTo>
                  <a:pt x="40945" y="84564"/>
                </a:lnTo>
                <a:lnTo>
                  <a:pt x="38687" y="46262"/>
                </a:lnTo>
                <a:lnTo>
                  <a:pt x="34633" y="13233"/>
                </a:lnTo>
                <a:lnTo>
                  <a:pt x="30276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593934" y="6464354"/>
            <a:ext cx="47625" cy="186690"/>
          </a:xfrm>
          <a:custGeom>
            <a:avLst/>
            <a:gdLst/>
            <a:ahLst/>
            <a:cxnLst/>
            <a:rect l="l" t="t" r="r" b="b"/>
            <a:pathLst>
              <a:path w="47625" h="186690">
                <a:moveTo>
                  <a:pt x="44464" y="0"/>
                </a:moveTo>
                <a:lnTo>
                  <a:pt x="22268" y="42814"/>
                </a:lnTo>
                <a:lnTo>
                  <a:pt x="10137" y="84058"/>
                </a:lnTo>
                <a:lnTo>
                  <a:pt x="2401" y="125799"/>
                </a:lnTo>
                <a:lnTo>
                  <a:pt x="0" y="164521"/>
                </a:lnTo>
                <a:lnTo>
                  <a:pt x="7723" y="186550"/>
                </a:lnTo>
                <a:lnTo>
                  <a:pt x="32497" y="150770"/>
                </a:lnTo>
                <a:lnTo>
                  <a:pt x="40971" y="105486"/>
                </a:lnTo>
                <a:lnTo>
                  <a:pt x="45694" y="49747"/>
                </a:lnTo>
                <a:lnTo>
                  <a:pt x="47206" y="15090"/>
                </a:lnTo>
                <a:lnTo>
                  <a:pt x="44464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200004" y="0"/>
            <a:ext cx="7200265" cy="1517015"/>
          </a:xfrm>
          <a:custGeom>
            <a:avLst/>
            <a:gdLst/>
            <a:ahLst/>
            <a:cxnLst/>
            <a:rect l="l" t="t" r="r" b="b"/>
            <a:pathLst>
              <a:path w="7200265" h="1517015">
                <a:moveTo>
                  <a:pt x="7199992" y="0"/>
                </a:moveTo>
                <a:lnTo>
                  <a:pt x="5676" y="0"/>
                </a:lnTo>
                <a:lnTo>
                  <a:pt x="0" y="1516452"/>
                </a:lnTo>
                <a:lnTo>
                  <a:pt x="1701602" y="1467281"/>
                </a:lnTo>
                <a:lnTo>
                  <a:pt x="2400063" y="1453423"/>
                </a:lnTo>
                <a:lnTo>
                  <a:pt x="5342760" y="1451559"/>
                </a:lnTo>
                <a:lnTo>
                  <a:pt x="5378684" y="1449398"/>
                </a:lnTo>
                <a:lnTo>
                  <a:pt x="5428370" y="1447186"/>
                </a:lnTo>
                <a:lnTo>
                  <a:pt x="5478482" y="1446248"/>
                </a:lnTo>
                <a:lnTo>
                  <a:pt x="7199992" y="1446248"/>
                </a:lnTo>
                <a:lnTo>
                  <a:pt x="7199992" y="0"/>
                </a:lnTo>
                <a:close/>
              </a:path>
              <a:path w="7200265" h="1517015">
                <a:moveTo>
                  <a:pt x="7199992" y="1446248"/>
                </a:moveTo>
                <a:lnTo>
                  <a:pt x="5478482" y="1446248"/>
                </a:lnTo>
                <a:lnTo>
                  <a:pt x="5529592" y="1447072"/>
                </a:lnTo>
                <a:lnTo>
                  <a:pt x="5581708" y="1449607"/>
                </a:lnTo>
                <a:lnTo>
                  <a:pt x="5633289" y="1453192"/>
                </a:lnTo>
                <a:lnTo>
                  <a:pt x="5738952" y="1462419"/>
                </a:lnTo>
                <a:lnTo>
                  <a:pt x="5793281" y="1467284"/>
                </a:lnTo>
                <a:lnTo>
                  <a:pt x="5833430" y="1470625"/>
                </a:lnTo>
                <a:lnTo>
                  <a:pt x="5881708" y="1473901"/>
                </a:lnTo>
                <a:lnTo>
                  <a:pt x="5929198" y="1476002"/>
                </a:lnTo>
                <a:lnTo>
                  <a:pt x="6469703" y="1491394"/>
                </a:lnTo>
                <a:lnTo>
                  <a:pt x="6800996" y="1497124"/>
                </a:lnTo>
                <a:lnTo>
                  <a:pt x="7059089" y="1493731"/>
                </a:lnTo>
                <a:lnTo>
                  <a:pt x="7199992" y="1488473"/>
                </a:lnTo>
                <a:lnTo>
                  <a:pt x="7199992" y="1446248"/>
                </a:lnTo>
                <a:close/>
              </a:path>
              <a:path w="7200265" h="1517015">
                <a:moveTo>
                  <a:pt x="5342760" y="1451559"/>
                </a:moveTo>
                <a:lnTo>
                  <a:pt x="2735346" y="1451559"/>
                </a:lnTo>
                <a:lnTo>
                  <a:pt x="2970815" y="1452357"/>
                </a:lnTo>
                <a:lnTo>
                  <a:pt x="3632210" y="1463404"/>
                </a:lnTo>
                <a:lnTo>
                  <a:pt x="4221025" y="1468172"/>
                </a:lnTo>
                <a:lnTo>
                  <a:pt x="5116499" y="1462502"/>
                </a:lnTo>
                <a:lnTo>
                  <a:pt x="5172685" y="1461234"/>
                </a:lnTo>
                <a:lnTo>
                  <a:pt x="5226422" y="1458802"/>
                </a:lnTo>
                <a:lnTo>
                  <a:pt x="5342760" y="1451559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199995" y="1433828"/>
            <a:ext cx="7202081" cy="1239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473085" y="1000"/>
            <a:ext cx="1354048" cy="7099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779477" y="475210"/>
            <a:ext cx="633602" cy="414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37703" y="1603052"/>
            <a:ext cx="4123054" cy="1346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9870" marR="218440" indent="-1905">
              <a:lnSpc>
                <a:spcPct val="108300"/>
              </a:lnSpc>
              <a:spcBef>
                <a:spcPts val="100"/>
              </a:spcBef>
            </a:pPr>
            <a:r>
              <a:rPr dirty="0" sz="2000" spc="-60">
                <a:latin typeface="Lucida Sans"/>
                <a:cs typeface="Lucida Sans"/>
              </a:rPr>
              <a:t>Little </a:t>
            </a:r>
            <a:r>
              <a:rPr dirty="0" sz="2000" spc="-110">
                <a:latin typeface="Lucida Sans"/>
                <a:cs typeface="Lucida Sans"/>
              </a:rPr>
              <a:t>Ant </a:t>
            </a:r>
            <a:r>
              <a:rPr dirty="0" sz="2000" spc="-100">
                <a:latin typeface="Lucida Sans"/>
                <a:cs typeface="Lucida Sans"/>
              </a:rPr>
              <a:t>would </a:t>
            </a:r>
            <a:r>
              <a:rPr dirty="0" sz="2000" spc="-85">
                <a:latin typeface="Lucida Sans"/>
                <a:cs typeface="Lucida Sans"/>
              </a:rPr>
              <a:t>read </a:t>
            </a:r>
            <a:r>
              <a:rPr dirty="0" sz="2000" spc="-60">
                <a:latin typeface="Lucida Sans"/>
                <a:cs typeface="Lucida Sans"/>
              </a:rPr>
              <a:t>all </a:t>
            </a:r>
            <a:r>
              <a:rPr dirty="0" sz="2000" spc="-155">
                <a:latin typeface="Lucida Sans"/>
                <a:cs typeface="Lucida Sans"/>
              </a:rPr>
              <a:t>day,  </a:t>
            </a:r>
            <a:r>
              <a:rPr dirty="0" sz="2000" spc="-170">
                <a:latin typeface="Lucida Sans"/>
                <a:cs typeface="Lucida Sans"/>
              </a:rPr>
              <a:t>he’d </a:t>
            </a:r>
            <a:r>
              <a:rPr dirty="0" sz="2000" spc="-85">
                <a:latin typeface="Lucida Sans"/>
                <a:cs typeface="Lucida Sans"/>
              </a:rPr>
              <a:t>read </a:t>
            </a:r>
            <a:r>
              <a:rPr dirty="0" sz="2000" spc="-100">
                <a:latin typeface="Lucida Sans"/>
                <a:cs typeface="Lucida Sans"/>
              </a:rPr>
              <a:t>and </a:t>
            </a:r>
            <a:r>
              <a:rPr dirty="0" sz="2000" spc="-85">
                <a:latin typeface="Lucida Sans"/>
                <a:cs typeface="Lucida Sans"/>
              </a:rPr>
              <a:t>read the day</a:t>
            </a:r>
            <a:r>
              <a:rPr dirty="0" sz="2000" spc="-335">
                <a:latin typeface="Lucida Sans"/>
                <a:cs typeface="Lucida Sans"/>
              </a:rPr>
              <a:t> </a:t>
            </a:r>
            <a:r>
              <a:rPr dirty="0" sz="2000" spc="-90">
                <a:latin typeface="Lucida Sans"/>
                <a:cs typeface="Lucida Sans"/>
              </a:rPr>
              <a:t>away.</a:t>
            </a:r>
            <a:endParaRPr sz="2000">
              <a:latin typeface="Lucida Sans"/>
              <a:cs typeface="Lucida Sans"/>
            </a:endParaRPr>
          </a:p>
          <a:p>
            <a:pPr algn="ctr" marL="12700" marR="5080">
              <a:lnSpc>
                <a:spcPct val="108300"/>
              </a:lnSpc>
            </a:pPr>
            <a:r>
              <a:rPr dirty="0" sz="2000" spc="-75">
                <a:latin typeface="Lucida Sans"/>
                <a:cs typeface="Lucida Sans"/>
              </a:rPr>
              <a:t>The </a:t>
            </a:r>
            <a:r>
              <a:rPr dirty="0" sz="2000" spc="-100">
                <a:latin typeface="Lucida Sans"/>
                <a:cs typeface="Lucida Sans"/>
              </a:rPr>
              <a:t>other </a:t>
            </a:r>
            <a:r>
              <a:rPr dirty="0" sz="2000" spc="-60">
                <a:latin typeface="Lucida Sans"/>
                <a:cs typeface="Lucida Sans"/>
              </a:rPr>
              <a:t>ants </a:t>
            </a:r>
            <a:r>
              <a:rPr dirty="0" sz="2000" spc="-110">
                <a:latin typeface="Lucida Sans"/>
                <a:cs typeface="Lucida Sans"/>
              </a:rPr>
              <a:t>took </a:t>
            </a:r>
            <a:r>
              <a:rPr dirty="0" sz="2000" spc="-80">
                <a:latin typeface="Lucida Sans"/>
                <a:cs typeface="Lucida Sans"/>
              </a:rPr>
              <a:t>what </a:t>
            </a:r>
            <a:r>
              <a:rPr dirty="0" sz="2000" spc="-90">
                <a:latin typeface="Lucida Sans"/>
                <a:cs typeface="Lucida Sans"/>
              </a:rPr>
              <a:t>they</a:t>
            </a:r>
            <a:r>
              <a:rPr dirty="0" sz="2000" spc="-415">
                <a:latin typeface="Lucida Sans"/>
                <a:cs typeface="Lucida Sans"/>
              </a:rPr>
              <a:t> </a:t>
            </a:r>
            <a:r>
              <a:rPr dirty="0" sz="2000" spc="-110">
                <a:latin typeface="Lucida Sans"/>
                <a:cs typeface="Lucida Sans"/>
              </a:rPr>
              <a:t>found  </a:t>
            </a:r>
            <a:r>
              <a:rPr dirty="0" sz="2000" spc="-105">
                <a:latin typeface="Lucida Sans"/>
                <a:cs typeface="Lucida Sans"/>
              </a:rPr>
              <a:t>to </a:t>
            </a:r>
            <a:r>
              <a:rPr dirty="0" sz="2000" spc="-80">
                <a:latin typeface="Lucida Sans"/>
                <a:cs typeface="Lucida Sans"/>
              </a:rPr>
              <a:t>store </a:t>
            </a:r>
            <a:r>
              <a:rPr dirty="0" sz="2000" spc="-85">
                <a:latin typeface="Lucida Sans"/>
                <a:cs typeface="Lucida Sans"/>
              </a:rPr>
              <a:t>for </a:t>
            </a:r>
            <a:r>
              <a:rPr dirty="0" sz="2000" spc="-90">
                <a:latin typeface="Lucida Sans"/>
                <a:cs typeface="Lucida Sans"/>
              </a:rPr>
              <a:t>winter</a:t>
            </a:r>
            <a:r>
              <a:rPr dirty="0" sz="2000" spc="-290">
                <a:latin typeface="Lucida Sans"/>
                <a:cs typeface="Lucida Sans"/>
              </a:rPr>
              <a:t> </a:t>
            </a:r>
            <a:r>
              <a:rPr dirty="0" sz="2000" spc="-120">
                <a:latin typeface="Lucida Sans"/>
                <a:cs typeface="Lucida Sans"/>
              </a:rPr>
              <a:t>underground.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8654" y="4140416"/>
            <a:ext cx="1880355" cy="236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81999" y="4292130"/>
            <a:ext cx="3405243" cy="2338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432473" y="6063345"/>
            <a:ext cx="34290" cy="139065"/>
          </a:xfrm>
          <a:custGeom>
            <a:avLst/>
            <a:gdLst/>
            <a:ahLst/>
            <a:cxnLst/>
            <a:rect l="l" t="t" r="r" b="b"/>
            <a:pathLst>
              <a:path w="34290" h="139064">
                <a:moveTo>
                  <a:pt x="30581" y="0"/>
                </a:moveTo>
                <a:lnTo>
                  <a:pt x="12239" y="42370"/>
                </a:lnTo>
                <a:lnTo>
                  <a:pt x="1917" y="91960"/>
                </a:lnTo>
                <a:lnTo>
                  <a:pt x="0" y="106565"/>
                </a:lnTo>
                <a:lnTo>
                  <a:pt x="241" y="113855"/>
                </a:lnTo>
                <a:lnTo>
                  <a:pt x="27" y="126657"/>
                </a:lnTo>
                <a:lnTo>
                  <a:pt x="400" y="135204"/>
                </a:lnTo>
                <a:lnTo>
                  <a:pt x="4391" y="138569"/>
                </a:lnTo>
                <a:lnTo>
                  <a:pt x="15036" y="135826"/>
                </a:lnTo>
                <a:lnTo>
                  <a:pt x="31267" y="83375"/>
                </a:lnTo>
                <a:lnTo>
                  <a:pt x="34134" y="34201"/>
                </a:lnTo>
                <a:lnTo>
                  <a:pt x="33021" y="9891"/>
                </a:lnTo>
                <a:lnTo>
                  <a:pt x="30581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486782" y="6086166"/>
            <a:ext cx="43180" cy="133985"/>
          </a:xfrm>
          <a:custGeom>
            <a:avLst/>
            <a:gdLst/>
            <a:ahLst/>
            <a:cxnLst/>
            <a:rect l="l" t="t" r="r" b="b"/>
            <a:pathLst>
              <a:path w="43180" h="133985">
                <a:moveTo>
                  <a:pt x="41590" y="0"/>
                </a:moveTo>
                <a:lnTo>
                  <a:pt x="19657" y="37160"/>
                </a:lnTo>
                <a:lnTo>
                  <a:pt x="3911" y="89358"/>
                </a:lnTo>
                <a:lnTo>
                  <a:pt x="0" y="117454"/>
                </a:lnTo>
                <a:lnTo>
                  <a:pt x="4405" y="133946"/>
                </a:lnTo>
                <a:lnTo>
                  <a:pt x="33170" y="76708"/>
                </a:lnTo>
                <a:lnTo>
                  <a:pt x="39714" y="36334"/>
                </a:lnTo>
                <a:lnTo>
                  <a:pt x="42746" y="11153"/>
                </a:lnTo>
                <a:lnTo>
                  <a:pt x="41590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7199630" cy="2891155"/>
          </a:xfrm>
          <a:custGeom>
            <a:avLst/>
            <a:gdLst/>
            <a:ahLst/>
            <a:cxnLst/>
            <a:rect l="l" t="t" r="r" b="b"/>
            <a:pathLst>
              <a:path w="7199630" h="2891155">
                <a:moveTo>
                  <a:pt x="0" y="2890558"/>
                </a:moveTo>
                <a:lnTo>
                  <a:pt x="7199363" y="2890558"/>
                </a:lnTo>
                <a:lnTo>
                  <a:pt x="7199363" y="0"/>
                </a:lnTo>
                <a:lnTo>
                  <a:pt x="0" y="0"/>
                </a:lnTo>
                <a:lnTo>
                  <a:pt x="0" y="2890558"/>
                </a:lnTo>
                <a:close/>
              </a:path>
            </a:pathLst>
          </a:custGeom>
          <a:solidFill>
            <a:srgbClr val="0C7B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670947"/>
            <a:ext cx="7199630" cy="5529580"/>
          </a:xfrm>
          <a:custGeom>
            <a:avLst/>
            <a:gdLst/>
            <a:ahLst/>
            <a:cxnLst/>
            <a:rect l="l" t="t" r="r" b="b"/>
            <a:pathLst>
              <a:path w="7199629" h="5529580">
                <a:moveTo>
                  <a:pt x="2665432" y="0"/>
                </a:moveTo>
                <a:lnTo>
                  <a:pt x="2404619" y="2256"/>
                </a:lnTo>
                <a:lnTo>
                  <a:pt x="2066715" y="10963"/>
                </a:lnTo>
                <a:lnTo>
                  <a:pt x="1586934" y="31669"/>
                </a:lnTo>
                <a:lnTo>
                  <a:pt x="930988" y="71605"/>
                </a:lnTo>
                <a:lnTo>
                  <a:pt x="0" y="145315"/>
                </a:lnTo>
                <a:lnTo>
                  <a:pt x="0" y="5529050"/>
                </a:lnTo>
                <a:lnTo>
                  <a:pt x="7199363" y="5529050"/>
                </a:lnTo>
                <a:lnTo>
                  <a:pt x="7199363" y="359633"/>
                </a:lnTo>
                <a:lnTo>
                  <a:pt x="7106322" y="340030"/>
                </a:lnTo>
                <a:lnTo>
                  <a:pt x="6623410" y="262640"/>
                </a:lnTo>
                <a:lnTo>
                  <a:pt x="6335330" y="223188"/>
                </a:lnTo>
                <a:lnTo>
                  <a:pt x="5925599" y="175089"/>
                </a:lnTo>
                <a:lnTo>
                  <a:pt x="5418534" y="125479"/>
                </a:lnTo>
                <a:lnTo>
                  <a:pt x="4807999" y="77665"/>
                </a:lnTo>
                <a:lnTo>
                  <a:pt x="4148624" y="39050"/>
                </a:lnTo>
                <a:lnTo>
                  <a:pt x="3510984" y="14032"/>
                </a:lnTo>
                <a:lnTo>
                  <a:pt x="2911325" y="1703"/>
                </a:lnTo>
                <a:lnTo>
                  <a:pt x="2665432" y="0"/>
                </a:lnTo>
                <a:close/>
              </a:path>
            </a:pathLst>
          </a:custGeom>
          <a:solidFill>
            <a:srgbClr val="A5D3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9619" y="928784"/>
            <a:ext cx="688428" cy="1007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30139" y="755036"/>
            <a:ext cx="2070439" cy="1833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75739" y="1085493"/>
            <a:ext cx="460463" cy="6343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7085" y="6086942"/>
            <a:ext cx="123992" cy="163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00876" y="2863094"/>
            <a:ext cx="107038" cy="1486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6751" y="2348971"/>
            <a:ext cx="4391538" cy="35318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0777" y="3646509"/>
            <a:ext cx="46990" cy="142240"/>
          </a:xfrm>
          <a:custGeom>
            <a:avLst/>
            <a:gdLst/>
            <a:ahLst/>
            <a:cxnLst/>
            <a:rect l="l" t="t" r="r" b="b"/>
            <a:pathLst>
              <a:path w="46990" h="142239">
                <a:moveTo>
                  <a:pt x="3514" y="0"/>
                </a:moveTo>
                <a:lnTo>
                  <a:pt x="0" y="17266"/>
                </a:lnTo>
                <a:lnTo>
                  <a:pt x="3170" y="47578"/>
                </a:lnTo>
                <a:lnTo>
                  <a:pt x="8972" y="78816"/>
                </a:lnTo>
                <a:lnTo>
                  <a:pt x="13332" y="98767"/>
                </a:lnTo>
                <a:lnTo>
                  <a:pt x="14970" y="106108"/>
                </a:lnTo>
                <a:lnTo>
                  <a:pt x="17383" y="113411"/>
                </a:lnTo>
                <a:lnTo>
                  <a:pt x="20545" y="120230"/>
                </a:lnTo>
                <a:lnTo>
                  <a:pt x="25496" y="132456"/>
                </a:lnTo>
                <a:lnTo>
                  <a:pt x="29292" y="140414"/>
                </a:lnTo>
                <a:lnTo>
                  <a:pt x="34436" y="142005"/>
                </a:lnTo>
                <a:lnTo>
                  <a:pt x="43431" y="135128"/>
                </a:lnTo>
                <a:lnTo>
                  <a:pt x="46831" y="128463"/>
                </a:lnTo>
                <a:lnTo>
                  <a:pt x="44955" y="112282"/>
                </a:lnTo>
                <a:lnTo>
                  <a:pt x="37709" y="78793"/>
                </a:lnTo>
                <a:lnTo>
                  <a:pt x="31470" y="57821"/>
                </a:lnTo>
                <a:lnTo>
                  <a:pt x="20648" y="31016"/>
                </a:lnTo>
                <a:lnTo>
                  <a:pt x="9810" y="8407"/>
                </a:lnTo>
                <a:lnTo>
                  <a:pt x="3514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9595" y="3641850"/>
            <a:ext cx="33655" cy="142240"/>
          </a:xfrm>
          <a:custGeom>
            <a:avLst/>
            <a:gdLst/>
            <a:ahLst/>
            <a:cxnLst/>
            <a:rect l="l" t="t" r="r" b="b"/>
            <a:pathLst>
              <a:path w="33654" h="142239">
                <a:moveTo>
                  <a:pt x="5854" y="0"/>
                </a:moveTo>
                <a:lnTo>
                  <a:pt x="3161" y="7227"/>
                </a:lnTo>
                <a:lnTo>
                  <a:pt x="1336" y="21416"/>
                </a:lnTo>
                <a:lnTo>
                  <a:pt x="307" y="35927"/>
                </a:lnTo>
                <a:lnTo>
                  <a:pt x="0" y="44119"/>
                </a:lnTo>
                <a:lnTo>
                  <a:pt x="1555" y="68306"/>
                </a:lnTo>
                <a:lnTo>
                  <a:pt x="6064" y="99968"/>
                </a:lnTo>
                <a:lnTo>
                  <a:pt x="13658" y="128191"/>
                </a:lnTo>
                <a:lnTo>
                  <a:pt x="24472" y="142062"/>
                </a:lnTo>
                <a:lnTo>
                  <a:pt x="27718" y="138706"/>
                </a:lnTo>
                <a:lnTo>
                  <a:pt x="31986" y="129805"/>
                </a:lnTo>
                <a:lnTo>
                  <a:pt x="33561" y="110567"/>
                </a:lnTo>
                <a:lnTo>
                  <a:pt x="28727" y="76199"/>
                </a:lnTo>
                <a:lnTo>
                  <a:pt x="25248" y="61797"/>
                </a:lnTo>
                <a:lnTo>
                  <a:pt x="18695" y="35252"/>
                </a:lnTo>
                <a:lnTo>
                  <a:pt x="11441" y="10131"/>
                </a:lnTo>
                <a:lnTo>
                  <a:pt x="5854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2004" y="2492067"/>
            <a:ext cx="46990" cy="142240"/>
          </a:xfrm>
          <a:custGeom>
            <a:avLst/>
            <a:gdLst/>
            <a:ahLst/>
            <a:cxnLst/>
            <a:rect l="l" t="t" r="r" b="b"/>
            <a:pathLst>
              <a:path w="46990" h="142239">
                <a:moveTo>
                  <a:pt x="3514" y="0"/>
                </a:moveTo>
                <a:lnTo>
                  <a:pt x="0" y="17266"/>
                </a:lnTo>
                <a:lnTo>
                  <a:pt x="3170" y="47578"/>
                </a:lnTo>
                <a:lnTo>
                  <a:pt x="8972" y="78816"/>
                </a:lnTo>
                <a:lnTo>
                  <a:pt x="13332" y="98767"/>
                </a:lnTo>
                <a:lnTo>
                  <a:pt x="14970" y="106108"/>
                </a:lnTo>
                <a:lnTo>
                  <a:pt x="17383" y="113411"/>
                </a:lnTo>
                <a:lnTo>
                  <a:pt x="20545" y="120230"/>
                </a:lnTo>
                <a:lnTo>
                  <a:pt x="25496" y="132456"/>
                </a:lnTo>
                <a:lnTo>
                  <a:pt x="29291" y="140414"/>
                </a:lnTo>
                <a:lnTo>
                  <a:pt x="34431" y="142005"/>
                </a:lnTo>
                <a:lnTo>
                  <a:pt x="43418" y="135128"/>
                </a:lnTo>
                <a:lnTo>
                  <a:pt x="46826" y="128463"/>
                </a:lnTo>
                <a:lnTo>
                  <a:pt x="44953" y="112282"/>
                </a:lnTo>
                <a:lnTo>
                  <a:pt x="37709" y="78793"/>
                </a:lnTo>
                <a:lnTo>
                  <a:pt x="31464" y="57821"/>
                </a:lnTo>
                <a:lnTo>
                  <a:pt x="20644" y="31016"/>
                </a:lnTo>
                <a:lnTo>
                  <a:pt x="9808" y="8407"/>
                </a:lnTo>
                <a:lnTo>
                  <a:pt x="3514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0824" y="2487422"/>
            <a:ext cx="33655" cy="142240"/>
          </a:xfrm>
          <a:custGeom>
            <a:avLst/>
            <a:gdLst/>
            <a:ahLst/>
            <a:cxnLst/>
            <a:rect l="l" t="t" r="r" b="b"/>
            <a:pathLst>
              <a:path w="33654" h="142239">
                <a:moveTo>
                  <a:pt x="5854" y="0"/>
                </a:moveTo>
                <a:lnTo>
                  <a:pt x="3159" y="7220"/>
                </a:lnTo>
                <a:lnTo>
                  <a:pt x="1331" y="21405"/>
                </a:lnTo>
                <a:lnTo>
                  <a:pt x="302" y="35915"/>
                </a:lnTo>
                <a:lnTo>
                  <a:pt x="0" y="44107"/>
                </a:lnTo>
                <a:lnTo>
                  <a:pt x="1555" y="68293"/>
                </a:lnTo>
                <a:lnTo>
                  <a:pt x="6064" y="99955"/>
                </a:lnTo>
                <a:lnTo>
                  <a:pt x="13658" y="128178"/>
                </a:lnTo>
                <a:lnTo>
                  <a:pt x="24472" y="142049"/>
                </a:lnTo>
                <a:lnTo>
                  <a:pt x="27716" y="138693"/>
                </a:lnTo>
                <a:lnTo>
                  <a:pt x="31981" y="129792"/>
                </a:lnTo>
                <a:lnTo>
                  <a:pt x="33556" y="110554"/>
                </a:lnTo>
                <a:lnTo>
                  <a:pt x="28727" y="76187"/>
                </a:lnTo>
                <a:lnTo>
                  <a:pt x="25248" y="61784"/>
                </a:lnTo>
                <a:lnTo>
                  <a:pt x="18695" y="35240"/>
                </a:lnTo>
                <a:lnTo>
                  <a:pt x="11441" y="10123"/>
                </a:lnTo>
                <a:lnTo>
                  <a:pt x="5854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73262" y="6477581"/>
            <a:ext cx="28575" cy="145415"/>
          </a:xfrm>
          <a:custGeom>
            <a:avLst/>
            <a:gdLst/>
            <a:ahLst/>
            <a:cxnLst/>
            <a:rect l="l" t="t" r="r" b="b"/>
            <a:pathLst>
              <a:path w="28575" h="145415">
                <a:moveTo>
                  <a:pt x="10483" y="0"/>
                </a:moveTo>
                <a:lnTo>
                  <a:pt x="3571" y="16208"/>
                </a:lnTo>
                <a:lnTo>
                  <a:pt x="590" y="46547"/>
                </a:lnTo>
                <a:lnTo>
                  <a:pt x="0" y="78297"/>
                </a:lnTo>
                <a:lnTo>
                  <a:pt x="259" y="98742"/>
                </a:lnTo>
                <a:lnTo>
                  <a:pt x="386" y="106273"/>
                </a:lnTo>
                <a:lnTo>
                  <a:pt x="1288" y="113893"/>
                </a:lnTo>
                <a:lnTo>
                  <a:pt x="3028" y="121221"/>
                </a:lnTo>
                <a:lnTo>
                  <a:pt x="5419" y="134190"/>
                </a:lnTo>
                <a:lnTo>
                  <a:pt x="7537" y="142744"/>
                </a:lnTo>
                <a:lnTo>
                  <a:pt x="12254" y="145331"/>
                </a:lnTo>
                <a:lnTo>
                  <a:pt x="22446" y="140398"/>
                </a:lnTo>
                <a:lnTo>
                  <a:pt x="27111" y="134552"/>
                </a:lnTo>
                <a:lnTo>
                  <a:pt x="28523" y="118325"/>
                </a:lnTo>
                <a:lnTo>
                  <a:pt x="28161" y="84099"/>
                </a:lnTo>
                <a:lnTo>
                  <a:pt x="26258" y="62279"/>
                </a:lnTo>
                <a:lnTo>
                  <a:pt x="21041" y="33839"/>
                </a:lnTo>
                <a:lnTo>
                  <a:pt x="14965" y="9504"/>
                </a:lnTo>
                <a:lnTo>
                  <a:pt x="10483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34519" y="6487313"/>
            <a:ext cx="27305" cy="143510"/>
          </a:xfrm>
          <a:custGeom>
            <a:avLst/>
            <a:gdLst/>
            <a:ahLst/>
            <a:cxnLst/>
            <a:rect l="l" t="t" r="r" b="b"/>
            <a:pathLst>
              <a:path w="27305" h="143509">
                <a:moveTo>
                  <a:pt x="19877" y="0"/>
                </a:moveTo>
                <a:lnTo>
                  <a:pt x="5272" y="42062"/>
                </a:lnTo>
                <a:lnTo>
                  <a:pt x="0" y="97983"/>
                </a:lnTo>
                <a:lnTo>
                  <a:pt x="1769" y="127155"/>
                </a:lnTo>
                <a:lnTo>
                  <a:pt x="9577" y="142913"/>
                </a:lnTo>
                <a:lnTo>
                  <a:pt x="13426" y="140276"/>
                </a:lnTo>
                <a:lnTo>
                  <a:pt x="19396" y="132414"/>
                </a:lnTo>
                <a:lnTo>
                  <a:pt x="24806" y="113882"/>
                </a:lnTo>
                <a:lnTo>
                  <a:pt x="26976" y="79235"/>
                </a:lnTo>
                <a:lnTo>
                  <a:pt x="26456" y="64433"/>
                </a:lnTo>
                <a:lnTo>
                  <a:pt x="25369" y="37112"/>
                </a:lnTo>
                <a:lnTo>
                  <a:pt x="23311" y="11044"/>
                </a:lnTo>
                <a:lnTo>
                  <a:pt x="19877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16329" y="2323575"/>
            <a:ext cx="42545" cy="143510"/>
          </a:xfrm>
          <a:custGeom>
            <a:avLst/>
            <a:gdLst/>
            <a:ahLst/>
            <a:cxnLst/>
            <a:rect l="l" t="t" r="r" b="b"/>
            <a:pathLst>
              <a:path w="42544" h="143510">
                <a:moveTo>
                  <a:pt x="4176" y="0"/>
                </a:moveTo>
                <a:lnTo>
                  <a:pt x="0" y="17119"/>
                </a:lnTo>
                <a:lnTo>
                  <a:pt x="1996" y="47537"/>
                </a:lnTo>
                <a:lnTo>
                  <a:pt x="6582" y="78958"/>
                </a:lnTo>
                <a:lnTo>
                  <a:pt x="10170" y="99085"/>
                </a:lnTo>
                <a:lnTo>
                  <a:pt x="11529" y="106489"/>
                </a:lnTo>
                <a:lnTo>
                  <a:pt x="13663" y="113868"/>
                </a:lnTo>
                <a:lnTo>
                  <a:pt x="16559" y="120802"/>
                </a:lnTo>
                <a:lnTo>
                  <a:pt x="21034" y="133218"/>
                </a:lnTo>
                <a:lnTo>
                  <a:pt x="24521" y="141317"/>
                </a:lnTo>
                <a:lnTo>
                  <a:pt x="29599" y="143099"/>
                </a:lnTo>
                <a:lnTo>
                  <a:pt x="38847" y="136563"/>
                </a:lnTo>
                <a:lnTo>
                  <a:pt x="42503" y="130038"/>
                </a:lnTo>
                <a:lnTo>
                  <a:pt x="41254" y="113801"/>
                </a:lnTo>
                <a:lnTo>
                  <a:pt x="35316" y="80086"/>
                </a:lnTo>
                <a:lnTo>
                  <a:pt x="29885" y="58864"/>
                </a:lnTo>
                <a:lnTo>
                  <a:pt x="20103" y="31661"/>
                </a:lnTo>
                <a:lnTo>
                  <a:pt x="10144" y="8648"/>
                </a:lnTo>
                <a:lnTo>
                  <a:pt x="4176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84242" y="2321689"/>
            <a:ext cx="31115" cy="142875"/>
          </a:xfrm>
          <a:custGeom>
            <a:avLst/>
            <a:gdLst/>
            <a:ahLst/>
            <a:cxnLst/>
            <a:rect l="l" t="t" r="r" b="b"/>
            <a:pathLst>
              <a:path w="31114" h="142875">
                <a:moveTo>
                  <a:pt x="7556" y="0"/>
                </a:moveTo>
                <a:lnTo>
                  <a:pt x="4579" y="7111"/>
                </a:lnTo>
                <a:lnTo>
                  <a:pt x="2206" y="21216"/>
                </a:lnTo>
                <a:lnTo>
                  <a:pt x="617" y="35704"/>
                </a:lnTo>
                <a:lnTo>
                  <a:pt x="0" y="43853"/>
                </a:lnTo>
                <a:lnTo>
                  <a:pt x="621" y="68078"/>
                </a:lnTo>
                <a:lnTo>
                  <a:pt x="3903" y="99885"/>
                </a:lnTo>
                <a:lnTo>
                  <a:pt x="10403" y="128377"/>
                </a:lnTo>
                <a:lnTo>
                  <a:pt x="20675" y="142659"/>
                </a:lnTo>
                <a:lnTo>
                  <a:pt x="24042" y="139429"/>
                </a:lnTo>
                <a:lnTo>
                  <a:pt x="28649" y="130698"/>
                </a:lnTo>
                <a:lnTo>
                  <a:pt x="30967" y="111533"/>
                </a:lnTo>
                <a:lnTo>
                  <a:pt x="27470" y="77000"/>
                </a:lnTo>
                <a:lnTo>
                  <a:pt x="24546" y="62481"/>
                </a:lnTo>
                <a:lnTo>
                  <a:pt x="19016" y="35677"/>
                </a:lnTo>
                <a:lnTo>
                  <a:pt x="12745" y="10325"/>
                </a:lnTo>
                <a:lnTo>
                  <a:pt x="7556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91283" y="2661127"/>
            <a:ext cx="33020" cy="144145"/>
          </a:xfrm>
          <a:custGeom>
            <a:avLst/>
            <a:gdLst/>
            <a:ahLst/>
            <a:cxnLst/>
            <a:rect l="l" t="t" r="r" b="b"/>
            <a:pathLst>
              <a:path w="33020" h="144144">
                <a:moveTo>
                  <a:pt x="26619" y="0"/>
                </a:moveTo>
                <a:lnTo>
                  <a:pt x="9678" y="44467"/>
                </a:lnTo>
                <a:lnTo>
                  <a:pt x="1320" y="95973"/>
                </a:lnTo>
                <a:lnTo>
                  <a:pt x="0" y="111112"/>
                </a:lnTo>
                <a:lnTo>
                  <a:pt x="584" y="118605"/>
                </a:lnTo>
                <a:lnTo>
                  <a:pt x="954" y="131796"/>
                </a:lnTo>
                <a:lnTo>
                  <a:pt x="1733" y="140579"/>
                </a:lnTo>
                <a:lnTo>
                  <a:pt x="5999" y="143862"/>
                </a:lnTo>
                <a:lnTo>
                  <a:pt x="16827" y="140550"/>
                </a:lnTo>
                <a:lnTo>
                  <a:pt x="22337" y="135496"/>
                </a:lnTo>
                <a:lnTo>
                  <a:pt x="26227" y="119681"/>
                </a:lnTo>
                <a:lnTo>
                  <a:pt x="31140" y="85801"/>
                </a:lnTo>
                <a:lnTo>
                  <a:pt x="32618" y="63947"/>
                </a:lnTo>
                <a:lnTo>
                  <a:pt x="31837" y="35051"/>
                </a:lnTo>
                <a:lnTo>
                  <a:pt x="29577" y="10081"/>
                </a:lnTo>
                <a:lnTo>
                  <a:pt x="2661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48746" y="2681633"/>
            <a:ext cx="39370" cy="139700"/>
          </a:xfrm>
          <a:custGeom>
            <a:avLst/>
            <a:gdLst/>
            <a:ahLst/>
            <a:cxnLst/>
            <a:rect l="l" t="t" r="r" b="b"/>
            <a:pathLst>
              <a:path w="39370" h="139700">
                <a:moveTo>
                  <a:pt x="37459" y="0"/>
                </a:moveTo>
                <a:lnTo>
                  <a:pt x="16555" y="39281"/>
                </a:lnTo>
                <a:lnTo>
                  <a:pt x="2741" y="93730"/>
                </a:lnTo>
                <a:lnTo>
                  <a:pt x="0" y="122825"/>
                </a:lnTo>
                <a:lnTo>
                  <a:pt x="5290" y="139598"/>
                </a:lnTo>
                <a:lnTo>
                  <a:pt x="32278" y="79375"/>
                </a:lnTo>
                <a:lnTo>
                  <a:pt x="37178" y="37501"/>
                </a:lnTo>
                <a:lnTo>
                  <a:pt x="39155" y="11432"/>
                </a:lnTo>
                <a:lnTo>
                  <a:pt x="3745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53545" y="5177687"/>
            <a:ext cx="33020" cy="144145"/>
          </a:xfrm>
          <a:custGeom>
            <a:avLst/>
            <a:gdLst/>
            <a:ahLst/>
            <a:cxnLst/>
            <a:rect l="l" t="t" r="r" b="b"/>
            <a:pathLst>
              <a:path w="33020" h="144145">
                <a:moveTo>
                  <a:pt x="26619" y="0"/>
                </a:moveTo>
                <a:lnTo>
                  <a:pt x="9678" y="44467"/>
                </a:lnTo>
                <a:lnTo>
                  <a:pt x="1320" y="95973"/>
                </a:lnTo>
                <a:lnTo>
                  <a:pt x="0" y="111099"/>
                </a:lnTo>
                <a:lnTo>
                  <a:pt x="584" y="118618"/>
                </a:lnTo>
                <a:lnTo>
                  <a:pt x="954" y="131801"/>
                </a:lnTo>
                <a:lnTo>
                  <a:pt x="1733" y="140581"/>
                </a:lnTo>
                <a:lnTo>
                  <a:pt x="5999" y="143862"/>
                </a:lnTo>
                <a:lnTo>
                  <a:pt x="16827" y="140550"/>
                </a:lnTo>
                <a:lnTo>
                  <a:pt x="22339" y="135491"/>
                </a:lnTo>
                <a:lnTo>
                  <a:pt x="26231" y="119676"/>
                </a:lnTo>
                <a:lnTo>
                  <a:pt x="31140" y="85801"/>
                </a:lnTo>
                <a:lnTo>
                  <a:pt x="32618" y="63947"/>
                </a:lnTo>
                <a:lnTo>
                  <a:pt x="31837" y="35052"/>
                </a:lnTo>
                <a:lnTo>
                  <a:pt x="29577" y="10081"/>
                </a:lnTo>
                <a:lnTo>
                  <a:pt x="2661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11008" y="5198192"/>
            <a:ext cx="39370" cy="139700"/>
          </a:xfrm>
          <a:custGeom>
            <a:avLst/>
            <a:gdLst/>
            <a:ahLst/>
            <a:cxnLst/>
            <a:rect l="l" t="t" r="r" b="b"/>
            <a:pathLst>
              <a:path w="39370" h="139700">
                <a:moveTo>
                  <a:pt x="37459" y="0"/>
                </a:moveTo>
                <a:lnTo>
                  <a:pt x="16555" y="39281"/>
                </a:lnTo>
                <a:lnTo>
                  <a:pt x="2741" y="93725"/>
                </a:lnTo>
                <a:lnTo>
                  <a:pt x="0" y="122820"/>
                </a:lnTo>
                <a:lnTo>
                  <a:pt x="5290" y="139598"/>
                </a:lnTo>
                <a:lnTo>
                  <a:pt x="32278" y="79374"/>
                </a:lnTo>
                <a:lnTo>
                  <a:pt x="37178" y="37501"/>
                </a:lnTo>
                <a:lnTo>
                  <a:pt x="39155" y="11432"/>
                </a:lnTo>
                <a:lnTo>
                  <a:pt x="37459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72524" y="6154498"/>
            <a:ext cx="104365" cy="1628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74621" y="5550869"/>
            <a:ext cx="95137" cy="181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59754" y="2925473"/>
            <a:ext cx="95132" cy="1817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91476" y="5787925"/>
            <a:ext cx="33655" cy="154305"/>
          </a:xfrm>
          <a:custGeom>
            <a:avLst/>
            <a:gdLst/>
            <a:ahLst/>
            <a:cxnLst/>
            <a:rect l="l" t="t" r="r" b="b"/>
            <a:pathLst>
              <a:path w="33654" h="154304">
                <a:moveTo>
                  <a:pt x="19077" y="0"/>
                </a:moveTo>
                <a:lnTo>
                  <a:pt x="14045" y="1593"/>
                </a:lnTo>
                <a:lnTo>
                  <a:pt x="10202" y="7506"/>
                </a:lnTo>
                <a:lnTo>
                  <a:pt x="7810" y="19198"/>
                </a:lnTo>
                <a:lnTo>
                  <a:pt x="4179" y="33919"/>
                </a:lnTo>
                <a:lnTo>
                  <a:pt x="1278" y="48823"/>
                </a:lnTo>
                <a:lnTo>
                  <a:pt x="0" y="63966"/>
                </a:lnTo>
                <a:lnTo>
                  <a:pt x="1220" y="79466"/>
                </a:lnTo>
                <a:lnTo>
                  <a:pt x="2690" y="89772"/>
                </a:lnTo>
                <a:lnTo>
                  <a:pt x="3596" y="100188"/>
                </a:lnTo>
                <a:lnTo>
                  <a:pt x="4058" y="110654"/>
                </a:lnTo>
                <a:lnTo>
                  <a:pt x="4191" y="121109"/>
                </a:lnTo>
                <a:lnTo>
                  <a:pt x="4862" y="133038"/>
                </a:lnTo>
                <a:lnTo>
                  <a:pt x="7584" y="144779"/>
                </a:lnTo>
                <a:lnTo>
                  <a:pt x="13452" y="152981"/>
                </a:lnTo>
                <a:lnTo>
                  <a:pt x="23559" y="154295"/>
                </a:lnTo>
                <a:lnTo>
                  <a:pt x="29811" y="153835"/>
                </a:lnTo>
                <a:lnTo>
                  <a:pt x="33321" y="150091"/>
                </a:lnTo>
                <a:lnTo>
                  <a:pt x="33023" y="135289"/>
                </a:lnTo>
                <a:lnTo>
                  <a:pt x="27852" y="101653"/>
                </a:lnTo>
                <a:lnTo>
                  <a:pt x="26620" y="98910"/>
                </a:lnTo>
                <a:lnTo>
                  <a:pt x="26886" y="95354"/>
                </a:lnTo>
                <a:lnTo>
                  <a:pt x="27289" y="76895"/>
                </a:lnTo>
                <a:lnTo>
                  <a:pt x="27671" y="61602"/>
                </a:lnTo>
                <a:lnTo>
                  <a:pt x="28000" y="46307"/>
                </a:lnTo>
                <a:lnTo>
                  <a:pt x="28182" y="31016"/>
                </a:lnTo>
                <a:lnTo>
                  <a:pt x="27936" y="25487"/>
                </a:lnTo>
                <a:lnTo>
                  <a:pt x="27236" y="19141"/>
                </a:lnTo>
                <a:lnTo>
                  <a:pt x="26230" y="11395"/>
                </a:lnTo>
                <a:lnTo>
                  <a:pt x="25019" y="1323"/>
                </a:lnTo>
                <a:lnTo>
                  <a:pt x="19077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54902" y="5797769"/>
            <a:ext cx="36195" cy="147955"/>
          </a:xfrm>
          <a:custGeom>
            <a:avLst/>
            <a:gdLst/>
            <a:ahLst/>
            <a:cxnLst/>
            <a:rect l="l" t="t" r="r" b="b"/>
            <a:pathLst>
              <a:path w="36195" h="147954">
                <a:moveTo>
                  <a:pt x="23012" y="0"/>
                </a:moveTo>
                <a:lnTo>
                  <a:pt x="2300" y="43466"/>
                </a:lnTo>
                <a:lnTo>
                  <a:pt x="0" y="107643"/>
                </a:lnTo>
                <a:lnTo>
                  <a:pt x="3416" y="132854"/>
                </a:lnTo>
                <a:lnTo>
                  <a:pt x="8795" y="145461"/>
                </a:lnTo>
                <a:lnTo>
                  <a:pt x="15434" y="147818"/>
                </a:lnTo>
                <a:lnTo>
                  <a:pt x="21429" y="145199"/>
                </a:lnTo>
                <a:lnTo>
                  <a:pt x="24879" y="142875"/>
                </a:lnTo>
                <a:lnTo>
                  <a:pt x="27073" y="117548"/>
                </a:lnTo>
                <a:lnTo>
                  <a:pt x="29994" y="85871"/>
                </a:lnTo>
                <a:lnTo>
                  <a:pt x="33045" y="54431"/>
                </a:lnTo>
                <a:lnTo>
                  <a:pt x="35624" y="29819"/>
                </a:lnTo>
                <a:lnTo>
                  <a:pt x="35927" y="20602"/>
                </a:lnTo>
                <a:lnTo>
                  <a:pt x="34295" y="12519"/>
                </a:lnTo>
                <a:lnTo>
                  <a:pt x="30175" y="5630"/>
                </a:lnTo>
                <a:lnTo>
                  <a:pt x="23012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20547" y="4219836"/>
            <a:ext cx="130843" cy="1689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4780" y="6081463"/>
            <a:ext cx="106121" cy="1975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8889" y="4782982"/>
            <a:ext cx="107044" cy="148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10317" y="6236987"/>
            <a:ext cx="106111" cy="1975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365393" y="3795462"/>
            <a:ext cx="106110" cy="1975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924905" y="6503273"/>
            <a:ext cx="33020" cy="149860"/>
          </a:xfrm>
          <a:custGeom>
            <a:avLst/>
            <a:gdLst/>
            <a:ahLst/>
            <a:cxnLst/>
            <a:rect l="l" t="t" r="r" b="b"/>
            <a:pathLst>
              <a:path w="33020" h="149859">
                <a:moveTo>
                  <a:pt x="18021" y="0"/>
                </a:moveTo>
                <a:lnTo>
                  <a:pt x="11010" y="3936"/>
                </a:lnTo>
                <a:lnTo>
                  <a:pt x="8369" y="9601"/>
                </a:lnTo>
                <a:lnTo>
                  <a:pt x="8312" y="18341"/>
                </a:lnTo>
                <a:lnTo>
                  <a:pt x="8126" y="25866"/>
                </a:lnTo>
                <a:lnTo>
                  <a:pt x="6989" y="38133"/>
                </a:lnTo>
                <a:lnTo>
                  <a:pt x="5269" y="50325"/>
                </a:lnTo>
                <a:lnTo>
                  <a:pt x="3213" y="62483"/>
                </a:lnTo>
                <a:lnTo>
                  <a:pt x="2578" y="66090"/>
                </a:lnTo>
                <a:lnTo>
                  <a:pt x="2247" y="70205"/>
                </a:lnTo>
                <a:lnTo>
                  <a:pt x="3340" y="73558"/>
                </a:lnTo>
                <a:lnTo>
                  <a:pt x="4852" y="80266"/>
                </a:lnTo>
                <a:lnTo>
                  <a:pt x="5013" y="86787"/>
                </a:lnTo>
                <a:lnTo>
                  <a:pt x="3911" y="93234"/>
                </a:lnTo>
                <a:lnTo>
                  <a:pt x="1638" y="99720"/>
                </a:lnTo>
                <a:lnTo>
                  <a:pt x="12" y="103492"/>
                </a:lnTo>
                <a:lnTo>
                  <a:pt x="0" y="108496"/>
                </a:lnTo>
                <a:lnTo>
                  <a:pt x="10248" y="149745"/>
                </a:lnTo>
                <a:lnTo>
                  <a:pt x="16573" y="149339"/>
                </a:lnTo>
                <a:lnTo>
                  <a:pt x="22487" y="143588"/>
                </a:lnTo>
                <a:lnTo>
                  <a:pt x="26246" y="136721"/>
                </a:lnTo>
                <a:lnTo>
                  <a:pt x="28044" y="129283"/>
                </a:lnTo>
                <a:lnTo>
                  <a:pt x="28006" y="119772"/>
                </a:lnTo>
                <a:lnTo>
                  <a:pt x="27736" y="112222"/>
                </a:lnTo>
                <a:lnTo>
                  <a:pt x="28224" y="102752"/>
                </a:lnTo>
                <a:lnTo>
                  <a:pt x="28753" y="93234"/>
                </a:lnTo>
                <a:lnTo>
                  <a:pt x="28549" y="84086"/>
                </a:lnTo>
                <a:lnTo>
                  <a:pt x="28100" y="73558"/>
                </a:lnTo>
                <a:lnTo>
                  <a:pt x="28079" y="70205"/>
                </a:lnTo>
                <a:lnTo>
                  <a:pt x="28513" y="59437"/>
                </a:lnTo>
                <a:lnTo>
                  <a:pt x="29751" y="47273"/>
                </a:lnTo>
                <a:lnTo>
                  <a:pt x="31457" y="35102"/>
                </a:lnTo>
                <a:lnTo>
                  <a:pt x="32463" y="26811"/>
                </a:lnTo>
                <a:lnTo>
                  <a:pt x="32653" y="18341"/>
                </a:lnTo>
                <a:lnTo>
                  <a:pt x="31518" y="9601"/>
                </a:lnTo>
                <a:lnTo>
                  <a:pt x="28716" y="1003"/>
                </a:lnTo>
                <a:lnTo>
                  <a:pt x="23723" y="1003"/>
                </a:lnTo>
                <a:lnTo>
                  <a:pt x="18021" y="0"/>
                </a:lnTo>
                <a:close/>
              </a:path>
              <a:path w="33020" h="149859">
                <a:moveTo>
                  <a:pt x="28600" y="647"/>
                </a:moveTo>
                <a:lnTo>
                  <a:pt x="23723" y="1003"/>
                </a:lnTo>
                <a:lnTo>
                  <a:pt x="28716" y="1003"/>
                </a:lnTo>
                <a:lnTo>
                  <a:pt x="28600" y="647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980589" y="6481469"/>
            <a:ext cx="46355" cy="198755"/>
          </a:xfrm>
          <a:custGeom>
            <a:avLst/>
            <a:gdLst/>
            <a:ahLst/>
            <a:cxnLst/>
            <a:rect l="l" t="t" r="r" b="b"/>
            <a:pathLst>
              <a:path w="46354" h="198754">
                <a:moveTo>
                  <a:pt x="34412" y="0"/>
                </a:moveTo>
                <a:lnTo>
                  <a:pt x="30767" y="7543"/>
                </a:lnTo>
                <a:lnTo>
                  <a:pt x="25204" y="14757"/>
                </a:lnTo>
                <a:lnTo>
                  <a:pt x="23922" y="22682"/>
                </a:lnTo>
                <a:lnTo>
                  <a:pt x="22497" y="35051"/>
                </a:lnTo>
                <a:lnTo>
                  <a:pt x="21729" y="47524"/>
                </a:lnTo>
                <a:lnTo>
                  <a:pt x="20902" y="59981"/>
                </a:lnTo>
                <a:lnTo>
                  <a:pt x="19299" y="72301"/>
                </a:lnTo>
                <a:lnTo>
                  <a:pt x="15367" y="91246"/>
                </a:lnTo>
                <a:lnTo>
                  <a:pt x="6394" y="128922"/>
                </a:lnTo>
                <a:lnTo>
                  <a:pt x="2433" y="147853"/>
                </a:lnTo>
                <a:lnTo>
                  <a:pt x="270" y="160848"/>
                </a:lnTo>
                <a:lnTo>
                  <a:pt x="0" y="173928"/>
                </a:lnTo>
                <a:lnTo>
                  <a:pt x="3860" y="186610"/>
                </a:lnTo>
                <a:lnTo>
                  <a:pt x="14092" y="198412"/>
                </a:lnTo>
                <a:lnTo>
                  <a:pt x="32792" y="150158"/>
                </a:lnTo>
                <a:lnTo>
                  <a:pt x="42243" y="101449"/>
                </a:lnTo>
                <a:lnTo>
                  <a:pt x="45676" y="52456"/>
                </a:lnTo>
                <a:lnTo>
                  <a:pt x="46324" y="3352"/>
                </a:lnTo>
                <a:lnTo>
                  <a:pt x="34412" y="0"/>
                </a:lnTo>
                <a:close/>
              </a:path>
            </a:pathLst>
          </a:custGeom>
          <a:solidFill>
            <a:srgbClr val="68AD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756712" y="480380"/>
            <a:ext cx="442651" cy="541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77543" y="410868"/>
            <a:ext cx="574344" cy="3771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676672"/>
            <a:ext cx="630487" cy="6095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0488" y="7601"/>
            <a:ext cx="7169508" cy="7192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22297" y="3275866"/>
            <a:ext cx="3755390" cy="68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5080" indent="-274955">
              <a:lnSpc>
                <a:spcPct val="108300"/>
              </a:lnSpc>
              <a:spcBef>
                <a:spcPts val="100"/>
              </a:spcBef>
            </a:pPr>
            <a:r>
              <a:rPr dirty="0" sz="2000" spc="-40">
                <a:latin typeface="Lucida Sans"/>
                <a:cs typeface="Lucida Sans"/>
              </a:rPr>
              <a:t>His </a:t>
            </a:r>
            <a:r>
              <a:rPr dirty="0" sz="2000" spc="-135">
                <a:latin typeface="Lucida Sans"/>
                <a:cs typeface="Lucida Sans"/>
              </a:rPr>
              <a:t>mum </a:t>
            </a:r>
            <a:r>
              <a:rPr dirty="0" sz="2000" spc="-100">
                <a:latin typeface="Lucida Sans"/>
                <a:cs typeface="Lucida Sans"/>
              </a:rPr>
              <a:t>and dad got </a:t>
            </a:r>
            <a:r>
              <a:rPr dirty="0" sz="2000" spc="-70">
                <a:latin typeface="Lucida Sans"/>
                <a:cs typeface="Lucida Sans"/>
              </a:rPr>
              <a:t>really</a:t>
            </a:r>
            <a:r>
              <a:rPr dirty="0" sz="2000" spc="-375">
                <a:latin typeface="Lucida Sans"/>
                <a:cs typeface="Lucida Sans"/>
              </a:rPr>
              <a:t> </a:t>
            </a:r>
            <a:r>
              <a:rPr dirty="0" sz="2000" spc="-125">
                <a:latin typeface="Lucida Sans"/>
                <a:cs typeface="Lucida Sans"/>
              </a:rPr>
              <a:t>mad,  </a:t>
            </a:r>
            <a:r>
              <a:rPr dirty="0" sz="2000" spc="-100">
                <a:latin typeface="Lucida Sans"/>
                <a:cs typeface="Lucida Sans"/>
              </a:rPr>
              <a:t>and </a:t>
            </a:r>
            <a:r>
              <a:rPr dirty="0" sz="2000" spc="-60">
                <a:latin typeface="Lucida Sans"/>
                <a:cs typeface="Lucida Sans"/>
              </a:rPr>
              <a:t>Little </a:t>
            </a:r>
            <a:r>
              <a:rPr dirty="0" sz="2000" spc="-110">
                <a:latin typeface="Lucida Sans"/>
                <a:cs typeface="Lucida Sans"/>
              </a:rPr>
              <a:t>Ant </a:t>
            </a:r>
            <a:r>
              <a:rPr dirty="0" sz="2000" spc="-65">
                <a:latin typeface="Lucida Sans"/>
                <a:cs typeface="Lucida Sans"/>
              </a:rPr>
              <a:t>felt </a:t>
            </a:r>
            <a:r>
              <a:rPr dirty="0" sz="2000" spc="-70">
                <a:latin typeface="Lucida Sans"/>
                <a:cs typeface="Lucida Sans"/>
              </a:rPr>
              <a:t>really</a:t>
            </a:r>
            <a:r>
              <a:rPr dirty="0" sz="2000" spc="-365">
                <a:latin typeface="Lucida Sans"/>
                <a:cs typeface="Lucida Sans"/>
              </a:rPr>
              <a:t> </a:t>
            </a:r>
            <a:r>
              <a:rPr dirty="0" sz="2000" spc="-90">
                <a:latin typeface="Lucida Sans"/>
                <a:cs typeface="Lucida Sans"/>
              </a:rPr>
              <a:t>bad.</a:t>
            </a:r>
            <a:endParaRPr sz="2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LittleAnt_Slides</dc:title>
  <dcterms:created xsi:type="dcterms:W3CDTF">2018-06-05T13:31:08Z</dcterms:created>
  <dcterms:modified xsi:type="dcterms:W3CDTF">2018-06-05T13:31:08Z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2017-04-19T00:00:00Z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2018-06-05T00:00:00Z</vt:filetime>
  </property>
</Properties>
</file>