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3004800" cy="9753600"/>
  <p:notesSz cx="13004800" cy="97536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7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366000" y="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9B9B0-3104-48DE-8544-6E9F926047BC}" type="datetimeFigureOut">
              <a:rPr lang="en-CA" smtClean="0"/>
              <a:t>2018-06-11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6888" y="1219200"/>
            <a:ext cx="4391025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300163" y="4694238"/>
            <a:ext cx="10404475" cy="3840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366000" y="926465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57A06-0568-4C20-A220-F73B820B402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4103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57A06-0568-4C20-A220-F73B820B402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1877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57A06-0568-4C20-A220-F73B820B402F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9981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57A06-0568-4C20-A220-F73B820B402F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9699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57A06-0568-4C20-A220-F73B820B402F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9176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57A06-0568-4C20-A220-F73B820B402F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5540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57A06-0568-4C20-A220-F73B820B402F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7796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57A06-0568-4C20-A220-F73B820B402F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1841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57A06-0568-4C20-A220-F73B820B402F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5609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57A06-0568-4C20-A220-F73B820B402F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7241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57A06-0568-4C20-A220-F73B820B402F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3784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57A06-0568-4C20-A220-F73B820B402F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0048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57A06-0568-4C20-A220-F73B820B402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86811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57A06-0568-4C20-A220-F73B820B402F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45398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57A06-0568-4C20-A220-F73B820B402F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89553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57A06-0568-4C20-A220-F73B820B402F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18988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57A06-0568-4C20-A220-F73B820B402F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0516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57A06-0568-4C20-A220-F73B820B402F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4872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57A06-0568-4C20-A220-F73B820B402F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1842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57A06-0568-4C20-A220-F73B820B402F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1213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57A06-0568-4C20-A220-F73B820B402F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8685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57A06-0568-4C20-A220-F73B820B402F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3086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57A06-0568-4C20-A220-F73B820B402F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4247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57A06-0568-4C20-A220-F73B820B402F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7672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9753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9004300"/>
            <a:ext cx="13004800" cy="290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93700" y="1955800"/>
            <a:ext cx="12114212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2242800" y="1816100"/>
            <a:ext cx="228598" cy="7391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90537" y="0"/>
            <a:ext cx="290512" cy="9753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50900" y="2095500"/>
            <a:ext cx="11480798" cy="228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50900" y="8915400"/>
            <a:ext cx="11480798" cy="2285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58018" y="2070900"/>
            <a:ext cx="228593" cy="69961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2215812" y="2311400"/>
            <a:ext cx="225423" cy="6642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990600" y="254000"/>
            <a:ext cx="11010898" cy="23495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63718" y="952501"/>
            <a:ext cx="9677362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9753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480800" y="304800"/>
            <a:ext cx="1155699" cy="1130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19100" y="7759700"/>
            <a:ext cx="1612900" cy="1562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1">
                <a:solidFill>
                  <a:srgbClr val="437D3C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5A7C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9753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47700" y="469597"/>
            <a:ext cx="11468098" cy="2158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47700" y="558484"/>
            <a:ext cx="11480800" cy="2222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9053614"/>
            <a:ext cx="558800" cy="2158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2446000" y="9040914"/>
            <a:ext cx="558800" cy="2158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08000" y="0"/>
            <a:ext cx="215899" cy="97520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83406" y="697373"/>
            <a:ext cx="220663" cy="82475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71512" y="8905992"/>
            <a:ext cx="11763373" cy="2872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2077700" y="507695"/>
            <a:ext cx="393698" cy="87490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1">
                <a:solidFill>
                  <a:srgbClr val="437D3C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1">
                <a:solidFill>
                  <a:srgbClr val="437D3C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0"/>
                </a:moveTo>
                <a:lnTo>
                  <a:pt x="13004800" y="0"/>
                </a:lnTo>
                <a:lnTo>
                  <a:pt x="13004800" y="9753600"/>
                </a:lnTo>
                <a:lnTo>
                  <a:pt x="0" y="975360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97535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43410" y="867409"/>
            <a:ext cx="8717978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1">
                <a:solidFill>
                  <a:srgbClr val="437D3C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1371" y="2438400"/>
            <a:ext cx="11242057" cy="3073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005A7C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jpg"/><Relationship Id="rId4" Type="http://schemas.openxmlformats.org/officeDocument/2006/relationships/image" Target="../media/image23.png"/><Relationship Id="rId9" Type="http://schemas.openxmlformats.org/officeDocument/2006/relationships/image" Target="../media/image2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9.jp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50.jp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9.jp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50.jp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g"/><Relationship Id="rId5" Type="http://schemas.openxmlformats.org/officeDocument/2006/relationships/image" Target="../media/image54.png"/><Relationship Id="rId4" Type="http://schemas.openxmlformats.org/officeDocument/2006/relationships/image" Target="../media/image5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9.jp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55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58.png"/><Relationship Id="rId3" Type="http://schemas.openxmlformats.org/officeDocument/2006/relationships/image" Target="../media/image1.jpg"/><Relationship Id="rId7" Type="http://schemas.openxmlformats.org/officeDocument/2006/relationships/image" Target="../media/image17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50.jpg"/><Relationship Id="rId3" Type="http://schemas.openxmlformats.org/officeDocument/2006/relationships/image" Target="../media/image1.jpg"/><Relationship Id="rId7" Type="http://schemas.openxmlformats.org/officeDocument/2006/relationships/image" Target="../media/image1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59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50.jpg"/><Relationship Id="rId3" Type="http://schemas.openxmlformats.org/officeDocument/2006/relationships/image" Target="../media/image1.jpg"/><Relationship Id="rId7" Type="http://schemas.openxmlformats.org/officeDocument/2006/relationships/image" Target="../media/image1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9.jp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2.jpg"/><Relationship Id="rId18" Type="http://schemas.openxmlformats.org/officeDocument/2006/relationships/image" Target="../media/image37.jpg"/><Relationship Id="rId3" Type="http://schemas.openxmlformats.org/officeDocument/2006/relationships/image" Target="../media/image2.png"/><Relationship Id="rId21" Type="http://schemas.openxmlformats.org/officeDocument/2006/relationships/image" Target="../media/image39.jpg"/><Relationship Id="rId7" Type="http://schemas.openxmlformats.org/officeDocument/2006/relationships/image" Target="../media/image6.png"/><Relationship Id="rId12" Type="http://schemas.openxmlformats.org/officeDocument/2006/relationships/image" Target="../media/image31.jp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5.jpg"/><Relationship Id="rId20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30.png"/><Relationship Id="rId5" Type="http://schemas.openxmlformats.org/officeDocument/2006/relationships/image" Target="../media/image4.png"/><Relationship Id="rId15" Type="http://schemas.openxmlformats.org/officeDocument/2006/relationships/image" Target="../media/image34.png"/><Relationship Id="rId10" Type="http://schemas.openxmlformats.org/officeDocument/2006/relationships/image" Target="../media/image9.png"/><Relationship Id="rId19" Type="http://schemas.openxmlformats.org/officeDocument/2006/relationships/image" Target="../media/image38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33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9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29.jp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jpg"/><Relationship Id="rId4" Type="http://schemas.openxmlformats.org/officeDocument/2006/relationships/image" Target="../media/image50.jpg"/><Relationship Id="rId9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2.jpg"/><Relationship Id="rId18" Type="http://schemas.openxmlformats.org/officeDocument/2006/relationships/image" Target="../media/image40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29.jp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65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67.jpg"/><Relationship Id="rId4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2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17084" y="1325563"/>
            <a:ext cx="5963335" cy="3656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4150" y="6542088"/>
            <a:ext cx="3072166" cy="32115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4554" y="0"/>
            <a:ext cx="1914737" cy="28797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15084" y="6534150"/>
            <a:ext cx="2989715" cy="28797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2515" y="5530661"/>
            <a:ext cx="10234760" cy="28578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2300" y="2349500"/>
            <a:ext cx="11760198" cy="4191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987" y="0"/>
            <a:ext cx="12977812" cy="97535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556744" y="596901"/>
            <a:ext cx="589534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i="0" spc="-5" dirty="0">
                <a:solidFill>
                  <a:srgbClr val="FF412D"/>
                </a:solidFill>
                <a:latin typeface="Century Gothic"/>
                <a:cs typeface="Century Gothic"/>
              </a:rPr>
              <a:t>A</a:t>
            </a:r>
            <a:r>
              <a:rPr sz="8000" i="0" spc="0" dirty="0">
                <a:solidFill>
                  <a:srgbClr val="FF412D"/>
                </a:solidFill>
                <a:latin typeface="Century Gothic"/>
                <a:cs typeface="Century Gothic"/>
              </a:rPr>
              <a:t>d</a:t>
            </a:r>
            <a:r>
              <a:rPr sz="8000" i="0" spc="-5" dirty="0">
                <a:solidFill>
                  <a:srgbClr val="FF412D"/>
                </a:solidFill>
                <a:latin typeface="Century Gothic"/>
                <a:cs typeface="Century Gothic"/>
              </a:rPr>
              <a:t>ventures!</a:t>
            </a:r>
            <a:endParaRPr sz="80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80075" y="8909050"/>
            <a:ext cx="1671636" cy="62864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673100"/>
            <a:ext cx="11937998" cy="8407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60200" y="76200"/>
            <a:ext cx="1181098" cy="44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7050" y="673100"/>
            <a:ext cx="11950700" cy="8407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60200" y="76200"/>
            <a:ext cx="1181098" cy="44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8316" y="3192779"/>
            <a:ext cx="83693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005A7C"/>
                </a:solidFill>
                <a:latin typeface="Century Gothic"/>
                <a:cs typeface="Century Gothic"/>
              </a:rPr>
              <a:t>Where </a:t>
            </a:r>
            <a:r>
              <a:rPr sz="4800" spc="-10" dirty="0">
                <a:solidFill>
                  <a:srgbClr val="005A7C"/>
                </a:solidFill>
                <a:latin typeface="Century Gothic"/>
                <a:cs typeface="Century Gothic"/>
              </a:rPr>
              <a:t>are </a:t>
            </a:r>
            <a:r>
              <a:rPr sz="4800" spc="-5" dirty="0">
                <a:solidFill>
                  <a:srgbClr val="005A7C"/>
                </a:solidFill>
                <a:latin typeface="Century Gothic"/>
                <a:cs typeface="Century Gothic"/>
              </a:rPr>
              <a:t>we </a:t>
            </a:r>
            <a:r>
              <a:rPr sz="4800" dirty="0">
                <a:solidFill>
                  <a:srgbClr val="005A7C"/>
                </a:solidFill>
                <a:latin typeface="Century Gothic"/>
                <a:cs typeface="Century Gothic"/>
              </a:rPr>
              <a:t>going</a:t>
            </a:r>
            <a:r>
              <a:rPr sz="4800" spc="-70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4800" dirty="0">
                <a:solidFill>
                  <a:srgbClr val="005A7C"/>
                </a:solidFill>
                <a:latin typeface="Century Gothic"/>
                <a:cs typeface="Century Gothic"/>
              </a:rPr>
              <a:t>today?</a:t>
            </a:r>
            <a:endParaRPr sz="4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760200" y="76200"/>
            <a:ext cx="1181098" cy="44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70000" y="1336041"/>
            <a:ext cx="325966" cy="3911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63718" y="952501"/>
            <a:ext cx="91420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solidFill>
                  <a:srgbClr val="006187"/>
                </a:solidFill>
                <a:latin typeface="Century Gothic"/>
                <a:cs typeface="Century Gothic"/>
              </a:rPr>
              <a:t>Let’s take a trip</a:t>
            </a:r>
            <a:r>
              <a:rPr sz="6000" b="1" spc="-105" dirty="0">
                <a:solidFill>
                  <a:srgbClr val="006187"/>
                </a:solidFill>
                <a:latin typeface="Century Gothic"/>
                <a:cs typeface="Century Gothic"/>
              </a:rPr>
              <a:t> </a:t>
            </a:r>
            <a:r>
              <a:rPr sz="6000" b="1" dirty="0">
                <a:solidFill>
                  <a:srgbClr val="006187"/>
                </a:solidFill>
                <a:latin typeface="Century Gothic"/>
                <a:cs typeface="Century Gothic"/>
              </a:rPr>
              <a:t>together!</a:t>
            </a:r>
            <a:endParaRPr sz="6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7700" y="469597"/>
            <a:ext cx="11468098" cy="2158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7700" y="558484"/>
            <a:ext cx="11480800" cy="2222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053614"/>
            <a:ext cx="558800" cy="2158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446000" y="9040914"/>
            <a:ext cx="558800" cy="2158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8000" y="0"/>
            <a:ext cx="215899" cy="97520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3406" y="697373"/>
            <a:ext cx="220663" cy="82475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1512" y="8905992"/>
            <a:ext cx="11763373" cy="2872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077700" y="507695"/>
            <a:ext cx="393698" cy="87490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13700" y="4367212"/>
            <a:ext cx="4000500" cy="174148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282005" y="1518919"/>
            <a:ext cx="10363200" cy="14808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79850" marR="5080" indent="-3867785">
              <a:lnSpc>
                <a:spcPts val="5700"/>
              </a:lnSpc>
              <a:spcBef>
                <a:spcPts val="340"/>
              </a:spcBef>
            </a:pPr>
            <a:r>
              <a:rPr sz="4800" b="0" i="0" spc="-114" dirty="0">
                <a:solidFill>
                  <a:srgbClr val="005A7C"/>
                </a:solidFill>
                <a:latin typeface="Century Gothic"/>
                <a:cs typeface="Century Gothic"/>
              </a:rPr>
              <a:t>We </a:t>
            </a:r>
            <a:r>
              <a:rPr sz="4800" b="0" i="0" spc="-10" dirty="0">
                <a:solidFill>
                  <a:srgbClr val="005A7C"/>
                </a:solidFill>
                <a:latin typeface="Century Gothic"/>
                <a:cs typeface="Century Gothic"/>
              </a:rPr>
              <a:t>are </a:t>
            </a:r>
            <a:r>
              <a:rPr sz="4800" b="0" i="0" dirty="0">
                <a:solidFill>
                  <a:srgbClr val="005A7C"/>
                </a:solidFill>
                <a:latin typeface="Century Gothic"/>
                <a:cs typeface="Century Gothic"/>
              </a:rPr>
              <a:t>taking our helicopter to the  </a:t>
            </a:r>
            <a:r>
              <a:rPr sz="4800" b="0" i="0" spc="-5" dirty="0">
                <a:solidFill>
                  <a:srgbClr val="005A7C"/>
                </a:solidFill>
                <a:latin typeface="Century Gothic"/>
                <a:cs typeface="Century Gothic"/>
              </a:rPr>
              <a:t>co</a:t>
            </a:r>
            <a:r>
              <a:rPr sz="4800" b="0" i="0" spc="-5" dirty="0">
                <a:solidFill>
                  <a:srgbClr val="D90B00"/>
                </a:solidFill>
                <a:latin typeface="Century Gothic"/>
                <a:cs typeface="Century Gothic"/>
              </a:rPr>
              <a:t>tt</a:t>
            </a:r>
            <a:r>
              <a:rPr sz="4800" b="0" i="0" spc="-5" dirty="0">
                <a:solidFill>
                  <a:srgbClr val="005A7C"/>
                </a:solidFill>
                <a:latin typeface="Century Gothic"/>
                <a:cs typeface="Century Gothic"/>
              </a:rPr>
              <a:t>age.</a:t>
            </a:r>
            <a:endParaRPr sz="48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1000" y="5562600"/>
            <a:ext cx="6116637" cy="37464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60200" y="76200"/>
            <a:ext cx="1181098" cy="4445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7700" y="469597"/>
            <a:ext cx="11468098" cy="2158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7700" y="558484"/>
            <a:ext cx="11480800" cy="2222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053614"/>
            <a:ext cx="558800" cy="2158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446000" y="9040914"/>
            <a:ext cx="558800" cy="2158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8000" y="0"/>
            <a:ext cx="215899" cy="97520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3406" y="697373"/>
            <a:ext cx="220663" cy="82475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1512" y="8905992"/>
            <a:ext cx="11763373" cy="2872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077700" y="507695"/>
            <a:ext cx="393698" cy="87490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286000" y="1430973"/>
            <a:ext cx="8416290" cy="20300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25"/>
              </a:spcBef>
            </a:pPr>
            <a:r>
              <a:rPr sz="4400" b="0" i="0" dirty="0">
                <a:solidFill>
                  <a:srgbClr val="005A7C"/>
                </a:solidFill>
                <a:latin typeface="Century Gothic"/>
                <a:cs typeface="Century Gothic"/>
              </a:rPr>
              <a:t>At the </a:t>
            </a:r>
            <a:r>
              <a:rPr sz="4400" b="0" i="0" spc="-5" dirty="0">
                <a:solidFill>
                  <a:srgbClr val="005A7C"/>
                </a:solidFill>
                <a:latin typeface="Century Gothic"/>
                <a:cs typeface="Century Gothic"/>
              </a:rPr>
              <a:t>co</a:t>
            </a:r>
            <a:r>
              <a:rPr sz="4400" b="0" i="0" spc="-5" dirty="0">
                <a:solidFill>
                  <a:srgbClr val="FF2712"/>
                </a:solidFill>
                <a:latin typeface="Century Gothic"/>
                <a:cs typeface="Century Gothic"/>
              </a:rPr>
              <a:t>tt</a:t>
            </a:r>
            <a:r>
              <a:rPr sz="4400" b="0" i="0" spc="-5" dirty="0">
                <a:solidFill>
                  <a:srgbClr val="005A7C"/>
                </a:solidFill>
                <a:latin typeface="Century Gothic"/>
                <a:cs typeface="Century Gothic"/>
              </a:rPr>
              <a:t>age, we </a:t>
            </a:r>
            <a:r>
              <a:rPr sz="4400" b="0" i="0" dirty="0">
                <a:solidFill>
                  <a:srgbClr val="005A7C"/>
                </a:solidFill>
                <a:latin typeface="Century Gothic"/>
                <a:cs typeface="Century Gothic"/>
              </a:rPr>
              <a:t>fly to a</a:t>
            </a:r>
            <a:r>
              <a:rPr sz="4400" b="0" i="0" spc="-60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4400" b="0" i="0" spc="-5" dirty="0">
                <a:solidFill>
                  <a:srgbClr val="005A7C"/>
                </a:solidFill>
                <a:latin typeface="Century Gothic"/>
                <a:cs typeface="Century Gothic"/>
              </a:rPr>
              <a:t>li</a:t>
            </a:r>
            <a:r>
              <a:rPr sz="4400" b="0" i="0" spc="-5" dirty="0">
                <a:solidFill>
                  <a:srgbClr val="D90B00"/>
                </a:solidFill>
                <a:latin typeface="Century Gothic"/>
                <a:cs typeface="Century Gothic"/>
              </a:rPr>
              <a:t>tt</a:t>
            </a:r>
            <a:r>
              <a:rPr sz="4400" b="0" i="0" spc="-5" dirty="0">
                <a:solidFill>
                  <a:srgbClr val="005A7C"/>
                </a:solidFill>
                <a:latin typeface="Century Gothic"/>
                <a:cs typeface="Century Gothic"/>
              </a:rPr>
              <a:t>le  beach and </a:t>
            </a:r>
            <a:r>
              <a:rPr sz="4400" b="0" i="0" dirty="0">
                <a:solidFill>
                  <a:srgbClr val="005A7C"/>
                </a:solidFill>
                <a:latin typeface="Century Gothic"/>
                <a:cs typeface="Century Gothic"/>
              </a:rPr>
              <a:t>meet </a:t>
            </a:r>
            <a:r>
              <a:rPr sz="4400" b="0" i="0" spc="-5" dirty="0">
                <a:solidFill>
                  <a:srgbClr val="005A7C"/>
                </a:solidFill>
                <a:latin typeface="Century Gothic"/>
                <a:cs typeface="Century Gothic"/>
              </a:rPr>
              <a:t>some </a:t>
            </a:r>
            <a:r>
              <a:rPr sz="4400" b="0" i="0" dirty="0">
                <a:solidFill>
                  <a:srgbClr val="005A7C"/>
                </a:solidFill>
                <a:latin typeface="Century Gothic"/>
                <a:cs typeface="Century Gothic"/>
              </a:rPr>
              <a:t>new  friends.</a:t>
            </a:r>
            <a:endParaRPr sz="44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013700" y="3190875"/>
            <a:ext cx="4000500" cy="17414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76300" y="4800600"/>
            <a:ext cx="7302498" cy="40131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60200" y="76200"/>
            <a:ext cx="1181098" cy="4445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4787" y="1029018"/>
            <a:ext cx="24187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i="0" dirty="0">
                <a:solidFill>
                  <a:srgbClr val="005A7C"/>
                </a:solidFill>
                <a:latin typeface="Century Gothic"/>
                <a:cs typeface="Century Gothic"/>
              </a:rPr>
              <a:t>We spent</a:t>
            </a:r>
            <a:r>
              <a:rPr sz="3000" i="0" spc="-95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3000" i="0" dirty="0">
                <a:solidFill>
                  <a:srgbClr val="005A7C"/>
                </a:solidFill>
                <a:latin typeface="Century Gothic"/>
                <a:cs typeface="Century Gothic"/>
              </a:rPr>
              <a:t>the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55000" y="7085012"/>
            <a:ext cx="4000498" cy="1741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99087" y="636587"/>
            <a:ext cx="2159000" cy="14525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61285" y="1024255"/>
            <a:ext cx="37744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005A7C"/>
                </a:solidFill>
                <a:latin typeface="Century Gothic"/>
                <a:cs typeface="Century Gothic"/>
              </a:rPr>
              <a:t>with </a:t>
            </a:r>
            <a:r>
              <a:rPr sz="3000" b="1" spc="-5" dirty="0">
                <a:solidFill>
                  <a:srgbClr val="005A7C"/>
                </a:solidFill>
                <a:latin typeface="Century Gothic"/>
                <a:cs typeface="Century Gothic"/>
              </a:rPr>
              <a:t>our new</a:t>
            </a:r>
            <a:r>
              <a:rPr sz="3000" b="1" spc="-95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3000" b="1" dirty="0">
                <a:solidFill>
                  <a:srgbClr val="005A7C"/>
                </a:solidFill>
                <a:latin typeface="Century Gothic"/>
                <a:cs typeface="Century Gothic"/>
              </a:rPr>
              <a:t>friends.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7101" y="2266951"/>
            <a:ext cx="3085122" cy="32284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31138" y="2624455"/>
            <a:ext cx="1659889" cy="14782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109220" algn="just">
              <a:lnSpc>
                <a:spcPts val="3800"/>
              </a:lnSpc>
              <a:spcBef>
                <a:spcPts val="260"/>
              </a:spcBef>
            </a:pPr>
            <a:r>
              <a:rPr sz="3200" b="1" dirty="0">
                <a:solidFill>
                  <a:srgbClr val="FCFCFC"/>
                </a:solidFill>
                <a:latin typeface="Century Gothic"/>
                <a:cs typeface="Century Gothic"/>
              </a:rPr>
              <a:t>“Hi, my  </a:t>
            </a:r>
            <a:r>
              <a:rPr sz="3200" b="1" spc="-5" dirty="0">
                <a:solidFill>
                  <a:srgbClr val="FCFCFC"/>
                </a:solidFill>
                <a:latin typeface="Century Gothic"/>
                <a:cs typeface="Century Gothic"/>
              </a:rPr>
              <a:t>name </a:t>
            </a:r>
            <a:r>
              <a:rPr sz="3200" b="1" dirty="0">
                <a:solidFill>
                  <a:srgbClr val="FCFCFC"/>
                </a:solidFill>
                <a:latin typeface="Century Gothic"/>
                <a:cs typeface="Century Gothic"/>
              </a:rPr>
              <a:t>is  Jessica”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34103" y="2390775"/>
            <a:ext cx="3513454" cy="2606675"/>
          </a:xfrm>
          <a:custGeom>
            <a:avLst/>
            <a:gdLst/>
            <a:ahLst/>
            <a:cxnLst/>
            <a:rect l="l" t="t" r="r" b="b"/>
            <a:pathLst>
              <a:path w="3513454" h="2606675">
                <a:moveTo>
                  <a:pt x="3217544" y="0"/>
                </a:moveTo>
                <a:lnTo>
                  <a:pt x="882815" y="0"/>
                </a:lnTo>
                <a:lnTo>
                  <a:pt x="839163" y="3824"/>
                </a:lnTo>
                <a:lnTo>
                  <a:pt x="797494" y="14935"/>
                </a:lnTo>
                <a:lnTo>
                  <a:pt x="758266" y="32784"/>
                </a:lnTo>
                <a:lnTo>
                  <a:pt x="721937" y="56828"/>
                </a:lnTo>
                <a:lnTo>
                  <a:pt x="688966" y="86518"/>
                </a:lnTo>
                <a:lnTo>
                  <a:pt x="659810" y="121310"/>
                </a:lnTo>
                <a:lnTo>
                  <a:pt x="634927" y="160658"/>
                </a:lnTo>
                <a:lnTo>
                  <a:pt x="614777" y="204014"/>
                </a:lnTo>
                <a:lnTo>
                  <a:pt x="599816" y="250834"/>
                </a:lnTo>
                <a:lnTo>
                  <a:pt x="590504" y="300571"/>
                </a:lnTo>
                <a:lnTo>
                  <a:pt x="587298" y="352679"/>
                </a:lnTo>
                <a:lnTo>
                  <a:pt x="587298" y="1587246"/>
                </a:lnTo>
                <a:lnTo>
                  <a:pt x="587826" y="1606542"/>
                </a:lnTo>
                <a:lnTo>
                  <a:pt x="589329" y="1625538"/>
                </a:lnTo>
                <a:lnTo>
                  <a:pt x="591686" y="1644240"/>
                </a:lnTo>
                <a:lnTo>
                  <a:pt x="594779" y="1662658"/>
                </a:lnTo>
                <a:lnTo>
                  <a:pt x="0" y="2606192"/>
                </a:lnTo>
                <a:lnTo>
                  <a:pt x="810437" y="1928342"/>
                </a:lnTo>
                <a:lnTo>
                  <a:pt x="3290287" y="1928342"/>
                </a:lnTo>
                <a:lnTo>
                  <a:pt x="3302861" y="1924989"/>
                </a:lnTo>
                <a:lnTo>
                  <a:pt x="3342088" y="1907140"/>
                </a:lnTo>
                <a:lnTo>
                  <a:pt x="3378416" y="1883096"/>
                </a:lnTo>
                <a:lnTo>
                  <a:pt x="3411388" y="1853406"/>
                </a:lnTo>
                <a:lnTo>
                  <a:pt x="3440545" y="1818614"/>
                </a:lnTo>
                <a:lnTo>
                  <a:pt x="3465428" y="1779266"/>
                </a:lnTo>
                <a:lnTo>
                  <a:pt x="3485580" y="1735910"/>
                </a:lnTo>
                <a:lnTo>
                  <a:pt x="3500542" y="1689090"/>
                </a:lnTo>
                <a:lnTo>
                  <a:pt x="3509855" y="1639353"/>
                </a:lnTo>
                <a:lnTo>
                  <a:pt x="3513061" y="1587246"/>
                </a:lnTo>
                <a:lnTo>
                  <a:pt x="3513061" y="352678"/>
                </a:lnTo>
                <a:lnTo>
                  <a:pt x="3509855" y="300571"/>
                </a:lnTo>
                <a:lnTo>
                  <a:pt x="3500542" y="250834"/>
                </a:lnTo>
                <a:lnTo>
                  <a:pt x="3485580" y="204014"/>
                </a:lnTo>
                <a:lnTo>
                  <a:pt x="3465428" y="160658"/>
                </a:lnTo>
                <a:lnTo>
                  <a:pt x="3440545" y="121310"/>
                </a:lnTo>
                <a:lnTo>
                  <a:pt x="3411388" y="86518"/>
                </a:lnTo>
                <a:lnTo>
                  <a:pt x="3378416" y="56828"/>
                </a:lnTo>
                <a:lnTo>
                  <a:pt x="3342088" y="32784"/>
                </a:lnTo>
                <a:lnTo>
                  <a:pt x="3302861" y="14935"/>
                </a:lnTo>
                <a:lnTo>
                  <a:pt x="3261193" y="3824"/>
                </a:lnTo>
                <a:lnTo>
                  <a:pt x="3217544" y="0"/>
                </a:lnTo>
                <a:close/>
              </a:path>
              <a:path w="3513454" h="2606675">
                <a:moveTo>
                  <a:pt x="3290287" y="1928342"/>
                </a:moveTo>
                <a:lnTo>
                  <a:pt x="810437" y="1928342"/>
                </a:lnTo>
                <a:lnTo>
                  <a:pt x="828040" y="1933104"/>
                </a:lnTo>
                <a:lnTo>
                  <a:pt x="845959" y="1936757"/>
                </a:lnTo>
                <a:lnTo>
                  <a:pt x="864212" y="1939099"/>
                </a:lnTo>
                <a:lnTo>
                  <a:pt x="882815" y="1939925"/>
                </a:lnTo>
                <a:lnTo>
                  <a:pt x="3217544" y="1939925"/>
                </a:lnTo>
                <a:lnTo>
                  <a:pt x="3261193" y="1936100"/>
                </a:lnTo>
                <a:lnTo>
                  <a:pt x="3290287" y="1928342"/>
                </a:lnTo>
                <a:close/>
              </a:path>
            </a:pathLst>
          </a:custGeom>
          <a:solidFill>
            <a:srgbClr val="FFF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410741" y="2616518"/>
            <a:ext cx="2301240" cy="14782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528320">
              <a:lnSpc>
                <a:spcPts val="3800"/>
              </a:lnSpc>
              <a:spcBef>
                <a:spcPts val="260"/>
              </a:spcBef>
            </a:pPr>
            <a:r>
              <a:rPr sz="3200" b="1" dirty="0">
                <a:solidFill>
                  <a:srgbClr val="00273A"/>
                </a:solidFill>
                <a:latin typeface="Century Gothic"/>
                <a:cs typeface="Century Gothic"/>
              </a:rPr>
              <a:t>‘Hello,  my </a:t>
            </a:r>
            <a:r>
              <a:rPr sz="3200" b="1" spc="-5" dirty="0">
                <a:solidFill>
                  <a:srgbClr val="00273A"/>
                </a:solidFill>
                <a:latin typeface="Century Gothic"/>
                <a:cs typeface="Century Gothic"/>
              </a:rPr>
              <a:t>name</a:t>
            </a:r>
            <a:r>
              <a:rPr sz="3200" b="1" spc="-100" dirty="0">
                <a:solidFill>
                  <a:srgbClr val="00273A"/>
                </a:solidFill>
                <a:latin typeface="Century Gothic"/>
                <a:cs typeface="Century Gothic"/>
              </a:rPr>
              <a:t> </a:t>
            </a:r>
            <a:r>
              <a:rPr sz="3200" b="1" dirty="0">
                <a:solidFill>
                  <a:srgbClr val="00273A"/>
                </a:solidFill>
                <a:latin typeface="Century Gothic"/>
                <a:cs typeface="Century Gothic"/>
              </a:rPr>
              <a:t>is</a:t>
            </a:r>
            <a:endParaRPr sz="3200">
              <a:latin typeface="Century Gothic"/>
              <a:cs typeface="Century Gothic"/>
            </a:endParaRPr>
          </a:p>
          <a:p>
            <a:pPr marL="568960">
              <a:lnSpc>
                <a:spcPts val="3675"/>
              </a:lnSpc>
            </a:pPr>
            <a:r>
              <a:rPr sz="3200" b="1" spc="-5" dirty="0">
                <a:solidFill>
                  <a:srgbClr val="00273A"/>
                </a:solidFill>
                <a:latin typeface="Century Gothic"/>
                <a:cs typeface="Century Gothic"/>
              </a:rPr>
              <a:t>Holly”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760200" y="76200"/>
            <a:ext cx="1181098" cy="444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6300" y="4800600"/>
            <a:ext cx="7302498" cy="40131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7700" y="469597"/>
            <a:ext cx="11468098" cy="2158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7700" y="558484"/>
            <a:ext cx="11480800" cy="2222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053614"/>
            <a:ext cx="558800" cy="2158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446000" y="9040914"/>
            <a:ext cx="558800" cy="2158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8000" y="0"/>
            <a:ext cx="215899" cy="97520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3406" y="697373"/>
            <a:ext cx="220663" cy="82475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1512" y="8905992"/>
            <a:ext cx="11763373" cy="2872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077700" y="507695"/>
            <a:ext cx="393698" cy="87490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17800" y="4597400"/>
            <a:ext cx="7556500" cy="433546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26671" y="787401"/>
            <a:ext cx="5220970" cy="3350895"/>
          </a:xfrm>
          <a:custGeom>
            <a:avLst/>
            <a:gdLst/>
            <a:ahLst/>
            <a:cxnLst/>
            <a:rect l="l" t="t" r="r" b="b"/>
            <a:pathLst>
              <a:path w="5220970" h="3350895">
                <a:moveTo>
                  <a:pt x="4947005" y="0"/>
                </a:moveTo>
                <a:lnTo>
                  <a:pt x="1016380" y="0"/>
                </a:lnTo>
                <a:lnTo>
                  <a:pt x="967139" y="4091"/>
                </a:lnTo>
                <a:lnTo>
                  <a:pt x="920799" y="15888"/>
                </a:lnTo>
                <a:lnTo>
                  <a:pt x="878134" y="34674"/>
                </a:lnTo>
                <a:lnTo>
                  <a:pt x="839916" y="59734"/>
                </a:lnTo>
                <a:lnTo>
                  <a:pt x="806915" y="90352"/>
                </a:lnTo>
                <a:lnTo>
                  <a:pt x="779905" y="125810"/>
                </a:lnTo>
                <a:lnTo>
                  <a:pt x="759656" y="165395"/>
                </a:lnTo>
                <a:lnTo>
                  <a:pt x="746940" y="208388"/>
                </a:lnTo>
                <a:lnTo>
                  <a:pt x="742530" y="254076"/>
                </a:lnTo>
                <a:lnTo>
                  <a:pt x="742530" y="2810332"/>
                </a:lnTo>
                <a:lnTo>
                  <a:pt x="0" y="3350425"/>
                </a:lnTo>
                <a:lnTo>
                  <a:pt x="884656" y="3040824"/>
                </a:lnTo>
                <a:lnTo>
                  <a:pt x="5080498" y="3040824"/>
                </a:lnTo>
                <a:lnTo>
                  <a:pt x="5085260" y="3038728"/>
                </a:lnTo>
                <a:lnTo>
                  <a:pt x="5123480" y="3013674"/>
                </a:lnTo>
                <a:lnTo>
                  <a:pt x="5156482" y="2983068"/>
                </a:lnTo>
                <a:lnTo>
                  <a:pt x="5183493" y="2947628"/>
                </a:lnTo>
                <a:lnTo>
                  <a:pt x="5203742" y="2908071"/>
                </a:lnTo>
                <a:lnTo>
                  <a:pt x="5216458" y="2865114"/>
                </a:lnTo>
                <a:lnTo>
                  <a:pt x="5220868" y="2819476"/>
                </a:lnTo>
                <a:lnTo>
                  <a:pt x="5220868" y="254076"/>
                </a:lnTo>
                <a:lnTo>
                  <a:pt x="5216458" y="208388"/>
                </a:lnTo>
                <a:lnTo>
                  <a:pt x="5203742" y="165395"/>
                </a:lnTo>
                <a:lnTo>
                  <a:pt x="5183493" y="125810"/>
                </a:lnTo>
                <a:lnTo>
                  <a:pt x="5156482" y="90352"/>
                </a:lnTo>
                <a:lnTo>
                  <a:pt x="5123480" y="59734"/>
                </a:lnTo>
                <a:lnTo>
                  <a:pt x="5085260" y="34674"/>
                </a:lnTo>
                <a:lnTo>
                  <a:pt x="5042593" y="15888"/>
                </a:lnTo>
                <a:lnTo>
                  <a:pt x="4996251" y="4091"/>
                </a:lnTo>
                <a:lnTo>
                  <a:pt x="4947005" y="0"/>
                </a:lnTo>
                <a:close/>
              </a:path>
              <a:path w="5220970" h="3350895">
                <a:moveTo>
                  <a:pt x="5080498" y="3040824"/>
                </a:moveTo>
                <a:lnTo>
                  <a:pt x="884656" y="3040824"/>
                </a:lnTo>
                <a:lnTo>
                  <a:pt x="914993" y="3054422"/>
                </a:lnTo>
                <a:lnTo>
                  <a:pt x="947165" y="3064675"/>
                </a:lnTo>
                <a:lnTo>
                  <a:pt x="981015" y="3071146"/>
                </a:lnTo>
                <a:lnTo>
                  <a:pt x="1016380" y="3073400"/>
                </a:lnTo>
                <a:lnTo>
                  <a:pt x="4947005" y="3073400"/>
                </a:lnTo>
                <a:lnTo>
                  <a:pt x="4996251" y="3069308"/>
                </a:lnTo>
                <a:lnTo>
                  <a:pt x="5042593" y="3057511"/>
                </a:lnTo>
                <a:lnTo>
                  <a:pt x="5080498" y="3040824"/>
                </a:lnTo>
                <a:close/>
              </a:path>
            </a:pathLst>
          </a:custGeom>
          <a:solidFill>
            <a:srgbClr val="F5E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8326" y="162744"/>
            <a:ext cx="5189100" cy="4267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07677" y="1405890"/>
            <a:ext cx="4112260" cy="166623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065" marR="5080" algn="ctr">
              <a:lnSpc>
                <a:spcPts val="4300"/>
              </a:lnSpc>
              <a:spcBef>
                <a:spcPts val="260"/>
              </a:spcBef>
            </a:pPr>
            <a:r>
              <a:rPr sz="3600" b="1" dirty="0">
                <a:solidFill>
                  <a:srgbClr val="FCFCFC"/>
                </a:solidFill>
                <a:latin typeface="Century Gothic"/>
                <a:cs typeface="Century Gothic"/>
              </a:rPr>
              <a:t>‘Nice to </a:t>
            </a:r>
            <a:r>
              <a:rPr sz="3600" b="1" spc="-5" dirty="0">
                <a:solidFill>
                  <a:srgbClr val="FCFCFC"/>
                </a:solidFill>
                <a:latin typeface="Century Gothic"/>
                <a:cs typeface="Century Gothic"/>
              </a:rPr>
              <a:t>meet</a:t>
            </a:r>
            <a:r>
              <a:rPr sz="3600" b="1" spc="-100" dirty="0">
                <a:solidFill>
                  <a:srgbClr val="FCFCFC"/>
                </a:solidFill>
                <a:latin typeface="Century Gothic"/>
                <a:cs typeface="Century Gothic"/>
              </a:rPr>
              <a:t> </a:t>
            </a:r>
            <a:r>
              <a:rPr sz="3600" b="1" spc="-5" dirty="0">
                <a:solidFill>
                  <a:srgbClr val="FCFCFC"/>
                </a:solidFill>
                <a:latin typeface="Century Gothic"/>
                <a:cs typeface="Century Gothic"/>
              </a:rPr>
              <a:t>you.  </a:t>
            </a:r>
            <a:r>
              <a:rPr sz="3600" b="1" dirty="0">
                <a:solidFill>
                  <a:srgbClr val="FCFCFC"/>
                </a:solidFill>
                <a:latin typeface="Century Gothic"/>
                <a:cs typeface="Century Gothic"/>
              </a:rPr>
              <a:t>May I </a:t>
            </a:r>
            <a:r>
              <a:rPr sz="3600" b="1" spc="-5" dirty="0">
                <a:solidFill>
                  <a:srgbClr val="FCFCFC"/>
                </a:solidFill>
                <a:latin typeface="Century Gothic"/>
                <a:cs typeface="Century Gothic"/>
              </a:rPr>
              <a:t>borrow your  bucket</a:t>
            </a:r>
            <a:r>
              <a:rPr sz="3600" b="1" spc="-30" dirty="0">
                <a:solidFill>
                  <a:srgbClr val="FCFCFC"/>
                </a:solidFill>
                <a:latin typeface="Century Gothic"/>
                <a:cs typeface="Century Gothic"/>
              </a:rPr>
              <a:t> </a:t>
            </a:r>
            <a:r>
              <a:rPr sz="3600" b="1" spc="-5" dirty="0">
                <a:solidFill>
                  <a:srgbClr val="FCFCFC"/>
                </a:solidFill>
                <a:latin typeface="Century Gothic"/>
                <a:cs typeface="Century Gothic"/>
              </a:rPr>
              <a:t>please?’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850639" y="1405432"/>
            <a:ext cx="3921125" cy="166623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-1270" algn="ctr">
              <a:lnSpc>
                <a:spcPts val="4300"/>
              </a:lnSpc>
              <a:spcBef>
                <a:spcPts val="260"/>
              </a:spcBef>
              <a:tabLst>
                <a:tab pos="2316480" algn="l"/>
              </a:tabLst>
            </a:pPr>
            <a:r>
              <a:rPr sz="3600" i="0" dirty="0">
                <a:solidFill>
                  <a:srgbClr val="004E74"/>
                </a:solidFill>
                <a:latin typeface="Century Gothic"/>
                <a:cs typeface="Century Gothic"/>
              </a:rPr>
              <a:t>“Yes, </a:t>
            </a:r>
            <a:r>
              <a:rPr sz="3600" i="0" spc="-5" dirty="0">
                <a:solidFill>
                  <a:srgbClr val="004E74"/>
                </a:solidFill>
                <a:latin typeface="Century Gothic"/>
                <a:cs typeface="Century Gothic"/>
              </a:rPr>
              <a:t>you can  borrow</a:t>
            </a:r>
            <a:r>
              <a:rPr sz="3600" i="0" spc="0" dirty="0">
                <a:solidFill>
                  <a:srgbClr val="004E74"/>
                </a:solidFill>
                <a:latin typeface="Century Gothic"/>
                <a:cs typeface="Century Gothic"/>
              </a:rPr>
              <a:t> </a:t>
            </a:r>
            <a:r>
              <a:rPr sz="3600" i="0" spc="-5" dirty="0">
                <a:solidFill>
                  <a:srgbClr val="004E74"/>
                </a:solidFill>
                <a:latin typeface="Century Gothic"/>
                <a:cs typeface="Century Gothic"/>
              </a:rPr>
              <a:t>it!	Nice</a:t>
            </a:r>
            <a:r>
              <a:rPr sz="3600" i="0" spc="-95" dirty="0">
                <a:solidFill>
                  <a:srgbClr val="004E74"/>
                </a:solidFill>
                <a:latin typeface="Century Gothic"/>
                <a:cs typeface="Century Gothic"/>
              </a:rPr>
              <a:t> </a:t>
            </a:r>
            <a:r>
              <a:rPr sz="3600" i="0" dirty="0">
                <a:solidFill>
                  <a:srgbClr val="004E74"/>
                </a:solidFill>
                <a:latin typeface="Century Gothic"/>
                <a:cs typeface="Century Gothic"/>
              </a:rPr>
              <a:t>to  meet </a:t>
            </a:r>
            <a:r>
              <a:rPr sz="3600" i="0" spc="-5" dirty="0">
                <a:solidFill>
                  <a:srgbClr val="004E74"/>
                </a:solidFill>
                <a:latin typeface="Century Gothic"/>
                <a:cs typeface="Century Gothic"/>
              </a:rPr>
              <a:t>you</a:t>
            </a:r>
            <a:r>
              <a:rPr sz="3600" i="0" spc="-45" dirty="0">
                <a:solidFill>
                  <a:srgbClr val="004E74"/>
                </a:solidFill>
                <a:latin typeface="Century Gothic"/>
                <a:cs typeface="Century Gothic"/>
              </a:rPr>
              <a:t> </a:t>
            </a:r>
            <a:r>
              <a:rPr sz="3600" i="0" dirty="0">
                <a:solidFill>
                  <a:srgbClr val="004E74"/>
                </a:solidFill>
                <a:latin typeface="Century Gothic"/>
                <a:cs typeface="Century Gothic"/>
              </a:rPr>
              <a:t>too.”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760200" y="76200"/>
            <a:ext cx="1181098" cy="4445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7700" y="469597"/>
            <a:ext cx="11468098" cy="2158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7700" y="558484"/>
            <a:ext cx="11480800" cy="2222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053614"/>
            <a:ext cx="558800" cy="2158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446000" y="9040914"/>
            <a:ext cx="558800" cy="2158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8000" y="0"/>
            <a:ext cx="215899" cy="97520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3406" y="697373"/>
            <a:ext cx="220663" cy="82475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1512" y="8905992"/>
            <a:ext cx="11763373" cy="2872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077700" y="507695"/>
            <a:ext cx="393698" cy="87490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73400" y="4249738"/>
            <a:ext cx="6578600" cy="466566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2405" y="534988"/>
            <a:ext cx="4787900" cy="35953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2977" y="879158"/>
            <a:ext cx="3865245" cy="22123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27329" marR="219075" indent="635" algn="ctr">
              <a:lnSpc>
                <a:spcPts val="4300"/>
              </a:lnSpc>
              <a:spcBef>
                <a:spcPts val="260"/>
              </a:spcBef>
            </a:pPr>
            <a:r>
              <a:rPr sz="3600" b="1" dirty="0">
                <a:solidFill>
                  <a:srgbClr val="FCFCFC"/>
                </a:solidFill>
                <a:latin typeface="Century Gothic"/>
                <a:cs typeface="Century Gothic"/>
              </a:rPr>
              <a:t>‘Thank </a:t>
            </a:r>
            <a:r>
              <a:rPr sz="3600" b="1" spc="-5" dirty="0">
                <a:solidFill>
                  <a:srgbClr val="FCFCFC"/>
                </a:solidFill>
                <a:latin typeface="Century Gothic"/>
                <a:cs typeface="Century Gothic"/>
              </a:rPr>
              <a:t>you </a:t>
            </a:r>
            <a:r>
              <a:rPr sz="3600" b="1" dirty="0">
                <a:solidFill>
                  <a:srgbClr val="FCFCFC"/>
                </a:solidFill>
                <a:latin typeface="Century Gothic"/>
                <a:cs typeface="Century Gothic"/>
              </a:rPr>
              <a:t>for  </a:t>
            </a:r>
            <a:r>
              <a:rPr sz="3600" b="1" spc="-5" dirty="0">
                <a:solidFill>
                  <a:srgbClr val="FCFCFC"/>
                </a:solidFill>
                <a:latin typeface="Century Gothic"/>
                <a:cs typeface="Century Gothic"/>
              </a:rPr>
              <a:t>playing with</a:t>
            </a:r>
            <a:r>
              <a:rPr sz="3600" b="1" spc="-55" dirty="0">
                <a:solidFill>
                  <a:srgbClr val="FCFCFC"/>
                </a:solidFill>
                <a:latin typeface="Century Gothic"/>
                <a:cs typeface="Century Gothic"/>
              </a:rPr>
              <a:t> </a:t>
            </a:r>
            <a:r>
              <a:rPr sz="3600" b="1" dirty="0">
                <a:solidFill>
                  <a:srgbClr val="FCFCFC"/>
                </a:solidFill>
                <a:latin typeface="Century Gothic"/>
                <a:cs typeface="Century Gothic"/>
              </a:rPr>
              <a:t>us.</a:t>
            </a:r>
            <a:endParaRPr sz="3600">
              <a:latin typeface="Century Gothic"/>
              <a:cs typeface="Century Gothic"/>
            </a:endParaRPr>
          </a:p>
          <a:p>
            <a:pPr algn="ctr">
              <a:lnSpc>
                <a:spcPts val="4145"/>
              </a:lnSpc>
            </a:pPr>
            <a:r>
              <a:rPr sz="3600" b="1" dirty="0">
                <a:solidFill>
                  <a:srgbClr val="FCFCFC"/>
                </a:solidFill>
                <a:latin typeface="Century Gothic"/>
                <a:cs typeface="Century Gothic"/>
              </a:rPr>
              <a:t>We </a:t>
            </a:r>
            <a:r>
              <a:rPr sz="3600" b="1" spc="-5" dirty="0">
                <a:solidFill>
                  <a:srgbClr val="FCFCFC"/>
                </a:solidFill>
                <a:latin typeface="Century Gothic"/>
                <a:cs typeface="Century Gothic"/>
              </a:rPr>
              <a:t>are having</a:t>
            </a:r>
            <a:r>
              <a:rPr sz="3600" b="1" spc="-95" dirty="0">
                <a:solidFill>
                  <a:srgbClr val="FCFCFC"/>
                </a:solidFill>
                <a:latin typeface="Century Gothic"/>
                <a:cs typeface="Century Gothic"/>
              </a:rPr>
              <a:t> </a:t>
            </a:r>
            <a:r>
              <a:rPr sz="3600" b="1" dirty="0">
                <a:solidFill>
                  <a:srgbClr val="FCFCFC"/>
                </a:solidFill>
                <a:latin typeface="Century Gothic"/>
                <a:cs typeface="Century Gothic"/>
              </a:rPr>
              <a:t>so</a:t>
            </a:r>
            <a:endParaRPr sz="3600">
              <a:latin typeface="Century Gothic"/>
              <a:cs typeface="Century Gothic"/>
            </a:endParaRPr>
          </a:p>
          <a:p>
            <a:pPr marL="1270" algn="ctr">
              <a:lnSpc>
                <a:spcPts val="4310"/>
              </a:lnSpc>
            </a:pPr>
            <a:r>
              <a:rPr sz="3600" b="1" dirty="0">
                <a:solidFill>
                  <a:srgbClr val="FCFCFC"/>
                </a:solidFill>
                <a:latin typeface="Century Gothic"/>
                <a:cs typeface="Century Gothic"/>
              </a:rPr>
              <a:t>much</a:t>
            </a:r>
            <a:r>
              <a:rPr sz="3600" b="1" spc="-15" dirty="0">
                <a:solidFill>
                  <a:srgbClr val="FCFCFC"/>
                </a:solidFill>
                <a:latin typeface="Century Gothic"/>
                <a:cs typeface="Century Gothic"/>
              </a:rPr>
              <a:t> </a:t>
            </a:r>
            <a:r>
              <a:rPr sz="3600" b="1" dirty="0">
                <a:solidFill>
                  <a:srgbClr val="FCFCFC"/>
                </a:solidFill>
                <a:latin typeface="Century Gothic"/>
                <a:cs typeface="Century Gothic"/>
              </a:rPr>
              <a:t>fun!’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37168" y="762001"/>
            <a:ext cx="3962400" cy="3263900"/>
          </a:xfrm>
          <a:custGeom>
            <a:avLst/>
            <a:gdLst/>
            <a:ahLst/>
            <a:cxnLst/>
            <a:rect l="l" t="t" r="r" b="b"/>
            <a:pathLst>
              <a:path w="3962400" h="3263900">
                <a:moveTo>
                  <a:pt x="3708323" y="0"/>
                </a:moveTo>
                <a:lnTo>
                  <a:pt x="254063" y="0"/>
                </a:lnTo>
                <a:lnTo>
                  <a:pt x="208390" y="4093"/>
                </a:lnTo>
                <a:lnTo>
                  <a:pt x="165404" y="15896"/>
                </a:lnTo>
                <a:lnTo>
                  <a:pt x="125824" y="34688"/>
                </a:lnTo>
                <a:lnTo>
                  <a:pt x="90365" y="59751"/>
                </a:lnTo>
                <a:lnTo>
                  <a:pt x="59746" y="90368"/>
                </a:lnTo>
                <a:lnTo>
                  <a:pt x="34682" y="125818"/>
                </a:lnTo>
                <a:lnTo>
                  <a:pt x="15892" y="165384"/>
                </a:lnTo>
                <a:lnTo>
                  <a:pt x="4092" y="208346"/>
                </a:lnTo>
                <a:lnTo>
                  <a:pt x="0" y="253987"/>
                </a:lnTo>
                <a:lnTo>
                  <a:pt x="0" y="2298712"/>
                </a:lnTo>
                <a:lnTo>
                  <a:pt x="5024" y="2349010"/>
                </a:lnTo>
                <a:lnTo>
                  <a:pt x="19421" y="2395923"/>
                </a:lnTo>
                <a:lnTo>
                  <a:pt x="42176" y="2438499"/>
                </a:lnTo>
                <a:lnTo>
                  <a:pt x="72275" y="2475788"/>
                </a:lnTo>
                <a:lnTo>
                  <a:pt x="11912" y="3263582"/>
                </a:lnTo>
                <a:lnTo>
                  <a:pt x="325424" y="2552700"/>
                </a:lnTo>
                <a:lnTo>
                  <a:pt x="3708323" y="2552700"/>
                </a:lnTo>
                <a:lnTo>
                  <a:pt x="3753997" y="2548610"/>
                </a:lnTo>
                <a:lnTo>
                  <a:pt x="3796982" y="2536819"/>
                </a:lnTo>
                <a:lnTo>
                  <a:pt x="3836563" y="2518042"/>
                </a:lnTo>
                <a:lnTo>
                  <a:pt x="3872021" y="2492994"/>
                </a:lnTo>
                <a:lnTo>
                  <a:pt x="3902641" y="2462389"/>
                </a:lnTo>
                <a:lnTo>
                  <a:pt x="3927704" y="2426943"/>
                </a:lnTo>
                <a:lnTo>
                  <a:pt x="3946494" y="2387372"/>
                </a:lnTo>
                <a:lnTo>
                  <a:pt x="3958294" y="2344390"/>
                </a:lnTo>
                <a:lnTo>
                  <a:pt x="3962387" y="2298712"/>
                </a:lnTo>
                <a:lnTo>
                  <a:pt x="3962387" y="253987"/>
                </a:lnTo>
                <a:lnTo>
                  <a:pt x="3958294" y="208346"/>
                </a:lnTo>
                <a:lnTo>
                  <a:pt x="3946494" y="165384"/>
                </a:lnTo>
                <a:lnTo>
                  <a:pt x="3927704" y="125818"/>
                </a:lnTo>
                <a:lnTo>
                  <a:pt x="3902641" y="90368"/>
                </a:lnTo>
                <a:lnTo>
                  <a:pt x="3872021" y="59751"/>
                </a:lnTo>
                <a:lnTo>
                  <a:pt x="3836563" y="34688"/>
                </a:lnTo>
                <a:lnTo>
                  <a:pt x="3796982" y="15896"/>
                </a:lnTo>
                <a:lnTo>
                  <a:pt x="3753997" y="4093"/>
                </a:lnTo>
                <a:lnTo>
                  <a:pt x="3708323" y="0"/>
                </a:lnTo>
                <a:close/>
              </a:path>
            </a:pathLst>
          </a:custGeom>
          <a:solidFill>
            <a:srgbClr val="FFFC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500150" y="1012190"/>
            <a:ext cx="3445510" cy="166623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-1270" algn="ctr">
              <a:lnSpc>
                <a:spcPts val="4300"/>
              </a:lnSpc>
              <a:spcBef>
                <a:spcPts val="260"/>
              </a:spcBef>
              <a:tabLst>
                <a:tab pos="2472690" algn="l"/>
              </a:tabLst>
            </a:pPr>
            <a:r>
              <a:rPr sz="3600" b="1" dirty="0">
                <a:solidFill>
                  <a:srgbClr val="004E74"/>
                </a:solidFill>
                <a:latin typeface="Century Gothic"/>
                <a:cs typeface="Century Gothic"/>
              </a:rPr>
              <a:t>‘You </a:t>
            </a:r>
            <a:r>
              <a:rPr sz="3600" b="1" spc="-5" dirty="0">
                <a:solidFill>
                  <a:srgbClr val="004E74"/>
                </a:solidFill>
                <a:latin typeface="Century Gothic"/>
                <a:cs typeface="Century Gothic"/>
              </a:rPr>
              <a:t>are  </a:t>
            </a:r>
            <a:r>
              <a:rPr sz="3600" b="1" dirty="0">
                <a:solidFill>
                  <a:srgbClr val="004E74"/>
                </a:solidFill>
                <a:latin typeface="Century Gothic"/>
                <a:cs typeface="Century Gothic"/>
              </a:rPr>
              <a:t>welcome!	</a:t>
            </a:r>
            <a:r>
              <a:rPr sz="3600" b="1" spc="-5" dirty="0">
                <a:solidFill>
                  <a:srgbClr val="004E74"/>
                </a:solidFill>
                <a:latin typeface="Century Gothic"/>
                <a:cs typeface="Century Gothic"/>
              </a:rPr>
              <a:t>Let’s  go</a:t>
            </a:r>
            <a:r>
              <a:rPr sz="3600" b="1" spc="-30" dirty="0">
                <a:solidFill>
                  <a:srgbClr val="004E74"/>
                </a:solidFill>
                <a:latin typeface="Century Gothic"/>
                <a:cs typeface="Century Gothic"/>
              </a:rPr>
              <a:t> </a:t>
            </a:r>
            <a:r>
              <a:rPr sz="3600" b="1" spc="-5" dirty="0">
                <a:solidFill>
                  <a:srgbClr val="004E74"/>
                </a:solidFill>
                <a:latin typeface="Century Gothic"/>
                <a:cs typeface="Century Gothic"/>
              </a:rPr>
              <a:t>swimming!’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122136" y="939801"/>
            <a:ext cx="3502025" cy="3324225"/>
          </a:xfrm>
          <a:custGeom>
            <a:avLst/>
            <a:gdLst/>
            <a:ahLst/>
            <a:cxnLst/>
            <a:rect l="l" t="t" r="r" b="b"/>
            <a:pathLst>
              <a:path w="3502025" h="3324225">
                <a:moveTo>
                  <a:pt x="3243414" y="0"/>
                </a:moveTo>
                <a:lnTo>
                  <a:pt x="622846" y="0"/>
                </a:lnTo>
                <a:lnTo>
                  <a:pt x="576466" y="4092"/>
                </a:lnTo>
                <a:lnTo>
                  <a:pt x="532808" y="15891"/>
                </a:lnTo>
                <a:lnTo>
                  <a:pt x="492603" y="34677"/>
                </a:lnTo>
                <a:lnTo>
                  <a:pt x="456580" y="59733"/>
                </a:lnTo>
                <a:lnTo>
                  <a:pt x="425470" y="90341"/>
                </a:lnTo>
                <a:lnTo>
                  <a:pt x="400003" y="125782"/>
                </a:lnTo>
                <a:lnTo>
                  <a:pt x="380908" y="165338"/>
                </a:lnTo>
                <a:lnTo>
                  <a:pt x="368916" y="208291"/>
                </a:lnTo>
                <a:lnTo>
                  <a:pt x="364756" y="253923"/>
                </a:lnTo>
                <a:lnTo>
                  <a:pt x="364756" y="2755811"/>
                </a:lnTo>
                <a:lnTo>
                  <a:pt x="365105" y="2767594"/>
                </a:lnTo>
                <a:lnTo>
                  <a:pt x="366079" y="2779171"/>
                </a:lnTo>
                <a:lnTo>
                  <a:pt x="367569" y="2790574"/>
                </a:lnTo>
                <a:lnTo>
                  <a:pt x="369468" y="2801835"/>
                </a:lnTo>
                <a:lnTo>
                  <a:pt x="0" y="3324148"/>
                </a:lnTo>
                <a:lnTo>
                  <a:pt x="557517" y="3000667"/>
                </a:lnTo>
                <a:lnTo>
                  <a:pt x="3308877" y="3000667"/>
                </a:lnTo>
                <a:lnTo>
                  <a:pt x="3333538" y="2994007"/>
                </a:lnTo>
                <a:lnTo>
                  <a:pt x="3373770" y="2975216"/>
                </a:lnTo>
                <a:lnTo>
                  <a:pt x="3409811" y="2950151"/>
                </a:lnTo>
                <a:lnTo>
                  <a:pt x="3440933" y="2919530"/>
                </a:lnTo>
                <a:lnTo>
                  <a:pt x="3466407" y="2884068"/>
                </a:lnTo>
                <a:lnTo>
                  <a:pt x="3485504" y="2844483"/>
                </a:lnTo>
                <a:lnTo>
                  <a:pt x="3497497" y="2801492"/>
                </a:lnTo>
                <a:lnTo>
                  <a:pt x="3501656" y="2755811"/>
                </a:lnTo>
                <a:lnTo>
                  <a:pt x="3501656" y="253923"/>
                </a:lnTo>
                <a:lnTo>
                  <a:pt x="3497497" y="208291"/>
                </a:lnTo>
                <a:lnTo>
                  <a:pt x="3485504" y="165338"/>
                </a:lnTo>
                <a:lnTo>
                  <a:pt x="3466407" y="125782"/>
                </a:lnTo>
                <a:lnTo>
                  <a:pt x="3440933" y="90341"/>
                </a:lnTo>
                <a:lnTo>
                  <a:pt x="3409811" y="59733"/>
                </a:lnTo>
                <a:lnTo>
                  <a:pt x="3373770" y="34677"/>
                </a:lnTo>
                <a:lnTo>
                  <a:pt x="3333538" y="15891"/>
                </a:lnTo>
                <a:lnTo>
                  <a:pt x="3289843" y="4092"/>
                </a:lnTo>
                <a:lnTo>
                  <a:pt x="3243414" y="0"/>
                </a:lnTo>
                <a:close/>
              </a:path>
              <a:path w="3502025" h="3324225">
                <a:moveTo>
                  <a:pt x="3308877" y="3000667"/>
                </a:moveTo>
                <a:lnTo>
                  <a:pt x="557517" y="3000667"/>
                </a:lnTo>
                <a:lnTo>
                  <a:pt x="573422" y="3004445"/>
                </a:lnTo>
                <a:lnTo>
                  <a:pt x="589572" y="3007360"/>
                </a:lnTo>
                <a:lnTo>
                  <a:pt x="606026" y="3009236"/>
                </a:lnTo>
                <a:lnTo>
                  <a:pt x="622846" y="3009900"/>
                </a:lnTo>
                <a:lnTo>
                  <a:pt x="3243414" y="3009900"/>
                </a:lnTo>
                <a:lnTo>
                  <a:pt x="3289843" y="3005807"/>
                </a:lnTo>
                <a:lnTo>
                  <a:pt x="3308877" y="3000667"/>
                </a:lnTo>
                <a:close/>
              </a:path>
            </a:pathLst>
          </a:custGeom>
          <a:solidFill>
            <a:srgbClr val="FFF2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515126" y="1187133"/>
            <a:ext cx="3124835" cy="22123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algn="ctr">
              <a:lnSpc>
                <a:spcPts val="4300"/>
              </a:lnSpc>
              <a:spcBef>
                <a:spcPts val="260"/>
              </a:spcBef>
            </a:pPr>
            <a:r>
              <a:rPr sz="3600" b="1" dirty="0">
                <a:solidFill>
                  <a:srgbClr val="004E74"/>
                </a:solidFill>
                <a:latin typeface="Century Gothic"/>
                <a:cs typeface="Century Gothic"/>
              </a:rPr>
              <a:t>‘That’s a</a:t>
            </a:r>
            <a:r>
              <a:rPr sz="3600" b="1" spc="-105" dirty="0">
                <a:solidFill>
                  <a:srgbClr val="004E74"/>
                </a:solidFill>
                <a:latin typeface="Century Gothic"/>
                <a:cs typeface="Century Gothic"/>
              </a:rPr>
              <a:t> </a:t>
            </a:r>
            <a:r>
              <a:rPr sz="3600" b="1" spc="-5" dirty="0">
                <a:solidFill>
                  <a:srgbClr val="004E74"/>
                </a:solidFill>
                <a:latin typeface="Century Gothic"/>
                <a:cs typeface="Century Gothic"/>
              </a:rPr>
              <a:t>great  idea!</a:t>
            </a:r>
            <a:endParaRPr sz="3600">
              <a:latin typeface="Century Gothic"/>
              <a:cs typeface="Century Gothic"/>
            </a:endParaRPr>
          </a:p>
          <a:p>
            <a:pPr marL="1109345">
              <a:lnSpc>
                <a:spcPts val="4145"/>
              </a:lnSpc>
            </a:pPr>
            <a:r>
              <a:rPr sz="3600" b="1" dirty="0">
                <a:solidFill>
                  <a:srgbClr val="004E74"/>
                </a:solidFill>
                <a:latin typeface="Century Gothic"/>
                <a:cs typeface="Century Gothic"/>
              </a:rPr>
              <a:t>I</a:t>
            </a:r>
            <a:r>
              <a:rPr sz="3600" b="1" spc="-100" dirty="0">
                <a:solidFill>
                  <a:srgbClr val="004E74"/>
                </a:solidFill>
                <a:latin typeface="Century Gothic"/>
                <a:cs typeface="Century Gothic"/>
              </a:rPr>
              <a:t> </a:t>
            </a:r>
            <a:r>
              <a:rPr sz="3600" b="1" dirty="0">
                <a:solidFill>
                  <a:srgbClr val="004E74"/>
                </a:solidFill>
                <a:latin typeface="Century Gothic"/>
                <a:cs typeface="Century Gothic"/>
              </a:rPr>
              <a:t>like</a:t>
            </a:r>
            <a:endParaRPr sz="3600">
              <a:latin typeface="Century Gothic"/>
              <a:cs typeface="Century Gothic"/>
            </a:endParaRPr>
          </a:p>
          <a:p>
            <a:pPr marL="635" algn="ctr">
              <a:lnSpc>
                <a:spcPts val="4310"/>
              </a:lnSpc>
            </a:pPr>
            <a:r>
              <a:rPr sz="3600" b="1" dirty="0">
                <a:solidFill>
                  <a:srgbClr val="004E74"/>
                </a:solidFill>
                <a:latin typeface="Century Gothic"/>
                <a:cs typeface="Century Gothic"/>
              </a:rPr>
              <a:t>swimming!”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760200" y="76200"/>
            <a:ext cx="1181098" cy="4445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7700" y="469597"/>
            <a:ext cx="11468098" cy="2158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7700" y="558484"/>
            <a:ext cx="11480800" cy="2222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053614"/>
            <a:ext cx="558800" cy="2158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446000" y="9040914"/>
            <a:ext cx="558800" cy="2158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8000" y="0"/>
            <a:ext cx="215899" cy="97520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3406" y="697373"/>
            <a:ext cx="220663" cy="82475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1512" y="8905992"/>
            <a:ext cx="11763373" cy="2872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077700" y="507695"/>
            <a:ext cx="393698" cy="87490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4700" y="4902200"/>
            <a:ext cx="7302498" cy="40131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48700" y="7275512"/>
            <a:ext cx="4000498" cy="17414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60200" y="76200"/>
            <a:ext cx="1181098" cy="4445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4700" y="889001"/>
            <a:ext cx="4279900" cy="3810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72193" y="1066801"/>
            <a:ext cx="4279900" cy="3202940"/>
          </a:xfrm>
          <a:custGeom>
            <a:avLst/>
            <a:gdLst/>
            <a:ahLst/>
            <a:cxnLst/>
            <a:rect l="l" t="t" r="r" b="b"/>
            <a:pathLst>
              <a:path w="4279900" h="3202940">
                <a:moveTo>
                  <a:pt x="4025887" y="0"/>
                </a:moveTo>
                <a:lnTo>
                  <a:pt x="254025" y="0"/>
                </a:lnTo>
                <a:lnTo>
                  <a:pt x="208366" y="4092"/>
                </a:lnTo>
                <a:lnTo>
                  <a:pt x="165391" y="15890"/>
                </a:lnTo>
                <a:lnTo>
                  <a:pt x="125818" y="34676"/>
                </a:lnTo>
                <a:lnTo>
                  <a:pt x="90364" y="59732"/>
                </a:lnTo>
                <a:lnTo>
                  <a:pt x="59746" y="90342"/>
                </a:lnTo>
                <a:lnTo>
                  <a:pt x="34684" y="125788"/>
                </a:lnTo>
                <a:lnTo>
                  <a:pt x="15893" y="165351"/>
                </a:lnTo>
                <a:lnTo>
                  <a:pt x="4093" y="208315"/>
                </a:lnTo>
                <a:lnTo>
                  <a:pt x="0" y="253961"/>
                </a:lnTo>
                <a:lnTo>
                  <a:pt x="0" y="2374938"/>
                </a:lnTo>
                <a:lnTo>
                  <a:pt x="4929" y="2424760"/>
                </a:lnTo>
                <a:lnTo>
                  <a:pt x="19075" y="2471302"/>
                </a:lnTo>
                <a:lnTo>
                  <a:pt x="41469" y="2513619"/>
                </a:lnTo>
                <a:lnTo>
                  <a:pt x="71145" y="2550769"/>
                </a:lnTo>
                <a:lnTo>
                  <a:pt x="50330" y="3202355"/>
                </a:lnTo>
                <a:lnTo>
                  <a:pt x="327736" y="2628900"/>
                </a:lnTo>
                <a:lnTo>
                  <a:pt x="4025887" y="2628900"/>
                </a:lnTo>
                <a:lnTo>
                  <a:pt x="4071545" y="2624807"/>
                </a:lnTo>
                <a:lnTo>
                  <a:pt x="4114519" y="2613009"/>
                </a:lnTo>
                <a:lnTo>
                  <a:pt x="4154090" y="2594223"/>
                </a:lnTo>
                <a:lnTo>
                  <a:pt x="4189543" y="2569167"/>
                </a:lnTo>
                <a:lnTo>
                  <a:pt x="4220158" y="2538557"/>
                </a:lnTo>
                <a:lnTo>
                  <a:pt x="4245219" y="2503111"/>
                </a:lnTo>
                <a:lnTo>
                  <a:pt x="4264007" y="2463548"/>
                </a:lnTo>
                <a:lnTo>
                  <a:pt x="4275807" y="2420584"/>
                </a:lnTo>
                <a:lnTo>
                  <a:pt x="4279900" y="2374938"/>
                </a:lnTo>
                <a:lnTo>
                  <a:pt x="4279900" y="253961"/>
                </a:lnTo>
                <a:lnTo>
                  <a:pt x="4275807" y="208315"/>
                </a:lnTo>
                <a:lnTo>
                  <a:pt x="4264007" y="165351"/>
                </a:lnTo>
                <a:lnTo>
                  <a:pt x="4245219" y="125788"/>
                </a:lnTo>
                <a:lnTo>
                  <a:pt x="4220158" y="90342"/>
                </a:lnTo>
                <a:lnTo>
                  <a:pt x="4189543" y="59732"/>
                </a:lnTo>
                <a:lnTo>
                  <a:pt x="4154090" y="34676"/>
                </a:lnTo>
                <a:lnTo>
                  <a:pt x="4114519" y="15890"/>
                </a:lnTo>
                <a:lnTo>
                  <a:pt x="4071545" y="4092"/>
                </a:lnTo>
                <a:lnTo>
                  <a:pt x="4025887" y="0"/>
                </a:lnTo>
                <a:close/>
              </a:path>
            </a:pathLst>
          </a:custGeom>
          <a:solidFill>
            <a:srgbClr val="F5E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40273" y="1220469"/>
            <a:ext cx="3554729" cy="22123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0" marR="116839" algn="ctr">
              <a:lnSpc>
                <a:spcPts val="4300"/>
              </a:lnSpc>
              <a:spcBef>
                <a:spcPts val="260"/>
              </a:spcBef>
            </a:pPr>
            <a:r>
              <a:rPr sz="3600" b="1" dirty="0">
                <a:solidFill>
                  <a:srgbClr val="FCFCFC"/>
                </a:solidFill>
                <a:latin typeface="Century Gothic"/>
                <a:cs typeface="Century Gothic"/>
              </a:rPr>
              <a:t>“It is time to</a:t>
            </a:r>
            <a:r>
              <a:rPr sz="3600" b="1" spc="-100" dirty="0">
                <a:solidFill>
                  <a:srgbClr val="FCFCFC"/>
                </a:solidFill>
                <a:latin typeface="Century Gothic"/>
                <a:cs typeface="Century Gothic"/>
              </a:rPr>
              <a:t> </a:t>
            </a:r>
            <a:r>
              <a:rPr sz="3600" b="1" spc="-5" dirty="0">
                <a:solidFill>
                  <a:srgbClr val="FCFCFC"/>
                </a:solidFill>
                <a:latin typeface="Century Gothic"/>
                <a:cs typeface="Century Gothic"/>
              </a:rPr>
              <a:t>go  home!</a:t>
            </a:r>
            <a:endParaRPr sz="3600">
              <a:latin typeface="Century Gothic"/>
              <a:cs typeface="Century Gothic"/>
            </a:endParaRPr>
          </a:p>
          <a:p>
            <a:pPr algn="ctr">
              <a:lnSpc>
                <a:spcPts val="4145"/>
              </a:lnSpc>
            </a:pPr>
            <a:r>
              <a:rPr sz="3600" b="1" dirty="0">
                <a:solidFill>
                  <a:srgbClr val="FCFCFC"/>
                </a:solidFill>
                <a:latin typeface="Century Gothic"/>
                <a:cs typeface="Century Gothic"/>
              </a:rPr>
              <a:t>Let’s </a:t>
            </a:r>
            <a:r>
              <a:rPr sz="3600" b="1" spc="-5" dirty="0">
                <a:solidFill>
                  <a:srgbClr val="FCFCFC"/>
                </a:solidFill>
                <a:latin typeface="Century Gothic"/>
                <a:cs typeface="Century Gothic"/>
              </a:rPr>
              <a:t>go back</a:t>
            </a:r>
            <a:r>
              <a:rPr sz="3600" b="1" spc="-95" dirty="0">
                <a:solidFill>
                  <a:srgbClr val="FCFCFC"/>
                </a:solidFill>
                <a:latin typeface="Century Gothic"/>
                <a:cs typeface="Century Gothic"/>
              </a:rPr>
              <a:t> </a:t>
            </a:r>
            <a:r>
              <a:rPr sz="3600" b="1" dirty="0">
                <a:solidFill>
                  <a:srgbClr val="FCFCFC"/>
                </a:solidFill>
                <a:latin typeface="Century Gothic"/>
                <a:cs typeface="Century Gothic"/>
              </a:rPr>
              <a:t>to</a:t>
            </a:r>
            <a:endParaRPr sz="3600">
              <a:latin typeface="Century Gothic"/>
              <a:cs typeface="Century Gothic"/>
            </a:endParaRPr>
          </a:p>
          <a:p>
            <a:pPr algn="ctr">
              <a:lnSpc>
                <a:spcPts val="4310"/>
              </a:lnSpc>
            </a:pPr>
            <a:r>
              <a:rPr sz="3600" b="1" dirty="0">
                <a:solidFill>
                  <a:srgbClr val="FCFCFC"/>
                </a:solidFill>
                <a:latin typeface="Century Gothic"/>
                <a:cs typeface="Century Gothic"/>
              </a:rPr>
              <a:t>the</a:t>
            </a:r>
            <a:r>
              <a:rPr sz="3600" b="1" spc="-70" dirty="0">
                <a:solidFill>
                  <a:srgbClr val="FCFCFC"/>
                </a:solidFill>
                <a:latin typeface="Century Gothic"/>
                <a:cs typeface="Century Gothic"/>
              </a:rPr>
              <a:t> </a:t>
            </a:r>
            <a:r>
              <a:rPr sz="3600" b="1" spc="-5" dirty="0">
                <a:solidFill>
                  <a:srgbClr val="FCFCFC"/>
                </a:solidFill>
                <a:latin typeface="Century Gothic"/>
                <a:cs typeface="Century Gothic"/>
              </a:rPr>
              <a:t>helicopter.”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79201" y="1666697"/>
            <a:ext cx="4086225" cy="11201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04800" marR="5080" indent="-292735">
              <a:lnSpc>
                <a:spcPts val="4300"/>
              </a:lnSpc>
              <a:spcBef>
                <a:spcPts val="260"/>
              </a:spcBef>
            </a:pPr>
            <a:r>
              <a:rPr sz="3600" b="1" dirty="0">
                <a:solidFill>
                  <a:srgbClr val="004E74"/>
                </a:solidFill>
                <a:latin typeface="Century Gothic"/>
                <a:cs typeface="Century Gothic"/>
              </a:rPr>
              <a:t>‘Yes, it is late! I</a:t>
            </a:r>
            <a:r>
              <a:rPr sz="3600" b="1" spc="-100" dirty="0">
                <a:solidFill>
                  <a:srgbClr val="004E74"/>
                </a:solidFill>
                <a:latin typeface="Century Gothic"/>
                <a:cs typeface="Century Gothic"/>
              </a:rPr>
              <a:t> </a:t>
            </a:r>
            <a:r>
              <a:rPr sz="3600" b="1" spc="-5" dirty="0">
                <a:solidFill>
                  <a:srgbClr val="004E74"/>
                </a:solidFill>
                <a:latin typeface="Century Gothic"/>
                <a:cs typeface="Century Gothic"/>
              </a:rPr>
              <a:t>am  getting</a:t>
            </a:r>
            <a:r>
              <a:rPr sz="3600" b="1" spc="-25" dirty="0">
                <a:solidFill>
                  <a:srgbClr val="004E74"/>
                </a:solidFill>
                <a:latin typeface="Century Gothic"/>
                <a:cs typeface="Century Gothic"/>
              </a:rPr>
              <a:t> </a:t>
            </a:r>
            <a:r>
              <a:rPr sz="3600" b="1" dirty="0">
                <a:solidFill>
                  <a:srgbClr val="004E74"/>
                </a:solidFill>
                <a:latin typeface="Century Gothic"/>
                <a:cs typeface="Century Gothic"/>
              </a:rPr>
              <a:t>hungry!’</a:t>
            </a:r>
            <a:endParaRPr sz="3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7700" y="469597"/>
            <a:ext cx="11468098" cy="2158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7700" y="558484"/>
            <a:ext cx="11480800" cy="2222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053614"/>
            <a:ext cx="558800" cy="2158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446000" y="9040914"/>
            <a:ext cx="558800" cy="2158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8000" y="0"/>
            <a:ext cx="215899" cy="97520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3406" y="697373"/>
            <a:ext cx="220663" cy="82475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1512" y="8905992"/>
            <a:ext cx="11763373" cy="2872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077700" y="507695"/>
            <a:ext cx="393698" cy="87490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4700" y="4902200"/>
            <a:ext cx="7302498" cy="40131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61400" y="4329112"/>
            <a:ext cx="4000498" cy="17414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73200" y="1397001"/>
            <a:ext cx="3956735" cy="334731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53332" y="1672590"/>
            <a:ext cx="3181985" cy="166623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90170" marR="85725" algn="ctr">
              <a:lnSpc>
                <a:spcPts val="4300"/>
              </a:lnSpc>
              <a:spcBef>
                <a:spcPts val="260"/>
              </a:spcBef>
            </a:pPr>
            <a:r>
              <a:rPr sz="3600" b="1" dirty="0">
                <a:solidFill>
                  <a:srgbClr val="FCFCFC"/>
                </a:solidFill>
                <a:latin typeface="Century Gothic"/>
                <a:cs typeface="Century Gothic"/>
              </a:rPr>
              <a:t>‘I </a:t>
            </a:r>
            <a:r>
              <a:rPr sz="3600" b="1" spc="-5" dirty="0">
                <a:solidFill>
                  <a:srgbClr val="FCFCFC"/>
                </a:solidFill>
                <a:latin typeface="Century Gothic"/>
                <a:cs typeface="Century Gothic"/>
              </a:rPr>
              <a:t>had </a:t>
            </a:r>
            <a:r>
              <a:rPr sz="3600" b="1" dirty="0">
                <a:solidFill>
                  <a:srgbClr val="FCFCFC"/>
                </a:solidFill>
                <a:latin typeface="Century Gothic"/>
                <a:cs typeface="Century Gothic"/>
              </a:rPr>
              <a:t>a</a:t>
            </a:r>
            <a:r>
              <a:rPr sz="3600" b="1" spc="-100" dirty="0">
                <a:solidFill>
                  <a:srgbClr val="FCFCFC"/>
                </a:solidFill>
                <a:latin typeface="Century Gothic"/>
                <a:cs typeface="Century Gothic"/>
              </a:rPr>
              <a:t> </a:t>
            </a:r>
            <a:r>
              <a:rPr sz="3600" b="1" spc="-5" dirty="0">
                <a:solidFill>
                  <a:srgbClr val="FCFCFC"/>
                </a:solidFill>
                <a:latin typeface="Century Gothic"/>
                <a:cs typeface="Century Gothic"/>
              </a:rPr>
              <a:t>great  day.</a:t>
            </a:r>
            <a:endParaRPr sz="3600">
              <a:latin typeface="Century Gothic"/>
              <a:cs typeface="Century Gothic"/>
            </a:endParaRPr>
          </a:p>
          <a:p>
            <a:pPr algn="ctr">
              <a:lnSpc>
                <a:spcPts val="4155"/>
              </a:lnSpc>
            </a:pPr>
            <a:r>
              <a:rPr sz="3600" b="1" spc="-5" dirty="0">
                <a:solidFill>
                  <a:srgbClr val="FCFCFC"/>
                </a:solidFill>
                <a:latin typeface="Century Gothic"/>
                <a:cs typeface="Century Gothic"/>
              </a:rPr>
              <a:t>See you</a:t>
            </a:r>
            <a:r>
              <a:rPr sz="3600" b="1" spc="-80" dirty="0">
                <a:solidFill>
                  <a:srgbClr val="FCFCFC"/>
                </a:solidFill>
                <a:latin typeface="Century Gothic"/>
                <a:cs typeface="Century Gothic"/>
              </a:rPr>
              <a:t> </a:t>
            </a:r>
            <a:r>
              <a:rPr sz="3600" b="1" dirty="0">
                <a:solidFill>
                  <a:srgbClr val="FCFCFC"/>
                </a:solidFill>
                <a:latin typeface="Century Gothic"/>
                <a:cs typeface="Century Gothic"/>
              </a:rPr>
              <a:t>later.’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72196" y="1333501"/>
            <a:ext cx="3643629" cy="3202940"/>
          </a:xfrm>
          <a:custGeom>
            <a:avLst/>
            <a:gdLst/>
            <a:ahLst/>
            <a:cxnLst/>
            <a:rect l="l" t="t" r="r" b="b"/>
            <a:pathLst>
              <a:path w="3643629" h="3202940">
                <a:moveTo>
                  <a:pt x="3365169" y="0"/>
                </a:moveTo>
                <a:lnTo>
                  <a:pt x="278142" y="0"/>
                </a:lnTo>
                <a:lnTo>
                  <a:pt x="228134" y="4092"/>
                </a:lnTo>
                <a:lnTo>
                  <a:pt x="181072" y="15890"/>
                </a:lnTo>
                <a:lnTo>
                  <a:pt x="137739" y="34676"/>
                </a:lnTo>
                <a:lnTo>
                  <a:pt x="98921" y="59732"/>
                </a:lnTo>
                <a:lnTo>
                  <a:pt x="65401" y="90342"/>
                </a:lnTo>
                <a:lnTo>
                  <a:pt x="37965" y="125788"/>
                </a:lnTo>
                <a:lnTo>
                  <a:pt x="17396" y="165351"/>
                </a:lnTo>
                <a:lnTo>
                  <a:pt x="4479" y="208315"/>
                </a:lnTo>
                <a:lnTo>
                  <a:pt x="0" y="253961"/>
                </a:lnTo>
                <a:lnTo>
                  <a:pt x="0" y="2108238"/>
                </a:lnTo>
                <a:lnTo>
                  <a:pt x="6491" y="2162537"/>
                </a:lnTo>
                <a:lnTo>
                  <a:pt x="24985" y="2212643"/>
                </a:lnTo>
                <a:lnTo>
                  <a:pt x="54012" y="2257469"/>
                </a:lnTo>
                <a:lnTo>
                  <a:pt x="92100" y="2295931"/>
                </a:lnTo>
                <a:lnTo>
                  <a:pt x="55156" y="3202381"/>
                </a:lnTo>
                <a:lnTo>
                  <a:pt x="371081" y="2362200"/>
                </a:lnTo>
                <a:lnTo>
                  <a:pt x="3365169" y="2362200"/>
                </a:lnTo>
                <a:lnTo>
                  <a:pt x="3415181" y="2358107"/>
                </a:lnTo>
                <a:lnTo>
                  <a:pt x="3462245" y="2346309"/>
                </a:lnTo>
                <a:lnTo>
                  <a:pt x="3505578" y="2327523"/>
                </a:lnTo>
                <a:lnTo>
                  <a:pt x="3544396" y="2302467"/>
                </a:lnTo>
                <a:lnTo>
                  <a:pt x="3577915" y="2271857"/>
                </a:lnTo>
                <a:lnTo>
                  <a:pt x="3605350" y="2236411"/>
                </a:lnTo>
                <a:lnTo>
                  <a:pt x="3625917" y="2196848"/>
                </a:lnTo>
                <a:lnTo>
                  <a:pt x="3638833" y="2153884"/>
                </a:lnTo>
                <a:lnTo>
                  <a:pt x="3643312" y="2108238"/>
                </a:lnTo>
                <a:lnTo>
                  <a:pt x="3643312" y="253961"/>
                </a:lnTo>
                <a:lnTo>
                  <a:pt x="3638833" y="208315"/>
                </a:lnTo>
                <a:lnTo>
                  <a:pt x="3625917" y="165351"/>
                </a:lnTo>
                <a:lnTo>
                  <a:pt x="3605350" y="125788"/>
                </a:lnTo>
                <a:lnTo>
                  <a:pt x="3577915" y="90342"/>
                </a:lnTo>
                <a:lnTo>
                  <a:pt x="3544396" y="59732"/>
                </a:lnTo>
                <a:lnTo>
                  <a:pt x="3505578" y="34676"/>
                </a:lnTo>
                <a:lnTo>
                  <a:pt x="3462245" y="15890"/>
                </a:lnTo>
                <a:lnTo>
                  <a:pt x="3415181" y="4092"/>
                </a:lnTo>
                <a:lnTo>
                  <a:pt x="3365169" y="0"/>
                </a:lnTo>
                <a:close/>
              </a:path>
            </a:pathLst>
          </a:custGeom>
          <a:solidFill>
            <a:srgbClr val="F5E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364969" y="1672590"/>
            <a:ext cx="3098165" cy="166623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065" marR="5080" algn="ctr">
              <a:lnSpc>
                <a:spcPts val="4300"/>
              </a:lnSpc>
              <a:spcBef>
                <a:spcPts val="260"/>
              </a:spcBef>
            </a:pPr>
            <a:r>
              <a:rPr sz="3600" b="1" dirty="0">
                <a:solidFill>
                  <a:srgbClr val="004E74"/>
                </a:solidFill>
                <a:latin typeface="Century Gothic"/>
                <a:cs typeface="Century Gothic"/>
              </a:rPr>
              <a:t>‘Me too! I</a:t>
            </a:r>
            <a:r>
              <a:rPr sz="3600" b="1" spc="-100" dirty="0">
                <a:solidFill>
                  <a:srgbClr val="004E74"/>
                </a:solidFill>
                <a:latin typeface="Century Gothic"/>
                <a:cs typeface="Century Gothic"/>
              </a:rPr>
              <a:t> </a:t>
            </a:r>
            <a:r>
              <a:rPr sz="3600" b="1" spc="-5" dirty="0">
                <a:solidFill>
                  <a:srgbClr val="004E74"/>
                </a:solidFill>
                <a:latin typeface="Century Gothic"/>
                <a:cs typeface="Century Gothic"/>
              </a:rPr>
              <a:t>had  </a:t>
            </a:r>
            <a:r>
              <a:rPr sz="3600" b="1" dirty="0">
                <a:solidFill>
                  <a:srgbClr val="004E74"/>
                </a:solidFill>
                <a:latin typeface="Century Gothic"/>
                <a:cs typeface="Century Gothic"/>
              </a:rPr>
              <a:t>a </a:t>
            </a:r>
            <a:r>
              <a:rPr sz="3600" b="1" spc="-5" dirty="0">
                <a:solidFill>
                  <a:srgbClr val="004E74"/>
                </a:solidFill>
                <a:latin typeface="Century Gothic"/>
                <a:cs typeface="Century Gothic"/>
              </a:rPr>
              <a:t>lot of</a:t>
            </a:r>
            <a:r>
              <a:rPr sz="3600" b="1" spc="-45" dirty="0">
                <a:solidFill>
                  <a:srgbClr val="004E74"/>
                </a:solidFill>
                <a:latin typeface="Century Gothic"/>
                <a:cs typeface="Century Gothic"/>
              </a:rPr>
              <a:t> </a:t>
            </a:r>
            <a:r>
              <a:rPr sz="3600" b="1" dirty="0">
                <a:solidFill>
                  <a:srgbClr val="004E74"/>
                </a:solidFill>
                <a:latin typeface="Century Gothic"/>
                <a:cs typeface="Century Gothic"/>
              </a:rPr>
              <a:t>fun!</a:t>
            </a:r>
            <a:endParaRPr sz="3600">
              <a:latin typeface="Century Gothic"/>
              <a:cs typeface="Century Gothic"/>
            </a:endParaRPr>
          </a:p>
          <a:p>
            <a:pPr algn="ctr">
              <a:lnSpc>
                <a:spcPts val="4155"/>
              </a:lnSpc>
            </a:pPr>
            <a:r>
              <a:rPr sz="3600" b="1" dirty="0">
                <a:solidFill>
                  <a:srgbClr val="004E74"/>
                </a:solidFill>
                <a:latin typeface="Century Gothic"/>
                <a:cs typeface="Century Gothic"/>
              </a:rPr>
              <a:t>Good</a:t>
            </a:r>
            <a:r>
              <a:rPr sz="3600" b="1" spc="-35" dirty="0">
                <a:solidFill>
                  <a:srgbClr val="004E74"/>
                </a:solidFill>
                <a:latin typeface="Century Gothic"/>
                <a:cs typeface="Century Gothic"/>
              </a:rPr>
              <a:t> </a:t>
            </a:r>
            <a:r>
              <a:rPr sz="3600" b="1" spc="-5" dirty="0">
                <a:solidFill>
                  <a:srgbClr val="004E74"/>
                </a:solidFill>
                <a:latin typeface="Century Gothic"/>
                <a:cs typeface="Century Gothic"/>
              </a:rPr>
              <a:t>bye!”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760200" y="76200"/>
            <a:ext cx="1181098" cy="4445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004300"/>
            <a:ext cx="13004800" cy="290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3700" y="1955800"/>
            <a:ext cx="12114212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242800" y="1816100"/>
            <a:ext cx="228598" cy="7391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0537" y="0"/>
            <a:ext cx="290512" cy="9753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0900" y="2095500"/>
            <a:ext cx="11480798" cy="228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900" y="8915400"/>
            <a:ext cx="11480798" cy="2285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8018" y="2070900"/>
            <a:ext cx="228593" cy="69961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215812" y="2311400"/>
            <a:ext cx="225423" cy="6642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4700" y="127000"/>
            <a:ext cx="11442698" cy="2616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4813" y="7429500"/>
            <a:ext cx="4152899" cy="21589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52850" y="2667000"/>
            <a:ext cx="2940050" cy="23241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32900" y="5778500"/>
            <a:ext cx="3479798" cy="38099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0050" y="2667000"/>
            <a:ext cx="3054350" cy="2032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0050" y="5002212"/>
            <a:ext cx="3130550" cy="21605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251325" y="825501"/>
            <a:ext cx="449389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i="0" spc="-5" dirty="0">
                <a:solidFill>
                  <a:srgbClr val="FCFCFC"/>
                </a:solidFill>
                <a:latin typeface="Century Gothic"/>
                <a:cs typeface="Century Gothic"/>
              </a:rPr>
              <a:t>A</a:t>
            </a:r>
            <a:r>
              <a:rPr sz="6400" i="0" spc="0" dirty="0">
                <a:solidFill>
                  <a:srgbClr val="FCFCFC"/>
                </a:solidFill>
                <a:latin typeface="Century Gothic"/>
                <a:cs typeface="Century Gothic"/>
              </a:rPr>
              <a:t>d</a:t>
            </a:r>
            <a:r>
              <a:rPr sz="6400" i="0" spc="-5" dirty="0">
                <a:solidFill>
                  <a:srgbClr val="FCFCFC"/>
                </a:solidFill>
                <a:latin typeface="Century Gothic"/>
                <a:cs typeface="Century Gothic"/>
              </a:rPr>
              <a:t>ventures</a:t>
            </a:r>
            <a:endParaRPr sz="64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62550" y="5435600"/>
            <a:ext cx="3638550" cy="41910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02700" y="2717800"/>
            <a:ext cx="3809998" cy="29718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32212" y="5435600"/>
            <a:ext cx="2178050" cy="1727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760200" y="76200"/>
            <a:ext cx="1181098" cy="4445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62438" y="2644559"/>
            <a:ext cx="1877307" cy="230424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004300"/>
            <a:ext cx="13004800" cy="290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3700" y="1955800"/>
            <a:ext cx="12114212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242800" y="1816100"/>
            <a:ext cx="228598" cy="7391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0537" y="0"/>
            <a:ext cx="290512" cy="9753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0900" y="2095500"/>
            <a:ext cx="11480798" cy="228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900" y="8915400"/>
            <a:ext cx="11480798" cy="2285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8018" y="2070900"/>
            <a:ext cx="228593" cy="69961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215812" y="2311400"/>
            <a:ext cx="225423" cy="6642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0600" y="254000"/>
            <a:ext cx="11010898" cy="23495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0"/>
              </a:spcBef>
              <a:tabLst>
                <a:tab pos="3239770" algn="l"/>
                <a:tab pos="6174740" algn="l"/>
                <a:tab pos="7268845" algn="l"/>
              </a:tabLst>
            </a:pPr>
            <a:r>
              <a:rPr spc="-295" dirty="0"/>
              <a:t>Today’s	</a:t>
            </a:r>
            <a:r>
              <a:rPr spc="-185" dirty="0"/>
              <a:t>letters!	</a:t>
            </a:r>
            <a:r>
              <a:rPr spc="200" dirty="0"/>
              <a:t>-&gt;	</a:t>
            </a:r>
            <a:r>
              <a:rPr spc="-375" dirty="0"/>
              <a:t>‘TT’</a:t>
            </a:r>
          </a:p>
        </p:txBody>
      </p:sp>
      <p:sp>
        <p:nvSpPr>
          <p:cNvPr id="12" name="object 12"/>
          <p:cNvSpPr/>
          <p:nvPr/>
        </p:nvSpPr>
        <p:spPr>
          <a:xfrm>
            <a:off x="2949575" y="3302000"/>
            <a:ext cx="7091362" cy="4343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60200" y="76200"/>
            <a:ext cx="1181098" cy="4445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60200" y="76200"/>
            <a:ext cx="1181098" cy="44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60600" y="2627312"/>
            <a:ext cx="4000500" cy="17414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13100" y="5524500"/>
            <a:ext cx="2108200" cy="2108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37512" y="2882900"/>
            <a:ext cx="2058987" cy="1879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53337" y="5557837"/>
            <a:ext cx="2806700" cy="17192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22600" y="7907019"/>
            <a:ext cx="200350" cy="1955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75600" y="5119370"/>
            <a:ext cx="200348" cy="1955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58100" y="7811769"/>
            <a:ext cx="200348" cy="1955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0400" y="5005070"/>
            <a:ext cx="200350" cy="1955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2032006" y="2628906"/>
          <a:ext cx="8936355" cy="5725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48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8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9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3800">
                        <a:latin typeface="Times New Roman"/>
                        <a:cs typeface="Times New Roman"/>
                      </a:endParaRPr>
                    </a:p>
                    <a:p>
                      <a:pPr marL="1816100">
                        <a:lnSpc>
                          <a:spcPct val="100000"/>
                        </a:lnSpc>
                      </a:pPr>
                      <a:r>
                        <a:rPr sz="3000" spc="-5" dirty="0">
                          <a:solidFill>
                            <a:srgbClr val="005A7C"/>
                          </a:solidFill>
                          <a:latin typeface="Century Gothic"/>
                          <a:cs typeface="Century Gothic"/>
                        </a:rPr>
                        <a:t>Helicopter</a:t>
                      </a:r>
                      <a:endParaRPr sz="30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28575">
                      <a:solidFill>
                        <a:srgbClr val="CC5418"/>
                      </a:solidFill>
                      <a:prstDash val="solid"/>
                    </a:lnL>
                    <a:lnR w="28575">
                      <a:solidFill>
                        <a:srgbClr val="CC5418"/>
                      </a:solidFill>
                      <a:prstDash val="solid"/>
                    </a:lnR>
                    <a:lnT w="28575">
                      <a:solidFill>
                        <a:srgbClr val="CC5418"/>
                      </a:solidFill>
                      <a:prstDash val="solid"/>
                    </a:lnT>
                    <a:lnB w="28575">
                      <a:solidFill>
                        <a:srgbClr val="CC541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4550">
                        <a:latin typeface="Times New Roman"/>
                        <a:cs typeface="Times New Roman"/>
                      </a:endParaRPr>
                    </a:p>
                    <a:p>
                      <a:pPr marL="78676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3000" spc="-5" dirty="0">
                          <a:solidFill>
                            <a:srgbClr val="005A7C"/>
                          </a:solidFill>
                          <a:latin typeface="Century Gothic"/>
                          <a:cs typeface="Century Gothic"/>
                        </a:rPr>
                        <a:t>Otter</a:t>
                      </a:r>
                      <a:endParaRPr sz="30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28575">
                      <a:solidFill>
                        <a:srgbClr val="CC5418"/>
                      </a:solidFill>
                      <a:prstDash val="solid"/>
                    </a:lnL>
                    <a:lnR w="28575">
                      <a:solidFill>
                        <a:srgbClr val="CC5418"/>
                      </a:solidFill>
                      <a:prstDash val="solid"/>
                    </a:lnR>
                    <a:lnT w="28575">
                      <a:solidFill>
                        <a:srgbClr val="CC5418"/>
                      </a:solidFill>
                      <a:prstDash val="solid"/>
                    </a:lnT>
                    <a:lnB w="28575">
                      <a:solidFill>
                        <a:srgbClr val="CC541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9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4150">
                        <a:latin typeface="Times New Roman"/>
                        <a:cs typeface="Times New Roman"/>
                      </a:endParaRPr>
                    </a:p>
                    <a:p>
                      <a:pPr marR="109220" algn="ctr">
                        <a:lnSpc>
                          <a:spcPct val="100000"/>
                        </a:lnSpc>
                      </a:pPr>
                      <a:r>
                        <a:rPr sz="3000" dirty="0">
                          <a:solidFill>
                            <a:srgbClr val="005A7C"/>
                          </a:solidFill>
                          <a:latin typeface="Century Gothic"/>
                          <a:cs typeface="Century Gothic"/>
                        </a:rPr>
                        <a:t>Kettle</a:t>
                      </a:r>
                      <a:endParaRPr sz="30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28575">
                      <a:solidFill>
                        <a:srgbClr val="CC5418"/>
                      </a:solidFill>
                      <a:prstDash val="solid"/>
                    </a:lnL>
                    <a:lnR w="28575">
                      <a:solidFill>
                        <a:srgbClr val="CC5418"/>
                      </a:solidFill>
                      <a:prstDash val="solid"/>
                    </a:lnR>
                    <a:lnT w="28575">
                      <a:solidFill>
                        <a:srgbClr val="CC5418"/>
                      </a:solidFill>
                      <a:prstDash val="solid"/>
                    </a:lnT>
                    <a:lnB w="28575">
                      <a:solidFill>
                        <a:srgbClr val="CC541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  <a:p>
                      <a:pPr marL="782320" algn="ctr">
                        <a:lnSpc>
                          <a:spcPct val="100000"/>
                        </a:lnSpc>
                      </a:pPr>
                      <a:r>
                        <a:rPr sz="3000" dirty="0">
                          <a:solidFill>
                            <a:srgbClr val="005A7C"/>
                          </a:solidFill>
                          <a:latin typeface="Century Gothic"/>
                          <a:cs typeface="Century Gothic"/>
                        </a:rPr>
                        <a:t>Cottage</a:t>
                      </a:r>
                      <a:endParaRPr sz="30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28575">
                      <a:solidFill>
                        <a:srgbClr val="CC5418"/>
                      </a:solidFill>
                      <a:prstDash val="solid"/>
                    </a:lnL>
                    <a:lnR w="28575">
                      <a:solidFill>
                        <a:srgbClr val="CC5418"/>
                      </a:solidFill>
                      <a:prstDash val="solid"/>
                    </a:lnR>
                    <a:lnT w="28575">
                      <a:solidFill>
                        <a:srgbClr val="CC5418"/>
                      </a:solidFill>
                      <a:prstDash val="solid"/>
                    </a:lnT>
                    <a:lnB w="28575">
                      <a:solidFill>
                        <a:srgbClr val="CC541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1270000" y="1336041"/>
            <a:ext cx="325966" cy="39115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663718" y="952501"/>
            <a:ext cx="996378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i="0" dirty="0">
                <a:solidFill>
                  <a:srgbClr val="006187"/>
                </a:solidFill>
                <a:latin typeface="Century Gothic"/>
                <a:cs typeface="Century Gothic"/>
              </a:rPr>
              <a:t>New </a:t>
            </a:r>
            <a:r>
              <a:rPr sz="6000" i="0" spc="-5" dirty="0">
                <a:solidFill>
                  <a:srgbClr val="006187"/>
                </a:solidFill>
                <a:latin typeface="Century Gothic"/>
                <a:cs typeface="Century Gothic"/>
              </a:rPr>
              <a:t>words </a:t>
            </a:r>
            <a:r>
              <a:rPr sz="6000" i="0" dirty="0">
                <a:solidFill>
                  <a:srgbClr val="006187"/>
                </a:solidFill>
                <a:latin typeface="Century Gothic"/>
                <a:cs typeface="Century Gothic"/>
              </a:rPr>
              <a:t>I </a:t>
            </a:r>
            <a:r>
              <a:rPr sz="6000" i="0" spc="-5" dirty="0">
                <a:solidFill>
                  <a:srgbClr val="006187"/>
                </a:solidFill>
                <a:latin typeface="Century Gothic"/>
                <a:cs typeface="Century Gothic"/>
              </a:rPr>
              <a:t>learned</a:t>
            </a:r>
            <a:r>
              <a:rPr sz="6000" i="0" spc="-50" dirty="0">
                <a:solidFill>
                  <a:srgbClr val="006187"/>
                </a:solidFill>
                <a:latin typeface="Century Gothic"/>
                <a:cs typeface="Century Gothic"/>
              </a:rPr>
              <a:t> </a:t>
            </a:r>
            <a:r>
              <a:rPr sz="6000" i="0" spc="-5" dirty="0">
                <a:solidFill>
                  <a:srgbClr val="006187"/>
                </a:solidFill>
                <a:latin typeface="Century Gothic"/>
                <a:cs typeface="Century Gothic"/>
              </a:rPr>
              <a:t>today</a:t>
            </a:r>
            <a:endParaRPr sz="6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004300"/>
            <a:ext cx="13004800" cy="290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3700" y="1955800"/>
            <a:ext cx="12114212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42800" y="1816100"/>
            <a:ext cx="228598" cy="73913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0537" y="0"/>
            <a:ext cx="290512" cy="9753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900" y="2095500"/>
            <a:ext cx="11480798" cy="228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0900" y="8915400"/>
            <a:ext cx="11480798" cy="2285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8018" y="2070900"/>
            <a:ext cx="228593" cy="699610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215812" y="2311400"/>
            <a:ext cx="225423" cy="66421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0600" y="254000"/>
            <a:ext cx="11010898" cy="2349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6150" y="6324600"/>
            <a:ext cx="3179762" cy="25145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3600" y="3754120"/>
            <a:ext cx="200350" cy="1955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3600" y="4465320"/>
            <a:ext cx="200350" cy="1955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98608" y="3302000"/>
            <a:ext cx="6216650" cy="1447800"/>
          </a:xfrm>
          <a:prstGeom prst="rect">
            <a:avLst/>
          </a:prstGeom>
        </p:spPr>
        <p:txBody>
          <a:bodyPr vert="horz" wrap="square" lIns="0" tIns="266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Do you </a:t>
            </a:r>
            <a:r>
              <a:rPr sz="3000" dirty="0">
                <a:solidFill>
                  <a:srgbClr val="005A7C"/>
                </a:solidFill>
                <a:latin typeface="Century Gothic"/>
                <a:cs typeface="Century Gothic"/>
              </a:rPr>
              <a:t>have </a:t>
            </a: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any</a:t>
            </a:r>
            <a:r>
              <a:rPr sz="3000" spc="-20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questions?</a:t>
            </a:r>
            <a:endParaRPr sz="3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000"/>
              </a:spcBef>
            </a:pP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Do you </a:t>
            </a:r>
            <a:r>
              <a:rPr sz="3000" dirty="0">
                <a:solidFill>
                  <a:srgbClr val="005A7C"/>
                </a:solidFill>
                <a:latin typeface="Century Gothic"/>
                <a:cs typeface="Century Gothic"/>
              </a:rPr>
              <a:t>understand the</a:t>
            </a:r>
            <a:r>
              <a:rPr sz="3000" spc="-80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005A7C"/>
                </a:solidFill>
                <a:latin typeface="Century Gothic"/>
                <a:cs typeface="Century Gothic"/>
              </a:rPr>
              <a:t>handout?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343400" y="6908800"/>
            <a:ext cx="4318000" cy="19049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77300" y="4495800"/>
            <a:ext cx="3301998" cy="434339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760200" y="76200"/>
            <a:ext cx="1181098" cy="4445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70000" y="1336041"/>
            <a:ext cx="325966" cy="39115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663718" y="952501"/>
            <a:ext cx="51777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i="0" dirty="0">
                <a:solidFill>
                  <a:srgbClr val="006187"/>
                </a:solidFill>
                <a:latin typeface="Century Gothic"/>
                <a:cs typeface="Century Gothic"/>
              </a:rPr>
              <a:t>Final</a:t>
            </a:r>
            <a:r>
              <a:rPr sz="6000" i="0" spc="-95" dirty="0">
                <a:solidFill>
                  <a:srgbClr val="006187"/>
                </a:solidFill>
                <a:latin typeface="Century Gothic"/>
                <a:cs typeface="Century Gothic"/>
              </a:rPr>
              <a:t> </a:t>
            </a:r>
            <a:r>
              <a:rPr sz="6000" i="0" dirty="0">
                <a:solidFill>
                  <a:srgbClr val="006187"/>
                </a:solidFill>
                <a:latin typeface="Century Gothic"/>
                <a:cs typeface="Century Gothic"/>
              </a:rPr>
              <a:t>Thoughts</a:t>
            </a:r>
            <a:endParaRPr sz="6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800" y="2636520"/>
            <a:ext cx="200350" cy="195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3800" y="3804920"/>
            <a:ext cx="200350" cy="195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3800" y="4516120"/>
            <a:ext cx="200350" cy="195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93800" y="5227320"/>
            <a:ext cx="200350" cy="195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0119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Listen </a:t>
            </a:r>
            <a:r>
              <a:rPr spc="-5" dirty="0"/>
              <a:t>and read along with </a:t>
            </a:r>
            <a:r>
              <a:rPr dirty="0"/>
              <a:t>the </a:t>
            </a:r>
            <a:r>
              <a:rPr spc="-15" dirty="0"/>
              <a:t>‘Truck, </a:t>
            </a:r>
            <a:r>
              <a:rPr dirty="0"/>
              <a:t>Planes </a:t>
            </a:r>
            <a:r>
              <a:rPr spc="-5" dirty="0"/>
              <a:t>and </a:t>
            </a:r>
            <a:r>
              <a:rPr spc="-15" dirty="0"/>
              <a:t>Trains’  </a:t>
            </a:r>
            <a:r>
              <a:rPr spc="-5" dirty="0"/>
              <a:t>book</a:t>
            </a:r>
          </a:p>
          <a:p>
            <a:pPr marL="960119" marR="1423670">
              <a:lnSpc>
                <a:spcPts val="5600"/>
              </a:lnSpc>
              <a:spcBef>
                <a:spcPts val="520"/>
              </a:spcBef>
            </a:pPr>
            <a:r>
              <a:rPr dirty="0"/>
              <a:t>Read </a:t>
            </a:r>
            <a:r>
              <a:rPr spc="-5" dirty="0"/>
              <a:t>book </a:t>
            </a:r>
            <a:r>
              <a:rPr dirty="0"/>
              <a:t>to </a:t>
            </a:r>
            <a:r>
              <a:rPr spc="-5" dirty="0"/>
              <a:t>yourself and </a:t>
            </a:r>
            <a:r>
              <a:rPr dirty="0"/>
              <a:t>to </a:t>
            </a:r>
            <a:r>
              <a:rPr spc="-5" dirty="0"/>
              <a:t>your </a:t>
            </a:r>
            <a:r>
              <a:rPr dirty="0"/>
              <a:t>family/friends  Complete the</a:t>
            </a:r>
            <a:r>
              <a:rPr spc="-5" dirty="0"/>
              <a:t> worksheet</a:t>
            </a:r>
          </a:p>
          <a:p>
            <a:pPr marL="960119">
              <a:lnSpc>
                <a:spcPct val="100000"/>
              </a:lnSpc>
              <a:spcBef>
                <a:spcPts val="1480"/>
              </a:spcBef>
            </a:pPr>
            <a:r>
              <a:rPr dirty="0"/>
              <a:t>Practice </a:t>
            </a:r>
            <a:r>
              <a:rPr spc="-5" dirty="0"/>
              <a:t>writing </a:t>
            </a:r>
            <a:r>
              <a:rPr dirty="0"/>
              <a:t>new </a:t>
            </a:r>
            <a:r>
              <a:rPr spc="-5" dirty="0"/>
              <a:t>vocabulary</a:t>
            </a:r>
            <a:r>
              <a:rPr spc="-10" dirty="0"/>
              <a:t> words</a:t>
            </a:r>
          </a:p>
        </p:txBody>
      </p:sp>
      <p:sp>
        <p:nvSpPr>
          <p:cNvPr id="7" name="object 7"/>
          <p:cNvSpPr/>
          <p:nvPr/>
        </p:nvSpPr>
        <p:spPr>
          <a:xfrm>
            <a:off x="11760200" y="76200"/>
            <a:ext cx="1181098" cy="44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55800" y="6283325"/>
            <a:ext cx="9385298" cy="18684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70000" y="1336041"/>
            <a:ext cx="325966" cy="3911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663718" y="952501"/>
            <a:ext cx="7646034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i="0" spc="-5" dirty="0">
                <a:solidFill>
                  <a:srgbClr val="006187"/>
                </a:solidFill>
                <a:latin typeface="Century Gothic"/>
                <a:cs typeface="Century Gothic"/>
              </a:rPr>
              <a:t>Before </a:t>
            </a:r>
            <a:r>
              <a:rPr sz="6000" i="0" dirty="0">
                <a:solidFill>
                  <a:srgbClr val="006187"/>
                </a:solidFill>
                <a:latin typeface="Century Gothic"/>
                <a:cs typeface="Century Gothic"/>
              </a:rPr>
              <a:t>the </a:t>
            </a:r>
            <a:r>
              <a:rPr sz="6000" i="0" spc="-5" dirty="0">
                <a:solidFill>
                  <a:srgbClr val="006187"/>
                </a:solidFill>
                <a:latin typeface="Century Gothic"/>
                <a:cs typeface="Century Gothic"/>
              </a:rPr>
              <a:t>next</a:t>
            </a:r>
            <a:r>
              <a:rPr sz="6000" i="0" spc="-85" dirty="0">
                <a:solidFill>
                  <a:srgbClr val="006187"/>
                </a:solidFill>
                <a:latin typeface="Century Gothic"/>
                <a:cs typeface="Century Gothic"/>
              </a:rPr>
              <a:t> </a:t>
            </a:r>
            <a:r>
              <a:rPr sz="6000" i="0" spc="-5" dirty="0">
                <a:solidFill>
                  <a:srgbClr val="006187"/>
                </a:solidFill>
                <a:latin typeface="Century Gothic"/>
                <a:cs typeface="Century Gothic"/>
              </a:rPr>
              <a:t>class</a:t>
            </a:r>
            <a:endParaRPr sz="6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000" y="1336041"/>
            <a:ext cx="325966" cy="3911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3718" y="952501"/>
            <a:ext cx="85940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i="0" dirty="0">
                <a:solidFill>
                  <a:srgbClr val="006187"/>
                </a:solidFill>
                <a:latin typeface="Century Gothic"/>
                <a:cs typeface="Century Gothic"/>
              </a:rPr>
              <a:t>What will I learn</a:t>
            </a:r>
            <a:r>
              <a:rPr sz="6000" i="0" spc="-100" dirty="0">
                <a:solidFill>
                  <a:srgbClr val="006187"/>
                </a:solidFill>
                <a:latin typeface="Century Gothic"/>
                <a:cs typeface="Century Gothic"/>
              </a:rPr>
              <a:t> </a:t>
            </a:r>
            <a:r>
              <a:rPr sz="6000" i="0" dirty="0">
                <a:solidFill>
                  <a:srgbClr val="006187"/>
                </a:solidFill>
                <a:latin typeface="Century Gothic"/>
                <a:cs typeface="Century Gothic"/>
              </a:rPr>
              <a:t>today?</a:t>
            </a:r>
            <a:endParaRPr sz="6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52625" y="2450974"/>
            <a:ext cx="8500110" cy="3328035"/>
          </a:xfrm>
          <a:prstGeom prst="rect">
            <a:avLst/>
          </a:prstGeom>
        </p:spPr>
        <p:txBody>
          <a:bodyPr vert="horz" wrap="square" lIns="0" tIns="266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sz="3000" dirty="0">
                <a:solidFill>
                  <a:srgbClr val="005A7C"/>
                </a:solidFill>
                <a:latin typeface="Century Gothic"/>
                <a:cs typeface="Century Gothic"/>
              </a:rPr>
              <a:t>The </a:t>
            </a: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sound </a:t>
            </a:r>
            <a:r>
              <a:rPr sz="3000" dirty="0">
                <a:solidFill>
                  <a:srgbClr val="005A7C"/>
                </a:solidFill>
                <a:latin typeface="Century Gothic"/>
                <a:cs typeface="Century Gothic"/>
              </a:rPr>
              <a:t>of the </a:t>
            </a: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letters</a:t>
            </a:r>
            <a:r>
              <a:rPr sz="3000" spc="-20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‘tt’</a:t>
            </a:r>
            <a:endParaRPr sz="3000">
              <a:latin typeface="Century Gothic"/>
              <a:cs typeface="Century Gothic"/>
            </a:endParaRPr>
          </a:p>
          <a:p>
            <a:pPr marL="660400" marR="5080" indent="-647700">
              <a:lnSpc>
                <a:spcPct val="100000"/>
              </a:lnSpc>
              <a:spcBef>
                <a:spcPts val="2000"/>
              </a:spcBef>
            </a:pPr>
            <a:r>
              <a:rPr sz="3000" spc="-45" dirty="0">
                <a:solidFill>
                  <a:srgbClr val="005A7C"/>
                </a:solidFill>
                <a:latin typeface="Century Gothic"/>
                <a:cs typeface="Century Gothic"/>
              </a:rPr>
              <a:t>Talk </a:t>
            </a:r>
            <a:r>
              <a:rPr sz="3000" dirty="0">
                <a:solidFill>
                  <a:srgbClr val="005A7C"/>
                </a:solidFill>
                <a:latin typeface="Century Gothic"/>
                <a:cs typeface="Century Gothic"/>
              </a:rPr>
              <a:t>to each other using </a:t>
            </a:r>
            <a:r>
              <a:rPr sz="3000" spc="-10" dirty="0">
                <a:solidFill>
                  <a:srgbClr val="005A7C"/>
                </a:solidFill>
                <a:latin typeface="Century Gothic"/>
                <a:cs typeface="Century Gothic"/>
              </a:rPr>
              <a:t>words </a:t>
            </a: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like ‘thank you’  and ‘please’</a:t>
            </a:r>
            <a:endParaRPr sz="3000">
              <a:latin typeface="Century Gothic"/>
              <a:cs typeface="Century Gothic"/>
            </a:endParaRPr>
          </a:p>
          <a:p>
            <a:pPr marL="12700" marR="1075055">
              <a:lnSpc>
                <a:spcPct val="155600"/>
              </a:lnSpc>
            </a:pPr>
            <a:r>
              <a:rPr sz="3000" spc="-45" dirty="0">
                <a:solidFill>
                  <a:srgbClr val="005A7C"/>
                </a:solidFill>
                <a:latin typeface="Century Gothic"/>
                <a:cs typeface="Century Gothic"/>
              </a:rPr>
              <a:t>Talk </a:t>
            </a: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about </a:t>
            </a:r>
            <a:r>
              <a:rPr sz="3000" spc="-10" dirty="0">
                <a:solidFill>
                  <a:srgbClr val="005A7C"/>
                </a:solidFill>
                <a:latin typeface="Century Gothic"/>
                <a:cs typeface="Century Gothic"/>
              </a:rPr>
              <a:t>where </a:t>
            </a: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we would like </a:t>
            </a:r>
            <a:r>
              <a:rPr sz="3000" dirty="0">
                <a:solidFill>
                  <a:srgbClr val="005A7C"/>
                </a:solidFill>
                <a:latin typeface="Century Gothic"/>
                <a:cs typeface="Century Gothic"/>
              </a:rPr>
              <a:t>to travel  </a:t>
            </a:r>
            <a:r>
              <a:rPr sz="3000" spc="5" dirty="0">
                <a:solidFill>
                  <a:srgbClr val="005A7C"/>
                </a:solidFill>
                <a:latin typeface="Century Gothic"/>
                <a:cs typeface="Century Gothic"/>
              </a:rPr>
              <a:t>Learn </a:t>
            </a: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about different ways </a:t>
            </a:r>
            <a:r>
              <a:rPr sz="3000" dirty="0">
                <a:solidFill>
                  <a:srgbClr val="005A7C"/>
                </a:solidFill>
                <a:latin typeface="Century Gothic"/>
                <a:cs typeface="Century Gothic"/>
              </a:rPr>
              <a:t>to</a:t>
            </a:r>
            <a:r>
              <a:rPr sz="3000" spc="-25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005A7C"/>
                </a:solidFill>
                <a:latin typeface="Century Gothic"/>
                <a:cs typeface="Century Gothic"/>
              </a:rPr>
              <a:t>travel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760200" y="76200"/>
            <a:ext cx="1181098" cy="44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50950" y="2719387"/>
            <a:ext cx="498475" cy="501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50950" y="3409950"/>
            <a:ext cx="498475" cy="501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0000" y="4559300"/>
            <a:ext cx="498474" cy="5000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70000" y="5308600"/>
            <a:ext cx="498474" cy="501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0475" y="952500"/>
            <a:ext cx="7934323" cy="7848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60200" y="76200"/>
            <a:ext cx="1181098" cy="44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9425" y="673100"/>
            <a:ext cx="12042773" cy="8407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60200" y="76200"/>
            <a:ext cx="1181098" cy="44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4037" y="673100"/>
            <a:ext cx="11896723" cy="8407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60200" y="76200"/>
            <a:ext cx="1181098" cy="44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838" y="673100"/>
            <a:ext cx="12303124" cy="8407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60200" y="76200"/>
            <a:ext cx="1181098" cy="44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8475" y="673100"/>
            <a:ext cx="12007848" cy="8407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60200" y="76200"/>
            <a:ext cx="1181098" cy="44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8150" y="673100"/>
            <a:ext cx="12128500" cy="8407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60200" y="76200"/>
            <a:ext cx="1181098" cy="44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"/>
  <p:tag name="ISPRING_ULTRA_SCORM_COURSE_ID" val="211B164F-A53F-4FB8-B093-C9D4C219CC1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Beth\eslao-nc\stage-1\unit-2\lesson-2-1"/>
  <p:tag name="ISPRING_PRESENTATION_TITLE" val="ESLAO-2-1-Slides-Student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293</Words>
  <Application>Microsoft Office PowerPoint</Application>
  <PresentationFormat>Custom</PresentationFormat>
  <Paragraphs>84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Century Gothic</vt:lpstr>
      <vt:lpstr>Palatino Linotype</vt:lpstr>
      <vt:lpstr>Times New Roman</vt:lpstr>
      <vt:lpstr>Office Theme</vt:lpstr>
      <vt:lpstr>Adventures!</vt:lpstr>
      <vt:lpstr>Adventures</vt:lpstr>
      <vt:lpstr>What will I learn today?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are taking our helicopter to the  cottage.</vt:lpstr>
      <vt:lpstr>At the cottage, we fly to a little  beach and meet some new  friends.</vt:lpstr>
      <vt:lpstr>We spent the</vt:lpstr>
      <vt:lpstr>“Yes, you can  borrow it! Nice to  meet you too.”</vt:lpstr>
      <vt:lpstr>PowerPoint Presentation</vt:lpstr>
      <vt:lpstr>PowerPoint Presentation</vt:lpstr>
      <vt:lpstr>PowerPoint Presentation</vt:lpstr>
      <vt:lpstr>Today’s letters! -&gt; ‘TT’</vt:lpstr>
      <vt:lpstr>New words I learned today</vt:lpstr>
      <vt:lpstr>Final Thoughts</vt:lpstr>
      <vt:lpstr>Before the next class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ESLAO-2-1-Slides-Student</dc:title>
  <cp:lastModifiedBy>Lakshmi Priya</cp:lastModifiedBy>
  <cp:revision>2</cp:revision>
  <dcterms:created xsi:type="dcterms:W3CDTF">2018-06-11T18:06:41Z</dcterms:created>
  <dcterms:modified xsi:type="dcterms:W3CDTF">2018-06-11T19:16:39Z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2016-04-04T00:00:00Z</vt:filetime>
  </property>
  <property fmtid="{D5CDD505-2E9C-101B-9397-08002B2CF9AE}" pid="3" name="Creator">
    <vt:lpwstr>PowerPoint</vt:lpwstr>
  </property>
  <property fmtid="{D5CDD505-2E9C-101B-9397-08002B2CF9AE}" pid="4" name="LastSaved">
    <vt:filetime>2018-06-11T00:00:00Z</vt:filetime>
  </property>
</Properties>
</file>