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 id="2147483676" r:id="rId28"/>
    <p:sldMasterId id="2147483677" r:id="rId29"/>
    <p:sldMasterId id="2147483678" r:id="rId30"/>
    <p:sldMasterId id="2147483679" r:id="rId31"/>
    <p:sldMasterId id="2147483680" r:id="rId32"/>
    <p:sldMasterId id="2147483681" r:id="rId33"/>
    <p:sldMasterId id="2147483682" r:id="rId34"/>
    <p:sldMasterId id="2147483683" r:id="rId35"/>
    <p:sldMasterId id="2147483684" r:id="rId36"/>
    <p:sldMasterId id="2147483685" r:id="rId37"/>
    <p:sldMasterId id="2147483686" r:id="rId38"/>
    <p:sldMasterId id="2147483687" r:id="rId39"/>
    <p:sldMasterId id="2147483688" r:id="rId40"/>
  </p:sldMasterIdLst>
  <p:notesMasterIdLst>
    <p:notesMasterId r:id="rId86"/>
  </p:notesMasterIdLst>
  <p:sldIdLst>
    <p:sldId id="256" r:id="rId41"/>
    <p:sldId id="263" r:id="rId42"/>
    <p:sldId id="258" r:id="rId43"/>
    <p:sldId id="295" r:id="rId44"/>
    <p:sldId id="273" r:id="rId45"/>
    <p:sldId id="264" r:id="rId46"/>
    <p:sldId id="302" r:id="rId47"/>
    <p:sldId id="260" r:id="rId48"/>
    <p:sldId id="259" r:id="rId49"/>
    <p:sldId id="265" r:id="rId50"/>
    <p:sldId id="257" r:id="rId51"/>
    <p:sldId id="261" r:id="rId52"/>
    <p:sldId id="268" r:id="rId53"/>
    <p:sldId id="269" r:id="rId54"/>
    <p:sldId id="271" r:id="rId55"/>
    <p:sldId id="270" r:id="rId56"/>
    <p:sldId id="267" r:id="rId57"/>
    <p:sldId id="303" r:id="rId58"/>
    <p:sldId id="266" r:id="rId59"/>
    <p:sldId id="304" r:id="rId60"/>
    <p:sldId id="305" r:id="rId61"/>
    <p:sldId id="293" r:id="rId62"/>
    <p:sldId id="262" r:id="rId63"/>
    <p:sldId id="278" r:id="rId64"/>
    <p:sldId id="284" r:id="rId65"/>
    <p:sldId id="280" r:id="rId66"/>
    <p:sldId id="282" r:id="rId67"/>
    <p:sldId id="283" r:id="rId68"/>
    <p:sldId id="286" r:id="rId69"/>
    <p:sldId id="294" r:id="rId70"/>
    <p:sldId id="287" r:id="rId71"/>
    <p:sldId id="297" r:id="rId72"/>
    <p:sldId id="289" r:id="rId73"/>
    <p:sldId id="290" r:id="rId74"/>
    <p:sldId id="291" r:id="rId75"/>
    <p:sldId id="275" r:id="rId76"/>
    <p:sldId id="274" r:id="rId77"/>
    <p:sldId id="298" r:id="rId78"/>
    <p:sldId id="292" r:id="rId79"/>
    <p:sldId id="288" r:id="rId80"/>
    <p:sldId id="279" r:id="rId81"/>
    <p:sldId id="277" r:id="rId82"/>
    <p:sldId id="299" r:id="rId83"/>
    <p:sldId id="300" r:id="rId84"/>
    <p:sldId id="301" r:id="rId85"/>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D88"/>
    <a:srgbClr val="FF412D"/>
    <a:srgbClr val="FCFCFC"/>
    <a:srgbClr val="FFFFB7"/>
    <a:srgbClr val="FFFF00"/>
    <a:srgbClr val="137699"/>
    <a:srgbClr val="FFFFFF"/>
    <a:srgbClr val="F7FE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72" y="84"/>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2.xml"/><Relationship Id="rId47" Type="http://schemas.openxmlformats.org/officeDocument/2006/relationships/slide" Target="slides/slide7.xml"/><Relationship Id="rId63" Type="http://schemas.openxmlformats.org/officeDocument/2006/relationships/slide" Target="slides/slide23.xml"/><Relationship Id="rId68" Type="http://schemas.openxmlformats.org/officeDocument/2006/relationships/slide" Target="slides/slide28.xml"/><Relationship Id="rId84" Type="http://schemas.openxmlformats.org/officeDocument/2006/relationships/slide" Target="slides/slide44.xml"/><Relationship Id="rId89"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3.xml"/><Relationship Id="rId58" Type="http://schemas.openxmlformats.org/officeDocument/2006/relationships/slide" Target="slides/slide18.xml"/><Relationship Id="rId74" Type="http://schemas.openxmlformats.org/officeDocument/2006/relationships/slide" Target="slides/slide34.xml"/><Relationship Id="rId79" Type="http://schemas.openxmlformats.org/officeDocument/2006/relationships/slide" Target="slides/slide39.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3.xml"/><Relationship Id="rId48" Type="http://schemas.openxmlformats.org/officeDocument/2006/relationships/slide" Target="slides/slide8.xml"/><Relationship Id="rId56" Type="http://schemas.openxmlformats.org/officeDocument/2006/relationships/slide" Target="slides/slide16.xml"/><Relationship Id="rId64" Type="http://schemas.openxmlformats.org/officeDocument/2006/relationships/slide" Target="slides/slide24.xml"/><Relationship Id="rId69" Type="http://schemas.openxmlformats.org/officeDocument/2006/relationships/slide" Target="slides/slide29.xml"/><Relationship Id="rId77"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80" Type="http://schemas.openxmlformats.org/officeDocument/2006/relationships/slide" Target="slides/slide40.xml"/><Relationship Id="rId85"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6.xml"/><Relationship Id="rId59" Type="http://schemas.openxmlformats.org/officeDocument/2006/relationships/slide" Target="slides/slide19.xml"/><Relationship Id="rId67" Type="http://schemas.openxmlformats.org/officeDocument/2006/relationships/slide" Target="slides/slide27.xml"/><Relationship Id="rId20" Type="http://schemas.openxmlformats.org/officeDocument/2006/relationships/slideMaster" Target="slideMasters/slideMaster20.xml"/><Relationship Id="rId41" Type="http://schemas.openxmlformats.org/officeDocument/2006/relationships/slide" Target="slides/slide1.xml"/><Relationship Id="rId54" Type="http://schemas.openxmlformats.org/officeDocument/2006/relationships/slide" Target="slides/slide14.xml"/><Relationship Id="rId62" Type="http://schemas.openxmlformats.org/officeDocument/2006/relationships/slide" Target="slides/slide22.xml"/><Relationship Id="rId70" Type="http://schemas.openxmlformats.org/officeDocument/2006/relationships/slide" Target="slides/slide30.xml"/><Relationship Id="rId75" Type="http://schemas.openxmlformats.org/officeDocument/2006/relationships/slide" Target="slides/slide35.xml"/><Relationship Id="rId83" Type="http://schemas.openxmlformats.org/officeDocument/2006/relationships/slide" Target="slides/slide43.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7" Type="http://schemas.openxmlformats.org/officeDocument/2006/relationships/slideMaster" Target="slideMasters/slideMaster7.xml"/><Relationship Id="rId71" Type="http://schemas.openxmlformats.org/officeDocument/2006/relationships/slide" Target="slides/slide3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presProps" Target="presProps.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207444488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dirty="0">
                <a:latin typeface="Lucida Grande" charset="0"/>
                <a:cs typeface="Lucida Grande" charset="0"/>
                <a:sym typeface="Lucida Grande" charset="0"/>
              </a:rPr>
              <a:t>Unit 2, Lesson 1.  Adventures.  Let the students know that this unit we will be talking about adventures!  See if the students can sound the word out on their own and see if they know what it means.  The visual cue should help them (the airplane!)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Introduce the book to them .  See if they know what types of vehicles are in the picture.  You can also have them interact with the picture in a more general way if their language level is lower  by just asking them if they can circle something that is red or blue.</a:t>
            </a:r>
          </a:p>
          <a:p>
            <a:pPr eaLnBrk="1" hangingPunct="1">
              <a:defRPr/>
            </a:pPr>
            <a:endParaRPr lang="en-US" sz="1400">
              <a:solidFill>
                <a:srgbClr val="000000"/>
              </a:solidFill>
              <a:latin typeface="Lucida Grande" charset="0"/>
              <a:cs typeface="Lucida Grande" charset="0"/>
              <a:sym typeface="Lucida Grande" charset="0"/>
            </a:endParaRPr>
          </a:p>
          <a:p>
            <a:pPr eaLnBrk="1" hangingPunct="1">
              <a:defRPr/>
            </a:pPr>
            <a:r>
              <a:rPr lang="en-US" sz="1400">
                <a:solidFill>
                  <a:srgbClr val="000000"/>
                </a:solidFill>
                <a:latin typeface="Lucida Grande" charset="0"/>
                <a:cs typeface="Lucida Grande" charset="0"/>
                <a:sym typeface="Lucida Grande" charset="0"/>
              </a:rPr>
              <a:t>“Would you like to help me read a story?”</a:t>
            </a:r>
          </a:p>
          <a:p>
            <a:pPr eaLnBrk="1" hangingPunct="1">
              <a:defRPr/>
            </a:pPr>
            <a:endParaRPr lang="en-US" sz="1400">
              <a:solidFill>
                <a:srgbClr val="000000"/>
              </a:solidFill>
              <a:latin typeface="Lucida Grande" charset="0"/>
              <a:cs typeface="Lucida Grande" charset="0"/>
              <a:sym typeface="Lucida Grande" charset="0"/>
            </a:endParaRPr>
          </a:p>
          <a:p>
            <a:pPr eaLnBrk="1" hangingPunct="1">
              <a:buClr>
                <a:srgbClr val="000000"/>
              </a:buClr>
              <a:buFontTx/>
              <a:buChar char="•"/>
              <a:defRPr/>
            </a:pPr>
            <a:r>
              <a:rPr lang="en-US" sz="1400">
                <a:solidFill>
                  <a:srgbClr val="000000"/>
                </a:solidFill>
                <a:latin typeface="Lucida Grande" charset="0"/>
                <a:cs typeface="Lucida Grande" charset="0"/>
                <a:sym typeface="Lucida Grande" charset="0"/>
              </a:rPr>
              <a:t>By now, you may have some indication of whether or not the students can read on their own. </a:t>
            </a:r>
          </a:p>
          <a:p>
            <a:pPr eaLnBrk="1" hangingPunct="1">
              <a:buClr>
                <a:srgbClr val="000000"/>
              </a:buClr>
              <a:buFontTx/>
              <a:buChar char="•"/>
              <a:defRPr/>
            </a:pPr>
            <a:r>
              <a:rPr lang="en-US" sz="1400">
                <a:solidFill>
                  <a:srgbClr val="000000"/>
                </a:solidFill>
                <a:latin typeface="Lucida Grande" charset="0"/>
                <a:cs typeface="Lucida Grande" charset="0"/>
                <a:sym typeface="Lucida Grande" charset="0"/>
              </a:rPr>
              <a:t>If unsure, have them repeat the title of the book after you.</a:t>
            </a:r>
          </a:p>
          <a:p>
            <a:pPr eaLnBrk="1" hangingPunct="1">
              <a:buClr>
                <a:srgbClr val="000000"/>
              </a:buClr>
              <a:buFontTx/>
              <a:buChar char="•"/>
              <a:defRPr/>
            </a:pPr>
            <a:r>
              <a:rPr lang="en-US" sz="1400">
                <a:solidFill>
                  <a:srgbClr val="000000"/>
                </a:solidFill>
                <a:latin typeface="Lucida Grande" charset="0"/>
                <a:cs typeface="Lucida Grande" charset="0"/>
                <a:sym typeface="Lucida Grande" charset="0"/>
              </a:rPr>
              <a:t>“I say … Trucks, Planes and Trains, you say .....” (While pointing to yourself and then to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a:solidFill>
            <a:srgbClr val="FFFFFF"/>
          </a:solidFill>
          <a:ln/>
        </p:spPr>
      </p:sp>
      <p:sp>
        <p:nvSpPr>
          <p:cNvPr id="9933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Depending on the level of the students, you can either read the book to them, use the audio file or have them read the book to you.  If I am reading the book, I like to read out the first sentence to them.  You can have them circle the truck and have them tell you more about the truck as well.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Rot="1" noChangeAspect="1" noChangeArrowheads="1" noTextEdit="1"/>
          </p:cNvSpPr>
          <p:nvPr>
            <p:ph type="sldImg"/>
          </p:nvPr>
        </p:nvSpPr>
        <p:spPr>
          <a:solidFill>
            <a:srgbClr val="FFFFFF"/>
          </a:solidFill>
          <a:ln/>
        </p:spPr>
      </p:sp>
      <p:sp>
        <p:nvSpPr>
          <p:cNvPr id="10035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During the next few slides, have the students tell you what vehicle is in the picture as well as what it’s function is.  You can also have students circle other things in the image such as the sun, the engines and the wheels to further the students understanding.  If the students is lower A level then you can have the students circle certain colours ex: “can you circle something yellow for me?” and the student should circle the sun. Use this template for the rest of the story, highlighting key events in the images as well as the functions of the vehicles!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solidFill>
            <a:srgbClr val="FFFFFF"/>
          </a:solidFill>
          <a:ln/>
        </p:spPr>
      </p:sp>
      <p:sp>
        <p:nvSpPr>
          <p:cNvPr id="10137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For this slide, you can have the students tell you what each vehicle is after you have read the pages to them or before.  You can write the name of each vehicle beside the image.  You can then also talk about types of transportation that does not use a motor such as a bike or kayak.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Grp="1" noRot="1" noChangeAspect="1" noChangeArrowheads="1" noTextEdit="1"/>
          </p:cNvSpPr>
          <p:nvPr>
            <p:ph type="sldImg"/>
          </p:nvPr>
        </p:nvSpPr>
        <p:spPr>
          <a:solidFill>
            <a:srgbClr val="FFFFFF"/>
          </a:solidFill>
          <a:ln/>
        </p:spPr>
      </p:sp>
      <p:sp>
        <p:nvSpPr>
          <p:cNvPr id="10240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solidFill>
            <a:srgbClr val="FFFFFF"/>
          </a:solidFill>
          <a:ln/>
        </p:spPr>
      </p:sp>
      <p:sp>
        <p:nvSpPr>
          <p:cNvPr id="10547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the description of what race cars do.  You can have the students tell you what they think racecars do first, and then show this slide to further their understanding.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solidFill>
            <a:srgbClr val="FFFFFF"/>
          </a:solidFill>
          <a:ln/>
        </p:spPr>
      </p:sp>
      <p:sp>
        <p:nvSpPr>
          <p:cNvPr id="10547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the description of what race cars do.  You can have the students tell you what they think racecars do first, and then show this slide to further their understanding.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solidFill>
            <a:srgbClr val="FFFFFF"/>
          </a:solidFill>
          <a:ln/>
        </p:spPr>
      </p:sp>
      <p:sp>
        <p:nvSpPr>
          <p:cNvPr id="10547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the description of what race cars do.  You can have the students tell you what they think racecars do first, and then show this slide to further their understanding.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Let the students know that each lesson they will be going on a trip with you!  After showing this slide, play the ‘Where are we going today?” video clip for the students.  Talk about airplanes and if they would be scared or excited to go on an airplane.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Grp="1" noRot="1" noChangeAspect="1" noChangeArrowheads="1" noTextEdit="1"/>
          </p:cNvSpPr>
          <p:nvPr>
            <p:ph type="sldImg"/>
          </p:nvPr>
        </p:nvSpPr>
        <p:spPr>
          <a:solidFill>
            <a:srgbClr val="FFFFFF"/>
          </a:solidFill>
          <a:ln/>
        </p:spPr>
      </p:sp>
      <p:sp>
        <p:nvSpPr>
          <p:cNvPr id="10752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The words with the bold red have the vocab words for the day the TT sound.  You can talk about what a cottage is with the students and the types of activities there are to do at a cottage. Play the VIDEO file of the helicopter taking off!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r>
              <a:rPr lang="en-US" sz="1800">
                <a:latin typeface="Lucida Grande" charset="0"/>
                <a:cs typeface="Lucida Grande" charset="0"/>
                <a:sym typeface="Lucida Grande" charset="0"/>
              </a:rPr>
              <a:t>‘What’s going on?”  &lt;- each lesson in this unit will have a section called Whats going on in the beginning to stimulate conversation and break the ice before class begins!  Make your pen colour white and draw all of the key words on the board that the students come up with when they are describing or talking about the picture.  Some words like ‘car’ ‘paint’ might come up!  Have fun with 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solidFill>
            <a:srgbClr val="FFFFFF"/>
          </a:solidFill>
          <a:ln/>
        </p:spPr>
      </p:sp>
      <p:sp>
        <p:nvSpPr>
          <p:cNvPr id="10854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Talk about the toys that the kids in the image are holding and the different types of activities they were doing throughout the day.</a:t>
            </a:r>
          </a:p>
          <a:p>
            <a:pPr eaLnBrk="1" hangingPunct="1">
              <a:defRPr/>
            </a:pPr>
            <a:r>
              <a:rPr lang="en-US" sz="2200">
                <a:latin typeface="Lucida Grande" charset="0"/>
                <a:cs typeface="Lucida Grande" charset="0"/>
                <a:sym typeface="Lucida Grande" charset="0"/>
              </a:rPr>
              <a:t>Write the new words down on the whiteboard or even on this slide.  Some new words might be, surf board, rubber ducky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Grp="1" noRot="1" noChangeAspect="1" noChangeArrowheads="1" noTextEdit="1"/>
          </p:cNvSpPr>
          <p:nvPr>
            <p:ph type="sldImg"/>
          </p:nvPr>
        </p:nvSpPr>
        <p:spPr>
          <a:solidFill>
            <a:srgbClr val="FFFFFF"/>
          </a:solidFill>
          <a:ln/>
        </p:spPr>
      </p:sp>
      <p:sp>
        <p:nvSpPr>
          <p:cNvPr id="10957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where the students share a conversation, assign a different colour of speech bubble to a different student and have them role play.  They may also continue the conversation too if they would like!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a:solidFill>
            <a:srgbClr val="FFFFFF"/>
          </a:solidFill>
          <a:ln/>
        </p:spPr>
      </p:sp>
      <p:sp>
        <p:nvSpPr>
          <p:cNvPr id="11059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You can reassign the characters to different students as you go, or they can keep the same role.  Talk about how the kids are having a conversation together and point out key words such as “thank you”</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Grp="1" noRot="1" noChangeAspect="1" noChangeArrowheads="1" noTextEdit="1"/>
          </p:cNvSpPr>
          <p:nvPr>
            <p:ph type="sldImg"/>
          </p:nvPr>
        </p:nvSpPr>
        <p:spPr>
          <a:solidFill>
            <a:srgbClr val="FFFFFF"/>
          </a:solidFill>
          <a:ln/>
        </p:spPr>
      </p:sp>
      <p:sp>
        <p:nvSpPr>
          <p:cNvPr id="11161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You can have the students continue reading according to their assigned colour.  In addition, you can ask them questions about the kids in the picture such as, ‘Why are they going home?”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Rot="1" noChangeAspect="1" noChangeArrowheads="1" noTextEdit="1"/>
          </p:cNvSpPr>
          <p:nvPr>
            <p:ph type="sldImg"/>
          </p:nvPr>
        </p:nvSpPr>
        <p:spPr>
          <a:solidFill>
            <a:srgbClr val="FFFFFF"/>
          </a:solidFill>
          <a:ln/>
        </p:spPr>
      </p:sp>
      <p:sp>
        <p:nvSpPr>
          <p:cNvPr id="11264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Introduce this activity to the students, you can direct the conversation for them so that it stays on track.  You can ask prompting questions such as “Who would you spend your favourite summer day with?”  You can also bring up a whiteboard and write down their answers.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Grp="1" noRot="1" noChangeAspect="1" noChangeArrowheads="1" noTextEdit="1"/>
          </p:cNvSpPr>
          <p:nvPr>
            <p:ph type="sldImg"/>
          </p:nvPr>
        </p:nvSpPr>
        <p:spPr>
          <a:solidFill>
            <a:srgbClr val="FFFFFF"/>
          </a:solidFill>
          <a:ln/>
        </p:spPr>
      </p:sp>
      <p:sp>
        <p:nvSpPr>
          <p:cNvPr id="11366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Introduce this activity to the students, you can direct the conversation for them so that it stays on track.  You can ask prompting questions such as “Who would you spend your favourite summer day with?”  You can also bring up a whiteboard and write down their answers.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Grp="1" noRot="1" noChangeAspect="1" noChangeArrowheads="1" noTextEdit="1"/>
          </p:cNvSpPr>
          <p:nvPr>
            <p:ph type="sldImg"/>
          </p:nvPr>
        </p:nvSpPr>
        <p:spPr>
          <a:solidFill>
            <a:srgbClr val="FFFFFF"/>
          </a:solidFill>
          <a:ln/>
        </p:spPr>
      </p:sp>
      <p:sp>
        <p:nvSpPr>
          <p:cNvPr id="11469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Talk about the word ‘cottage’ which the students are familiar with from before.  Write the word on the whiteboard for them so that they know how to spell it.  Have them sound the word out as well.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solidFill>
            <a:srgbClr val="FFFFFF"/>
          </a:solidFill>
          <a:ln/>
        </p:spPr>
      </p:sp>
      <p:sp>
        <p:nvSpPr>
          <p:cNvPr id="11673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Let the students know that this activity is on their worksheet which they should have in front of them.  Make sure the students pens work if not ensure that you enable them to work on FastMeeting.  Point out the “TT” written in red and have the students draw lines for the corresponding words.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solidFill>
            <a:srgbClr val="FFFFFF"/>
          </a:solidFill>
          <a:ln/>
        </p:spPr>
      </p:sp>
      <p:sp>
        <p:nvSpPr>
          <p:cNvPr id="1177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write down the different names of vehicles here as well or assign the students to do that on their own using their pens.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Define the word adventure for them and/or ask them if they have ever been on an adventure and with whom.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Ask, “What do you see on an adventure”  or “What do you take with you on an adventure?”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Take this opportunity to </a:t>
            </a:r>
            <a:r>
              <a:rPr lang="en-US" u="sng">
                <a:solidFill>
                  <a:srgbClr val="000000"/>
                </a:solidFill>
                <a:latin typeface="System Font Bold" charset="0"/>
                <a:cs typeface="System Font Bold" charset="0"/>
                <a:sym typeface="System Font Bold" charset="0"/>
              </a:rPr>
              <a:t>write new words on the screen</a:t>
            </a:r>
            <a:r>
              <a:rPr lang="en-US">
                <a:solidFill>
                  <a:srgbClr val="000000"/>
                </a:solidFill>
                <a:latin typeface="System Font Regular" charset="0"/>
                <a:cs typeface="System Font Regular" charset="0"/>
                <a:sym typeface="System Font Regular" charset="0"/>
              </a:rPr>
              <a:t>. Backpacking, Eiffel Tower, family vacation are all words that may be new to them.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If you need more space to write words and define them, you can flip over to a blank Whiteboard screen</a:t>
            </a:r>
          </a:p>
          <a:p>
            <a:pPr marL="171450" indent="-171450" eaLnBrk="1" hangingPunct="1">
              <a:buClr>
                <a:srgbClr val="000000"/>
              </a:buClr>
              <a:buFontTx/>
              <a:buChar char="•"/>
              <a:defRPr/>
            </a:pPr>
            <a:endParaRPr lang="en-US">
              <a:solidFill>
                <a:srgbClr val="000000"/>
              </a:solidFill>
              <a:latin typeface="System Font Regular" charset="0"/>
              <a:cs typeface="System Font Regular" charset="0"/>
              <a:sym typeface="System Font Regular" charset="0"/>
            </a:endParaRP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If they are lower level English speakers, ask them to circle their favourite image with their mouse.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hold up your mouse to the camera and then draw a circle on the page so they can see it and they will copy.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a:solidFill>
            <a:srgbClr val="FFFFFF"/>
          </a:solidFill>
          <a:ln/>
        </p:spPr>
      </p:sp>
      <p:sp>
        <p:nvSpPr>
          <p:cNvPr id="11878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solidFill>
            <a:srgbClr val="FFFFFF"/>
          </a:solidFill>
          <a:ln/>
        </p:spPr>
      </p:sp>
      <p:sp>
        <p:nvSpPr>
          <p:cNvPr id="1198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defRPr/>
            </a:pPr>
            <a:endParaRPr lang="en-US">
              <a:solidFill>
                <a:srgbClr val="000000"/>
              </a:solidFill>
              <a:latin typeface="System Font Regular" charset="0"/>
              <a:cs typeface="System Font Regular" charset="0"/>
              <a:sym typeface="System Font Regular" charset="0"/>
            </a:endParaRPr>
          </a:p>
          <a:p>
            <a:pPr marL="171450" indent="-171450" eaLnBrk="1" hangingPunct="1">
              <a:defRPr/>
            </a:pPr>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Congratulate them.</a:t>
            </a:r>
          </a:p>
          <a:p>
            <a:pPr marL="171450" indent="-171450" eaLnBrk="1" hangingPunct="1">
              <a:defRPr/>
            </a:pPr>
            <a:endParaRPr lang="en-US">
              <a:solidFill>
                <a:srgbClr val="000000"/>
              </a:solidFill>
              <a:latin typeface="System Font Regular" charset="0"/>
              <a:cs typeface="System Font Regular" charset="0"/>
              <a:sym typeface="System Font Regular" charset="0"/>
            </a:endParaRPr>
          </a:p>
          <a:p>
            <a:pPr marL="171450" indent="-171450" eaLnBrk="1" hangingPunct="1">
              <a:defRPr/>
            </a:pPr>
            <a:r>
              <a:rPr 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 These are the words that the students should be practicing!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Rot="1" noChangeAspect="1" noChangeArrowheads="1" noTextEdit="1"/>
          </p:cNvSpPr>
          <p:nvPr>
            <p:ph type="sldImg"/>
          </p:nvPr>
        </p:nvSpPr>
        <p:spPr>
          <a:solidFill>
            <a:srgbClr val="FFFFFF"/>
          </a:solidFill>
          <a:ln/>
        </p:spPr>
      </p:sp>
      <p:sp>
        <p:nvSpPr>
          <p:cNvPr id="12390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a:p>
            <a:pPr eaLnBrk="1" hangingPunct="1">
              <a:defRPr/>
            </a:pPr>
            <a:r>
              <a:rPr lang="en-US" sz="2200" dirty="0">
                <a:latin typeface="Lucida Grande" charset="0"/>
                <a:cs typeface="Lucida Grande" charset="0"/>
                <a:sym typeface="Lucida Grande" charset="0"/>
              </a:rPr>
              <a:t>Talk about different types of helicopters and their uses.  You can include your own slides with different types of planes and boats!</a:t>
            </a:r>
          </a:p>
          <a:p>
            <a:pPr eaLnBrk="1" hangingPunct="1">
              <a:defRPr/>
            </a:pPr>
            <a:r>
              <a:rPr lang="en-US" sz="2200" dirty="0">
                <a:latin typeface="Lucida Grande" charset="0"/>
                <a:cs typeface="Lucida Grande" charset="0"/>
                <a:sym typeface="Lucida Grande" charset="0"/>
              </a:rPr>
              <a:t>Above helicopter picture needs to be replaced due to 123RF </a:t>
            </a:r>
            <a:r>
              <a:rPr lang="en-US" sz="2200">
                <a:latin typeface="Lucida Grande" charset="0"/>
                <a:cs typeface="Lucida Grande" charset="0"/>
                <a:sym typeface="Lucida Grande" charset="0"/>
              </a:rPr>
              <a:t>(completed)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Rot="1" noChangeAspect="1" noChangeArrowheads="1" noTextEdit="1"/>
          </p:cNvSpPr>
          <p:nvPr>
            <p:ph type="sldImg"/>
          </p:nvPr>
        </p:nvSpPr>
        <p:spPr>
          <a:solidFill>
            <a:srgbClr val="FFFFFF"/>
          </a:solidFill>
          <a:ln/>
        </p:spPr>
      </p:sp>
      <p:sp>
        <p:nvSpPr>
          <p:cNvPr id="12493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a:latin typeface="Lucida Grande" charset="0"/>
              <a:cs typeface="Lucida Grande" charset="0"/>
              <a:sym typeface="Lucida Grande" charset="0"/>
            </a:endParaRPr>
          </a:p>
          <a:p>
            <a:pPr eaLnBrk="1" hangingPunct="1">
              <a:defRPr/>
            </a:pPr>
            <a:r>
              <a:rPr lang="en-US" sz="2200">
                <a:latin typeface="Lucida Grande" charset="0"/>
                <a:cs typeface="Lucida Grande" charset="0"/>
                <a:sym typeface="Lucida Grande" charset="0"/>
              </a:rPr>
              <a:t>Talk about different types of construction trucks and their uses.  You can include your own slides with different types of planes and boats!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a:solidFill>
            <a:srgbClr val="FFFFFF"/>
          </a:solidFill>
          <a:ln/>
        </p:spPr>
      </p:sp>
      <p:sp>
        <p:nvSpPr>
          <p:cNvPr id="12595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a:latin typeface="Lucida Grande" charset="0"/>
              <a:cs typeface="Lucida Grande" charset="0"/>
              <a:sym typeface="Lucida Grande" charset="0"/>
            </a:endParaRPr>
          </a:p>
          <a:p>
            <a:pPr eaLnBrk="1" hangingPunct="1">
              <a:defRPr/>
            </a:pPr>
            <a:r>
              <a:rPr lang="en-US" sz="2200">
                <a:latin typeface="Lucida Grande" charset="0"/>
                <a:cs typeface="Lucida Grande" charset="0"/>
                <a:sym typeface="Lucida Grande" charset="0"/>
              </a:rPr>
              <a:t>Talk about different types of boats and their uses.  You can include your own slides with different types of planes!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solidFill>
            <a:srgbClr val="FFFFFF"/>
          </a:solidFill>
          <a:ln/>
        </p:spPr>
      </p:sp>
      <p:sp>
        <p:nvSpPr>
          <p:cNvPr id="12697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a:latin typeface="Lucida Grande" charset="0"/>
              <a:cs typeface="Lucida Grande" charset="0"/>
              <a:sym typeface="Lucida Grande" charset="0"/>
            </a:endParaRPr>
          </a:p>
          <a:p>
            <a:pPr eaLnBrk="1" hangingPunct="1">
              <a:defRPr/>
            </a:pPr>
            <a:endParaRPr lang="en-US" sz="220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Grp="1" noRot="1" noChangeAspect="1" noChangeArrowheads="1" noTextEdit="1"/>
          </p:cNvSpPr>
          <p:nvPr>
            <p:ph type="sldImg"/>
          </p:nvPr>
        </p:nvSpPr>
        <p:spPr>
          <a:solidFill>
            <a:srgbClr val="FFFFFF"/>
          </a:solidFill>
          <a:ln/>
        </p:spPr>
      </p:sp>
      <p:sp>
        <p:nvSpPr>
          <p:cNvPr id="93187"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This is an open discussion with the students.  Manage the discussion and direct the conversation towards travel and adventures.   You can also write sentences on the whiteboard of what their responses 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You can go through an example first with the students of where you would like to travel to and then erase the board and have the students fill it in themselves.  You can let them know that this exercise is also on their Worksheet which they should have with them.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Tx/>
              <a:buChar char="•"/>
              <a:defRPr/>
            </a:pPr>
            <a:r>
              <a:rPr lang="en-US">
                <a:solidFill>
                  <a:srgbClr val="000000"/>
                </a:solidFill>
                <a:latin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Grp="1" noRot="1" noChangeAspect="1" noChangeArrowheads="1" noTextEdit="1"/>
          </p:cNvSpPr>
          <p:nvPr>
            <p:ph type="sldImg"/>
          </p:nvPr>
        </p:nvSpPr>
        <p:spPr>
          <a:solidFill>
            <a:srgbClr val="FFFFFF"/>
          </a:solidFill>
          <a:ln/>
        </p:spPr>
      </p:sp>
      <p:sp>
        <p:nvSpPr>
          <p:cNvPr id="96259"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Brainstorming!  The students should be somewhat familiar with what brainstorming is, however you can remind them beforehand. You can talk about words like planes, suitcases, tickets, family, adventures etc  . Be sure to talk about what a vehicle is to set up for the next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Rot="1" noChangeAspect="1" noChangeArrowheads="1" noTextEdit="1"/>
          </p:cNvSpPr>
          <p:nvPr>
            <p:ph type="sldImg"/>
          </p:nvPr>
        </p:nvSpPr>
        <p:spPr>
          <a:solidFill>
            <a:srgbClr val="FFFFFF"/>
          </a:solidFill>
          <a:ln/>
        </p:spPr>
      </p:sp>
      <p:sp>
        <p:nvSpPr>
          <p:cNvPr id="97283"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Have the students circle the vehicles in the slide above.  If the students pens are not working make sure you check the icon beside their profile on the left side of FastMeeting and ensure that they are able to write on the whiteboard!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616126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6839073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25652165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3701823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499559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7696200"/>
            <a:ext cx="51562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7696200"/>
            <a:ext cx="5156200" cy="121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6975156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8353152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3152946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5541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557751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814305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387979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56191212"/>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223000"/>
            <a:ext cx="2616200" cy="2692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6223000"/>
            <a:ext cx="7696200" cy="269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85405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4735569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9117129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029800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354239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241242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634506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10739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47886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424109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6052068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3637452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8191958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10971544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5940867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9157492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511300"/>
            <a:ext cx="5156200" cy="673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511300"/>
            <a:ext cx="5156200" cy="673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8482891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917784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51976583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79524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33334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6114003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95030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488047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8517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85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7246275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80494004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0614862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91106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444892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0522879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95267146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708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8486924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310320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861557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60358804"/>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7188863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4915261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9904884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635372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64025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2900461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6110372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903454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11167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483783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55490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6055450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8234821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47758793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5843679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810548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744027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635283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7654007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2101523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11432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188665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734017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5569345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343785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14277962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604442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597926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3790029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3840699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9797897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2084003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92435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3062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821501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720444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8188164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16295522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4808756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521130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470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02990552"/>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2231766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6982212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9968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50153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634266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2731988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2049459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1698609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2634420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262848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2661057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9225125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6507742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96552689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31182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966279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902468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0980075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17496772"/>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2547176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8276761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2293687"/>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1563844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784268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227602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602561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0975011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77606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575569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649898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1334019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110950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14286963"/>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04590617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8736620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923564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419255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2415620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84263529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34831"/>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896716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55824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1240234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6701493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627320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893344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560023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569506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3381559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281226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943822966"/>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901331"/>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751701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81804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46261879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0293008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2128902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74240632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1524294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0162926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9817475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4659086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21598297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25916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17076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68635817"/>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717873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55660178"/>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34030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7484537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867811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413269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9721402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082154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9102568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693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2658451"/>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848243"/>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668209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1912034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46525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41256984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33086167"/>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9256363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1285549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6197969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110891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229839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99837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540065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8208859"/>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2886369"/>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82173214"/>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12821130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7764855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6422902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6155916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262921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65788577"/>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0830986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98324"/>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267554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026218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1301581"/>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018258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85115851"/>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0098462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97132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1551900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7969001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9566422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0080045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889010"/>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988104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7994162"/>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599588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875746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1826262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5678054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2983428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345495"/>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90212755"/>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3899813"/>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62388351"/>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189955"/>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009786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50419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448033"/>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4366703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83451034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058144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7805312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7632413"/>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98925382"/>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7818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3345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1320319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82522906"/>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99695137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18256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535912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03687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3431882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7921657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35335320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6776633"/>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2950202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230232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02879187"/>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5954556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66129578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731907"/>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4074180"/>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267568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247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628432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48516115"/>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19891415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9000687"/>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30699953"/>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8247603"/>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1882231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51561509"/>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08089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4596726"/>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127643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9792219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16840715"/>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26035713"/>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55001899"/>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82700503"/>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7219501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2801277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94014681"/>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66125304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787388"/>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1917610"/>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48182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89387724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9812375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22781711"/>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161572017"/>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20669067"/>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51903275"/>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72933587"/>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44732012"/>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29827243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989719"/>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395330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03354475"/>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937244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88914046"/>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904916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801636781"/>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0575182"/>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29083900"/>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09530315"/>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5685552"/>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13645370"/>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79251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542906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5079288"/>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686660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4942706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33384205"/>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2487936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0526363"/>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9748985"/>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68693209"/>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95816112"/>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72700264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165888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09804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440271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818962"/>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8686058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4781733"/>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33693839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26323066"/>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63606"/>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63025258"/>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7522067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78659910"/>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00818077"/>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745230"/>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8781212"/>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4211542"/>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7068950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56128459"/>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508759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964566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4645991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792272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54086359"/>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3761477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38230873"/>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582773"/>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90792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220610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1089752"/>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2076051"/>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386078210"/>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283419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20608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0823543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8464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1497085"/>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638034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831466977"/>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573289"/>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181043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7789177"/>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9573613"/>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68561989"/>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1561372"/>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7743543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607978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56510376"/>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6156618"/>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35250020"/>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95502442"/>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176628"/>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8290468"/>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337135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0855287"/>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5984703"/>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8353850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692897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1608675"/>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844728"/>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89445072"/>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4543326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375973371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81935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437282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129034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8751694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395814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7860648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321437099"/>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7682880"/>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459049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1555722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5048561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95610437"/>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601087"/>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913293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737928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8985723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9176358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9720269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2058764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030892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4992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8717525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669660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03783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2077530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35121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398871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98913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585319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3342356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53469825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5410741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0469352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13094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286834298"/>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8566012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64704479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50697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518161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830026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7723852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9898771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8493239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0055479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963850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3191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638776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9208244"/>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31254997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82658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39019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395278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8903334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9331449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9010346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214519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0923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8342879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8358623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6514924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394963289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97842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254437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483065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555870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6879848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47604039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192466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583104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0278460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91100"/>
            <a:ext cx="2362200" cy="180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784600" y="4991100"/>
            <a:ext cx="2362200" cy="180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9377923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77743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5404042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06780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920450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818100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288797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2654300"/>
            <a:ext cx="1219200" cy="414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654300"/>
            <a:ext cx="3505200" cy="414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9209445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18" Type="http://schemas.openxmlformats.org/officeDocument/2006/relationships/image" Target="../media/image32.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17" Type="http://schemas.openxmlformats.org/officeDocument/2006/relationships/image" Target="../media/image31.png"/><Relationship Id="rId2" Type="http://schemas.openxmlformats.org/officeDocument/2006/relationships/slideLayout" Target="../slideLayouts/slideLayout101.xml"/><Relationship Id="rId16" Type="http://schemas.openxmlformats.org/officeDocument/2006/relationships/image" Target="../media/image30.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8.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6.png"/><Relationship Id="rId2" Type="http://schemas.openxmlformats.org/officeDocument/2006/relationships/slideLayout" Target="../slideLayouts/slideLayout112.xml"/><Relationship Id="rId16" Type="http://schemas.openxmlformats.org/officeDocument/2006/relationships/image" Target="../media/image5.png"/><Relationship Id="rId20" Type="http://schemas.openxmlformats.org/officeDocument/2006/relationships/image" Target="../media/image33.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4.png"/><Relationship Id="rId10" Type="http://schemas.openxmlformats.org/officeDocument/2006/relationships/slideLayout" Target="../slideLayouts/slideLayout120.xml"/><Relationship Id="rId19" Type="http://schemas.openxmlformats.org/officeDocument/2006/relationships/image" Target="../media/image8.pn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18" Type="http://schemas.openxmlformats.org/officeDocument/2006/relationships/image" Target="../media/image3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31.png"/><Relationship Id="rId2" Type="http://schemas.openxmlformats.org/officeDocument/2006/relationships/slideLayout" Target="../slideLayouts/slideLayout123.xml"/><Relationship Id="rId16" Type="http://schemas.openxmlformats.org/officeDocument/2006/relationships/image" Target="../media/image30.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8.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7.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18" Type="http://schemas.openxmlformats.org/officeDocument/2006/relationships/image" Target="../media/image3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31.png"/><Relationship Id="rId2" Type="http://schemas.openxmlformats.org/officeDocument/2006/relationships/slideLayout" Target="../slideLayouts/slideLayout134.xml"/><Relationship Id="rId16" Type="http://schemas.openxmlformats.org/officeDocument/2006/relationships/image" Target="../media/image30.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28.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jpeg"/><Relationship Id="rId18" Type="http://schemas.openxmlformats.org/officeDocument/2006/relationships/image" Target="../media/image1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17" Type="http://schemas.openxmlformats.org/officeDocument/2006/relationships/image" Target="../media/image37.png"/><Relationship Id="rId2" Type="http://schemas.openxmlformats.org/officeDocument/2006/relationships/slideLayout" Target="../slideLayouts/slideLayout244.xml"/><Relationship Id="rId16" Type="http://schemas.openxmlformats.org/officeDocument/2006/relationships/image" Target="../media/image36.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35.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34.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jpeg"/><Relationship Id="rId18" Type="http://schemas.openxmlformats.org/officeDocument/2006/relationships/image" Target="../media/image24.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17" Type="http://schemas.openxmlformats.org/officeDocument/2006/relationships/image" Target="../media/image37.png"/><Relationship Id="rId2" Type="http://schemas.openxmlformats.org/officeDocument/2006/relationships/slideLayout" Target="../slideLayouts/slideLayout299.xml"/><Relationship Id="rId16" Type="http://schemas.openxmlformats.org/officeDocument/2006/relationships/image" Target="../media/image39.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35.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38.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9.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21.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2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18" Type="http://schemas.openxmlformats.org/officeDocument/2006/relationships/image" Target="../media/image14.png"/><Relationship Id="rId3" Type="http://schemas.openxmlformats.org/officeDocument/2006/relationships/slideLayout" Target="../slideLayouts/slideLayout25.xml"/><Relationship Id="rId21" Type="http://schemas.openxmlformats.org/officeDocument/2006/relationships/image" Target="../media/image17.png"/><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13.png"/><Relationship Id="rId2" Type="http://schemas.openxmlformats.org/officeDocument/2006/relationships/slideLayout" Target="../slideLayouts/slideLayout2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1.png"/><Relationship Id="rId10" Type="http://schemas.openxmlformats.org/officeDocument/2006/relationships/slideLayout" Target="../slideLayouts/slideLayout32.xml"/><Relationship Id="rId19" Type="http://schemas.openxmlformats.org/officeDocument/2006/relationships/image" Target="../media/image15.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0.png"/><Relationship Id="rId22" Type="http://schemas.openxmlformats.org/officeDocument/2006/relationships/image" Target="../media/image18.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9.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21.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20.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9.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21.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20.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9.pn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21.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20.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9.pn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image" Target="../media/image21.png"/><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20.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9.pn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image" Target="../media/image21.png"/><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image" Target="../media/image20.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9.pn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21.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20.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9.pn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21.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20.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9.pn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21.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20.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9.pn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6" Type="http://schemas.openxmlformats.org/officeDocument/2006/relationships/image" Target="../media/image40.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21.pn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20.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9.pn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5" Type="http://schemas.openxmlformats.org/officeDocument/2006/relationships/image" Target="../media/image21.png"/><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9.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0.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2.jpeg"/><Relationship Id="rId18" Type="http://schemas.openxmlformats.org/officeDocument/2006/relationships/image" Target="../media/image18.pn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17" Type="http://schemas.openxmlformats.org/officeDocument/2006/relationships/image" Target="../media/image37.png"/><Relationship Id="rId2" Type="http://schemas.openxmlformats.org/officeDocument/2006/relationships/slideLayout" Target="../slideLayouts/slideLayout431.xml"/><Relationship Id="rId16" Type="http://schemas.openxmlformats.org/officeDocument/2006/relationships/image" Target="../media/image36.png"/><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35.pn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4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18" Type="http://schemas.openxmlformats.org/officeDocument/2006/relationships/image" Target="../media/image14.png"/><Relationship Id="rId3" Type="http://schemas.openxmlformats.org/officeDocument/2006/relationships/slideLayout" Target="../slideLayouts/slideLayout47.xml"/><Relationship Id="rId21" Type="http://schemas.openxmlformats.org/officeDocument/2006/relationships/image" Target="../media/image17.png"/><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23.png"/><Relationship Id="rId2" Type="http://schemas.openxmlformats.org/officeDocument/2006/relationships/slideLayout" Target="../slideLayouts/slideLayout46.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1.png"/><Relationship Id="rId10" Type="http://schemas.openxmlformats.org/officeDocument/2006/relationships/slideLayout" Target="../slideLayouts/slideLayout54.xml"/><Relationship Id="rId19" Type="http://schemas.openxmlformats.org/officeDocument/2006/relationships/image" Target="../media/image15.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2.png"/><Relationship Id="rId22" Type="http://schemas.openxmlformats.org/officeDocument/2006/relationships/image" Target="../media/image2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14.png"/><Relationship Id="rId3" Type="http://schemas.openxmlformats.org/officeDocument/2006/relationships/slideLayout" Target="../slideLayouts/slideLayout58.xml"/><Relationship Id="rId21" Type="http://schemas.openxmlformats.org/officeDocument/2006/relationships/image" Target="../media/image17.png"/><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26.png"/><Relationship Id="rId2" Type="http://schemas.openxmlformats.org/officeDocument/2006/relationships/slideLayout" Target="../slideLayouts/slideLayout57.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1.png"/><Relationship Id="rId10" Type="http://schemas.openxmlformats.org/officeDocument/2006/relationships/slideLayout" Target="../slideLayouts/slideLayout65.xml"/><Relationship Id="rId19" Type="http://schemas.openxmlformats.org/officeDocument/2006/relationships/image" Target="../media/image15.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5.png"/><Relationship Id="rId22"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18" Type="http://schemas.openxmlformats.org/officeDocument/2006/relationships/image" Target="../media/image3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30.png"/><Relationship Id="rId2" Type="http://schemas.openxmlformats.org/officeDocument/2006/relationships/slideLayout" Target="../slideLayouts/slideLayout79.xml"/><Relationship Id="rId16" Type="http://schemas.openxmlformats.org/officeDocument/2006/relationships/image" Target="../media/image29.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8.png"/><Relationship Id="rId10" Type="http://schemas.openxmlformats.org/officeDocument/2006/relationships/slideLayout" Target="../slideLayouts/slideLayout87.xml"/><Relationship Id="rId19" Type="http://schemas.openxmlformats.org/officeDocument/2006/relationships/image" Target="../media/image32.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18" Type="http://schemas.openxmlformats.org/officeDocument/2006/relationships/image" Target="../media/image3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31.png"/><Relationship Id="rId2" Type="http://schemas.openxmlformats.org/officeDocument/2006/relationships/slideLayout" Target="../slideLayouts/slideLayout90.xml"/><Relationship Id="rId16" Type="http://schemas.openxmlformats.org/officeDocument/2006/relationships/image" Target="../media/image30.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28.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1266" name="Group 9"/>
          <p:cNvGrpSpPr>
            <a:grpSpLocks/>
          </p:cNvGrpSpPr>
          <p:nvPr/>
        </p:nvGrpSpPr>
        <p:grpSpPr bwMode="auto">
          <a:xfrm>
            <a:off x="582613" y="469900"/>
            <a:ext cx="11888787" cy="8786813"/>
            <a:chOff x="7239" y="1376"/>
            <a:chExt cx="7489" cy="5536"/>
          </a:xfrm>
        </p:grpSpPr>
        <p:pic>
          <p:nvPicPr>
            <p:cNvPr id="1126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1"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2"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273"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243" name="Rectangle 10"/>
          <p:cNvSpPr>
            <a:spLocks noGrp="1" noChangeArrowheads="1"/>
          </p:cNvSpPr>
          <p:nvPr>
            <p:ph type="title"/>
          </p:nvPr>
        </p:nvSpPr>
        <p:spPr bwMode="auto">
          <a:xfrm>
            <a:off x="1270000" y="6223000"/>
            <a:ext cx="10464800" cy="148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
        <p:nvSpPr>
          <p:cNvPr id="10244" name="Rectangle 11"/>
          <p:cNvSpPr>
            <a:spLocks noGrp="1" noChangeArrowheads="1"/>
          </p:cNvSpPr>
          <p:nvPr>
            <p:ph type="body" idx="1"/>
          </p:nvPr>
        </p:nvSpPr>
        <p:spPr bwMode="auto">
          <a:xfrm>
            <a:off x="1270000" y="7696200"/>
            <a:ext cx="10464800" cy="1219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2290" name="Group 5"/>
          <p:cNvGrpSpPr>
            <a:grpSpLocks/>
          </p:cNvGrpSpPr>
          <p:nvPr/>
        </p:nvGrpSpPr>
        <p:grpSpPr bwMode="auto">
          <a:xfrm>
            <a:off x="184150" y="0"/>
            <a:ext cx="12820650" cy="9753600"/>
            <a:chOff x="0" y="432"/>
            <a:chExt cx="8075" cy="6144"/>
          </a:xfrm>
        </p:grpSpPr>
        <p:pic>
          <p:nvPicPr>
            <p:cNvPr id="12296"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2297"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2298"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pic>
          <p:nvPicPr>
            <p:cNvPr id="12299"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 xmlns:a14="http://schemas.microsoft.com/office/drawing/2010/main">
                  <a:solidFill>
                    <a:srgbClr val="FFFFFF">
                      <a:alpha val="74901"/>
                    </a:srgbClr>
                  </a:solidFill>
                </a14:hiddenFill>
              </a:ext>
              <a:ext uri="{91240B29-F687-4f45-9708-019B960494DF}">
                <a14:hiddenLine xmlns="" xmlns:a14="http://schemas.microsoft.com/office/drawing/2010/main" w="12700">
                  <a:solidFill>
                    <a:srgbClr val="000000">
                      <a:alpha val="74901"/>
                    </a:srgbClr>
                  </a:solidFill>
                  <a:miter lim="800000"/>
                  <a:headEnd/>
                  <a:tailEnd/>
                </a14:hiddenLine>
              </a:ext>
            </a:extLst>
          </p:spPr>
        </p:pic>
      </p:grpSp>
      <p:pic>
        <p:nvPicPr>
          <p:cNvPr id="12291"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92"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93"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3314" name="Group 9"/>
          <p:cNvGrpSpPr>
            <a:grpSpLocks/>
          </p:cNvGrpSpPr>
          <p:nvPr/>
        </p:nvGrpSpPr>
        <p:grpSpPr bwMode="auto">
          <a:xfrm>
            <a:off x="582613" y="469900"/>
            <a:ext cx="11888787" cy="8786813"/>
            <a:chOff x="7239" y="1376"/>
            <a:chExt cx="7489" cy="5536"/>
          </a:xfrm>
        </p:grpSpPr>
        <p:pic>
          <p:nvPicPr>
            <p:cNvPr id="1331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3317"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3318"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3319"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3320"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2291" name="Rectangle 10"/>
          <p:cNvSpPr>
            <a:spLocks noGrp="1" noChangeArrowheads="1"/>
          </p:cNvSpPr>
          <p:nvPr>
            <p:ph type="body" idx="1"/>
          </p:nvPr>
        </p:nvSpPr>
        <p:spPr bwMode="auto">
          <a:xfrm>
            <a:off x="1270000" y="1511300"/>
            <a:ext cx="10464800" cy="6731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4338" name="Group 9"/>
          <p:cNvGrpSpPr>
            <a:grpSpLocks/>
          </p:cNvGrpSpPr>
          <p:nvPr/>
        </p:nvGrpSpPr>
        <p:grpSpPr bwMode="auto">
          <a:xfrm>
            <a:off x="582613" y="469900"/>
            <a:ext cx="11888787" cy="8786813"/>
            <a:chOff x="7239" y="1376"/>
            <a:chExt cx="7489" cy="5536"/>
          </a:xfrm>
        </p:grpSpPr>
        <p:pic>
          <p:nvPicPr>
            <p:cNvPr id="1433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434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4341"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4342"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4343"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4578" name="Group 6"/>
          <p:cNvGrpSpPr>
            <a:grpSpLocks/>
          </p:cNvGrpSpPr>
          <p:nvPr/>
        </p:nvGrpSpPr>
        <p:grpSpPr bwMode="auto">
          <a:xfrm>
            <a:off x="0" y="-50800"/>
            <a:ext cx="13004800" cy="9804400"/>
            <a:chOff x="12608" y="0"/>
            <a:chExt cx="8192" cy="6176"/>
          </a:xfrm>
        </p:grpSpPr>
        <p:pic>
          <p:nvPicPr>
            <p:cNvPr id="2458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8" y="5696"/>
              <a:ext cx="8192" cy="19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4583"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4584"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4585"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23555"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2458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3557"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9698" name="Group 6"/>
          <p:cNvGrpSpPr>
            <a:grpSpLocks/>
          </p:cNvGrpSpPr>
          <p:nvPr/>
        </p:nvGrpSpPr>
        <p:grpSpPr bwMode="auto">
          <a:xfrm>
            <a:off x="4763" y="-49213"/>
            <a:ext cx="13000037" cy="9804401"/>
            <a:chOff x="12611" y="1"/>
            <a:chExt cx="8189" cy="6176"/>
          </a:xfrm>
        </p:grpSpPr>
        <p:pic>
          <p:nvPicPr>
            <p:cNvPr id="2970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11" y="5689"/>
              <a:ext cx="8189" cy="95"/>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9703"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9704"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51" y="3047"/>
              <a:ext cx="6176" cy="8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29705"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28675" name="Rectangle 7"/>
          <p:cNvSpPr>
            <a:spLocks noGrp="1" noChangeArrowheads="1"/>
          </p:cNvSpPr>
          <p:nvPr>
            <p:ph type="body" idx="1"/>
          </p:nvPr>
        </p:nvSpPr>
        <p:spPr bwMode="auto">
          <a:xfrm>
            <a:off x="6781800" y="2971800"/>
            <a:ext cx="49530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2970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8677"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074" name="Group 9"/>
          <p:cNvGrpSpPr>
            <a:grpSpLocks/>
          </p:cNvGrpSpPr>
          <p:nvPr/>
        </p:nvGrpSpPr>
        <p:grpSpPr bwMode="auto">
          <a:xfrm>
            <a:off x="0" y="0"/>
            <a:ext cx="13004800" cy="9753600"/>
            <a:chOff x="392" y="364"/>
            <a:chExt cx="8192" cy="6144"/>
          </a:xfrm>
        </p:grpSpPr>
        <p:pic>
          <p:nvPicPr>
            <p:cNvPr id="3077" name="Picture 1"/>
            <p:cNvPicPr>
              <a:picLocks noChangeAspect="1" noChangeArrowheads="1"/>
            </p:cNvPicPr>
            <p:nvPr/>
          </p:nvPicPr>
          <p:blipFill>
            <a:blip r:embed="rId14" cstate="email">
              <a:alphaModFix amt="70000"/>
              <a:extLst>
                <a:ext uri="{28A0092B-C50C-407E-A947-70E740481C1C}">
                  <a14:useLocalDpi xmlns:a14="http://schemas.microsoft.com/office/drawing/2010/main" val="0"/>
                </a:ext>
              </a:extLst>
            </a:blip>
            <a:srcRect/>
            <a:stretch>
              <a:fillRect/>
            </a:stretch>
          </p:blipFill>
          <p:spPr bwMode="auto">
            <a:xfrm>
              <a:off x="392" y="6095"/>
              <a:ext cx="8192" cy="4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078" name="Picture 2"/>
            <p:cNvPicPr>
              <a:picLocks noChangeAspect="1" noChangeArrowheads="1"/>
            </p:cNvPicPr>
            <p:nvPr/>
          </p:nvPicPr>
          <p:blipFill>
            <a:blip r:embed="rId15" cstate="email">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079"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080" name="Picture 4"/>
            <p:cNvPicPr>
              <a:picLocks noChangeAspect="1" noChangeArrowheads="1"/>
            </p:cNvPicPr>
            <p:nvPr/>
          </p:nvPicPr>
          <p:blipFill>
            <a:blip r:embed="rId17" cstate="email">
              <a:alphaModFix amt="70000"/>
              <a:extLst>
                <a:ext uri="{28A0092B-C50C-407E-A947-70E740481C1C}">
                  <a14:useLocalDpi xmlns:a14="http://schemas.microsoft.com/office/drawing/2010/main" val="0"/>
                </a:ext>
              </a:extLst>
            </a:blip>
            <a:srcRect/>
            <a:stretch>
              <a:fillRect/>
            </a:stretch>
          </p:blipFill>
          <p:spPr bwMode="auto">
            <a:xfrm rot="-5400000">
              <a:off x="-2279" y="3421"/>
              <a:ext cx="6144" cy="29"/>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3081"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3082"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3083"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3084" name="Picture 8"/>
            <p:cNvPicPr>
              <a:picLocks noChangeAspect="1" noChangeArrowheads="1"/>
            </p:cNvPicPr>
            <p:nvPr/>
          </p:nvPicPr>
          <p:blipFill>
            <a:blip r:embed="rId21" cstate="email">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pic>
        <p:nvPicPr>
          <p:cNvPr id="3075" name="Picture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76" name="Rectangle 11"/>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87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68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549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930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876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844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302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59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3174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174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277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379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481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584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584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686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686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789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789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891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891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994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994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994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4096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096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409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4100"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1986" name="Group 6"/>
          <p:cNvGrpSpPr>
            <a:grpSpLocks/>
          </p:cNvGrpSpPr>
          <p:nvPr/>
        </p:nvGrpSpPr>
        <p:grpSpPr bwMode="auto">
          <a:xfrm>
            <a:off x="-11113" y="-50800"/>
            <a:ext cx="13015913" cy="9804400"/>
            <a:chOff x="12601" y="0"/>
            <a:chExt cx="8199" cy="6176"/>
          </a:xfrm>
        </p:grpSpPr>
        <p:pic>
          <p:nvPicPr>
            <p:cNvPr id="4199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99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99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4199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98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5122" name="Group 9"/>
          <p:cNvGrpSpPr>
            <a:grpSpLocks/>
          </p:cNvGrpSpPr>
          <p:nvPr/>
        </p:nvGrpSpPr>
        <p:grpSpPr bwMode="auto">
          <a:xfrm>
            <a:off x="0" y="0"/>
            <a:ext cx="13004800" cy="9753600"/>
            <a:chOff x="392" y="364"/>
            <a:chExt cx="8192" cy="6144"/>
          </a:xfrm>
        </p:grpSpPr>
        <p:pic>
          <p:nvPicPr>
            <p:cNvPr id="5126" name="Picture 1"/>
            <p:cNvPicPr>
              <a:picLocks noChangeAspect="1" noChangeArrowheads="1"/>
            </p:cNvPicPr>
            <p:nvPr/>
          </p:nvPicPr>
          <p:blipFill>
            <a:blip r:embed="rId14" cstate="email">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5127" name="Picture 2"/>
            <p:cNvPicPr>
              <a:picLocks noChangeAspect="1" noChangeArrowheads="1"/>
            </p:cNvPicPr>
            <p:nvPr/>
          </p:nvPicPr>
          <p:blipFill>
            <a:blip r:embed="rId15" cstate="email">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5128"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5129" name="Picture 4"/>
            <p:cNvPicPr>
              <a:picLocks noChangeAspect="1" noChangeArrowheads="1"/>
            </p:cNvPicPr>
            <p:nvPr/>
          </p:nvPicPr>
          <p:blipFill>
            <a:blip r:embed="rId17" cstate="email">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5130"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5131"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5132"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5133" name="Picture 8"/>
            <p:cNvPicPr>
              <a:picLocks noChangeAspect="1" noChangeArrowheads="1"/>
            </p:cNvPicPr>
            <p:nvPr/>
          </p:nvPicPr>
          <p:blipFill>
            <a:blip r:embed="rId21" cstate="email">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5124"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9"/>
          <p:cNvGrpSpPr>
            <a:grpSpLocks/>
          </p:cNvGrpSpPr>
          <p:nvPr/>
        </p:nvGrpSpPr>
        <p:grpSpPr bwMode="auto">
          <a:xfrm>
            <a:off x="0" y="0"/>
            <a:ext cx="13004800" cy="9753600"/>
            <a:chOff x="392" y="364"/>
            <a:chExt cx="8192" cy="6144"/>
          </a:xfrm>
        </p:grpSpPr>
        <p:pic>
          <p:nvPicPr>
            <p:cNvPr id="6150" name="Picture 1"/>
            <p:cNvPicPr>
              <a:picLocks noChangeAspect="1" noChangeArrowheads="1"/>
            </p:cNvPicPr>
            <p:nvPr/>
          </p:nvPicPr>
          <p:blipFill>
            <a:blip r:embed="rId14" cstate="email">
              <a:alphaModFix amt="70000"/>
              <a:extLst>
                <a:ext uri="{28A0092B-C50C-407E-A947-70E740481C1C}">
                  <a14:useLocalDpi xmlns:a14="http://schemas.microsoft.com/office/drawing/2010/main" val="0"/>
                </a:ext>
              </a:extLst>
            </a:blip>
            <a:srcRect/>
            <a:stretch>
              <a:fillRect/>
            </a:stretch>
          </p:blipFill>
          <p:spPr bwMode="auto">
            <a:xfrm>
              <a:off x="392" y="6095"/>
              <a:ext cx="8192" cy="3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6151" name="Picture 2"/>
            <p:cNvPicPr>
              <a:picLocks noChangeAspect="1" noChangeArrowheads="1"/>
            </p:cNvPicPr>
            <p:nvPr/>
          </p:nvPicPr>
          <p:blipFill>
            <a:blip r:embed="rId15" cstate="email">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6152"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6153" name="Picture 4"/>
            <p:cNvPicPr>
              <a:picLocks noChangeAspect="1" noChangeArrowheads="1"/>
            </p:cNvPicPr>
            <p:nvPr/>
          </p:nvPicPr>
          <p:blipFill>
            <a:blip r:embed="rId17" cstate="email">
              <a:alphaModFix amt="70000"/>
              <a:extLst>
                <a:ext uri="{28A0092B-C50C-407E-A947-70E740481C1C}">
                  <a14:useLocalDpi xmlns:a14="http://schemas.microsoft.com/office/drawing/2010/main" val="0"/>
                </a:ext>
              </a:extLst>
            </a:blip>
            <a:srcRect/>
            <a:stretch>
              <a:fillRect/>
            </a:stretch>
          </p:blipFill>
          <p:spPr bwMode="auto">
            <a:xfrm rot="-5400000">
              <a:off x="-2271" y="3412"/>
              <a:ext cx="6144" cy="48"/>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12700">
                  <a:solidFill>
                    <a:srgbClr val="000000">
                      <a:alpha val="70195"/>
                    </a:srgbClr>
                  </a:solidFill>
                  <a:miter lim="800000"/>
                  <a:headEnd/>
                  <a:tailEnd/>
                </a14:hiddenLine>
              </a:ext>
            </a:extLst>
          </p:spPr>
        </p:pic>
        <p:pic>
          <p:nvPicPr>
            <p:cNvPr id="6154"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6155"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6156"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pic>
          <p:nvPicPr>
            <p:cNvPr id="6157" name="Picture 8"/>
            <p:cNvPicPr>
              <a:picLocks noChangeAspect="1" noChangeArrowheads="1"/>
            </p:cNvPicPr>
            <p:nvPr/>
          </p:nvPicPr>
          <p:blipFill>
            <a:blip r:embed="rId21" cstate="email">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 xmlns:a14="http://schemas.microsoft.com/office/drawing/2010/main">
                  <a:solidFill>
                    <a:srgbClr val="FFFFFF">
                      <a:alpha val="50195"/>
                    </a:srgbClr>
                  </a:solidFill>
                </a14:hiddenFill>
              </a:ext>
              <a:ext uri="{91240B29-F687-4f45-9708-019B960494DF}">
                <a14:hiddenLine xmlns="" xmlns:a14="http://schemas.microsoft.com/office/drawing/2010/main" w="12700">
                  <a:solidFill>
                    <a:srgbClr val="000000">
                      <a:alpha val="50195"/>
                    </a:srgbClr>
                  </a:solidFill>
                  <a:miter lim="800000"/>
                  <a:headEnd/>
                  <a:tailEnd/>
                </a14:hiddenLine>
              </a:ext>
            </a:extLst>
          </p:spPr>
        </p:pic>
      </p:grpSp>
      <p:sp>
        <p:nvSpPr>
          <p:cNvPr id="6147"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6148"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149"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9218" name="Group 9"/>
          <p:cNvGrpSpPr>
            <a:grpSpLocks/>
          </p:cNvGrpSpPr>
          <p:nvPr/>
        </p:nvGrpSpPr>
        <p:grpSpPr bwMode="auto">
          <a:xfrm>
            <a:off x="506413" y="1588"/>
            <a:ext cx="11964987" cy="9752012"/>
            <a:chOff x="7191" y="1081"/>
            <a:chExt cx="7537" cy="6144"/>
          </a:xfrm>
        </p:grpSpPr>
        <p:pic>
          <p:nvPicPr>
            <p:cNvPr id="9219"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1"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134" y="4138"/>
              <a:ext cx="6144" cy="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2"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3"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224" name="Picture 8"/>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1pPr>
      <a:lvl2pPr marL="787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2pPr>
      <a:lvl3pPr marL="1168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3pPr>
      <a:lvl4pPr marL="1549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4pPr>
      <a:lvl5pPr marL="1930400" indent="-406400" algn="l" rtl="0" eaLnBrk="0" fontAlgn="base" hangingPunct="0">
        <a:spcBef>
          <a:spcPts val="4800"/>
        </a:spcBef>
        <a:spcAft>
          <a:spcPct val="0"/>
        </a:spcAft>
        <a:buSzPct val="77000"/>
        <a:buChar char="•"/>
        <a:defRPr sz="3600">
          <a:solidFill>
            <a:schemeClr val="tx1"/>
          </a:solidFill>
          <a:latin typeface="+mn-lt"/>
          <a:ea typeface="+mn-ea"/>
          <a:cs typeface="+mn-cs"/>
          <a:sym typeface="Georgia" charset="0"/>
        </a:defRPr>
      </a:lvl5pPr>
      <a:lvl6pPr marL="23876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6pPr>
      <a:lvl7pPr marL="28448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7pPr>
      <a:lvl8pPr marL="33020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8pPr>
      <a:lvl9pPr marL="3759200" indent="-406400" algn="l" rtl="0" fontAlgn="base">
        <a:spcBef>
          <a:spcPts val="48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42" name="Group 9"/>
          <p:cNvGrpSpPr>
            <a:grpSpLocks/>
          </p:cNvGrpSpPr>
          <p:nvPr/>
        </p:nvGrpSpPr>
        <p:grpSpPr bwMode="auto">
          <a:xfrm>
            <a:off x="582613" y="469900"/>
            <a:ext cx="11888787" cy="8786813"/>
            <a:chOff x="7239" y="1376"/>
            <a:chExt cx="7489" cy="5536"/>
          </a:xfrm>
        </p:grpSpPr>
        <p:pic>
          <p:nvPicPr>
            <p:cNvPr id="10245"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4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0" y="1432"/>
              <a:ext cx="723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47"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5400000">
              <a:off x="4711" y="4048"/>
              <a:ext cx="519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48"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95" y="6691"/>
              <a:ext cx="7410" cy="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249" name="Picture 8"/>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219" name="Rectangle 10"/>
          <p:cNvSpPr>
            <a:spLocks noGrp="1" noChangeArrowheads="1"/>
          </p:cNvSpPr>
          <p:nvPr>
            <p:ph type="title"/>
          </p:nvPr>
        </p:nvSpPr>
        <p:spPr bwMode="auto">
          <a:xfrm>
            <a:off x="1270000" y="2654300"/>
            <a:ext cx="4876800" cy="2349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
        <p:nvSpPr>
          <p:cNvPr id="9220" name="Rectangle 11"/>
          <p:cNvSpPr>
            <a:spLocks noGrp="1" noChangeArrowheads="1"/>
          </p:cNvSpPr>
          <p:nvPr>
            <p:ph type="body" idx="1"/>
          </p:nvPr>
        </p:nvSpPr>
        <p:spPr bwMode="auto">
          <a:xfrm>
            <a:off x="1270000" y="4991100"/>
            <a:ext cx="4876800" cy="180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8.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9.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0.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1.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79.xml"/><Relationship Id="rId7" Type="http://schemas.openxmlformats.org/officeDocument/2006/relationships/image" Target="../media/image8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79.xml"/><Relationship Id="rId5" Type="http://schemas.openxmlformats.org/officeDocument/2006/relationships/image" Target="../media/image55.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9.xml"/><Relationship Id="rId5" Type="http://schemas.openxmlformats.org/officeDocument/2006/relationships/image" Target="../media/image90.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79.xml"/><Relationship Id="rId5" Type="http://schemas.openxmlformats.org/officeDocument/2006/relationships/image" Target="../media/image90.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79.xml"/><Relationship Id="rId6" Type="http://schemas.openxmlformats.org/officeDocument/2006/relationships/image" Target="../media/image91.png"/><Relationship Id="rId5" Type="http://schemas.openxmlformats.org/officeDocument/2006/relationships/image" Target="../media/image55.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79.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79.xml"/><Relationship Id="rId5" Type="http://schemas.openxmlformats.org/officeDocument/2006/relationships/image" Target="../media/image55.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79.xml"/><Relationship Id="rId6" Type="http://schemas.openxmlformats.org/officeDocument/2006/relationships/image" Target="../media/image90.png"/><Relationship Id="rId5" Type="http://schemas.openxmlformats.org/officeDocument/2006/relationships/image" Target="../media/image1.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79.xml"/><Relationship Id="rId5" Type="http://schemas.openxmlformats.org/officeDocument/2006/relationships/image" Target="../media/image90.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79.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79.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57.xml"/><Relationship Id="rId5" Type="http://schemas.openxmlformats.org/officeDocument/2006/relationships/image" Target="../media/image57.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79.xml"/><Relationship Id="rId6" Type="http://schemas.openxmlformats.org/officeDocument/2006/relationships/image" Target="../media/image55.png"/><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9.xml"/><Relationship Id="rId5" Type="http://schemas.openxmlformats.org/officeDocument/2006/relationships/image" Target="../media/image55.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67.png"/><Relationship Id="rId11" Type="http://schemas.openxmlformats.org/officeDocument/2006/relationships/image" Target="../media/image57.png"/><Relationship Id="rId5" Type="http://schemas.openxmlformats.org/officeDocument/2006/relationships/image" Target="../media/image66.png"/><Relationship Id="rId10" Type="http://schemas.openxmlformats.org/officeDocument/2006/relationships/image" Target="../media/image59.png"/><Relationship Id="rId4" Type="http://schemas.openxmlformats.org/officeDocument/2006/relationships/image" Target="../media/image68.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5.png"/><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98.png"/><Relationship Id="rId5"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99.png"/><Relationship Id="rId5" Type="http://schemas.openxmlformats.org/officeDocument/2006/relationships/image" Target="../media/image101.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8.png"/></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04.png"/><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5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108.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5.png"/><Relationship Id="rId7"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57.xml"/><Relationship Id="rId5" Type="http://schemas.openxmlformats.org/officeDocument/2006/relationships/image" Target="../media/image57.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7.xml"/><Relationship Id="rId5" Type="http://schemas.openxmlformats.org/officeDocument/2006/relationships/image" Target="../media/image57.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57.xml"/><Relationship Id="rId5" Type="http://schemas.openxmlformats.org/officeDocument/2006/relationships/image" Target="../media/image57.pn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57.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63.png"/><Relationship Id="rId5" Type="http://schemas.openxmlformats.org/officeDocument/2006/relationships/image" Target="../media/image57.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57.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5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p:cNvSpPr>
          <p:nvPr/>
        </p:nvSpPr>
        <p:spPr bwMode="auto">
          <a:xfrm>
            <a:off x="984250" y="6096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4403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5"/>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pic>
        <p:nvPicPr>
          <p:cNvPr id="6246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30475" y="952500"/>
            <a:ext cx="7934325" cy="784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246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5"/>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pic>
        <p:nvPicPr>
          <p:cNvPr id="645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673100"/>
            <a:ext cx="12042775" cy="840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451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pic>
        <p:nvPicPr>
          <p:cNvPr id="665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673100"/>
            <a:ext cx="11896725" cy="840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656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pic>
        <p:nvPicPr>
          <p:cNvPr id="686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38" y="673100"/>
            <a:ext cx="12303125" cy="840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861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pic>
        <p:nvPicPr>
          <p:cNvPr id="696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673100"/>
            <a:ext cx="12007850" cy="840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6963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pic>
        <p:nvPicPr>
          <p:cNvPr id="706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673100"/>
            <a:ext cx="12128500" cy="840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065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pic>
        <p:nvPicPr>
          <p:cNvPr id="716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73100"/>
            <a:ext cx="11938000" cy="840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168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a:spLocks noChangeArrowheads="1"/>
          </p:cNvSpPr>
          <p:nvPr/>
        </p:nvSpPr>
        <p:spPr bwMode="auto">
          <a:xfrm>
            <a:off x="0" y="0"/>
            <a:ext cx="13004800" cy="975360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673100"/>
            <a:ext cx="11950700" cy="840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270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Learn about different ways to travel</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74755"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4756"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dirty="0">
                <a:latin typeface="Century Gothic" charset="0"/>
                <a:cs typeface="Georgia" charset="0"/>
              </a:rPr>
              <a:t>What did I just learn?</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 name="Rectangle 2"/>
          <p:cNvSpPr>
            <a:spLocks/>
          </p:cNvSpPr>
          <p:nvPr/>
        </p:nvSpPr>
        <p:spPr bwMode="auto">
          <a:xfrm>
            <a:off x="1257300" y="2428528"/>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dirty="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dirty="0">
              <a:solidFill>
                <a:schemeClr val="tx1"/>
              </a:solidFill>
              <a:cs typeface="Georgia" charset="0"/>
            </a:endParaRPr>
          </a:p>
        </p:txBody>
      </p:sp>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dirty="0">
                <a:latin typeface="Century Gothic" charset="0"/>
                <a:cs typeface="Georgia" charset="0"/>
              </a:rPr>
              <a:t>What is that sound?</a:t>
            </a:r>
          </a:p>
        </p:txBody>
      </p:sp>
      <p:pic>
        <p:nvPicPr>
          <p:cNvPr id="10" name="Picture 9" descr="12970-NOLCHV.jpg"/>
          <p:cNvPicPr>
            <a:picLocks noChangeAspect="1"/>
          </p:cNvPicPr>
          <p:nvPr/>
        </p:nvPicPr>
        <p:blipFill rotWithShape="1">
          <a:blip r:embed="rId7" cstate="email">
            <a:extLst>
              <a:ext uri="{28A0092B-C50C-407E-A947-70E740481C1C}">
                <a14:useLocalDpi xmlns:a14="http://schemas.microsoft.com/office/drawing/2010/main" val="0"/>
              </a:ext>
            </a:extLst>
          </a:blip>
          <a:srcRect t="2760" b="5851"/>
          <a:stretch/>
        </p:blipFill>
        <p:spPr>
          <a:xfrm>
            <a:off x="3406056" y="3436640"/>
            <a:ext cx="5596880" cy="5114955"/>
          </a:xfrm>
          <a:prstGeom prst="roundRect">
            <a:avLst>
              <a:gd name="adj" fmla="val 14654"/>
            </a:avLst>
          </a:prstGeom>
        </p:spPr>
      </p:pic>
      <p:pic>
        <p:nvPicPr>
          <p:cNvPr id="2" name="ESLAO-2-1-Audio-Racecar">
            <a:hlinkClick r:id="" action="ppaction://media"/>
            <a:extLst>
              <a:ext uri="{FF2B5EF4-FFF2-40B4-BE49-F238E27FC236}">
                <a16:creationId xmlns:a16="http://schemas.microsoft.com/office/drawing/2014/main" id="{466F1D9E-AB03-4848-99B8-FAC20EF1B2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26659" y="118751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C:\Users\Admin\AppData\Local\Temp\_AZTMP30_\DragTemp\0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2238" y="0"/>
            <a:ext cx="13127038"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0"/>
            <a:ext cx="13127038"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608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2573338"/>
            <a:ext cx="4303713" cy="230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6084" name="Rectangle 1"/>
          <p:cNvSpPr>
            <a:spLocks noChangeArrowheads="1"/>
          </p:cNvSpPr>
          <p:nvPr/>
        </p:nvSpPr>
        <p:spPr bwMode="auto">
          <a:xfrm>
            <a:off x="-142875" y="0"/>
            <a:ext cx="13269913" cy="1060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sp>
        <p:nvSpPr>
          <p:cNvPr id="46085" name="Rectangle 6"/>
          <p:cNvSpPr>
            <a:spLocks noChangeArrowheads="1"/>
          </p:cNvSpPr>
          <p:nvPr/>
        </p:nvSpPr>
        <p:spPr bwMode="auto">
          <a:xfrm>
            <a:off x="-193675" y="8693150"/>
            <a:ext cx="13269913" cy="1060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CA"/>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 name="Rectangle 2"/>
          <p:cNvSpPr>
            <a:spLocks/>
          </p:cNvSpPr>
          <p:nvPr/>
        </p:nvSpPr>
        <p:spPr bwMode="auto">
          <a:xfrm>
            <a:off x="609600" y="31877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r>
              <a:rPr lang="en-US">
                <a:solidFill>
                  <a:schemeClr val="tx1"/>
                </a:solidFill>
                <a:latin typeface="Century Gothic" charset="0"/>
                <a:cs typeface="Georgia" charset="0"/>
              </a:rPr>
              <a:t>Circle the correct answer below</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800" y="5967413"/>
            <a:ext cx="4826000"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3700" y="5880100"/>
            <a:ext cx="3225800" cy="322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5300" y="5918200"/>
            <a:ext cx="3111500" cy="311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dirty="0">
                <a:latin typeface="Century Gothic" charset="0"/>
                <a:cs typeface="Georgia" charset="0"/>
              </a:rPr>
              <a:t>What is that sound?</a:t>
            </a:r>
          </a:p>
        </p:txBody>
      </p:sp>
    </p:spTree>
    <p:extLst>
      <p:ext uri="{BB962C8B-B14F-4D97-AF65-F5344CB8AC3E}">
        <p14:creationId xmlns:p14="http://schemas.microsoft.com/office/powerpoint/2010/main" val="31480061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700" y="4799013"/>
            <a:ext cx="5867400" cy="366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0898" name="Rectangle 2"/>
          <p:cNvSpPr>
            <a:spLocks/>
          </p:cNvSpPr>
          <p:nvPr/>
        </p:nvSpPr>
        <p:spPr bwMode="auto">
          <a:xfrm>
            <a:off x="1295400" y="1087438"/>
            <a:ext cx="10412413"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000" b="1">
                <a:solidFill>
                  <a:srgbClr val="437D3C"/>
                </a:solidFill>
                <a:latin typeface="Century Gothic" charset="0"/>
                <a:cs typeface="Marker Felt" charset="0"/>
                <a:sym typeface="Marker Felt" charset="0"/>
              </a:rPr>
              <a:t>You’re right!  It is a </a:t>
            </a:r>
            <a:r>
              <a:rPr lang="en-US" sz="6000" b="1" u="sng">
                <a:solidFill>
                  <a:srgbClr val="437D3C"/>
                </a:solidFill>
                <a:latin typeface="Century Gothic" charset="0"/>
                <a:cs typeface="Marker Felt" charset="0"/>
                <a:sym typeface="Marker Felt" charset="0"/>
              </a:rPr>
              <a:t>race car!</a:t>
            </a:r>
          </a:p>
        </p:txBody>
      </p:sp>
      <p:sp>
        <p:nvSpPr>
          <p:cNvPr id="80899" name="Rectangle 3"/>
          <p:cNvSpPr>
            <a:spLocks/>
          </p:cNvSpPr>
          <p:nvPr/>
        </p:nvSpPr>
        <p:spPr bwMode="auto">
          <a:xfrm>
            <a:off x="787400" y="2346325"/>
            <a:ext cx="11418888"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cs typeface="Georgia" charset="0"/>
              </a:rPr>
              <a:t>A race car is a car that was made for speed races!</a:t>
            </a:r>
          </a:p>
        </p:txBody>
      </p:sp>
      <p:sp>
        <p:nvSpPr>
          <p:cNvPr id="80900" name="Rectangle 4"/>
          <p:cNvSpPr>
            <a:spLocks/>
          </p:cNvSpPr>
          <p:nvPr/>
        </p:nvSpPr>
        <p:spPr bwMode="auto">
          <a:xfrm>
            <a:off x="1531938" y="3300413"/>
            <a:ext cx="992981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entury Gothic" charset="0"/>
                <a:cs typeface="Georgia" charset="0"/>
              </a:rPr>
              <a:t>They can go very fast, </a:t>
            </a:r>
          </a:p>
          <a:p>
            <a:r>
              <a:rPr lang="en-US">
                <a:solidFill>
                  <a:schemeClr val="tx1"/>
                </a:solidFill>
                <a:latin typeface="Century Gothic" charset="0"/>
                <a:cs typeface="Georgia" charset="0"/>
              </a:rPr>
              <a:t>much faster than cars on the street!  ZOOM !</a:t>
            </a:r>
          </a:p>
        </p:txBody>
      </p:sp>
      <p:pic>
        <p:nvPicPr>
          <p:cNvPr id="809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3213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0902"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480061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Admin\AppData\Local\Temp\_AZTMP30_\DragTemp\10235-NMFWVV.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p:cNvSpPr>
          <p:nvPr/>
        </p:nvSpPr>
        <p:spPr bwMode="auto">
          <a:xfrm>
            <a:off x="565150" y="20828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spcBef>
                <a:spcPts val="2000"/>
              </a:spcBef>
            </a:pPr>
            <a:r>
              <a:rPr lang="en-US" sz="4800" dirty="0">
                <a:solidFill>
                  <a:srgbClr val="005A7C"/>
                </a:solidFill>
                <a:latin typeface="Century Gothic" charset="0"/>
                <a:cs typeface="Century Gothic" charset="0"/>
                <a:sym typeface="Century Gothic" charset="0"/>
              </a:rPr>
              <a:t>We are taking our helicopter to the co</a:t>
            </a:r>
            <a:r>
              <a:rPr lang="en-US" sz="4800" dirty="0">
                <a:solidFill>
                  <a:srgbClr val="D90B00"/>
                </a:solidFill>
                <a:latin typeface="Century Gothic Bold" charset="0"/>
                <a:cs typeface="Century Gothic Bold" charset="0"/>
                <a:sym typeface="Century Gothic Bold" charset="0"/>
              </a:rPr>
              <a:t>tt</a:t>
            </a:r>
            <a:r>
              <a:rPr lang="en-US" sz="4800" dirty="0">
                <a:solidFill>
                  <a:srgbClr val="005A7C"/>
                </a:solidFill>
                <a:latin typeface="Century Gothic" charset="0"/>
                <a:cs typeface="Century Gothic" charset="0"/>
                <a:sym typeface="Century Gothic" charset="0"/>
              </a:rPr>
              <a:t>age. </a:t>
            </a:r>
          </a:p>
          <a:p>
            <a:pPr>
              <a:spcBef>
                <a:spcPts val="2000"/>
              </a:spcBef>
            </a:pPr>
            <a:endParaRPr lang="en-US" sz="4800" dirty="0">
              <a:solidFill>
                <a:schemeClr val="tx1"/>
              </a:solidFill>
              <a:cs typeface="Georgia" charset="0"/>
            </a:endParaRPr>
          </a:p>
        </p:txBody>
      </p:sp>
      <p:pic>
        <p:nvPicPr>
          <p:cNvPr id="8499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5562600"/>
            <a:ext cx="6116638" cy="374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499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 name="Picture 2" descr="helicopter2.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98544" y="3148608"/>
            <a:ext cx="4841361" cy="2860576"/>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p:cNvSpPr>
          <p:nvPr/>
        </p:nvSpPr>
        <p:spPr bwMode="auto">
          <a:xfrm>
            <a:off x="2298700" y="1541463"/>
            <a:ext cx="84074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4400">
                <a:solidFill>
                  <a:srgbClr val="005A7C"/>
                </a:solidFill>
                <a:latin typeface="Century Gothic" charset="0"/>
                <a:cs typeface="Century Gothic" charset="0"/>
                <a:sym typeface="Century Gothic" charset="0"/>
              </a:rPr>
              <a:t>At the co</a:t>
            </a:r>
            <a:r>
              <a:rPr lang="en-US" sz="4400">
                <a:solidFill>
                  <a:srgbClr val="FF2712"/>
                </a:solidFill>
                <a:latin typeface="Century Gothic Bold" charset="0"/>
                <a:cs typeface="Century Gothic Bold" charset="0"/>
                <a:sym typeface="Century Gothic Bold" charset="0"/>
              </a:rPr>
              <a:t>tt</a:t>
            </a:r>
            <a:r>
              <a:rPr lang="en-US" sz="4400">
                <a:solidFill>
                  <a:srgbClr val="005A7C"/>
                </a:solidFill>
                <a:latin typeface="Century Gothic" charset="0"/>
                <a:cs typeface="Century Gothic" charset="0"/>
                <a:sym typeface="Century Gothic" charset="0"/>
              </a:rPr>
              <a:t>age, we fly to a li</a:t>
            </a:r>
            <a:r>
              <a:rPr lang="en-US" sz="4400">
                <a:solidFill>
                  <a:srgbClr val="D90B00"/>
                </a:solidFill>
                <a:latin typeface="Century Gothic Bold" charset="0"/>
                <a:cs typeface="Century Gothic Bold" charset="0"/>
                <a:sym typeface="Century Gothic Bold" charset="0"/>
              </a:rPr>
              <a:t>tt</a:t>
            </a:r>
            <a:r>
              <a:rPr lang="en-US" sz="4400">
                <a:solidFill>
                  <a:srgbClr val="005A7C"/>
                </a:solidFill>
                <a:latin typeface="Century Gothic" charset="0"/>
                <a:cs typeface="Century Gothic" charset="0"/>
                <a:sym typeface="Century Gothic" charset="0"/>
              </a:rPr>
              <a:t>le beach and meet some new friends.</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4800600"/>
            <a:ext cx="73025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704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 name="Picture 5" descr="helicopter2.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942560" y="3436640"/>
            <a:ext cx="4841361" cy="2860576"/>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5"/>
          <p:cNvSpPr>
            <a:spLocks/>
          </p:cNvSpPr>
          <p:nvPr/>
        </p:nvSpPr>
        <p:spPr bwMode="auto">
          <a:xfrm>
            <a:off x="5782320" y="2314072"/>
            <a:ext cx="3312368" cy="2167291"/>
          </a:xfrm>
          <a:custGeom>
            <a:avLst/>
            <a:gdLst>
              <a:gd name="T0" fmla="*/ 2147483647 w 21600"/>
              <a:gd name="T1" fmla="*/ 0 h 17732"/>
              <a:gd name="T2" fmla="*/ 0 w 21600"/>
              <a:gd name="T3" fmla="*/ 2147483647 h 17732"/>
              <a:gd name="T4" fmla="*/ 0 w 21600"/>
              <a:gd name="T5" fmla="*/ 2147483647 h 17732"/>
              <a:gd name="T6" fmla="*/ 2147483647 w 21600"/>
              <a:gd name="T7" fmla="*/ 2147483647 h 17732"/>
              <a:gd name="T8" fmla="*/ 2147483647 w 21600"/>
              <a:gd name="T9" fmla="*/ 2147483647 h 17732"/>
              <a:gd name="T10" fmla="*/ 2147483647 w 21600"/>
              <a:gd name="T11" fmla="*/ 2147483647 h 17732"/>
              <a:gd name="T12" fmla="*/ 2147483647 w 21600"/>
              <a:gd name="T13" fmla="*/ 2147483647 h 17732"/>
              <a:gd name="T14" fmla="*/ 2147483647 w 21600"/>
              <a:gd name="T15" fmla="*/ 2147483647 h 17732"/>
              <a:gd name="T16" fmla="*/ 2147483647 w 21600"/>
              <a:gd name="T17" fmla="*/ 2147483647 h 17732"/>
              <a:gd name="T18" fmla="*/ 2147483647 w 21600"/>
              <a:gd name="T19" fmla="*/ 0 h 17732"/>
              <a:gd name="T20" fmla="*/ 2147483647 w 21600"/>
              <a:gd name="T21" fmla="*/ 0 h 17732"/>
              <a:gd name="T22" fmla="*/ 2147483647 w 21600"/>
              <a:gd name="T23" fmla="*/ 0 h 177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7732">
                <a:moveTo>
                  <a:pt x="1282" y="0"/>
                </a:moveTo>
                <a:cubicBezTo>
                  <a:pt x="574" y="0"/>
                  <a:pt x="0" y="767"/>
                  <a:pt x="0" y="1713"/>
                </a:cubicBezTo>
                <a:lnTo>
                  <a:pt x="0" y="16019"/>
                </a:lnTo>
                <a:cubicBezTo>
                  <a:pt x="0" y="16479"/>
                  <a:pt x="137" y="16897"/>
                  <a:pt x="359" y="17205"/>
                </a:cubicBezTo>
                <a:lnTo>
                  <a:pt x="254" y="21600"/>
                </a:lnTo>
                <a:lnTo>
                  <a:pt x="1654" y="17732"/>
                </a:lnTo>
                <a:lnTo>
                  <a:pt x="20318" y="17732"/>
                </a:lnTo>
                <a:cubicBezTo>
                  <a:pt x="21026" y="17732"/>
                  <a:pt x="21600" y="16965"/>
                  <a:pt x="21600" y="16019"/>
                </a:cubicBezTo>
                <a:lnTo>
                  <a:pt x="21600" y="1713"/>
                </a:lnTo>
                <a:cubicBezTo>
                  <a:pt x="21600" y="767"/>
                  <a:pt x="21026" y="0"/>
                  <a:pt x="20318" y="0"/>
                </a:cubicBezTo>
                <a:lnTo>
                  <a:pt x="1282" y="0"/>
                </a:lnTo>
                <a:close/>
                <a:moveTo>
                  <a:pt x="1282" y="0"/>
                </a:moveTo>
              </a:path>
            </a:pathLst>
          </a:custGeom>
          <a:solidFill>
            <a:srgbClr val="F3EB00"/>
          </a:solid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1" name="AutoShape 3"/>
          <p:cNvSpPr>
            <a:spLocks/>
          </p:cNvSpPr>
          <p:nvPr/>
        </p:nvSpPr>
        <p:spPr bwMode="auto">
          <a:xfrm flipH="1">
            <a:off x="957784" y="2284512"/>
            <a:ext cx="2640277" cy="2274912"/>
          </a:xfrm>
          <a:prstGeom prst="wedgeEllipseCallout">
            <a:avLst>
              <a:gd name="adj1" fmla="val -56676"/>
              <a:gd name="adj2" fmla="val 52065"/>
            </a:avLst>
          </a:prstGeom>
          <a:blipFill dpi="0" rotWithShape="0">
            <a:blip r:embed="rId3"/>
            <a:srcRect/>
            <a:tile tx="0" ty="0" sx="100000" sy="100000" flip="none" algn="tl"/>
          </a:blip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CA"/>
          </a:p>
        </p:txBody>
      </p:sp>
      <p:sp>
        <p:nvSpPr>
          <p:cNvPr id="89089" name="Rectangle 1"/>
          <p:cNvSpPr>
            <a:spLocks/>
          </p:cNvSpPr>
          <p:nvPr/>
        </p:nvSpPr>
        <p:spPr bwMode="auto">
          <a:xfrm>
            <a:off x="2757488" y="998538"/>
            <a:ext cx="84074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b="1">
                <a:solidFill>
                  <a:srgbClr val="005A7C"/>
                </a:solidFill>
                <a:latin typeface="Century Gothic" charset="0"/>
                <a:cs typeface="Century Gothic" charset="0"/>
                <a:sym typeface="Century Gothic" charset="0"/>
              </a:rPr>
              <a:t>We spent the</a:t>
            </a:r>
          </a:p>
          <a:p>
            <a:pPr>
              <a:spcBef>
                <a:spcPts val="2000"/>
              </a:spcBef>
            </a:pPr>
            <a:endParaRPr lang="en-US" b="1">
              <a:solidFill>
                <a:schemeClr val="tx1"/>
              </a:solidFill>
              <a:cs typeface="Georgia" charset="0"/>
            </a:endParaRPr>
          </a:p>
        </p:txBody>
      </p:sp>
      <p:pic>
        <p:nvPicPr>
          <p:cNvPr id="8909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99088" y="636588"/>
            <a:ext cx="2159000" cy="145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9092" name="Rectangle 5"/>
          <p:cNvSpPr>
            <a:spLocks/>
          </p:cNvSpPr>
          <p:nvPr/>
        </p:nvSpPr>
        <p:spPr bwMode="auto">
          <a:xfrm>
            <a:off x="7773988" y="993775"/>
            <a:ext cx="84074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b="1">
                <a:solidFill>
                  <a:srgbClr val="005A7C"/>
                </a:solidFill>
                <a:latin typeface="Century Gothic" charset="0"/>
                <a:cs typeface="Century Gothic" charset="0"/>
                <a:sym typeface="Century Gothic" charset="0"/>
              </a:rPr>
              <a:t>with our new friends.</a:t>
            </a:r>
          </a:p>
          <a:p>
            <a:pPr>
              <a:spcBef>
                <a:spcPts val="2000"/>
              </a:spcBef>
            </a:pPr>
            <a:endParaRPr lang="en-US" b="1">
              <a:solidFill>
                <a:schemeClr val="tx1"/>
              </a:solidFill>
              <a:cs typeface="Georgia" charset="0"/>
            </a:endParaRPr>
          </a:p>
        </p:txBody>
      </p:sp>
      <p:sp>
        <p:nvSpPr>
          <p:cNvPr id="89093" name="Rectangle 7"/>
          <p:cNvSpPr>
            <a:spLocks/>
          </p:cNvSpPr>
          <p:nvPr/>
        </p:nvSpPr>
        <p:spPr bwMode="auto">
          <a:xfrm>
            <a:off x="1254125" y="2974975"/>
            <a:ext cx="2006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3200" b="1" dirty="0">
                <a:solidFill>
                  <a:srgbClr val="FCFCFC"/>
                </a:solidFill>
                <a:latin typeface="Century Gothic" charset="0"/>
                <a:cs typeface="Georgia" charset="0"/>
              </a:rPr>
              <a:t>“Hi, my name is Jessica”</a:t>
            </a:r>
          </a:p>
        </p:txBody>
      </p:sp>
      <p:sp>
        <p:nvSpPr>
          <p:cNvPr id="89094" name="Rectangle 9"/>
          <p:cNvSpPr>
            <a:spLocks/>
          </p:cNvSpPr>
          <p:nvPr/>
        </p:nvSpPr>
        <p:spPr bwMode="auto">
          <a:xfrm>
            <a:off x="5782320" y="2967038"/>
            <a:ext cx="3276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3200" b="1" dirty="0">
                <a:solidFill>
                  <a:srgbClr val="00273A"/>
                </a:solidFill>
                <a:latin typeface="Century Gothic" charset="0"/>
                <a:cs typeface="Georgia" charset="0"/>
              </a:rPr>
              <a:t>‘Hello, </a:t>
            </a:r>
          </a:p>
          <a:p>
            <a:r>
              <a:rPr lang="en-US" sz="3200" b="1" dirty="0">
                <a:solidFill>
                  <a:srgbClr val="00273A"/>
                </a:solidFill>
                <a:latin typeface="Century Gothic" charset="0"/>
                <a:cs typeface="Georgia" charset="0"/>
              </a:rPr>
              <a:t>my name is Holly”</a:t>
            </a:r>
          </a:p>
        </p:txBody>
      </p:sp>
      <p:pic>
        <p:nvPicPr>
          <p:cNvPr id="89095" name="Picture 1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909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 y="4800600"/>
            <a:ext cx="73025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 name="Picture 9" descr="helicopter2.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870552" y="6172944"/>
            <a:ext cx="4841361" cy="2860576"/>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800" y="4597400"/>
            <a:ext cx="7556500" cy="433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1138" name="AutoShape 3"/>
          <p:cNvSpPr>
            <a:spLocks/>
          </p:cNvSpPr>
          <p:nvPr/>
        </p:nvSpPr>
        <p:spPr bwMode="auto">
          <a:xfrm flipH="1">
            <a:off x="228600" y="152400"/>
            <a:ext cx="4864100" cy="4191000"/>
          </a:xfrm>
          <a:prstGeom prst="wedgeEllipseCallout">
            <a:avLst>
              <a:gd name="adj1" fmla="val -56676"/>
              <a:gd name="adj2" fmla="val 52065"/>
            </a:avLst>
          </a:prstGeom>
          <a:blipFill dpi="0" rotWithShape="0">
            <a:blip r:embed="rId3"/>
            <a:srcRect/>
            <a:tile tx="0" ty="0" sx="100000" sy="100000" flip="none" algn="tl"/>
          </a:blip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CA"/>
          </a:p>
        </p:txBody>
      </p:sp>
      <p:sp>
        <p:nvSpPr>
          <p:cNvPr id="91139" name="Rectangle 4"/>
          <p:cNvSpPr>
            <a:spLocks/>
          </p:cNvSpPr>
          <p:nvPr/>
        </p:nvSpPr>
        <p:spPr bwMode="auto">
          <a:xfrm>
            <a:off x="527050" y="1149350"/>
            <a:ext cx="42672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a:solidFill>
                  <a:srgbClr val="FCFCFC"/>
                </a:solidFill>
                <a:latin typeface="Century Gothic" charset="0"/>
                <a:cs typeface="Georgia" charset="0"/>
              </a:rPr>
              <a:t>‘Nice to meet you.  May I borrow your bucket please?’</a:t>
            </a:r>
          </a:p>
        </p:txBody>
      </p:sp>
      <p:sp>
        <p:nvSpPr>
          <p:cNvPr id="91140" name="Rectangle 5"/>
          <p:cNvSpPr>
            <a:spLocks/>
          </p:cNvSpPr>
          <p:nvPr/>
        </p:nvSpPr>
        <p:spPr bwMode="auto">
          <a:xfrm>
            <a:off x="7781925" y="1409700"/>
            <a:ext cx="4051300"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a:solidFill>
                  <a:schemeClr val="tx1"/>
                </a:solidFill>
                <a:latin typeface="Century Gothic" charset="0"/>
                <a:cs typeface="Georgia" charset="0"/>
              </a:rPr>
              <a:t>“Yes, you can borrow it!  Nice to meet you too.”</a:t>
            </a:r>
          </a:p>
        </p:txBody>
      </p:sp>
      <p:pic>
        <p:nvPicPr>
          <p:cNvPr id="91141"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400" y="4249738"/>
            <a:ext cx="6578600" cy="466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2162" name="AutoShape 2"/>
          <p:cNvSpPr>
            <a:spLocks/>
          </p:cNvSpPr>
          <p:nvPr/>
        </p:nvSpPr>
        <p:spPr bwMode="auto">
          <a:xfrm flipH="1">
            <a:off x="152400" y="534988"/>
            <a:ext cx="4787900" cy="3098800"/>
          </a:xfrm>
          <a:custGeom>
            <a:avLst/>
            <a:gdLst>
              <a:gd name="T0" fmla="*/ 2147483647 w 21600"/>
              <a:gd name="T1" fmla="*/ 0 h 18617"/>
              <a:gd name="T2" fmla="*/ 0 w 21600"/>
              <a:gd name="T3" fmla="*/ 2147483647 h 18617"/>
              <a:gd name="T4" fmla="*/ 0 w 21600"/>
              <a:gd name="T5" fmla="*/ 2147483647 h 18617"/>
              <a:gd name="T6" fmla="*/ 2147483647 w 21600"/>
              <a:gd name="T7" fmla="*/ 2147483647 h 18617"/>
              <a:gd name="T8" fmla="*/ 2147483647 w 21600"/>
              <a:gd name="T9" fmla="*/ 2147483647 h 18617"/>
              <a:gd name="T10" fmla="*/ 2147483647 w 21600"/>
              <a:gd name="T11" fmla="*/ 2147483647 h 18617"/>
              <a:gd name="T12" fmla="*/ 2147483647 w 21600"/>
              <a:gd name="T13" fmla="*/ 2147483647 h 18617"/>
              <a:gd name="T14" fmla="*/ 2147483647 w 21600"/>
              <a:gd name="T15" fmla="*/ 2147483647 h 18617"/>
              <a:gd name="T16" fmla="*/ 2147483647 w 21600"/>
              <a:gd name="T17" fmla="*/ 2147483647 h 18617"/>
              <a:gd name="T18" fmla="*/ 2147483647 w 21600"/>
              <a:gd name="T19" fmla="*/ 2147483647 h 18617"/>
              <a:gd name="T20" fmla="*/ 2147483647 w 21600"/>
              <a:gd name="T21" fmla="*/ 0 h 18617"/>
              <a:gd name="T22" fmla="*/ 2147483647 w 21600"/>
              <a:gd name="T23" fmla="*/ 0 h 18617"/>
              <a:gd name="T24" fmla="*/ 2147483647 w 21600"/>
              <a:gd name="T25" fmla="*/ 0 h 186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18617">
                <a:moveTo>
                  <a:pt x="6360" y="0"/>
                </a:moveTo>
                <a:cubicBezTo>
                  <a:pt x="2847" y="0"/>
                  <a:pt x="0" y="3792"/>
                  <a:pt x="0" y="8469"/>
                </a:cubicBezTo>
                <a:lnTo>
                  <a:pt x="0" y="10148"/>
                </a:lnTo>
                <a:cubicBezTo>
                  <a:pt x="0" y="14126"/>
                  <a:pt x="2063" y="17453"/>
                  <a:pt x="4840" y="18362"/>
                </a:cubicBezTo>
                <a:lnTo>
                  <a:pt x="3608" y="21600"/>
                </a:lnTo>
                <a:lnTo>
                  <a:pt x="6193" y="18605"/>
                </a:lnTo>
                <a:cubicBezTo>
                  <a:pt x="6249" y="18607"/>
                  <a:pt x="6303" y="18617"/>
                  <a:pt x="6360" y="18617"/>
                </a:cubicBezTo>
                <a:lnTo>
                  <a:pt x="15240" y="18617"/>
                </a:lnTo>
                <a:cubicBezTo>
                  <a:pt x="18753" y="18617"/>
                  <a:pt x="21600" y="14825"/>
                  <a:pt x="21600" y="10148"/>
                </a:cubicBezTo>
                <a:lnTo>
                  <a:pt x="21600" y="8469"/>
                </a:lnTo>
                <a:cubicBezTo>
                  <a:pt x="21600" y="3792"/>
                  <a:pt x="18753" y="0"/>
                  <a:pt x="15240" y="0"/>
                </a:cubicBezTo>
                <a:lnTo>
                  <a:pt x="6360" y="0"/>
                </a:lnTo>
                <a:close/>
                <a:moveTo>
                  <a:pt x="6360" y="0"/>
                </a:move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2163" name="Rectangle 3"/>
          <p:cNvSpPr>
            <a:spLocks/>
          </p:cNvSpPr>
          <p:nvPr/>
        </p:nvSpPr>
        <p:spPr bwMode="auto">
          <a:xfrm>
            <a:off x="496888" y="896938"/>
            <a:ext cx="39116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a:solidFill>
                  <a:srgbClr val="FCFCFC"/>
                </a:solidFill>
                <a:latin typeface="Century Gothic" charset="0"/>
                <a:cs typeface="Georgia" charset="0"/>
              </a:rPr>
              <a:t>‘Thank you for playing with us. We are having so much fun!’ </a:t>
            </a:r>
          </a:p>
        </p:txBody>
      </p:sp>
      <p:sp>
        <p:nvSpPr>
          <p:cNvPr id="68613" name="AutoShape 4"/>
          <p:cNvSpPr>
            <a:spLocks/>
          </p:cNvSpPr>
          <p:nvPr/>
        </p:nvSpPr>
        <p:spPr bwMode="auto">
          <a:xfrm>
            <a:off x="5237163" y="762000"/>
            <a:ext cx="3962400" cy="2552700"/>
          </a:xfrm>
          <a:custGeom>
            <a:avLst/>
            <a:gdLst>
              <a:gd name="T0" fmla="*/ 1385 w 21600"/>
              <a:gd name="T1" fmla="*/ 0 h 16895"/>
              <a:gd name="T2" fmla="*/ 0 w 21600"/>
              <a:gd name="T3" fmla="*/ 1681 h 16895"/>
              <a:gd name="T4" fmla="*/ 0 w 21600"/>
              <a:gd name="T5" fmla="*/ 15214 h 16895"/>
              <a:gd name="T6" fmla="*/ 394 w 21600"/>
              <a:gd name="T7" fmla="*/ 16386 h 16895"/>
              <a:gd name="T8" fmla="*/ 65 w 21600"/>
              <a:gd name="T9" fmla="*/ 21600 h 16895"/>
              <a:gd name="T10" fmla="*/ 1774 w 21600"/>
              <a:gd name="T11" fmla="*/ 16895 h 16895"/>
              <a:gd name="T12" fmla="*/ 20215 w 21600"/>
              <a:gd name="T13" fmla="*/ 16895 h 16895"/>
              <a:gd name="T14" fmla="*/ 21600 w 21600"/>
              <a:gd name="T15" fmla="*/ 15214 h 16895"/>
              <a:gd name="T16" fmla="*/ 21600 w 21600"/>
              <a:gd name="T17" fmla="*/ 1681 h 16895"/>
              <a:gd name="T18" fmla="*/ 20215 w 21600"/>
              <a:gd name="T19" fmla="*/ 0 h 16895"/>
              <a:gd name="T20" fmla="*/ 1385 w 21600"/>
              <a:gd name="T21" fmla="*/ 0 h 16895"/>
              <a:gd name="T22" fmla="*/ 1385 w 21600"/>
              <a:gd name="T23" fmla="*/ 0 h 16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00" h="16895">
                <a:moveTo>
                  <a:pt x="1385" y="0"/>
                </a:moveTo>
                <a:cubicBezTo>
                  <a:pt x="620" y="0"/>
                  <a:pt x="0" y="753"/>
                  <a:pt x="0" y="1681"/>
                </a:cubicBezTo>
                <a:lnTo>
                  <a:pt x="0" y="15214"/>
                </a:lnTo>
                <a:cubicBezTo>
                  <a:pt x="0" y="15670"/>
                  <a:pt x="151" y="16083"/>
                  <a:pt x="394" y="16386"/>
                </a:cubicBezTo>
                <a:lnTo>
                  <a:pt x="65" y="21600"/>
                </a:lnTo>
                <a:lnTo>
                  <a:pt x="1774" y="16895"/>
                </a:lnTo>
                <a:lnTo>
                  <a:pt x="20215" y="16895"/>
                </a:lnTo>
                <a:cubicBezTo>
                  <a:pt x="20980" y="16895"/>
                  <a:pt x="21600" y="16143"/>
                  <a:pt x="21600" y="15214"/>
                </a:cubicBezTo>
                <a:lnTo>
                  <a:pt x="21600" y="1681"/>
                </a:lnTo>
                <a:cubicBezTo>
                  <a:pt x="21600" y="753"/>
                  <a:pt x="20980" y="0"/>
                  <a:pt x="20215" y="0"/>
                </a:cubicBezTo>
                <a:lnTo>
                  <a:pt x="1385" y="0"/>
                </a:lnTo>
                <a:close/>
                <a:moveTo>
                  <a:pt x="1385" y="0"/>
                </a:moveTo>
              </a:path>
            </a:pathLst>
          </a:custGeom>
          <a:solidFill>
            <a:schemeClr val="accent1">
              <a:lumMod val="60000"/>
              <a:lumOff val="40000"/>
            </a:schemeClr>
          </a:solidFill>
          <a:ln>
            <a:noFill/>
          </a:ln>
        </p:spPr>
        <p:txBody>
          <a:bodyPr lIns="0" tIns="0" rIns="0" bIns="0"/>
          <a:lstStyle/>
          <a:p>
            <a:pPr>
              <a:defRPr/>
            </a:pPr>
            <a:endParaRPr lang="en-CA">
              <a:latin typeface="Georgia" pitchFamily="18" charset="0"/>
              <a:sym typeface="Georgia" pitchFamily="18" charset="0"/>
            </a:endParaRPr>
          </a:p>
        </p:txBody>
      </p:sp>
      <p:sp>
        <p:nvSpPr>
          <p:cNvPr id="92165" name="Rectangle 5"/>
          <p:cNvSpPr>
            <a:spLocks/>
          </p:cNvSpPr>
          <p:nvPr/>
        </p:nvSpPr>
        <p:spPr bwMode="auto">
          <a:xfrm>
            <a:off x="5346700" y="1016000"/>
            <a:ext cx="3744913"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dirty="0">
                <a:solidFill>
                  <a:schemeClr val="tx1"/>
                </a:solidFill>
                <a:latin typeface="Century Gothic" charset="0"/>
                <a:cs typeface="Georgia" charset="0"/>
              </a:rPr>
              <a:t>‘You are welcome!  Let’s go swimming!’ </a:t>
            </a:r>
          </a:p>
        </p:txBody>
      </p:sp>
      <p:sp>
        <p:nvSpPr>
          <p:cNvPr id="68615" name="AutoShape 6"/>
          <p:cNvSpPr>
            <a:spLocks/>
          </p:cNvSpPr>
          <p:nvPr/>
        </p:nvSpPr>
        <p:spPr bwMode="auto">
          <a:xfrm>
            <a:off x="9486900" y="939800"/>
            <a:ext cx="3136900" cy="3009900"/>
          </a:xfrm>
          <a:custGeom>
            <a:avLst/>
            <a:gdLst>
              <a:gd name="T0" fmla="*/ 1592 w 19350"/>
              <a:gd name="T1" fmla="*/ 0 h 19558"/>
              <a:gd name="T2" fmla="*/ 0 w 19350"/>
              <a:gd name="T3" fmla="*/ 1650 h 19558"/>
              <a:gd name="T4" fmla="*/ 0 w 19350"/>
              <a:gd name="T5" fmla="*/ 17907 h 19558"/>
              <a:gd name="T6" fmla="*/ 29 w 19350"/>
              <a:gd name="T7" fmla="*/ 18206 h 19558"/>
              <a:gd name="T8" fmla="*/ -2250 w 19350"/>
              <a:gd name="T9" fmla="*/ 21600 h 19558"/>
              <a:gd name="T10" fmla="*/ 1189 w 19350"/>
              <a:gd name="T11" fmla="*/ 19498 h 19558"/>
              <a:gd name="T12" fmla="*/ 1592 w 19350"/>
              <a:gd name="T13" fmla="*/ 19558 h 19558"/>
              <a:gd name="T14" fmla="*/ 17757 w 19350"/>
              <a:gd name="T15" fmla="*/ 19558 h 19558"/>
              <a:gd name="T16" fmla="*/ 19350 w 19350"/>
              <a:gd name="T17" fmla="*/ 17907 h 19558"/>
              <a:gd name="T18" fmla="*/ 19350 w 19350"/>
              <a:gd name="T19" fmla="*/ 1650 h 19558"/>
              <a:gd name="T20" fmla="*/ 17757 w 19350"/>
              <a:gd name="T21" fmla="*/ 0 h 19558"/>
              <a:gd name="T22" fmla="*/ 1592 w 19350"/>
              <a:gd name="T23" fmla="*/ 0 h 19558"/>
              <a:gd name="T24" fmla="*/ 1592 w 19350"/>
              <a:gd name="T25" fmla="*/ 0 h 19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50" h="19558">
                <a:moveTo>
                  <a:pt x="1592" y="0"/>
                </a:moveTo>
                <a:cubicBezTo>
                  <a:pt x="713" y="0"/>
                  <a:pt x="0" y="739"/>
                  <a:pt x="0" y="1650"/>
                </a:cubicBezTo>
                <a:lnTo>
                  <a:pt x="0" y="17907"/>
                </a:lnTo>
                <a:cubicBezTo>
                  <a:pt x="0" y="18010"/>
                  <a:pt x="12" y="18109"/>
                  <a:pt x="29" y="18206"/>
                </a:cubicBezTo>
                <a:lnTo>
                  <a:pt x="-2250" y="21600"/>
                </a:lnTo>
                <a:lnTo>
                  <a:pt x="1189" y="19498"/>
                </a:lnTo>
                <a:cubicBezTo>
                  <a:pt x="1319" y="19534"/>
                  <a:pt x="1452" y="19558"/>
                  <a:pt x="1592" y="19558"/>
                </a:cubicBezTo>
                <a:lnTo>
                  <a:pt x="17757" y="19558"/>
                </a:lnTo>
                <a:cubicBezTo>
                  <a:pt x="18637" y="19558"/>
                  <a:pt x="19350" y="18819"/>
                  <a:pt x="19350" y="17907"/>
                </a:cubicBezTo>
                <a:lnTo>
                  <a:pt x="19350" y="1650"/>
                </a:lnTo>
                <a:cubicBezTo>
                  <a:pt x="19350" y="739"/>
                  <a:pt x="18637" y="0"/>
                  <a:pt x="17757" y="0"/>
                </a:cubicBezTo>
                <a:lnTo>
                  <a:pt x="1592" y="0"/>
                </a:lnTo>
                <a:close/>
                <a:moveTo>
                  <a:pt x="1592" y="0"/>
                </a:moveTo>
              </a:path>
            </a:pathLst>
          </a:custGeom>
          <a:solidFill>
            <a:schemeClr val="bg1">
              <a:lumMod val="20000"/>
              <a:lumOff val="80000"/>
            </a:schemeClr>
          </a:solidFill>
          <a:ln>
            <a:noFill/>
          </a:ln>
        </p:spPr>
        <p:txBody>
          <a:bodyPr lIns="0" tIns="0" rIns="0" bIns="0"/>
          <a:lstStyle/>
          <a:p>
            <a:pPr>
              <a:defRPr/>
            </a:pPr>
            <a:endParaRPr lang="en-CA">
              <a:latin typeface="Georgia" pitchFamily="18" charset="0"/>
              <a:sym typeface="Georgia" pitchFamily="18" charset="0"/>
            </a:endParaRPr>
          </a:p>
        </p:txBody>
      </p:sp>
      <p:sp>
        <p:nvSpPr>
          <p:cNvPr id="92167" name="Rectangle 7"/>
          <p:cNvSpPr>
            <a:spLocks/>
          </p:cNvSpPr>
          <p:nvPr/>
        </p:nvSpPr>
        <p:spPr bwMode="auto">
          <a:xfrm>
            <a:off x="9486900" y="1204913"/>
            <a:ext cx="31750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a:solidFill>
                  <a:schemeClr val="tx1"/>
                </a:solidFill>
                <a:latin typeface="Century Gothic" charset="0"/>
                <a:cs typeface="Georgia" charset="0"/>
              </a:rPr>
              <a:t>‘That’s a great idea!</a:t>
            </a:r>
          </a:p>
          <a:p>
            <a:r>
              <a:rPr lang="en-US" b="1">
                <a:solidFill>
                  <a:schemeClr val="tx1"/>
                </a:solidFill>
                <a:latin typeface="Century Gothic" charset="0"/>
                <a:cs typeface="Georgia" charset="0"/>
              </a:rPr>
              <a:t> I like swimming!” </a:t>
            </a:r>
          </a:p>
        </p:txBody>
      </p:sp>
      <p:pic>
        <p:nvPicPr>
          <p:cNvPr id="92168"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902200"/>
            <a:ext cx="73025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421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4212" name="AutoShape 4"/>
          <p:cNvSpPr>
            <a:spLocks/>
          </p:cNvSpPr>
          <p:nvPr/>
        </p:nvSpPr>
        <p:spPr bwMode="auto">
          <a:xfrm>
            <a:off x="774700" y="889000"/>
            <a:ext cx="4279900" cy="2908300"/>
          </a:xfrm>
          <a:custGeom>
            <a:avLst/>
            <a:gdLst>
              <a:gd name="T0" fmla="*/ 2147483647 w 21600"/>
              <a:gd name="T1" fmla="*/ 0 h 16488"/>
              <a:gd name="T2" fmla="*/ 0 w 21600"/>
              <a:gd name="T3" fmla="*/ 2147483647 h 16488"/>
              <a:gd name="T4" fmla="*/ 0 w 21600"/>
              <a:gd name="T5" fmla="*/ 2147483647 h 16488"/>
              <a:gd name="T6" fmla="*/ 2147483647 w 21600"/>
              <a:gd name="T7" fmla="*/ 2147483647 h 16488"/>
              <a:gd name="T8" fmla="*/ 2147483647 w 21600"/>
              <a:gd name="T9" fmla="*/ 2147483647 h 16488"/>
              <a:gd name="T10" fmla="*/ 2147483647 w 21600"/>
              <a:gd name="T11" fmla="*/ 2147483647 h 16488"/>
              <a:gd name="T12" fmla="*/ 2147483647 w 21600"/>
              <a:gd name="T13" fmla="*/ 2147483647 h 16488"/>
              <a:gd name="T14" fmla="*/ 2147483647 w 21600"/>
              <a:gd name="T15" fmla="*/ 2147483647 h 16488"/>
              <a:gd name="T16" fmla="*/ 2147483647 w 21600"/>
              <a:gd name="T17" fmla="*/ 2147483647 h 16488"/>
              <a:gd name="T18" fmla="*/ 2147483647 w 21600"/>
              <a:gd name="T19" fmla="*/ 0 h 16488"/>
              <a:gd name="T20" fmla="*/ 2147483647 w 21600"/>
              <a:gd name="T21" fmla="*/ 0 h 16488"/>
              <a:gd name="T22" fmla="*/ 2147483647 w 21600"/>
              <a:gd name="T23" fmla="*/ 0 h 164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6488">
                <a:moveTo>
                  <a:pt x="1532" y="0"/>
                </a:moveTo>
                <a:cubicBezTo>
                  <a:pt x="686" y="0"/>
                  <a:pt x="0" y="645"/>
                  <a:pt x="0" y="1440"/>
                </a:cubicBezTo>
                <a:lnTo>
                  <a:pt x="0" y="15048"/>
                </a:lnTo>
                <a:cubicBezTo>
                  <a:pt x="0" y="15843"/>
                  <a:pt x="686" y="16488"/>
                  <a:pt x="1532" y="16488"/>
                </a:cubicBezTo>
                <a:lnTo>
                  <a:pt x="19599" y="16488"/>
                </a:lnTo>
                <a:lnTo>
                  <a:pt x="21590" y="21600"/>
                </a:lnTo>
                <a:lnTo>
                  <a:pt x="21124" y="16088"/>
                </a:lnTo>
                <a:cubicBezTo>
                  <a:pt x="21416" y="15825"/>
                  <a:pt x="21600" y="15458"/>
                  <a:pt x="21600" y="15048"/>
                </a:cubicBezTo>
                <a:lnTo>
                  <a:pt x="21600" y="1440"/>
                </a:lnTo>
                <a:cubicBezTo>
                  <a:pt x="21600" y="645"/>
                  <a:pt x="20914" y="0"/>
                  <a:pt x="20068" y="0"/>
                </a:cubicBezTo>
                <a:lnTo>
                  <a:pt x="1532" y="0"/>
                </a:lnTo>
                <a:close/>
                <a:moveTo>
                  <a:pt x="1532" y="0"/>
                </a:move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4213" name="AutoShape 5"/>
          <p:cNvSpPr>
            <a:spLocks/>
          </p:cNvSpPr>
          <p:nvPr/>
        </p:nvSpPr>
        <p:spPr bwMode="auto">
          <a:xfrm>
            <a:off x="6172200" y="1066800"/>
            <a:ext cx="4279900" cy="2628900"/>
          </a:xfrm>
          <a:custGeom>
            <a:avLst/>
            <a:gdLst>
              <a:gd name="T0" fmla="*/ 2147483647 w 21600"/>
              <a:gd name="T1" fmla="*/ 0 h 17732"/>
              <a:gd name="T2" fmla="*/ 0 w 21600"/>
              <a:gd name="T3" fmla="*/ 2147483647 h 17732"/>
              <a:gd name="T4" fmla="*/ 0 w 21600"/>
              <a:gd name="T5" fmla="*/ 2147483647 h 17732"/>
              <a:gd name="T6" fmla="*/ 2147483647 w 21600"/>
              <a:gd name="T7" fmla="*/ 2147483647 h 17732"/>
              <a:gd name="T8" fmla="*/ 2147483647 w 21600"/>
              <a:gd name="T9" fmla="*/ 2147483647 h 17732"/>
              <a:gd name="T10" fmla="*/ 2147483647 w 21600"/>
              <a:gd name="T11" fmla="*/ 2147483647 h 17732"/>
              <a:gd name="T12" fmla="*/ 2147483647 w 21600"/>
              <a:gd name="T13" fmla="*/ 2147483647 h 17732"/>
              <a:gd name="T14" fmla="*/ 2147483647 w 21600"/>
              <a:gd name="T15" fmla="*/ 2147483647 h 17732"/>
              <a:gd name="T16" fmla="*/ 2147483647 w 21600"/>
              <a:gd name="T17" fmla="*/ 2147483647 h 17732"/>
              <a:gd name="T18" fmla="*/ 2147483647 w 21600"/>
              <a:gd name="T19" fmla="*/ 0 h 17732"/>
              <a:gd name="T20" fmla="*/ 2147483647 w 21600"/>
              <a:gd name="T21" fmla="*/ 0 h 17732"/>
              <a:gd name="T22" fmla="*/ 2147483647 w 21600"/>
              <a:gd name="T23" fmla="*/ 0 h 177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7732">
                <a:moveTo>
                  <a:pt x="1282" y="0"/>
                </a:moveTo>
                <a:cubicBezTo>
                  <a:pt x="574" y="0"/>
                  <a:pt x="0" y="767"/>
                  <a:pt x="0" y="1713"/>
                </a:cubicBezTo>
                <a:lnTo>
                  <a:pt x="0" y="16019"/>
                </a:lnTo>
                <a:cubicBezTo>
                  <a:pt x="0" y="16479"/>
                  <a:pt x="137" y="16897"/>
                  <a:pt x="359" y="17205"/>
                </a:cubicBezTo>
                <a:lnTo>
                  <a:pt x="254" y="21600"/>
                </a:lnTo>
                <a:lnTo>
                  <a:pt x="1654" y="17732"/>
                </a:lnTo>
                <a:lnTo>
                  <a:pt x="20318" y="17732"/>
                </a:lnTo>
                <a:cubicBezTo>
                  <a:pt x="21026" y="17732"/>
                  <a:pt x="21600" y="16965"/>
                  <a:pt x="21600" y="16019"/>
                </a:cubicBezTo>
                <a:lnTo>
                  <a:pt x="21600" y="1713"/>
                </a:lnTo>
                <a:cubicBezTo>
                  <a:pt x="21600" y="767"/>
                  <a:pt x="21026" y="0"/>
                  <a:pt x="20318" y="0"/>
                </a:cubicBezTo>
                <a:lnTo>
                  <a:pt x="1282" y="0"/>
                </a:lnTo>
                <a:close/>
                <a:moveTo>
                  <a:pt x="1282" y="0"/>
                </a:moveTo>
              </a:path>
            </a:pathLst>
          </a:custGeom>
          <a:solidFill>
            <a:srgbClr val="F3EB00"/>
          </a:solid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4214" name="Rectangle 6"/>
          <p:cNvSpPr>
            <a:spLocks/>
          </p:cNvSpPr>
          <p:nvPr/>
        </p:nvSpPr>
        <p:spPr bwMode="auto">
          <a:xfrm>
            <a:off x="996950" y="1238250"/>
            <a:ext cx="38354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a:solidFill>
                  <a:srgbClr val="FCFCFC"/>
                </a:solidFill>
                <a:latin typeface="Century Gothic" charset="0"/>
                <a:cs typeface="Georgia" charset="0"/>
              </a:rPr>
              <a:t>“It is time to go home!</a:t>
            </a:r>
          </a:p>
          <a:p>
            <a:r>
              <a:rPr lang="en-US" b="1">
                <a:solidFill>
                  <a:srgbClr val="FCFCFC"/>
                </a:solidFill>
                <a:latin typeface="Century Gothic" charset="0"/>
                <a:cs typeface="Georgia" charset="0"/>
              </a:rPr>
              <a:t>Let’s go back to the helicopter.”</a:t>
            </a:r>
          </a:p>
        </p:txBody>
      </p:sp>
      <p:sp>
        <p:nvSpPr>
          <p:cNvPr id="94215" name="Rectangle 7"/>
          <p:cNvSpPr>
            <a:spLocks/>
          </p:cNvSpPr>
          <p:nvPr/>
        </p:nvSpPr>
        <p:spPr bwMode="auto">
          <a:xfrm>
            <a:off x="6070600" y="1657350"/>
            <a:ext cx="4495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a:solidFill>
                  <a:schemeClr val="tx1"/>
                </a:solidFill>
                <a:latin typeface="Century Gothic" charset="0"/>
                <a:cs typeface="Georgia" charset="0"/>
              </a:rPr>
              <a:t>‘Yes, it is late! I am getting hungry!’ </a:t>
            </a:r>
          </a:p>
        </p:txBody>
      </p:sp>
      <p:pic>
        <p:nvPicPr>
          <p:cNvPr id="9" name="Picture 8" descr="helicopter2.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870552" y="6172944"/>
            <a:ext cx="4841361" cy="2860576"/>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4902200"/>
            <a:ext cx="73025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6259" name="AutoShape 3"/>
          <p:cNvSpPr>
            <a:spLocks/>
          </p:cNvSpPr>
          <p:nvPr/>
        </p:nvSpPr>
        <p:spPr bwMode="auto">
          <a:xfrm>
            <a:off x="1473200" y="1397000"/>
            <a:ext cx="3733800" cy="2400300"/>
          </a:xfrm>
          <a:custGeom>
            <a:avLst/>
            <a:gdLst>
              <a:gd name="T0" fmla="*/ 2147483647 w 20383"/>
              <a:gd name="T1" fmla="*/ 0 h 15489"/>
              <a:gd name="T2" fmla="*/ 0 w 20383"/>
              <a:gd name="T3" fmla="*/ 2147483647 h 15489"/>
              <a:gd name="T4" fmla="*/ 0 w 20383"/>
              <a:gd name="T5" fmla="*/ 2147483647 h 15489"/>
              <a:gd name="T6" fmla="*/ 2147483647 w 20383"/>
              <a:gd name="T7" fmla="*/ 2147483647 h 15489"/>
              <a:gd name="T8" fmla="*/ 2147483647 w 20383"/>
              <a:gd name="T9" fmla="*/ 2147483647 h 15489"/>
              <a:gd name="T10" fmla="*/ 2147483647 w 20383"/>
              <a:gd name="T11" fmla="*/ 2147483647 h 15489"/>
              <a:gd name="T12" fmla="*/ 2147483647 w 20383"/>
              <a:gd name="T13" fmla="*/ 2147483647 h 15489"/>
              <a:gd name="T14" fmla="*/ 2147483647 w 20383"/>
              <a:gd name="T15" fmla="*/ 2147483647 h 15489"/>
              <a:gd name="T16" fmla="*/ 2147483647 w 20383"/>
              <a:gd name="T17" fmla="*/ 2147483647 h 15489"/>
              <a:gd name="T18" fmla="*/ 2147483647 w 20383"/>
              <a:gd name="T19" fmla="*/ 0 h 15489"/>
              <a:gd name="T20" fmla="*/ 2147483647 w 20383"/>
              <a:gd name="T21" fmla="*/ 0 h 15489"/>
              <a:gd name="T22" fmla="*/ 2147483647 w 20383"/>
              <a:gd name="T23" fmla="*/ 0 h 154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383" h="15489">
                <a:moveTo>
                  <a:pt x="1574" y="0"/>
                </a:moveTo>
                <a:cubicBezTo>
                  <a:pt x="705" y="0"/>
                  <a:pt x="0" y="734"/>
                  <a:pt x="0" y="1639"/>
                </a:cubicBezTo>
                <a:lnTo>
                  <a:pt x="0" y="13850"/>
                </a:lnTo>
                <a:cubicBezTo>
                  <a:pt x="0" y="14755"/>
                  <a:pt x="705" y="15489"/>
                  <a:pt x="1574" y="15489"/>
                </a:cubicBezTo>
                <a:lnTo>
                  <a:pt x="18533" y="15489"/>
                </a:lnTo>
                <a:lnTo>
                  <a:pt x="21600" y="21600"/>
                </a:lnTo>
                <a:lnTo>
                  <a:pt x="20043" y="14857"/>
                </a:lnTo>
                <a:cubicBezTo>
                  <a:pt x="20253" y="14578"/>
                  <a:pt x="20383" y="14232"/>
                  <a:pt x="20383" y="13850"/>
                </a:cubicBezTo>
                <a:lnTo>
                  <a:pt x="20383" y="1639"/>
                </a:lnTo>
                <a:cubicBezTo>
                  <a:pt x="20383" y="734"/>
                  <a:pt x="19678" y="0"/>
                  <a:pt x="18809" y="0"/>
                </a:cubicBezTo>
                <a:lnTo>
                  <a:pt x="1574" y="0"/>
                </a:lnTo>
                <a:close/>
                <a:moveTo>
                  <a:pt x="1574" y="0"/>
                </a:moveTo>
              </a:path>
            </a:pathLst>
          </a:custGeom>
          <a:blipFill dpi="0" rotWithShape="0">
            <a:blip r:embed="rId3"/>
            <a:srcRect/>
            <a:tile tx="0" ty="0" sx="100000" sy="100000" flip="none" algn="tl"/>
          </a:blip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6260" name="Rectangle 4"/>
          <p:cNvSpPr>
            <a:spLocks/>
          </p:cNvSpPr>
          <p:nvPr/>
        </p:nvSpPr>
        <p:spPr bwMode="auto">
          <a:xfrm>
            <a:off x="1752600" y="1676400"/>
            <a:ext cx="3175000"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dirty="0">
                <a:solidFill>
                  <a:srgbClr val="FCFCFC"/>
                </a:solidFill>
                <a:latin typeface="Century Gothic" charset="0"/>
                <a:cs typeface="Georgia" charset="0"/>
              </a:rPr>
              <a:t>‘I had a great day. </a:t>
            </a:r>
          </a:p>
          <a:p>
            <a:r>
              <a:rPr lang="en-US" b="1" dirty="0">
                <a:solidFill>
                  <a:srgbClr val="FCFCFC"/>
                </a:solidFill>
                <a:latin typeface="Century Gothic" charset="0"/>
                <a:cs typeface="Georgia" charset="0"/>
              </a:rPr>
              <a:t>See you later.’</a:t>
            </a:r>
          </a:p>
        </p:txBody>
      </p:sp>
      <p:sp>
        <p:nvSpPr>
          <p:cNvPr id="96261" name="AutoShape 5"/>
          <p:cNvSpPr>
            <a:spLocks/>
          </p:cNvSpPr>
          <p:nvPr/>
        </p:nvSpPr>
        <p:spPr bwMode="auto">
          <a:xfrm>
            <a:off x="6172200" y="1333500"/>
            <a:ext cx="3643313" cy="2362200"/>
          </a:xfrm>
          <a:custGeom>
            <a:avLst/>
            <a:gdLst>
              <a:gd name="T0" fmla="*/ 2147483647 w 21600"/>
              <a:gd name="T1" fmla="*/ 0 h 15933"/>
              <a:gd name="T2" fmla="*/ 0 w 21600"/>
              <a:gd name="T3" fmla="*/ 2147483647 h 15933"/>
              <a:gd name="T4" fmla="*/ 0 w 21600"/>
              <a:gd name="T5" fmla="*/ 2147483647 h 15933"/>
              <a:gd name="T6" fmla="*/ 2147483647 w 21600"/>
              <a:gd name="T7" fmla="*/ 2147483647 h 15933"/>
              <a:gd name="T8" fmla="*/ 2147483647 w 21600"/>
              <a:gd name="T9" fmla="*/ 2147483647 h 15933"/>
              <a:gd name="T10" fmla="*/ 2147483647 w 21600"/>
              <a:gd name="T11" fmla="*/ 2147483647 h 15933"/>
              <a:gd name="T12" fmla="*/ 2147483647 w 21600"/>
              <a:gd name="T13" fmla="*/ 2147483647 h 15933"/>
              <a:gd name="T14" fmla="*/ 2147483647 w 21600"/>
              <a:gd name="T15" fmla="*/ 2147483647 h 15933"/>
              <a:gd name="T16" fmla="*/ 2147483647 w 21600"/>
              <a:gd name="T17" fmla="*/ 2147483647 h 15933"/>
              <a:gd name="T18" fmla="*/ 2147483647 w 21600"/>
              <a:gd name="T19" fmla="*/ 0 h 15933"/>
              <a:gd name="T20" fmla="*/ 2147483647 w 21600"/>
              <a:gd name="T21" fmla="*/ 0 h 15933"/>
              <a:gd name="T22" fmla="*/ 2147483647 w 21600"/>
              <a:gd name="T23" fmla="*/ 0 h 159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5933">
                <a:moveTo>
                  <a:pt x="1649" y="0"/>
                </a:moveTo>
                <a:cubicBezTo>
                  <a:pt x="738" y="0"/>
                  <a:pt x="0" y="767"/>
                  <a:pt x="0" y="1713"/>
                </a:cubicBezTo>
                <a:lnTo>
                  <a:pt x="0" y="14220"/>
                </a:lnTo>
                <a:cubicBezTo>
                  <a:pt x="0" y="14724"/>
                  <a:pt x="213" y="15172"/>
                  <a:pt x="546" y="15486"/>
                </a:cubicBezTo>
                <a:lnTo>
                  <a:pt x="327" y="21600"/>
                </a:lnTo>
                <a:lnTo>
                  <a:pt x="2200" y="15933"/>
                </a:lnTo>
                <a:lnTo>
                  <a:pt x="19951" y="15933"/>
                </a:lnTo>
                <a:cubicBezTo>
                  <a:pt x="20862" y="15933"/>
                  <a:pt x="21600" y="15166"/>
                  <a:pt x="21600" y="14220"/>
                </a:cubicBezTo>
                <a:lnTo>
                  <a:pt x="21600" y="1713"/>
                </a:lnTo>
                <a:cubicBezTo>
                  <a:pt x="21600" y="767"/>
                  <a:pt x="20862" y="0"/>
                  <a:pt x="19951" y="0"/>
                </a:cubicBezTo>
                <a:lnTo>
                  <a:pt x="1649" y="0"/>
                </a:lnTo>
                <a:close/>
                <a:moveTo>
                  <a:pt x="1649" y="0"/>
                </a:moveTo>
              </a:path>
            </a:pathLst>
          </a:custGeom>
          <a:solidFill>
            <a:srgbClr val="F3EB00"/>
          </a:solid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6262" name="Rectangle 6"/>
          <p:cNvSpPr>
            <a:spLocks/>
          </p:cNvSpPr>
          <p:nvPr/>
        </p:nvSpPr>
        <p:spPr bwMode="auto">
          <a:xfrm>
            <a:off x="6323013" y="1676400"/>
            <a:ext cx="3175000"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a:solidFill>
                  <a:schemeClr val="tx1"/>
                </a:solidFill>
                <a:latin typeface="Century Gothic" charset="0"/>
                <a:cs typeface="Georgia" charset="0"/>
              </a:rPr>
              <a:t>‘Me too! I had a lot of fun!  Good bye!”  </a:t>
            </a:r>
          </a:p>
        </p:txBody>
      </p:sp>
      <p:pic>
        <p:nvPicPr>
          <p:cNvPr id="96263"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9" name="Picture 8" descr="helicopter2.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870552" y="6172944"/>
            <a:ext cx="4841361" cy="2860576"/>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2"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3"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134" name="Rectangle 6"/>
          <p:cNvSpPr>
            <a:spLocks/>
          </p:cNvSpPr>
          <p:nvPr/>
        </p:nvSpPr>
        <p:spPr bwMode="auto">
          <a:xfrm>
            <a:off x="977900" y="838200"/>
            <a:ext cx="11036300"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48135"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7" name="Picture 10"/>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8" name="Picture 1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48139" name="Picture 12" descr="04.jpg"/>
          <p:cNvPicPr>
            <a:picLocks noChangeAspect="1"/>
          </p:cNvPicPr>
          <p:nvPr/>
        </p:nvPicPr>
        <p:blipFill>
          <a:blip r:embed="rId12" cstate="email">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902200"/>
            <a:ext cx="73025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7282" name="AutoShape 2"/>
          <p:cNvSpPr>
            <a:spLocks/>
          </p:cNvSpPr>
          <p:nvPr/>
        </p:nvSpPr>
        <p:spPr bwMode="auto">
          <a:xfrm>
            <a:off x="1257300" y="989013"/>
            <a:ext cx="10985500" cy="3278187"/>
          </a:xfrm>
          <a:custGeom>
            <a:avLst/>
            <a:gdLst>
              <a:gd name="T0" fmla="*/ 2147483647 w 21600"/>
              <a:gd name="T1" fmla="*/ 0 h 16434"/>
              <a:gd name="T2" fmla="*/ 0 w 21600"/>
              <a:gd name="T3" fmla="*/ 2147483647 h 16434"/>
              <a:gd name="T4" fmla="*/ 0 w 21600"/>
              <a:gd name="T5" fmla="*/ 2147483647 h 16434"/>
              <a:gd name="T6" fmla="*/ 2147483647 w 21600"/>
              <a:gd name="T7" fmla="*/ 2147483647 h 16434"/>
              <a:gd name="T8" fmla="*/ 2147483647 w 21600"/>
              <a:gd name="T9" fmla="*/ 2147483647 h 16434"/>
              <a:gd name="T10" fmla="*/ 2147483647 w 21600"/>
              <a:gd name="T11" fmla="*/ 2147483647 h 16434"/>
              <a:gd name="T12" fmla="*/ 2147483647 w 21600"/>
              <a:gd name="T13" fmla="*/ 2147483647 h 16434"/>
              <a:gd name="T14" fmla="*/ 2147483647 w 21600"/>
              <a:gd name="T15" fmla="*/ 2147483647 h 16434"/>
              <a:gd name="T16" fmla="*/ 2147483647 w 21600"/>
              <a:gd name="T17" fmla="*/ 2147483647 h 16434"/>
              <a:gd name="T18" fmla="*/ 2147483647 w 21600"/>
              <a:gd name="T19" fmla="*/ 2147483647 h 16434"/>
              <a:gd name="T20" fmla="*/ 2147483647 w 21600"/>
              <a:gd name="T21" fmla="*/ 0 h 16434"/>
              <a:gd name="T22" fmla="*/ 2147483647 w 21600"/>
              <a:gd name="T23" fmla="*/ 0 h 16434"/>
              <a:gd name="T24" fmla="*/ 2147483647 w 21600"/>
              <a:gd name="T25" fmla="*/ 0 h 16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16434">
                <a:moveTo>
                  <a:pt x="499" y="0"/>
                </a:moveTo>
                <a:cubicBezTo>
                  <a:pt x="224" y="0"/>
                  <a:pt x="0" y="632"/>
                  <a:pt x="0" y="1411"/>
                </a:cubicBezTo>
                <a:lnTo>
                  <a:pt x="0" y="15023"/>
                </a:lnTo>
                <a:cubicBezTo>
                  <a:pt x="0" y="15802"/>
                  <a:pt x="224" y="16434"/>
                  <a:pt x="499" y="16434"/>
                </a:cubicBezTo>
                <a:lnTo>
                  <a:pt x="3661" y="16434"/>
                </a:lnTo>
                <a:lnTo>
                  <a:pt x="3912" y="21600"/>
                </a:lnTo>
                <a:lnTo>
                  <a:pt x="4162" y="16434"/>
                </a:lnTo>
                <a:lnTo>
                  <a:pt x="21101" y="16434"/>
                </a:lnTo>
                <a:cubicBezTo>
                  <a:pt x="21376" y="16434"/>
                  <a:pt x="21600" y="15802"/>
                  <a:pt x="21600" y="15023"/>
                </a:cubicBezTo>
                <a:lnTo>
                  <a:pt x="21600" y="1411"/>
                </a:lnTo>
                <a:cubicBezTo>
                  <a:pt x="21600" y="632"/>
                  <a:pt x="21376" y="0"/>
                  <a:pt x="21101" y="0"/>
                </a:cubicBezTo>
                <a:lnTo>
                  <a:pt x="499" y="0"/>
                </a:lnTo>
                <a:close/>
                <a:moveTo>
                  <a:pt x="499" y="0"/>
                </a:moveTo>
              </a:path>
            </a:pathLst>
          </a:custGeom>
          <a:solidFill>
            <a:schemeClr val="accent4">
              <a:lumMod val="10000"/>
              <a:lumOff val="90000"/>
            </a:schemeClr>
          </a:solidFill>
          <a:ln>
            <a:noFill/>
          </a:ln>
        </p:spPr>
        <p:txBody>
          <a:bodyPr lIns="0" tIns="0" rIns="0" bIns="0"/>
          <a:lstStyle/>
          <a:p>
            <a:endParaRPr lang="en-US"/>
          </a:p>
        </p:txBody>
      </p:sp>
      <p:pic>
        <p:nvPicPr>
          <p:cNvPr id="9728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7284" name="Rectangle 4"/>
          <p:cNvSpPr>
            <a:spLocks/>
          </p:cNvSpPr>
          <p:nvPr/>
        </p:nvSpPr>
        <p:spPr bwMode="auto">
          <a:xfrm>
            <a:off x="1414463" y="1150938"/>
            <a:ext cx="2451100"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800" b="1" dirty="0">
                <a:solidFill>
                  <a:schemeClr val="accent2">
                    <a:lumMod val="60000"/>
                    <a:lumOff val="40000"/>
                  </a:schemeClr>
                </a:solidFill>
                <a:latin typeface="Century Gothic" charset="0"/>
                <a:cs typeface="Georgia" charset="0"/>
              </a:rPr>
              <a:t>Let’s Practice!</a:t>
            </a:r>
          </a:p>
        </p:txBody>
      </p:sp>
      <p:sp>
        <p:nvSpPr>
          <p:cNvPr id="97285" name="Rectangle 5"/>
          <p:cNvSpPr>
            <a:spLocks/>
          </p:cNvSpPr>
          <p:nvPr/>
        </p:nvSpPr>
        <p:spPr bwMode="auto">
          <a:xfrm>
            <a:off x="255588" y="2089150"/>
            <a:ext cx="12992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b="1" dirty="0">
                <a:solidFill>
                  <a:srgbClr val="474D88"/>
                </a:solidFill>
                <a:latin typeface="Century Gothic" charset="0"/>
                <a:cs typeface="Georgia" charset="0"/>
              </a:rPr>
              <a:t>With a partner, talk about </a:t>
            </a:r>
          </a:p>
          <a:p>
            <a:r>
              <a:rPr lang="en-US" b="1" dirty="0">
                <a:solidFill>
                  <a:srgbClr val="474D88"/>
                </a:solidFill>
                <a:latin typeface="Century Gothic" charset="0"/>
                <a:cs typeface="Georgia" charset="0"/>
              </a:rPr>
              <a:t>what you like to do on a summer day!</a:t>
            </a:r>
          </a:p>
        </p:txBody>
      </p:sp>
      <p:sp>
        <p:nvSpPr>
          <p:cNvPr id="97286" name="Rectangle 6"/>
          <p:cNvSpPr>
            <a:spLocks/>
          </p:cNvSpPr>
          <p:nvPr/>
        </p:nvSpPr>
        <p:spPr bwMode="auto">
          <a:xfrm>
            <a:off x="8798933" y="5424210"/>
            <a:ext cx="2965023"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dirty="0">
                <a:solidFill>
                  <a:schemeClr val="tx1"/>
                </a:solidFill>
                <a:latin typeface="Century Gothic"/>
                <a:cs typeface="Century Gothic"/>
              </a:rPr>
              <a:t>Ready...Set...</a:t>
            </a:r>
          </a:p>
          <a:p>
            <a:endParaRPr lang="en-US" dirty="0">
              <a:solidFill>
                <a:schemeClr val="tx1"/>
              </a:solidFill>
              <a:latin typeface="Century Gothic"/>
              <a:cs typeface="Century Gothic"/>
            </a:endParaRPr>
          </a:p>
          <a:p>
            <a:r>
              <a:rPr lang="en-US" sz="6400" dirty="0">
                <a:solidFill>
                  <a:schemeClr val="tx1"/>
                </a:solidFill>
                <a:latin typeface="Century Gothic"/>
                <a:cs typeface="Century Gothic"/>
                <a:sym typeface="Georgia Bold" charset="0"/>
              </a:rPr>
              <a:t> GO!</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902200"/>
            <a:ext cx="73025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9330" name="AutoShape 2"/>
          <p:cNvSpPr>
            <a:spLocks/>
          </p:cNvSpPr>
          <p:nvPr/>
        </p:nvSpPr>
        <p:spPr bwMode="auto">
          <a:xfrm>
            <a:off x="1257300" y="1308100"/>
            <a:ext cx="10985500" cy="2959100"/>
          </a:xfrm>
          <a:custGeom>
            <a:avLst/>
            <a:gdLst>
              <a:gd name="T0" fmla="*/ 2147483647 w 21600"/>
              <a:gd name="T1" fmla="*/ 0 h 16434"/>
              <a:gd name="T2" fmla="*/ 0 w 21600"/>
              <a:gd name="T3" fmla="*/ 2147483647 h 16434"/>
              <a:gd name="T4" fmla="*/ 0 w 21600"/>
              <a:gd name="T5" fmla="*/ 2147483647 h 16434"/>
              <a:gd name="T6" fmla="*/ 2147483647 w 21600"/>
              <a:gd name="T7" fmla="*/ 2147483647 h 16434"/>
              <a:gd name="T8" fmla="*/ 2147483647 w 21600"/>
              <a:gd name="T9" fmla="*/ 2147483647 h 16434"/>
              <a:gd name="T10" fmla="*/ 2147483647 w 21600"/>
              <a:gd name="T11" fmla="*/ 2147483647 h 16434"/>
              <a:gd name="T12" fmla="*/ 2147483647 w 21600"/>
              <a:gd name="T13" fmla="*/ 2147483647 h 16434"/>
              <a:gd name="T14" fmla="*/ 2147483647 w 21600"/>
              <a:gd name="T15" fmla="*/ 2147483647 h 16434"/>
              <a:gd name="T16" fmla="*/ 2147483647 w 21600"/>
              <a:gd name="T17" fmla="*/ 2147483647 h 16434"/>
              <a:gd name="T18" fmla="*/ 2147483647 w 21600"/>
              <a:gd name="T19" fmla="*/ 2147483647 h 16434"/>
              <a:gd name="T20" fmla="*/ 2147483647 w 21600"/>
              <a:gd name="T21" fmla="*/ 0 h 16434"/>
              <a:gd name="T22" fmla="*/ 2147483647 w 21600"/>
              <a:gd name="T23" fmla="*/ 0 h 16434"/>
              <a:gd name="T24" fmla="*/ 2147483647 w 21600"/>
              <a:gd name="T25" fmla="*/ 0 h 16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16434">
                <a:moveTo>
                  <a:pt x="499" y="0"/>
                </a:moveTo>
                <a:cubicBezTo>
                  <a:pt x="224" y="0"/>
                  <a:pt x="0" y="632"/>
                  <a:pt x="0" y="1411"/>
                </a:cubicBezTo>
                <a:lnTo>
                  <a:pt x="0" y="15023"/>
                </a:lnTo>
                <a:cubicBezTo>
                  <a:pt x="0" y="15802"/>
                  <a:pt x="224" y="16434"/>
                  <a:pt x="499" y="16434"/>
                </a:cubicBezTo>
                <a:lnTo>
                  <a:pt x="3661" y="16434"/>
                </a:lnTo>
                <a:lnTo>
                  <a:pt x="3912" y="21600"/>
                </a:lnTo>
                <a:lnTo>
                  <a:pt x="4162" y="16434"/>
                </a:lnTo>
                <a:lnTo>
                  <a:pt x="21101" y="16434"/>
                </a:lnTo>
                <a:cubicBezTo>
                  <a:pt x="21376" y="16434"/>
                  <a:pt x="21600" y="15802"/>
                  <a:pt x="21600" y="15023"/>
                </a:cubicBezTo>
                <a:lnTo>
                  <a:pt x="21600" y="1411"/>
                </a:lnTo>
                <a:cubicBezTo>
                  <a:pt x="21600" y="632"/>
                  <a:pt x="21376" y="0"/>
                  <a:pt x="21101" y="0"/>
                </a:cubicBezTo>
                <a:lnTo>
                  <a:pt x="499" y="0"/>
                </a:lnTo>
                <a:close/>
                <a:moveTo>
                  <a:pt x="499" y="0"/>
                </a:moveTo>
              </a:path>
            </a:pathLst>
          </a:custGeom>
          <a:solidFill>
            <a:schemeClr val="accent4">
              <a:lumMod val="75000"/>
              <a:lumOff val="25000"/>
            </a:schemeClr>
          </a:solidFill>
          <a:ln>
            <a:noFill/>
          </a:ln>
        </p:spPr>
        <p:txBody>
          <a:bodyPr lIns="0" tIns="0" rIns="0" bIns="0"/>
          <a:lstStyle/>
          <a:p>
            <a:endParaRPr lang="en-US"/>
          </a:p>
        </p:txBody>
      </p:sp>
      <p:pic>
        <p:nvPicPr>
          <p:cNvPr id="9933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99332" name="Rectangle 4"/>
          <p:cNvSpPr>
            <a:spLocks/>
          </p:cNvSpPr>
          <p:nvPr/>
        </p:nvSpPr>
        <p:spPr bwMode="auto">
          <a:xfrm>
            <a:off x="255588" y="1828800"/>
            <a:ext cx="12992100"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a:solidFill>
                  <a:srgbClr val="FFFFFF"/>
                </a:solidFill>
                <a:latin typeface="Century Gothic" charset="0"/>
                <a:cs typeface="Georgia" charset="0"/>
              </a:rPr>
              <a:t>In the summer, I like </a:t>
            </a:r>
            <a:r>
              <a:rPr lang="en-US">
                <a:solidFill>
                  <a:srgbClr val="FFFFFF"/>
                </a:solidFill>
                <a:cs typeface="Georgia" charset="0"/>
              </a:rPr>
              <a:t>_____________________</a:t>
            </a:r>
          </a:p>
          <a:p>
            <a:r>
              <a:rPr lang="en-US">
                <a:solidFill>
                  <a:srgbClr val="FFFFFF"/>
                </a:solidFill>
                <a:cs typeface="Georgia" charset="0"/>
              </a:rPr>
              <a:t>____________________________________</a:t>
            </a:r>
          </a:p>
          <a:p>
            <a:r>
              <a:rPr lang="en-US">
                <a:solidFill>
                  <a:srgbClr val="FFFFFF"/>
                </a:solidFill>
                <a:cs typeface="Georgia" charset="0"/>
              </a:rPr>
              <a:t>____________________________________</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01379" name="Rectangle 3"/>
          <p:cNvSpPr>
            <a:spLocks/>
          </p:cNvSpPr>
          <p:nvPr/>
        </p:nvSpPr>
        <p:spPr bwMode="auto">
          <a:xfrm>
            <a:off x="1749425" y="1997075"/>
            <a:ext cx="929005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171450" indent="1588" algn="l">
              <a:spcBef>
                <a:spcPts val="2000"/>
              </a:spcBef>
              <a:buSzPct val="77000"/>
            </a:pPr>
            <a:r>
              <a:rPr lang="en-US" sz="3000" dirty="0">
                <a:solidFill>
                  <a:srgbClr val="005A7C"/>
                </a:solidFill>
                <a:latin typeface="Century Gothic" charset="0"/>
                <a:cs typeface="Century Gothic" charset="0"/>
                <a:sym typeface="Century Gothic" charset="0"/>
              </a:rPr>
              <a:t>Talk to each other using words like ‘Thank you’ and ‘please’</a:t>
            </a:r>
          </a:p>
          <a:p>
            <a:pPr marL="863600" indent="-647700" algn="l">
              <a:spcBef>
                <a:spcPts val="2000"/>
              </a:spcBef>
              <a:buSzPct val="77000"/>
            </a:pP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01380"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8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dirty="0">
                <a:latin typeface="Century Gothic" charset="0"/>
                <a:cs typeface="Georgia" charset="0"/>
              </a:rPr>
              <a:t>What did I just learn?</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a:xfrm>
            <a:off x="1270000" y="-5132312"/>
            <a:ext cx="10464800" cy="2349500"/>
          </a:xfrm>
        </p:spPr>
        <p:txBody>
          <a:bodyPr/>
          <a:lstStyle/>
          <a:p>
            <a:pPr eaLnBrk="1" hangingPunct="1">
              <a:defRPr/>
            </a:pPr>
            <a:r>
              <a:rPr lang="en-US" dirty="0">
                <a:latin typeface="Century Gothic"/>
                <a:ea typeface="Kaiti SC Regular" charset="0"/>
                <a:cs typeface="Century Gothic"/>
              </a:rPr>
              <a:t>Today’s letters! -&gt; ‘TT’</a:t>
            </a:r>
          </a:p>
        </p:txBody>
      </p:sp>
      <p:pic>
        <p:nvPicPr>
          <p:cNvPr id="1034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49575" y="3302000"/>
            <a:ext cx="70913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34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dirty="0">
                <a:latin typeface="Century Gothic" charset="0"/>
                <a:cs typeface="Georgia" charset="0"/>
              </a:rPr>
              <a:t>Today’s Letters -&gt; ‘</a:t>
            </a:r>
            <a:r>
              <a:rPr lang="en-US" sz="6000" b="1" dirty="0" err="1">
                <a:latin typeface="Century Gothic" charset="0"/>
                <a:cs typeface="Georgia" charset="0"/>
              </a:rPr>
              <a:t>tt</a:t>
            </a:r>
            <a:r>
              <a:rPr lang="en-US" sz="6000" b="1" dirty="0">
                <a:latin typeface="Century Gothic" charset="0"/>
                <a:cs typeface="Georgia"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p:cNvSpPr>
          <p:nvPr/>
        </p:nvSpPr>
        <p:spPr bwMode="auto">
          <a:xfrm>
            <a:off x="3416300" y="742950"/>
            <a:ext cx="80645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a:solidFill>
                  <a:srgbClr val="005A7C"/>
                </a:solidFill>
                <a:latin typeface="Century Gothic" charset="0"/>
                <a:cs typeface="Century Gothic" charset="0"/>
                <a:sym typeface="Century Gothic" charset="0"/>
              </a:rPr>
              <a:t>Match the picture with the word </a:t>
            </a:r>
          </a:p>
          <a:p>
            <a:pPr>
              <a:spcBef>
                <a:spcPts val="2000"/>
              </a:spcBef>
            </a:pPr>
            <a:endParaRPr lang="en-US">
              <a:solidFill>
                <a:schemeClr val="tx1"/>
              </a:solidFill>
              <a:cs typeface="Georgia" charset="0"/>
            </a:endParaRPr>
          </a:p>
        </p:txBody>
      </p:sp>
      <p:pic>
        <p:nvPicPr>
          <p:cNvPr id="1054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00832" y="1625600"/>
            <a:ext cx="2108200"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547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0832" y="6616700"/>
            <a:ext cx="2108200"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547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46845" y="4368800"/>
            <a:ext cx="2414587" cy="161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5477"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5478" name="Rectangle 1"/>
          <p:cNvSpPr>
            <a:spLocks noChangeArrowheads="1"/>
          </p:cNvSpPr>
          <p:nvPr/>
        </p:nvSpPr>
        <p:spPr bwMode="auto">
          <a:xfrm>
            <a:off x="8767985" y="1965325"/>
            <a:ext cx="3455988"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Mi</a:t>
            </a:r>
            <a:r>
              <a:rPr lang="en-US" sz="4400" dirty="0">
                <a:solidFill>
                  <a:srgbClr val="D90B00"/>
                </a:solidFill>
                <a:cs typeface="Georgia" charset="0"/>
              </a:rPr>
              <a:t>tt</a:t>
            </a:r>
            <a:r>
              <a:rPr lang="en-US" sz="4400" dirty="0">
                <a:solidFill>
                  <a:schemeClr val="tx1"/>
                </a:solidFill>
                <a:cs typeface="Georgia" charset="0"/>
              </a:rPr>
              <a:t>ens</a:t>
            </a:r>
          </a:p>
        </p:txBody>
      </p:sp>
      <p:sp>
        <p:nvSpPr>
          <p:cNvPr id="105479" name="Rectangle 10"/>
          <p:cNvSpPr>
            <a:spLocks noChangeArrowheads="1"/>
          </p:cNvSpPr>
          <p:nvPr/>
        </p:nvSpPr>
        <p:spPr bwMode="auto">
          <a:xfrm>
            <a:off x="8734648" y="4516760"/>
            <a:ext cx="3457575"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dirty="0">
                <a:solidFill>
                  <a:schemeClr val="tx1"/>
                </a:solidFill>
                <a:cs typeface="Georgia" charset="0"/>
              </a:rPr>
              <a:t>Ke</a:t>
            </a:r>
            <a:r>
              <a:rPr lang="en-US" sz="4400" dirty="0">
                <a:solidFill>
                  <a:srgbClr val="D90B00"/>
                </a:solidFill>
                <a:cs typeface="Georgia" charset="0"/>
              </a:rPr>
              <a:t>tt</a:t>
            </a:r>
            <a:r>
              <a:rPr lang="en-US" sz="4400" dirty="0">
                <a:solidFill>
                  <a:schemeClr val="tx1"/>
                </a:solidFill>
                <a:cs typeface="Georgia" charset="0"/>
              </a:rPr>
              <a:t>le</a:t>
            </a:r>
          </a:p>
        </p:txBody>
      </p:sp>
      <p:sp>
        <p:nvSpPr>
          <p:cNvPr id="105480" name="Rectangle 11"/>
          <p:cNvSpPr>
            <a:spLocks noChangeArrowheads="1"/>
          </p:cNvSpPr>
          <p:nvPr/>
        </p:nvSpPr>
        <p:spPr bwMode="auto">
          <a:xfrm>
            <a:off x="8734648" y="6956425"/>
            <a:ext cx="3457575"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a:solidFill>
                  <a:schemeClr val="tx1"/>
                </a:solidFill>
                <a:cs typeface="Georgia" charset="0"/>
              </a:rPr>
              <a:t>Ki</a:t>
            </a:r>
            <a:r>
              <a:rPr lang="en-US" sz="4400">
                <a:solidFill>
                  <a:srgbClr val="D90B00"/>
                </a:solidFill>
                <a:cs typeface="Georgia" charset="0"/>
              </a:rPr>
              <a:t>tt</a:t>
            </a:r>
            <a:r>
              <a:rPr lang="en-US" sz="4400">
                <a:solidFill>
                  <a:schemeClr val="tx1"/>
                </a:solidFill>
                <a:cs typeface="Georgia" charset="0"/>
              </a:rPr>
              <a:t>en</a:t>
            </a:r>
          </a:p>
        </p:txBody>
      </p:sp>
      <p:sp>
        <p:nvSpPr>
          <p:cNvPr id="2" name="Oval 1"/>
          <p:cNvSpPr/>
          <p:nvPr/>
        </p:nvSpPr>
        <p:spPr bwMode="auto">
          <a:xfrm>
            <a:off x="3550072" y="242852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2" name="Oval 11"/>
          <p:cNvSpPr/>
          <p:nvPr/>
        </p:nvSpPr>
        <p:spPr bwMode="auto">
          <a:xfrm>
            <a:off x="3550072" y="494880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3" name="Oval 12"/>
          <p:cNvSpPr/>
          <p:nvPr/>
        </p:nvSpPr>
        <p:spPr bwMode="auto">
          <a:xfrm>
            <a:off x="3550072" y="7253064"/>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4" name="Oval 13"/>
          <p:cNvSpPr/>
          <p:nvPr/>
        </p:nvSpPr>
        <p:spPr bwMode="auto">
          <a:xfrm>
            <a:off x="8014568" y="242852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5" name="Oval 14"/>
          <p:cNvSpPr/>
          <p:nvPr/>
        </p:nvSpPr>
        <p:spPr bwMode="auto">
          <a:xfrm>
            <a:off x="8014568" y="494880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6" name="Oval 15"/>
          <p:cNvSpPr/>
          <p:nvPr/>
        </p:nvSpPr>
        <p:spPr bwMode="auto">
          <a:xfrm>
            <a:off x="8014568" y="7253064"/>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p:cNvSpPr>
          <p:nvPr/>
        </p:nvSpPr>
        <p:spPr bwMode="auto">
          <a:xfrm>
            <a:off x="3416300" y="742950"/>
            <a:ext cx="80645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a:solidFill>
                  <a:srgbClr val="005A7C"/>
                </a:solidFill>
                <a:latin typeface="Century Gothic" charset="0"/>
                <a:cs typeface="Century Gothic" charset="0"/>
                <a:sym typeface="Century Gothic" charset="0"/>
              </a:rPr>
              <a:t>Match the picture with the word </a:t>
            </a:r>
          </a:p>
          <a:p>
            <a:pPr>
              <a:spcBef>
                <a:spcPts val="2000"/>
              </a:spcBef>
            </a:pPr>
            <a:endParaRPr lang="en-US">
              <a:solidFill>
                <a:schemeClr val="tx1"/>
              </a:solidFill>
              <a:cs typeface="Georgia" charset="0"/>
            </a:endParaRPr>
          </a:p>
        </p:txBody>
      </p:sp>
      <p:pic>
        <p:nvPicPr>
          <p:cNvPr id="107522"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2938" y="4618038"/>
            <a:ext cx="2806700" cy="171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7523"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263" y="6769100"/>
            <a:ext cx="1468437"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7524" name="AutoShape 7"/>
          <p:cNvSpPr>
            <a:spLocks/>
          </p:cNvSpPr>
          <p:nvPr/>
        </p:nvSpPr>
        <p:spPr bwMode="auto">
          <a:xfrm flipH="1">
            <a:off x="2438400" y="8189168"/>
            <a:ext cx="1193800" cy="469900"/>
          </a:xfrm>
          <a:prstGeom prst="rightArrow">
            <a:avLst>
              <a:gd name="adj1" fmla="val 32000"/>
              <a:gd name="adj2" fmla="val 118923"/>
            </a:avLst>
          </a:prstGeom>
          <a:solidFill>
            <a:srgbClr val="FF41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CA"/>
          </a:p>
        </p:txBody>
      </p:sp>
      <p:pic>
        <p:nvPicPr>
          <p:cNvPr id="107525"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7113" y="1943100"/>
            <a:ext cx="2057400" cy="187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7526" name="Picture 9"/>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7527" name="Rectangle 10"/>
          <p:cNvSpPr>
            <a:spLocks noChangeArrowheads="1"/>
          </p:cNvSpPr>
          <p:nvPr/>
        </p:nvSpPr>
        <p:spPr bwMode="auto">
          <a:xfrm>
            <a:off x="8984009" y="1965325"/>
            <a:ext cx="3455988"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a:solidFill>
                  <a:schemeClr val="tx1"/>
                </a:solidFill>
                <a:cs typeface="Georgia" charset="0"/>
              </a:rPr>
              <a:t>Co</a:t>
            </a:r>
            <a:r>
              <a:rPr lang="en-US" sz="4400">
                <a:solidFill>
                  <a:srgbClr val="D90B00"/>
                </a:solidFill>
                <a:cs typeface="Georgia" charset="0"/>
              </a:rPr>
              <a:t>tt</a:t>
            </a:r>
            <a:r>
              <a:rPr lang="en-US" sz="4400">
                <a:solidFill>
                  <a:schemeClr val="tx1"/>
                </a:solidFill>
                <a:cs typeface="Georgia" charset="0"/>
              </a:rPr>
              <a:t>age</a:t>
            </a:r>
          </a:p>
        </p:txBody>
      </p:sp>
      <p:sp>
        <p:nvSpPr>
          <p:cNvPr id="107528" name="Rectangle 11"/>
          <p:cNvSpPr>
            <a:spLocks noChangeArrowheads="1"/>
          </p:cNvSpPr>
          <p:nvPr/>
        </p:nvSpPr>
        <p:spPr bwMode="auto">
          <a:xfrm>
            <a:off x="8950672" y="4460875"/>
            <a:ext cx="3457575"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a:solidFill>
                  <a:schemeClr val="tx1"/>
                </a:solidFill>
                <a:cs typeface="Georgia" charset="0"/>
              </a:rPr>
              <a:t>Li</a:t>
            </a:r>
            <a:r>
              <a:rPr lang="en-US" sz="4400">
                <a:solidFill>
                  <a:srgbClr val="D90B00"/>
                </a:solidFill>
                <a:cs typeface="Georgia" charset="0"/>
              </a:rPr>
              <a:t>tt</a:t>
            </a:r>
            <a:r>
              <a:rPr lang="en-US" sz="4400">
                <a:solidFill>
                  <a:schemeClr val="tx1"/>
                </a:solidFill>
                <a:cs typeface="Georgia" charset="0"/>
              </a:rPr>
              <a:t>le</a:t>
            </a:r>
          </a:p>
        </p:txBody>
      </p:sp>
      <p:sp>
        <p:nvSpPr>
          <p:cNvPr id="107529" name="Rectangle 12"/>
          <p:cNvSpPr>
            <a:spLocks noChangeArrowheads="1"/>
          </p:cNvSpPr>
          <p:nvPr/>
        </p:nvSpPr>
        <p:spPr bwMode="auto">
          <a:xfrm>
            <a:off x="8950672" y="6956425"/>
            <a:ext cx="3457575" cy="1428750"/>
          </a:xfrm>
          <a:prstGeom prst="rect">
            <a:avLst/>
          </a:prstGeom>
          <a:solidFill>
            <a:srgbClr val="FCFC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a:solidFill>
                  <a:schemeClr val="tx1"/>
                </a:solidFill>
                <a:cs typeface="Georgia" charset="0"/>
              </a:rPr>
              <a:t>O</a:t>
            </a:r>
            <a:r>
              <a:rPr lang="en-US" sz="4400">
                <a:solidFill>
                  <a:srgbClr val="D90B00"/>
                </a:solidFill>
                <a:cs typeface="Georgia" charset="0"/>
              </a:rPr>
              <a:t>tt</a:t>
            </a:r>
            <a:r>
              <a:rPr lang="en-US" sz="4400">
                <a:solidFill>
                  <a:schemeClr val="tx1"/>
                </a:solidFill>
                <a:cs typeface="Georgia" charset="0"/>
              </a:rPr>
              <a:t>er</a:t>
            </a:r>
          </a:p>
        </p:txBody>
      </p:sp>
      <p:sp>
        <p:nvSpPr>
          <p:cNvPr id="11" name="Oval 10"/>
          <p:cNvSpPr/>
          <p:nvPr/>
        </p:nvSpPr>
        <p:spPr bwMode="auto">
          <a:xfrm>
            <a:off x="3550072" y="242852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2" name="Oval 11"/>
          <p:cNvSpPr/>
          <p:nvPr/>
        </p:nvSpPr>
        <p:spPr bwMode="auto">
          <a:xfrm>
            <a:off x="3550072" y="494880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3" name="Oval 12"/>
          <p:cNvSpPr/>
          <p:nvPr/>
        </p:nvSpPr>
        <p:spPr bwMode="auto">
          <a:xfrm>
            <a:off x="3550072" y="7253064"/>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4" name="Oval 13"/>
          <p:cNvSpPr/>
          <p:nvPr/>
        </p:nvSpPr>
        <p:spPr bwMode="auto">
          <a:xfrm>
            <a:off x="8014568" y="242852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5" name="Oval 14"/>
          <p:cNvSpPr/>
          <p:nvPr/>
        </p:nvSpPr>
        <p:spPr bwMode="auto">
          <a:xfrm>
            <a:off x="8014568" y="4948808"/>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
        <p:nvSpPr>
          <p:cNvPr id="16" name="Oval 15"/>
          <p:cNvSpPr/>
          <p:nvPr/>
        </p:nvSpPr>
        <p:spPr bwMode="auto">
          <a:xfrm>
            <a:off x="8014568" y="7253064"/>
            <a:ext cx="576064" cy="576064"/>
          </a:xfrm>
          <a:prstGeom prst="ellipse">
            <a:avLst/>
          </a:prstGeom>
          <a:solidFill>
            <a:schemeClr val="accent1">
              <a:lumMod val="60000"/>
              <a:lumOff val="40000"/>
            </a:schemeClr>
          </a:solidFill>
          <a:ln w="57150" cmpd="sng">
            <a:solidFill>
              <a:schemeClr val="accent6">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04E74"/>
              </a:solidFill>
              <a:effectLst/>
              <a:latin typeface="Georgia" charset="0"/>
              <a:ea typeface="Songti SC Regular" charset="0"/>
              <a:cs typeface="Songti SC Regular" charset="0"/>
              <a:sym typeface="Georgia"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8546"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81088" y="4191000"/>
            <a:ext cx="3035300" cy="169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8547"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888413" y="3868738"/>
            <a:ext cx="3036887"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8548"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59100" y="6715125"/>
            <a:ext cx="3263900" cy="217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8549" name="Picture 8"/>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683500" y="6596063"/>
            <a:ext cx="3582988"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08550" name="Picture 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13300" y="4211638"/>
            <a:ext cx="33782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08551" name="Rectangle 3"/>
          <p:cNvSpPr>
            <a:spLocks/>
          </p:cNvSpPr>
          <p:nvPr/>
        </p:nvSpPr>
        <p:spPr bwMode="auto">
          <a:xfrm>
            <a:off x="1749425" y="1997075"/>
            <a:ext cx="929005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9"/>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Learn about different ways to travel</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08552" name="Picture 12" descr="C:\Users\Admin\Desktop\checkmark.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5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11"/>
              </a:buBlip>
            </a:pPr>
            <a:r>
              <a:rPr lang="en-US" sz="6000" b="1" dirty="0">
                <a:latin typeface="Century Gothic" charset="0"/>
                <a:cs typeface="Georgia" charset="0"/>
              </a:rPr>
              <a:t>What did I learn today?</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0594"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did I learn today?</a:t>
            </a:r>
          </a:p>
        </p:txBody>
      </p:sp>
      <p:sp>
        <p:nvSpPr>
          <p:cNvPr id="110595" name="Rectangle 3"/>
          <p:cNvSpPr>
            <a:spLocks/>
          </p:cNvSpPr>
          <p:nvPr/>
        </p:nvSpPr>
        <p:spPr bwMode="auto">
          <a:xfrm>
            <a:off x="1749425" y="1997075"/>
            <a:ext cx="929005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Talk to each other using words like ‘Thank you’ and ‘please’</a:t>
            </a:r>
          </a:p>
          <a:p>
            <a:pPr marL="863600" indent="-647700" algn="l">
              <a:spcBef>
                <a:spcPts val="2000"/>
              </a:spcBef>
              <a:buSzPct val="77000"/>
            </a:pPr>
            <a:endParaRPr lang="en-CA"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0596" name="Picture 12"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AutoShape 5"/>
          <p:cNvSpPr>
            <a:spLocks/>
          </p:cNvSpPr>
          <p:nvPr/>
        </p:nvSpPr>
        <p:spPr bwMode="auto">
          <a:xfrm>
            <a:off x="9526736" y="4444752"/>
            <a:ext cx="2079843" cy="1360847"/>
          </a:xfrm>
          <a:custGeom>
            <a:avLst/>
            <a:gdLst>
              <a:gd name="T0" fmla="*/ 2147483647 w 21600"/>
              <a:gd name="T1" fmla="*/ 0 h 17732"/>
              <a:gd name="T2" fmla="*/ 0 w 21600"/>
              <a:gd name="T3" fmla="*/ 2147483647 h 17732"/>
              <a:gd name="T4" fmla="*/ 0 w 21600"/>
              <a:gd name="T5" fmla="*/ 2147483647 h 17732"/>
              <a:gd name="T6" fmla="*/ 2147483647 w 21600"/>
              <a:gd name="T7" fmla="*/ 2147483647 h 17732"/>
              <a:gd name="T8" fmla="*/ 2147483647 w 21600"/>
              <a:gd name="T9" fmla="*/ 2147483647 h 17732"/>
              <a:gd name="T10" fmla="*/ 2147483647 w 21600"/>
              <a:gd name="T11" fmla="*/ 2147483647 h 17732"/>
              <a:gd name="T12" fmla="*/ 2147483647 w 21600"/>
              <a:gd name="T13" fmla="*/ 2147483647 h 17732"/>
              <a:gd name="T14" fmla="*/ 2147483647 w 21600"/>
              <a:gd name="T15" fmla="*/ 2147483647 h 17732"/>
              <a:gd name="T16" fmla="*/ 2147483647 w 21600"/>
              <a:gd name="T17" fmla="*/ 2147483647 h 17732"/>
              <a:gd name="T18" fmla="*/ 2147483647 w 21600"/>
              <a:gd name="T19" fmla="*/ 0 h 17732"/>
              <a:gd name="T20" fmla="*/ 2147483647 w 21600"/>
              <a:gd name="T21" fmla="*/ 0 h 17732"/>
              <a:gd name="T22" fmla="*/ 2147483647 w 21600"/>
              <a:gd name="T23" fmla="*/ 0 h 177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17732">
                <a:moveTo>
                  <a:pt x="1282" y="0"/>
                </a:moveTo>
                <a:cubicBezTo>
                  <a:pt x="574" y="0"/>
                  <a:pt x="0" y="767"/>
                  <a:pt x="0" y="1713"/>
                </a:cubicBezTo>
                <a:lnTo>
                  <a:pt x="0" y="16019"/>
                </a:lnTo>
                <a:cubicBezTo>
                  <a:pt x="0" y="16479"/>
                  <a:pt x="137" y="16897"/>
                  <a:pt x="359" y="17205"/>
                </a:cubicBezTo>
                <a:lnTo>
                  <a:pt x="254" y="21600"/>
                </a:lnTo>
                <a:lnTo>
                  <a:pt x="1654" y="17732"/>
                </a:lnTo>
                <a:lnTo>
                  <a:pt x="20318" y="17732"/>
                </a:lnTo>
                <a:cubicBezTo>
                  <a:pt x="21026" y="17732"/>
                  <a:pt x="21600" y="16965"/>
                  <a:pt x="21600" y="16019"/>
                </a:cubicBezTo>
                <a:lnTo>
                  <a:pt x="21600" y="1713"/>
                </a:lnTo>
                <a:cubicBezTo>
                  <a:pt x="21600" y="767"/>
                  <a:pt x="21026" y="0"/>
                  <a:pt x="20318" y="0"/>
                </a:cubicBezTo>
                <a:lnTo>
                  <a:pt x="1282" y="0"/>
                </a:lnTo>
                <a:close/>
                <a:moveTo>
                  <a:pt x="1282" y="0"/>
                </a:moveTo>
              </a:path>
            </a:pathLst>
          </a:custGeom>
          <a:solidFill>
            <a:srgbClr val="F3EB00"/>
          </a:solidFill>
          <a:ln>
            <a:noFill/>
          </a:ln>
          <a:extLst>
            <a:ext uri="{91240B29-F687-4f45-9708-019B960494DF}">
              <a14:hiddenLine xmlns=""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10" name="AutoShape 3"/>
          <p:cNvSpPr>
            <a:spLocks/>
          </p:cNvSpPr>
          <p:nvPr/>
        </p:nvSpPr>
        <p:spPr bwMode="auto">
          <a:xfrm flipH="1">
            <a:off x="6890259" y="4455238"/>
            <a:ext cx="1657835" cy="1428422"/>
          </a:xfrm>
          <a:prstGeom prst="wedgeEllipseCallout">
            <a:avLst>
              <a:gd name="adj1" fmla="val -56676"/>
              <a:gd name="adj2" fmla="val 52065"/>
            </a:avLst>
          </a:prstGeom>
          <a:blipFill dpi="0" rotWithShape="0">
            <a:blip r:embed="rId7"/>
            <a:srcRect/>
            <a:tile tx="0" ty="0" sx="100000" sy="100000" flip="none" algn="tl"/>
          </a:blip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CA"/>
          </a:p>
        </p:txBody>
      </p:sp>
      <p:sp>
        <p:nvSpPr>
          <p:cNvPr id="11" name="Rectangle 7"/>
          <p:cNvSpPr>
            <a:spLocks/>
          </p:cNvSpPr>
          <p:nvPr/>
        </p:nvSpPr>
        <p:spPr bwMode="auto">
          <a:xfrm>
            <a:off x="7130490" y="4895223"/>
            <a:ext cx="1259948" cy="494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400" b="1" dirty="0">
                <a:solidFill>
                  <a:srgbClr val="FCFCFC"/>
                </a:solidFill>
                <a:latin typeface="Century Gothic" charset="0"/>
                <a:cs typeface="Georgia" charset="0"/>
              </a:rPr>
              <a:t>“Hi, my name is Jessica”</a:t>
            </a:r>
          </a:p>
        </p:txBody>
      </p:sp>
      <p:sp>
        <p:nvSpPr>
          <p:cNvPr id="12" name="Rectangle 9"/>
          <p:cNvSpPr>
            <a:spLocks/>
          </p:cNvSpPr>
          <p:nvPr/>
        </p:nvSpPr>
        <p:spPr bwMode="auto">
          <a:xfrm>
            <a:off x="9513428" y="4887286"/>
            <a:ext cx="2057384" cy="494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400" b="1" dirty="0">
                <a:solidFill>
                  <a:srgbClr val="00273A"/>
                </a:solidFill>
                <a:latin typeface="Century Gothic" charset="0"/>
                <a:cs typeface="Georgia" charset="0"/>
              </a:rPr>
              <a:t>‘Hello, </a:t>
            </a:r>
          </a:p>
          <a:p>
            <a:r>
              <a:rPr lang="en-US" sz="2400" b="1" dirty="0">
                <a:solidFill>
                  <a:srgbClr val="00273A"/>
                </a:solidFill>
                <a:latin typeface="Century Gothic" charset="0"/>
                <a:cs typeface="Georgia" charset="0"/>
              </a:rPr>
              <a:t>my name is Holly”</a:t>
            </a:r>
          </a:p>
        </p:txBody>
      </p:sp>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376" y="6075298"/>
            <a:ext cx="6718424" cy="369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12642"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54600" y="4660900"/>
            <a:ext cx="2108200"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12643"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458913" y="4775200"/>
            <a:ext cx="2057400" cy="187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12644"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002713" y="4902200"/>
            <a:ext cx="2414587" cy="161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2645" name="Rectangle 3"/>
          <p:cNvSpPr>
            <a:spLocks/>
          </p:cNvSpPr>
          <p:nvPr/>
        </p:nvSpPr>
        <p:spPr bwMode="auto">
          <a:xfrm>
            <a:off x="1749425" y="1997075"/>
            <a:ext cx="929005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7"/>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The sound of the letters ‘tt’</a:t>
            </a:r>
          </a:p>
          <a:p>
            <a:pPr marL="863600" indent="-647700" algn="l">
              <a:spcBef>
                <a:spcPts val="2000"/>
              </a:spcBef>
              <a:buSzPct val="77000"/>
            </a:pPr>
            <a:endParaRPr lang="en-CA"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2646" name="Picture 10" descr="C:\Users\Admin\Desktop\checkmark.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9"/>
              </a:buBlip>
            </a:pPr>
            <a:r>
              <a:rPr lang="en-US" sz="6000" b="1">
                <a:latin typeface="Century Gothic" charset="0"/>
                <a:cs typeface="Georgia" charset="0"/>
              </a:rPr>
              <a:t>What did I learn today?</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5" name="Group 7"/>
          <p:cNvGraphicFramePr>
            <a:graphicFrameLocks noGrp="1"/>
          </p:cNvGraphicFramePr>
          <p:nvPr>
            <p:extLst>
              <p:ext uri="{D42A27DB-BD31-4B8C-83A1-F6EECF244321}">
                <p14:modId xmlns:p14="http://schemas.microsoft.com/office/powerpoint/2010/main" val="1204666797"/>
              </p:ext>
            </p:extLst>
          </p:nvPr>
        </p:nvGraphicFramePr>
        <p:xfrm>
          <a:off x="2044700" y="2641600"/>
          <a:ext cx="8902700" cy="570230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1468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14691"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3100" y="5596880"/>
            <a:ext cx="2108200"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14692"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726536" y="3004592"/>
            <a:ext cx="2058987" cy="187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14693"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438504" y="5812904"/>
            <a:ext cx="2806700" cy="171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4705" name="Rectangle 24"/>
          <p:cNvSpPr>
            <a:spLocks/>
          </p:cNvSpPr>
          <p:nvPr/>
        </p:nvSpPr>
        <p:spPr bwMode="auto">
          <a:xfrm>
            <a:off x="3694088" y="7719367"/>
            <a:ext cx="10651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cs typeface="Century Gothic" charset="0"/>
                <a:sym typeface="Century Gothic" charset="0"/>
              </a:rPr>
              <a:t>Kettle</a:t>
            </a:r>
          </a:p>
        </p:txBody>
      </p:sp>
      <p:sp>
        <p:nvSpPr>
          <p:cNvPr id="114706" name="Rectangle 25"/>
          <p:cNvSpPr>
            <a:spLocks/>
          </p:cNvSpPr>
          <p:nvPr/>
        </p:nvSpPr>
        <p:spPr bwMode="auto">
          <a:xfrm>
            <a:off x="8374608" y="4876800"/>
            <a:ext cx="9618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cs typeface="Century Gothic" charset="0"/>
                <a:sym typeface="Century Gothic" charset="0"/>
              </a:rPr>
              <a:t>Otter</a:t>
            </a:r>
          </a:p>
        </p:txBody>
      </p:sp>
      <p:sp>
        <p:nvSpPr>
          <p:cNvPr id="114707" name="Rectangle 26"/>
          <p:cNvSpPr>
            <a:spLocks/>
          </p:cNvSpPr>
          <p:nvPr/>
        </p:nvSpPr>
        <p:spPr bwMode="auto">
          <a:xfrm>
            <a:off x="8086576" y="7624117"/>
            <a:ext cx="159711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cs typeface="Century Gothic" charset="0"/>
                <a:sym typeface="Century Gothic" charset="0"/>
              </a:rPr>
              <a:t>Cottage</a:t>
            </a:r>
          </a:p>
        </p:txBody>
      </p:sp>
      <p:sp>
        <p:nvSpPr>
          <p:cNvPr id="114708" name="Rectangle 27"/>
          <p:cNvSpPr>
            <a:spLocks/>
          </p:cNvSpPr>
          <p:nvPr/>
        </p:nvSpPr>
        <p:spPr bwMode="auto">
          <a:xfrm>
            <a:off x="3262040" y="4817417"/>
            <a:ext cx="192623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cs typeface="Century Gothic" charset="0"/>
                <a:sym typeface="Century Gothic" charset="0"/>
              </a:rPr>
              <a:t>Helicopter</a:t>
            </a:r>
          </a:p>
        </p:txBody>
      </p:sp>
      <p:sp>
        <p:nvSpPr>
          <p:cNvPr id="11470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a:latin typeface="Century Gothic" charset="0"/>
                <a:cs typeface="Georgia" charset="0"/>
              </a:rPr>
              <a:t>New words I learned today</a:t>
            </a:r>
          </a:p>
        </p:txBody>
      </p:sp>
      <p:pic>
        <p:nvPicPr>
          <p:cNvPr id="13" name="Picture 12" descr="helicopter2.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613968" y="2860576"/>
            <a:ext cx="3628235" cy="2143786"/>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sp>
        <p:nvSpPr>
          <p:cNvPr id="50178" name="Rectangle 3"/>
          <p:cNvSpPr>
            <a:spLocks/>
          </p:cNvSpPr>
          <p:nvPr/>
        </p:nvSpPr>
        <p:spPr bwMode="auto">
          <a:xfrm>
            <a:off x="1749425" y="2139950"/>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274638" indent="-58738"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274638" indent="-58738" algn="l">
              <a:spcBef>
                <a:spcPts val="2000"/>
              </a:spcBef>
              <a:buSzPct val="77000"/>
            </a:pPr>
            <a:r>
              <a:rPr lang="en-US" sz="3000" dirty="0">
                <a:solidFill>
                  <a:srgbClr val="005A7C"/>
                </a:solidFill>
                <a:latin typeface="Century Gothic" charset="0"/>
                <a:cs typeface="Century Gothic" charset="0"/>
                <a:sym typeface="Century Gothic" charset="0"/>
              </a:rPr>
              <a:t>The sound of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a:t>
            </a:r>
          </a:p>
          <a:p>
            <a:pPr marL="274638" indent="-58738" algn="l">
              <a:spcBef>
                <a:spcPts val="2000"/>
              </a:spcBef>
              <a:buSzPct val="77000"/>
            </a:pPr>
            <a:r>
              <a:rPr lang="en-US" sz="3000" dirty="0">
                <a:solidFill>
                  <a:srgbClr val="005A7C"/>
                </a:solidFill>
                <a:latin typeface="Century Gothic" charset="0"/>
                <a:cs typeface="Century Gothic" charset="0"/>
                <a:sym typeface="Century Gothic" charset="0"/>
              </a:rPr>
              <a:t>Talk to each other using words like ‘thank you’ and ‘please’</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Talk about where we would like to travel</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Learn about different ways to travel</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50179"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50180"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Picture 9"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2" name="Picture 10" descr="C:\Users\Admin\Desktop\checkmark.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70000" y="4559300"/>
            <a:ext cx="498475"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3" name="Picture 11" descr="C:\Users\Admin\Desktop\checkmark.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70000" y="5308600"/>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6738" name="Rectangle 3"/>
          <p:cNvSpPr>
            <a:spLocks/>
          </p:cNvSpPr>
          <p:nvPr/>
        </p:nvSpPr>
        <p:spPr bwMode="auto">
          <a:xfrm>
            <a:off x="647700" y="3498850"/>
            <a:ext cx="119253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67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674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16741"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6742"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p:cNvSpPr>
          <p:nvPr/>
        </p:nvSpPr>
        <p:spPr bwMode="auto">
          <a:xfrm>
            <a:off x="977900" y="1631950"/>
            <a:ext cx="11925300" cy="610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Listen and read along with the ‘Truck, Planes and Trains’ book</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1878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18787"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1878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Before the next class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0834"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Types of Helicopters</a:t>
            </a:r>
          </a:p>
        </p:txBody>
      </p:sp>
      <p:pic>
        <p:nvPicPr>
          <p:cNvPr id="12083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5956300"/>
            <a:ext cx="4929187"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6" name="Picture 2"/>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789738" y="2644775"/>
            <a:ext cx="4751387" cy="316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7" name="Picture 3"/>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46188" y="2644775"/>
            <a:ext cx="4908550" cy="316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8" name="Picture 4"/>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789738" y="5938838"/>
            <a:ext cx="474345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288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62400" y="2232025"/>
            <a:ext cx="5816600" cy="752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2883"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Type of Construction Trucks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493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825" y="2667000"/>
            <a:ext cx="102012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4931"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Types of Boats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697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900" y="3505200"/>
            <a:ext cx="7493000" cy="462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6979"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What kind of boat?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descr="C:\Users\Admin\AppData\Local\Temp\_AZTMP30_\DragTemp\10235-NMFWVV.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1016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2227" name="Rounded Rectangle 1"/>
          <p:cNvSpPr>
            <a:spLocks noChangeArrowheads="1"/>
          </p:cNvSpPr>
          <p:nvPr/>
        </p:nvSpPr>
        <p:spPr bwMode="auto">
          <a:xfrm>
            <a:off x="1246188" y="2430463"/>
            <a:ext cx="9923462" cy="4892675"/>
          </a:xfrm>
          <a:prstGeom prst="roundRect">
            <a:avLst>
              <a:gd name="adj" fmla="val 13282"/>
            </a:avLst>
          </a:prstGeom>
          <a:solidFill>
            <a:srgbClr val="F7FED2">
              <a:alpha val="96077"/>
            </a:srgbClr>
          </a:solidFill>
          <a:ln w="28575">
            <a:solidFill>
              <a:srgbClr val="FFC000"/>
            </a:solidFill>
            <a:prstDash val="sysDash"/>
            <a:round/>
            <a:headEnd/>
            <a:tailEnd/>
          </a:ln>
        </p:spPr>
        <p:txBody>
          <a:bodyPr/>
          <a:lstStyle/>
          <a:p>
            <a:pPr algn="l"/>
            <a:endParaRPr lang="en-US" dirty="0">
              <a:latin typeface="Arial" charset="0"/>
              <a:cs typeface="Century Gothic" charset="0"/>
              <a:sym typeface="Century Gothic" charset="0"/>
            </a:endParaRPr>
          </a:p>
          <a:p>
            <a:pPr algn="l">
              <a:buFont typeface="Wingdings" charset="0"/>
              <a:buChar char="v"/>
            </a:pPr>
            <a:r>
              <a:rPr lang="en-US" dirty="0">
                <a:latin typeface="Arial" charset="0"/>
                <a:cs typeface="Century Gothic" charset="0"/>
                <a:sym typeface="Century Gothic" charset="0"/>
              </a:rPr>
              <a:t> Where have you been in the world?</a:t>
            </a:r>
          </a:p>
          <a:p>
            <a:pPr algn="l">
              <a:buFont typeface="Wingdings" charset="0"/>
              <a:buChar char="v"/>
            </a:pPr>
            <a:endParaRPr lang="en-US" dirty="0">
              <a:latin typeface="Arial" charset="0"/>
              <a:cs typeface="Century Gothic" charset="0"/>
              <a:sym typeface="Century Gothic" charset="0"/>
            </a:endParaRPr>
          </a:p>
          <a:p>
            <a:pPr algn="l">
              <a:buFont typeface="Wingdings" charset="0"/>
              <a:buChar char="v"/>
            </a:pPr>
            <a:r>
              <a:rPr lang="en-US" dirty="0">
                <a:latin typeface="Arial" charset="0"/>
                <a:cs typeface="Century Gothic" charset="0"/>
                <a:sym typeface="Century Gothic" charset="0"/>
              </a:rPr>
              <a:t> Where would you like to travel to?</a:t>
            </a:r>
          </a:p>
          <a:p>
            <a:pPr algn="l">
              <a:buFont typeface="Wingdings" charset="0"/>
              <a:buChar char="v"/>
            </a:pPr>
            <a:endParaRPr lang="en-US" dirty="0">
              <a:latin typeface="Arial" charset="0"/>
              <a:cs typeface="Century Gothic" charset="0"/>
              <a:sym typeface="Century Gothic" charset="0"/>
            </a:endParaRPr>
          </a:p>
          <a:p>
            <a:pPr algn="l">
              <a:buFont typeface="Wingdings" charset="0"/>
              <a:buChar char="v"/>
            </a:pPr>
            <a:r>
              <a:rPr lang="en-US" dirty="0">
                <a:latin typeface="Arial" charset="0"/>
                <a:cs typeface="Century Gothic" charset="0"/>
                <a:sym typeface="Century Gothic" charset="0"/>
              </a:rPr>
              <a:t> Have you ever been on an airplane?</a:t>
            </a:r>
          </a:p>
        </p:txBody>
      </p:sp>
      <p:sp>
        <p:nvSpPr>
          <p:cNvPr id="5222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Let’s talk!</a:t>
            </a:r>
          </a:p>
        </p:txBody>
      </p:sp>
      <p:sp>
        <p:nvSpPr>
          <p:cNvPr id="52229" name="AutoShape 5"/>
          <p:cNvSpPr>
            <a:spLocks/>
          </p:cNvSpPr>
          <p:nvPr/>
        </p:nvSpPr>
        <p:spPr bwMode="auto">
          <a:xfrm>
            <a:off x="10090150" y="1422400"/>
            <a:ext cx="2170113" cy="1666875"/>
          </a:xfrm>
          <a:prstGeom prst="wedgeEllipseCallout">
            <a:avLst>
              <a:gd name="adj1" fmla="val -53403"/>
              <a:gd name="adj2" fmla="val 53537"/>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CA"/>
          </a:p>
        </p:txBody>
      </p:sp>
      <p:sp>
        <p:nvSpPr>
          <p:cNvPr id="52230" name="TextBox 3"/>
          <p:cNvSpPr txBox="1">
            <a:spLocks noChangeArrowheads="1"/>
          </p:cNvSpPr>
          <p:nvPr/>
        </p:nvSpPr>
        <p:spPr bwMode="auto">
          <a:xfrm>
            <a:off x="10796588" y="1593850"/>
            <a:ext cx="75565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r>
              <a:rPr lang="en-US" sz="8000">
                <a:solidFill>
                  <a:srgbClr val="FCFCFC"/>
                </a:solidFill>
                <a:latin typeface="Arial" charset="0"/>
                <a:cs typeface="Arial" charset="0"/>
              </a:rPr>
              <a:t>?</a:t>
            </a:r>
            <a:endParaRPr lang="en-CA" sz="8000">
              <a:solidFill>
                <a:srgbClr val="FCFCFC"/>
              </a:solidFill>
              <a:latin typeface="Arial" charset="0"/>
              <a:cs typeface="Arial"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C:\Users\Admin\AppData\Local\Temp\_AZTMP30_\DragTemp\0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941300" cy="975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4" name="Rectangle 3"/>
          <p:cNvSpPr>
            <a:spLocks/>
          </p:cNvSpPr>
          <p:nvPr/>
        </p:nvSpPr>
        <p:spPr bwMode="auto">
          <a:xfrm>
            <a:off x="255588" y="2266950"/>
            <a:ext cx="9423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endParaRPr lang="en-US">
              <a:solidFill>
                <a:schemeClr val="tx1"/>
              </a:solidFill>
              <a:latin typeface="Century Gothic" charset="0"/>
              <a:cs typeface="Century Gothic" charset="0"/>
              <a:sym typeface="Century Gothic" charset="0"/>
            </a:endParaRPr>
          </a:p>
          <a:p>
            <a:r>
              <a:rPr lang="en-US">
                <a:solidFill>
                  <a:schemeClr val="tx1"/>
                </a:solidFill>
                <a:latin typeface="Century Gothic" charset="0"/>
                <a:cs typeface="Century Gothic" charset="0"/>
                <a:sym typeface="Century Gothic" charset="0"/>
              </a:rPr>
              <a:t>Where would you like to travel to?</a:t>
            </a:r>
          </a:p>
        </p:txBody>
      </p:sp>
      <p:sp>
        <p:nvSpPr>
          <p:cNvPr id="54275" name="Rectangle 4"/>
          <p:cNvSpPr>
            <a:spLocks/>
          </p:cNvSpPr>
          <p:nvPr/>
        </p:nvSpPr>
        <p:spPr bwMode="auto">
          <a:xfrm>
            <a:off x="1208088" y="3905250"/>
            <a:ext cx="105791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r>
              <a:rPr lang="en-US" b="1">
                <a:solidFill>
                  <a:schemeClr val="tx1"/>
                </a:solidFill>
                <a:latin typeface="Century Gothic" charset="0"/>
                <a:cs typeface="Georgia" charset="0"/>
              </a:rPr>
              <a:t>I would like to travel to </a:t>
            </a:r>
            <a:r>
              <a:rPr lang="en-US">
                <a:solidFill>
                  <a:schemeClr val="tx1"/>
                </a:solidFill>
                <a:latin typeface="Century Gothic" charset="0"/>
                <a:cs typeface="Georgia" charset="0"/>
              </a:rPr>
              <a:t>_______________________</a:t>
            </a:r>
          </a:p>
          <a:p>
            <a:pPr algn="l"/>
            <a:endParaRPr lang="en-US">
              <a:solidFill>
                <a:schemeClr val="tx1"/>
              </a:solidFill>
              <a:latin typeface="Century Gothic" charset="0"/>
              <a:cs typeface="Georgia" charset="0"/>
            </a:endParaRPr>
          </a:p>
          <a:p>
            <a:pPr algn="l"/>
            <a:r>
              <a:rPr lang="en-US" b="1">
                <a:solidFill>
                  <a:schemeClr val="tx1"/>
                </a:solidFill>
                <a:latin typeface="Century Gothic" charset="0"/>
                <a:cs typeface="Georgia" charset="0"/>
              </a:rPr>
              <a:t>because</a:t>
            </a:r>
            <a:r>
              <a:rPr lang="en-US">
                <a:solidFill>
                  <a:schemeClr val="tx1"/>
                </a:solidFill>
                <a:latin typeface="Century Gothic" charset="0"/>
                <a:cs typeface="Georgia" charset="0"/>
              </a:rPr>
              <a:t> _____________________________________________.</a:t>
            </a:r>
          </a:p>
        </p:txBody>
      </p:sp>
      <p:pic>
        <p:nvPicPr>
          <p:cNvPr id="54276"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1016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427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Let’s talk!</a:t>
            </a:r>
          </a:p>
        </p:txBody>
      </p:sp>
      <p:pic>
        <p:nvPicPr>
          <p:cNvPr id="54278" name="Picture 9" descr="C:\Users\Admin\Desktop\mappoin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5288" y="6143625"/>
            <a:ext cx="3744912"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p:cNvSpPr>
          <p:nvPr/>
        </p:nvSpPr>
        <p:spPr bwMode="auto">
          <a:xfrm>
            <a:off x="1749425" y="1997075"/>
            <a:ext cx="8734425"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3"/>
              </a:buBlip>
            </a:pPr>
            <a:endParaRPr lang="en-US" sz="300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a:solidFill>
                  <a:srgbClr val="005A7C"/>
                </a:solidFill>
                <a:latin typeface="Century Gothic" charset="0"/>
                <a:cs typeface="Century Gothic" charset="0"/>
                <a:sym typeface="Century Gothic" charset="0"/>
              </a:rPr>
              <a:t>Talk about where we would like to travel</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56323"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56324" name="Picture 9" descr="C:\Users\Admin\Desktop\checkmar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7"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7"/>
              </a:buBlip>
            </a:pPr>
            <a:r>
              <a:rPr lang="en-US" sz="6000" b="1" dirty="0">
                <a:latin typeface="Century Gothic" charset="0"/>
                <a:cs typeface="Georgia" charset="0"/>
              </a:rPr>
              <a:t>What did I just learn?</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p:cNvSpPr>
          <p:nvPr/>
        </p:nvSpPr>
        <p:spPr bwMode="auto">
          <a:xfrm>
            <a:off x="863600" y="2590800"/>
            <a:ext cx="117856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What are some things that help us travel around the world?</a:t>
            </a:r>
          </a:p>
          <a:p>
            <a:pPr>
              <a:spcBef>
                <a:spcPts val="2000"/>
              </a:spcBef>
            </a:pPr>
            <a:endParaRPr lang="en-US">
              <a:solidFill>
                <a:schemeClr val="tx1"/>
              </a:solidFill>
              <a:cs typeface="Georgia" charset="0"/>
            </a:endParaRPr>
          </a:p>
        </p:txBody>
      </p:sp>
      <p:sp>
        <p:nvSpPr>
          <p:cNvPr id="58370" name="Rectangle 3"/>
          <p:cNvSpPr>
            <a:spLocks/>
          </p:cNvSpPr>
          <p:nvPr/>
        </p:nvSpPr>
        <p:spPr bwMode="auto">
          <a:xfrm>
            <a:off x="4203700" y="3352800"/>
            <a:ext cx="4829175"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p>
            <a:pPr algn="l">
              <a:spcBef>
                <a:spcPts val="2000"/>
              </a:spcBef>
            </a:pPr>
            <a:r>
              <a:rPr lang="en-US" sz="3000">
                <a:solidFill>
                  <a:srgbClr val="005A7C"/>
                </a:solidFill>
                <a:latin typeface="Century Gothic" charset="0"/>
                <a:cs typeface="Century Gothic" charset="0"/>
                <a:sym typeface="Century Gothic" charset="0"/>
              </a:rPr>
              <a:t>Let’s brainstorm together!</a:t>
            </a:r>
          </a:p>
          <a:p>
            <a:pPr>
              <a:spcBef>
                <a:spcPts val="2000"/>
              </a:spcBef>
            </a:pPr>
            <a:endParaRPr lang="en-US">
              <a:solidFill>
                <a:schemeClr val="tx1"/>
              </a:solidFill>
              <a:cs typeface="Georgia" charset="0"/>
            </a:endParaRPr>
          </a:p>
        </p:txBody>
      </p:sp>
      <p:sp>
        <p:nvSpPr>
          <p:cNvPr id="58371" name="AutoShape 4"/>
          <p:cNvSpPr>
            <a:spLocks/>
          </p:cNvSpPr>
          <p:nvPr/>
        </p:nvSpPr>
        <p:spPr bwMode="auto">
          <a:xfrm>
            <a:off x="4735513" y="5951538"/>
            <a:ext cx="3422650" cy="1411287"/>
          </a:xfrm>
          <a:prstGeom prst="roundRect">
            <a:avLst>
              <a:gd name="adj" fmla="val 50000"/>
            </a:avLst>
          </a:prstGeom>
          <a:blipFill dpi="0" rotWithShape="0">
            <a:blip r:embed="rId3"/>
            <a:srcRect/>
            <a:tile tx="0" ty="0" sx="100000" sy="100000" flip="none" algn="tl"/>
          </a:blip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CA"/>
          </a:p>
        </p:txBody>
      </p:sp>
      <p:sp>
        <p:nvSpPr>
          <p:cNvPr id="58372" name="Rectangle 5"/>
          <p:cNvSpPr>
            <a:spLocks/>
          </p:cNvSpPr>
          <p:nvPr/>
        </p:nvSpPr>
        <p:spPr bwMode="auto">
          <a:xfrm>
            <a:off x="4735513" y="6288088"/>
            <a:ext cx="342265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spAutoFit/>
          </a:bodyPr>
          <a:lstStyle/>
          <a:p>
            <a:pPr>
              <a:spcBef>
                <a:spcPts val="2000"/>
              </a:spcBef>
            </a:pPr>
            <a:r>
              <a:rPr lang="en-US" sz="4800">
                <a:solidFill>
                  <a:srgbClr val="FFFFFF"/>
                </a:solidFill>
                <a:latin typeface="Century Gothic Bold" charset="0"/>
                <a:cs typeface="Century Gothic Bold" charset="0"/>
                <a:sym typeface="Century Gothic Bold" charset="0"/>
              </a:rPr>
              <a:t>Travel</a:t>
            </a:r>
          </a:p>
        </p:txBody>
      </p:sp>
      <p:pic>
        <p:nvPicPr>
          <p:cNvPr id="58373"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8374" name="Oval 1"/>
          <p:cNvSpPr>
            <a:spLocks noChangeArrowheads="1"/>
          </p:cNvSpPr>
          <p:nvPr/>
        </p:nvSpPr>
        <p:spPr bwMode="auto">
          <a:xfrm>
            <a:off x="3743325" y="3898900"/>
            <a:ext cx="1223963" cy="1223963"/>
          </a:xfrm>
          <a:prstGeom prst="ellipse">
            <a:avLst/>
          </a:prstGeom>
          <a:solidFill>
            <a:srgbClr val="1376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CA"/>
          </a:p>
        </p:txBody>
      </p:sp>
      <p:sp>
        <p:nvSpPr>
          <p:cNvPr id="9" name="Oval 8"/>
          <p:cNvSpPr/>
          <p:nvPr/>
        </p:nvSpPr>
        <p:spPr bwMode="auto">
          <a:xfrm>
            <a:off x="1527175" y="6288088"/>
            <a:ext cx="1225550" cy="1223962"/>
          </a:xfrm>
          <a:prstGeom prst="ellipse">
            <a:avLst/>
          </a:prstGeom>
          <a:solidFill>
            <a:schemeClr val="bg1">
              <a:lumMod val="75000"/>
            </a:schemeClr>
          </a:solidFill>
          <a:ln>
            <a:noFill/>
          </a:ln>
          <a:effectLst/>
        </p:spPr>
        <p:txBody>
          <a:bodyPr/>
          <a:lstStyle/>
          <a:p>
            <a:pPr>
              <a:defRPr/>
            </a:pPr>
            <a:endParaRPr lang="en-CA"/>
          </a:p>
        </p:txBody>
      </p:sp>
      <p:sp>
        <p:nvSpPr>
          <p:cNvPr id="58376" name="Oval 9"/>
          <p:cNvSpPr>
            <a:spLocks noChangeArrowheads="1"/>
          </p:cNvSpPr>
          <p:nvPr/>
        </p:nvSpPr>
        <p:spPr bwMode="auto">
          <a:xfrm>
            <a:off x="7704138" y="4167188"/>
            <a:ext cx="1223962" cy="1223962"/>
          </a:xfrm>
          <a:prstGeom prst="ellipse">
            <a:avLst/>
          </a:prstGeom>
          <a:solidFill>
            <a:srgbClr val="7030A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CA"/>
          </a:p>
        </p:txBody>
      </p:sp>
      <p:sp>
        <p:nvSpPr>
          <p:cNvPr id="11" name="Oval 10"/>
          <p:cNvSpPr/>
          <p:nvPr/>
        </p:nvSpPr>
        <p:spPr bwMode="auto">
          <a:xfrm>
            <a:off x="9540875" y="5802313"/>
            <a:ext cx="1225550" cy="1223962"/>
          </a:xfrm>
          <a:prstGeom prst="ellipse">
            <a:avLst/>
          </a:prstGeom>
          <a:solidFill>
            <a:schemeClr val="accent3">
              <a:lumMod val="50000"/>
            </a:schemeClr>
          </a:solidFill>
          <a:ln>
            <a:noFill/>
          </a:ln>
          <a:effectLst/>
        </p:spPr>
        <p:txBody>
          <a:bodyPr/>
          <a:lstStyle/>
          <a:p>
            <a:pPr>
              <a:defRPr/>
            </a:pPr>
            <a:endParaRPr lang="en-CA"/>
          </a:p>
        </p:txBody>
      </p:sp>
      <p:sp>
        <p:nvSpPr>
          <p:cNvPr id="58378" name="Oval 11"/>
          <p:cNvSpPr>
            <a:spLocks noChangeArrowheads="1"/>
          </p:cNvSpPr>
          <p:nvPr/>
        </p:nvSpPr>
        <p:spPr bwMode="auto">
          <a:xfrm>
            <a:off x="4122738" y="8081963"/>
            <a:ext cx="1223962" cy="1225550"/>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CA"/>
          </a:p>
        </p:txBody>
      </p:sp>
      <p:cxnSp>
        <p:nvCxnSpPr>
          <p:cNvPr id="49164" name="Straight Connector 3"/>
          <p:cNvCxnSpPr>
            <a:cxnSpLocks noChangeShapeType="1"/>
            <a:stCxn id="58374" idx="5"/>
            <a:endCxn id="58371" idx="0"/>
          </p:cNvCxnSpPr>
          <p:nvPr/>
        </p:nvCxnSpPr>
        <p:spPr bwMode="auto">
          <a:xfrm>
            <a:off x="4787900" y="4943475"/>
            <a:ext cx="1658938" cy="1008063"/>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165" name="Straight Connector 16"/>
          <p:cNvCxnSpPr>
            <a:cxnSpLocks noChangeShapeType="1"/>
            <a:stCxn id="58376" idx="3"/>
            <a:endCxn id="58371" idx="0"/>
          </p:cNvCxnSpPr>
          <p:nvPr/>
        </p:nvCxnSpPr>
        <p:spPr bwMode="auto">
          <a:xfrm flipH="1">
            <a:off x="6446838" y="5211763"/>
            <a:ext cx="1436687" cy="739775"/>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166" name="Straight Connector 28"/>
          <p:cNvCxnSpPr>
            <a:cxnSpLocks noChangeShapeType="1"/>
            <a:stCxn id="9" idx="6"/>
            <a:endCxn id="58372" idx="1"/>
          </p:cNvCxnSpPr>
          <p:nvPr/>
        </p:nvCxnSpPr>
        <p:spPr bwMode="auto">
          <a:xfrm flipV="1">
            <a:off x="2752725" y="6657975"/>
            <a:ext cx="1982788" cy="241300"/>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167" name="Straight Connector 39"/>
          <p:cNvCxnSpPr>
            <a:cxnSpLocks noChangeShapeType="1"/>
            <a:stCxn id="58378" idx="7"/>
            <a:endCxn id="58371" idx="2"/>
          </p:cNvCxnSpPr>
          <p:nvPr/>
        </p:nvCxnSpPr>
        <p:spPr bwMode="auto">
          <a:xfrm flipV="1">
            <a:off x="5167313" y="7362825"/>
            <a:ext cx="1279525" cy="898525"/>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8383" name="Oval 42"/>
          <p:cNvSpPr>
            <a:spLocks noChangeArrowheads="1"/>
          </p:cNvSpPr>
          <p:nvPr/>
        </p:nvSpPr>
        <p:spPr bwMode="auto">
          <a:xfrm>
            <a:off x="7931150" y="8105775"/>
            <a:ext cx="1225550" cy="1223963"/>
          </a:xfrm>
          <a:prstGeom prst="ellipse">
            <a:avLst/>
          </a:pr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CA"/>
          </a:p>
        </p:txBody>
      </p:sp>
      <p:cxnSp>
        <p:nvCxnSpPr>
          <p:cNvPr id="49169" name="Straight Connector 43"/>
          <p:cNvCxnSpPr>
            <a:cxnSpLocks noChangeShapeType="1"/>
            <a:stCxn id="58383" idx="1"/>
            <a:endCxn id="58371" idx="2"/>
          </p:cNvCxnSpPr>
          <p:nvPr/>
        </p:nvCxnSpPr>
        <p:spPr bwMode="auto">
          <a:xfrm flipH="1" flipV="1">
            <a:off x="6446838" y="7362825"/>
            <a:ext cx="1663700" cy="922338"/>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170" name="Straight Connector 46"/>
          <p:cNvCxnSpPr>
            <a:cxnSpLocks noChangeShapeType="1"/>
            <a:stCxn id="11" idx="2"/>
            <a:endCxn id="58371" idx="3"/>
          </p:cNvCxnSpPr>
          <p:nvPr/>
        </p:nvCxnSpPr>
        <p:spPr bwMode="auto">
          <a:xfrm flipH="1">
            <a:off x="8158163" y="6415088"/>
            <a:ext cx="1382712" cy="242887"/>
          </a:xfrm>
          <a:prstGeom prst="line">
            <a:avLst/>
          </a:prstGeom>
          <a:noFill/>
          <a:ln w="3175">
            <a:solidFill>
              <a:srgbClr val="137699"/>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8386"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solidFill>
                  <a:srgbClr val="FFFF00"/>
                </a:solidFill>
                <a:latin typeface="Century Gothic" charset="0"/>
                <a:cs typeface="Georgia" charset="0"/>
              </a:rPr>
              <a:t>How do you travel?</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5878513"/>
            <a:ext cx="4899025" cy="171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1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00113" y="3267795"/>
            <a:ext cx="3036887"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19"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410700" y="3375025"/>
            <a:ext cx="3263900" cy="217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20"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87350" y="5046663"/>
            <a:ext cx="3035300"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21"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28663" y="7858125"/>
            <a:ext cx="33782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22"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429875" y="7324725"/>
            <a:ext cx="18669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23" name="Picture 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368800" y="3519488"/>
            <a:ext cx="2349500" cy="234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24" name="Picture 10"/>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124700" y="3364632"/>
            <a:ext cx="1955800" cy="195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25" name="Picture 11"/>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649663" y="5892800"/>
            <a:ext cx="1698625" cy="168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26" name="Picture 12"/>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938963" y="7934325"/>
            <a:ext cx="1104900" cy="148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60427" name="Picture 13"/>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0428" name="Rectangle 2"/>
          <p:cNvSpPr>
            <a:spLocks/>
          </p:cNvSpPr>
          <p:nvPr/>
        </p:nvSpPr>
        <p:spPr bwMode="auto">
          <a:xfrm>
            <a:off x="1270000" y="908050"/>
            <a:ext cx="11734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14"/>
              </a:buBlip>
            </a:pPr>
            <a:r>
              <a:rPr lang="en-US" sz="6000" b="1">
                <a:solidFill>
                  <a:srgbClr val="FFFF00"/>
                </a:solidFill>
                <a:latin typeface="Century Gothic" charset="0"/>
                <a:cs typeface="Georgia" charset="0"/>
              </a:rPr>
              <a:t>How do you travel?</a:t>
            </a:r>
          </a:p>
        </p:txBody>
      </p:sp>
      <p:sp>
        <p:nvSpPr>
          <p:cNvPr id="60429" name="Rectangle 7"/>
          <p:cNvSpPr>
            <a:spLocks/>
          </p:cNvSpPr>
          <p:nvPr/>
        </p:nvSpPr>
        <p:spPr bwMode="auto">
          <a:xfrm>
            <a:off x="525463" y="2306638"/>
            <a:ext cx="12149137" cy="841970"/>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r>
              <a:rPr lang="en-US" sz="3200" dirty="0">
                <a:solidFill>
                  <a:schemeClr val="tx1"/>
                </a:solidFill>
                <a:latin typeface="Arial" charset="0"/>
                <a:cs typeface="Georgia" charset="0"/>
              </a:rPr>
              <a:t>Let’s circle the pictures that help you travel.</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32.xml.rels><?xml version="1.0" encoding="UTF-8" standalone="yes"?>
<Relationships xmlns="http://schemas.openxmlformats.org/package/2006/relationships"><Relationship Id="rId1" Type="http://schemas.openxmlformats.org/officeDocument/2006/relationships/image" Target="../media/image1.png"/></Relationships>
</file>

<file path=ppt/theme/_rels/theme33.xml.rels><?xml version="1.0" encoding="UTF-8" standalone="yes"?>
<Relationships xmlns="http://schemas.openxmlformats.org/package/2006/relationships"><Relationship Id="rId1" Type="http://schemas.openxmlformats.org/officeDocument/2006/relationships/image" Target="../media/image1.png"/></Relationships>
</file>

<file path=ppt/theme/_rels/theme34.xml.rels><?xml version="1.0" encoding="UTF-8" standalone="yes"?>
<Relationships xmlns="http://schemas.openxmlformats.org/package/2006/relationships"><Relationship Id="rId1" Type="http://schemas.openxmlformats.org/officeDocument/2006/relationships/image" Target="../media/image1.png"/></Relationships>
</file>

<file path=ppt/theme/_rels/theme35.xml.rels><?xml version="1.0" encoding="UTF-8" standalone="yes"?>
<Relationships xmlns="http://schemas.openxmlformats.org/package/2006/relationships"><Relationship Id="rId1" Type="http://schemas.openxmlformats.org/officeDocument/2006/relationships/image" Target="../media/image1.png"/></Relationships>
</file>

<file path=ppt/theme/_rels/theme36.xml.rels><?xml version="1.0" encoding="UTF-8" standalone="yes"?>
<Relationships xmlns="http://schemas.openxmlformats.org/package/2006/relationships"><Relationship Id="rId1" Type="http://schemas.openxmlformats.org/officeDocument/2006/relationships/image" Target="../media/image1.png"/></Relationships>
</file>

<file path=ppt/theme/_rels/theme37.xml.rels><?xml version="1.0" encoding="UTF-8" standalone="yes"?>
<Relationships xmlns="http://schemas.openxmlformats.org/package/2006/relationships"><Relationship Id="rId1" Type="http://schemas.openxmlformats.org/officeDocument/2006/relationships/image" Target="../media/image1.png"/></Relationships>
</file>

<file path=ppt/theme/_rels/theme38.xml.rels><?xml version="1.0" encoding="UTF-8" standalone="yes"?>
<Relationships xmlns="http://schemas.openxmlformats.org/package/2006/relationships"><Relationship Id="rId1" Type="http://schemas.openxmlformats.org/officeDocument/2006/relationships/image" Target="../media/image1.png"/></Relationships>
</file>

<file path=ppt/theme/_rels/theme39.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40.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hoto - Horizont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Horizont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3 U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3 Up">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 Lef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Lef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amp; Bullets - Righ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Righ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 To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 Top">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a:themeElements>
    <a:clrScheme name="">
      <a:dk1>
        <a:srgbClr val="004E74"/>
      </a:dk1>
      <a:lt1>
        <a:srgbClr val="FFB18B"/>
      </a:lt1>
      <a:dk2>
        <a:srgbClr val="000000"/>
      </a:dk2>
      <a:lt2>
        <a:srgbClr val="808080"/>
      </a:lt2>
      <a:accent1>
        <a:srgbClr val="FFFF33"/>
      </a:accent1>
      <a:accent2>
        <a:srgbClr val="333399"/>
      </a:accent2>
      <a:accent3>
        <a:srgbClr val="FFD5C4"/>
      </a:accent3>
      <a:accent4>
        <a:srgbClr val="004162"/>
      </a:accent4>
      <a:accent5>
        <a:srgbClr val="FFFFAD"/>
      </a:accent5>
      <a:accent6>
        <a:srgbClr val="2D2D8A"/>
      </a:accent6>
      <a:hlink>
        <a:srgbClr val="009999"/>
      </a:hlink>
      <a:folHlink>
        <a:srgbClr val="99CC00"/>
      </a:folHlink>
    </a:clrScheme>
    <a:fontScheme name="Blank">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hoto - Vertic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Vertic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905</TotalTime>
  <Pages>0</Pages>
  <Words>2457</Words>
  <Characters>0</Characters>
  <Application>Microsoft Office PowerPoint</Application>
  <PresentationFormat>Custom</PresentationFormat>
  <Lines>0</Lines>
  <Paragraphs>193</Paragraphs>
  <Slides>45</Slides>
  <Notes>38</Notes>
  <HiddenSlides>0</HiddenSlides>
  <MMClips>1</MMClips>
  <ScaleCrop>false</ScaleCrop>
  <HeadingPairs>
    <vt:vector size="6" baseType="variant">
      <vt:variant>
        <vt:lpstr>Fonts Used</vt:lpstr>
      </vt:variant>
      <vt:variant>
        <vt:i4>22</vt:i4>
      </vt:variant>
      <vt:variant>
        <vt:lpstr>Theme</vt:lpstr>
      </vt:variant>
      <vt:variant>
        <vt:i4>40</vt:i4>
      </vt:variant>
      <vt:variant>
        <vt:lpstr>Slide Titles</vt:lpstr>
      </vt:variant>
      <vt:variant>
        <vt:i4>45</vt:i4>
      </vt:variant>
    </vt:vector>
  </HeadingPairs>
  <TitlesOfParts>
    <vt:vector size="107" baseType="lpstr">
      <vt:lpstr>ＭＳ Ｐゴシック</vt:lpstr>
      <vt:lpstr>Al Bayan</vt:lpstr>
      <vt:lpstr>Arial</vt:lpstr>
      <vt:lpstr>Century Gothic</vt:lpstr>
      <vt:lpstr>Century Gothic Bold</vt:lpstr>
      <vt:lpstr>Chalkboard</vt:lpstr>
      <vt:lpstr>Georgia</vt:lpstr>
      <vt:lpstr>Georgia Bold</vt:lpstr>
      <vt:lpstr>Georgia Italic</vt:lpstr>
      <vt:lpstr>Gill Sans</vt:lpstr>
      <vt:lpstr>Kaiti SC Regular</vt:lpstr>
      <vt:lpstr>Lucida Grande</vt:lpstr>
      <vt:lpstr>Marker Felt</vt:lpstr>
      <vt:lpstr>Party LET</vt:lpstr>
      <vt:lpstr>PingFang SC Regular</vt:lpstr>
      <vt:lpstr>Savoye LET Plain:1.0</vt:lpstr>
      <vt:lpstr>Songti SC Light</vt:lpstr>
      <vt:lpstr>Songti SC Regular</vt:lpstr>
      <vt:lpstr>System Font Bold</vt:lpstr>
      <vt:lpstr>System Font Regular</vt:lpstr>
      <vt:lpstr>Wingdings</vt:lpstr>
      <vt:lpstr>ヒラギノ角ゴ Pro W6</vt:lpstr>
      <vt:lpstr>Title &amp; Subtitle</vt:lpstr>
      <vt:lpstr>Title - Top</vt:lpstr>
      <vt:lpstr>1_Title - Top</vt:lpstr>
      <vt:lpstr>Photo - Horizontal</vt:lpstr>
      <vt:lpstr>Title &amp; Bullets - 2 Column</vt:lpstr>
      <vt:lpstr>Title &amp; Bullets</vt:lpstr>
      <vt:lpstr>Blank</vt:lpstr>
      <vt:lpstr>1_Blank</vt:lpstr>
      <vt:lpstr>Photo - Vertical</vt:lpstr>
      <vt:lpstr>1_Photo - Horizontal</vt:lpstr>
      <vt:lpstr>Title &amp; Subtitle - Photo</vt:lpstr>
      <vt:lpstr>Bullets</vt:lpstr>
      <vt:lpstr>Photo - 3 Up</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Title &amp; Bullets - Left</vt:lpstr>
      <vt:lpstr>1_Title &amp; Bullets - Left</vt:lpstr>
      <vt:lpstr>1_Title &amp; Bullets - 2 Column</vt:lpstr>
      <vt:lpstr>Title &amp; Bullets - Right</vt:lpstr>
      <vt:lpstr>Title, Bullets &amp; Photo</vt:lpstr>
      <vt:lpstr>1_Title &amp; Bullets - Right</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letters! -&gt; ‘TT’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Lakshmi Priya</cp:lastModifiedBy>
  <cp:revision>57</cp:revision>
  <dcterms:modified xsi:type="dcterms:W3CDTF">2018-06-11T19:04:30Z</dcterms:modified>
</cp:coreProperties>
</file>