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3004800" cy="9753600"/>
  <p:notesSz cx="13004800" cy="97536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7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B360-8EDB-4EF9-B38D-14DA45FCCA79}" type="datetimeFigureOut">
              <a:rPr lang="en-CA" smtClean="0"/>
              <a:t>2018-06-11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D5CCE-3399-44DF-9F23-074088A03B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586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1617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702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03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7364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17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059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0860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62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7444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80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096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935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1062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2768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825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8660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248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0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16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824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43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768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69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204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5CCE-3399-44DF-9F23-074088A03BB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1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9172" y="867409"/>
            <a:ext cx="3566454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437D3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37D3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5A7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37D3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37D3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95700" y="7721600"/>
            <a:ext cx="8889998" cy="20240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66700" y="0"/>
            <a:ext cx="7619998" cy="20653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19172" y="867409"/>
            <a:ext cx="3566454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437D3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696" y="2413000"/>
            <a:ext cx="11629407" cy="287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5A7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3" Type="http://schemas.openxmlformats.org/officeDocument/2006/relationships/image" Target="../media/image14.png"/><Relationship Id="rId21" Type="http://schemas.openxmlformats.org/officeDocument/2006/relationships/image" Target="../media/image12.jpg"/><Relationship Id="rId7" Type="http://schemas.openxmlformats.org/officeDocument/2006/relationships/image" Target="../media/image18.png"/><Relationship Id="rId12" Type="http://schemas.openxmlformats.org/officeDocument/2006/relationships/image" Target="../media/image11.jp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19" Type="http://schemas.openxmlformats.org/officeDocument/2006/relationships/image" Target="../media/image29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4.png"/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g"/><Relationship Id="rId7" Type="http://schemas.openxmlformats.org/officeDocument/2006/relationships/image" Target="../media/image12.jp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67.jpg"/><Relationship Id="rId5" Type="http://schemas.openxmlformats.org/officeDocument/2006/relationships/image" Target="../media/image33.png"/><Relationship Id="rId10" Type="http://schemas.openxmlformats.org/officeDocument/2006/relationships/image" Target="../media/image66.png"/><Relationship Id="rId4" Type="http://schemas.openxmlformats.org/officeDocument/2006/relationships/image" Target="../media/image32.png"/><Relationship Id="rId9" Type="http://schemas.openxmlformats.org/officeDocument/2006/relationships/image" Target="../media/image65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18" Type="http://schemas.openxmlformats.org/officeDocument/2006/relationships/image" Target="../media/image12.jpg"/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12" Type="http://schemas.openxmlformats.org/officeDocument/2006/relationships/image" Target="../media/image36.png"/><Relationship Id="rId17" Type="http://schemas.openxmlformats.org/officeDocument/2006/relationships/image" Target="../media/image70.jp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3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7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36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42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4.png"/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43.jp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45.png"/><Relationship Id="rId5" Type="http://schemas.openxmlformats.org/officeDocument/2006/relationships/image" Target="../media/image1.jpg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48.jpg"/><Relationship Id="rId4" Type="http://schemas.openxmlformats.org/officeDocument/2006/relationships/image" Target="../media/image2.png"/><Relationship Id="rId9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7084" y="1325563"/>
            <a:ext cx="5963335" cy="365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150" y="6542088"/>
            <a:ext cx="3072166" cy="3211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554" y="0"/>
            <a:ext cx="1914737" cy="2879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15084" y="6534150"/>
            <a:ext cx="2989715" cy="2879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515" y="5530661"/>
            <a:ext cx="10234760" cy="2857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300" y="2349500"/>
            <a:ext cx="11760198" cy="419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17700" y="1371600"/>
            <a:ext cx="2819400" cy="14652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80466" y="3152648"/>
            <a:ext cx="5638165" cy="17068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75"/>
              </a:spcBef>
            </a:pPr>
            <a:r>
              <a:rPr sz="9600" spc="-595" dirty="0">
                <a:solidFill>
                  <a:srgbClr val="47CCFC"/>
                </a:solidFill>
                <a:latin typeface="Palatino Linotype"/>
                <a:cs typeface="Palatino Linotype"/>
              </a:rPr>
              <a:t>Adventures</a:t>
            </a:r>
            <a:endParaRPr sz="96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36700" y="6819900"/>
            <a:ext cx="2362200" cy="888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87" y="0"/>
            <a:ext cx="12977812" cy="9753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556744" y="596901"/>
            <a:ext cx="58953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5" dirty="0">
                <a:solidFill>
                  <a:srgbClr val="FF412D"/>
                </a:solidFill>
                <a:latin typeface="Century Gothic"/>
                <a:cs typeface="Century Gothic"/>
              </a:rPr>
              <a:t>A</a:t>
            </a:r>
            <a:r>
              <a:rPr sz="8000" spc="0" dirty="0">
                <a:solidFill>
                  <a:srgbClr val="FF412D"/>
                </a:solidFill>
                <a:latin typeface="Century Gothic"/>
                <a:cs typeface="Century Gothic"/>
              </a:rPr>
              <a:t>d</a:t>
            </a:r>
            <a:r>
              <a:rPr sz="8000" spc="-5" dirty="0">
                <a:solidFill>
                  <a:srgbClr val="FF412D"/>
                </a:solidFill>
                <a:latin typeface="Century Gothic"/>
                <a:cs typeface="Century Gothic"/>
              </a:rPr>
              <a:t>ventures!</a:t>
            </a:r>
            <a:endParaRPr sz="8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100" y="1952625"/>
            <a:ext cx="11658600" cy="584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9287" y="4953000"/>
            <a:ext cx="5623560" cy="2856230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479425" marR="461009" algn="ctr">
              <a:lnSpc>
                <a:spcPts val="4300"/>
              </a:lnSpc>
              <a:spcBef>
                <a:spcPts val="610"/>
              </a:spcBef>
            </a:pPr>
            <a:r>
              <a:rPr sz="3600" spc="-60" dirty="0">
                <a:solidFill>
                  <a:srgbClr val="422E1F"/>
                </a:solidFill>
                <a:latin typeface="Arial"/>
                <a:cs typeface="Arial"/>
              </a:rPr>
              <a:t>Teacher </a:t>
            </a:r>
            <a:r>
              <a:rPr sz="3600" spc="-45" dirty="0">
                <a:solidFill>
                  <a:srgbClr val="422E1F"/>
                </a:solidFill>
                <a:latin typeface="Arial"/>
                <a:cs typeface="Arial"/>
              </a:rPr>
              <a:t>Mr. </a:t>
            </a:r>
            <a:r>
              <a:rPr sz="3600" spc="-10" dirty="0">
                <a:solidFill>
                  <a:srgbClr val="422E1F"/>
                </a:solidFill>
                <a:latin typeface="Arial"/>
                <a:cs typeface="Arial"/>
              </a:rPr>
              <a:t>Fred </a:t>
            </a:r>
            <a:r>
              <a:rPr sz="3600" spc="0" dirty="0">
                <a:solidFill>
                  <a:srgbClr val="422E1F"/>
                </a:solidFill>
                <a:latin typeface="Arial"/>
                <a:cs typeface="Arial"/>
              </a:rPr>
              <a:t>says,  </a:t>
            </a:r>
            <a:r>
              <a:rPr sz="3600" spc="90" dirty="0">
                <a:solidFill>
                  <a:srgbClr val="422E1F"/>
                </a:solidFill>
                <a:latin typeface="Arial"/>
                <a:cs typeface="Arial"/>
              </a:rPr>
              <a:t>“Hey</a:t>
            </a:r>
            <a:r>
              <a:rPr sz="3600" spc="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30" dirty="0">
                <a:solidFill>
                  <a:srgbClr val="422E1F"/>
                </a:solidFill>
                <a:latin typeface="Arial"/>
                <a:cs typeface="Arial"/>
              </a:rPr>
              <a:t>Kids!</a:t>
            </a:r>
            <a:endParaRPr sz="3600">
              <a:latin typeface="Arial"/>
              <a:cs typeface="Arial"/>
            </a:endParaRPr>
          </a:p>
          <a:p>
            <a:pPr marL="161925">
              <a:lnSpc>
                <a:spcPts val="4145"/>
              </a:lnSpc>
            </a:pPr>
            <a:r>
              <a:rPr sz="3600" spc="-130" dirty="0">
                <a:solidFill>
                  <a:srgbClr val="422E1F"/>
                </a:solidFill>
                <a:latin typeface="Arial"/>
                <a:cs typeface="Arial"/>
              </a:rPr>
              <a:t>We </a:t>
            </a:r>
            <a:r>
              <a:rPr sz="3600" spc="-45" dirty="0">
                <a:solidFill>
                  <a:srgbClr val="422E1F"/>
                </a:solidFill>
                <a:latin typeface="Arial"/>
                <a:cs typeface="Arial"/>
              </a:rPr>
              <a:t>are </a:t>
            </a:r>
            <a:r>
              <a:rPr sz="3600" spc="55" dirty="0">
                <a:solidFill>
                  <a:srgbClr val="422E1F"/>
                </a:solidFill>
                <a:latin typeface="Arial"/>
                <a:cs typeface="Arial"/>
              </a:rPr>
              <a:t>going </a:t>
            </a:r>
            <a:r>
              <a:rPr sz="3600" spc="114" dirty="0">
                <a:solidFill>
                  <a:srgbClr val="422E1F"/>
                </a:solidFill>
                <a:latin typeface="Arial"/>
                <a:cs typeface="Arial"/>
              </a:rPr>
              <a:t>to</a:t>
            </a:r>
            <a:r>
              <a:rPr sz="3600" spc="15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22E1F"/>
                </a:solidFill>
                <a:latin typeface="Arial"/>
                <a:cs typeface="Arial"/>
              </a:rPr>
              <a:t>Australia!</a:t>
            </a:r>
            <a:endParaRPr sz="3600">
              <a:latin typeface="Arial"/>
              <a:cs typeface="Arial"/>
            </a:endParaRPr>
          </a:p>
          <a:p>
            <a:pPr marL="363855" marR="347980" algn="ctr">
              <a:lnSpc>
                <a:spcPts val="4300"/>
              </a:lnSpc>
              <a:spcBef>
                <a:spcPts val="150"/>
              </a:spcBef>
            </a:pPr>
            <a:r>
              <a:rPr sz="3600" spc="-130" dirty="0">
                <a:solidFill>
                  <a:srgbClr val="422E1F"/>
                </a:solidFill>
                <a:latin typeface="Arial"/>
                <a:cs typeface="Arial"/>
              </a:rPr>
              <a:t>We </a:t>
            </a:r>
            <a:r>
              <a:rPr sz="3600" spc="-45" dirty="0">
                <a:solidFill>
                  <a:srgbClr val="422E1F"/>
                </a:solidFill>
                <a:latin typeface="Arial"/>
                <a:cs typeface="Arial"/>
              </a:rPr>
              <a:t>are </a:t>
            </a:r>
            <a:r>
              <a:rPr sz="3600" spc="55" dirty="0">
                <a:solidFill>
                  <a:srgbClr val="422E1F"/>
                </a:solidFill>
                <a:latin typeface="Arial"/>
                <a:cs typeface="Arial"/>
              </a:rPr>
              <a:t>going </a:t>
            </a:r>
            <a:r>
              <a:rPr sz="3600" spc="114" dirty="0">
                <a:solidFill>
                  <a:srgbClr val="422E1F"/>
                </a:solidFill>
                <a:latin typeface="Arial"/>
                <a:cs typeface="Arial"/>
              </a:rPr>
              <a:t>to </a:t>
            </a:r>
            <a:r>
              <a:rPr sz="3600" spc="-20" dirty="0">
                <a:solidFill>
                  <a:srgbClr val="422E1F"/>
                </a:solidFill>
                <a:latin typeface="Arial"/>
                <a:cs typeface="Arial"/>
              </a:rPr>
              <a:t>see </a:t>
            </a:r>
            <a:r>
              <a:rPr sz="3600" spc="35" dirty="0">
                <a:solidFill>
                  <a:srgbClr val="422E1F"/>
                </a:solidFill>
                <a:latin typeface="Arial"/>
                <a:cs typeface="Arial"/>
              </a:rPr>
              <a:t>the  </a:t>
            </a:r>
            <a:r>
              <a:rPr sz="3600" spc="40" dirty="0">
                <a:solidFill>
                  <a:srgbClr val="422E1F"/>
                </a:solidFill>
                <a:latin typeface="Arial"/>
                <a:cs typeface="Arial"/>
              </a:rPr>
              <a:t>animals!”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0437" y="1143000"/>
            <a:ext cx="2227262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625" y="1930400"/>
            <a:ext cx="11890373" cy="588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6587" y="5086350"/>
            <a:ext cx="4100195" cy="2310765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203200" marR="188595" indent="3810" algn="ctr">
              <a:lnSpc>
                <a:spcPts val="4300"/>
              </a:lnSpc>
              <a:spcBef>
                <a:spcPts val="620"/>
              </a:spcBef>
            </a:pPr>
            <a:r>
              <a:rPr sz="3600" spc="50" dirty="0">
                <a:solidFill>
                  <a:srgbClr val="422E1F"/>
                </a:solidFill>
                <a:latin typeface="Arial"/>
                <a:cs typeface="Arial"/>
              </a:rPr>
              <a:t>“Horray! </a:t>
            </a:r>
            <a:r>
              <a:rPr sz="3600" spc="-130" dirty="0">
                <a:solidFill>
                  <a:srgbClr val="422E1F"/>
                </a:solidFill>
                <a:latin typeface="Arial"/>
                <a:cs typeface="Arial"/>
              </a:rPr>
              <a:t>We </a:t>
            </a:r>
            <a:r>
              <a:rPr sz="3600" spc="25" dirty="0">
                <a:solidFill>
                  <a:srgbClr val="422E1F"/>
                </a:solidFill>
                <a:latin typeface="Arial"/>
                <a:cs typeface="Arial"/>
              </a:rPr>
              <a:t>love  </a:t>
            </a:r>
            <a:r>
              <a:rPr sz="3600" spc="55" dirty="0">
                <a:solidFill>
                  <a:srgbClr val="422E1F"/>
                </a:solidFill>
                <a:latin typeface="Arial"/>
                <a:cs typeface="Arial"/>
              </a:rPr>
              <a:t>going on </a:t>
            </a:r>
            <a:r>
              <a:rPr sz="3600" spc="85" dirty="0">
                <a:solidFill>
                  <a:srgbClr val="422E1F"/>
                </a:solidFill>
                <a:latin typeface="Arial"/>
                <a:cs typeface="Arial"/>
              </a:rPr>
              <a:t>trips!”  </a:t>
            </a:r>
            <a:r>
              <a:rPr sz="3600" spc="30" dirty="0">
                <a:solidFill>
                  <a:srgbClr val="422E1F"/>
                </a:solidFill>
                <a:latin typeface="Arial"/>
                <a:cs typeface="Arial"/>
              </a:rPr>
              <a:t>said </a:t>
            </a:r>
            <a:r>
              <a:rPr sz="3600" spc="40" dirty="0">
                <a:solidFill>
                  <a:srgbClr val="422E1F"/>
                </a:solidFill>
                <a:latin typeface="Arial"/>
                <a:cs typeface="Arial"/>
              </a:rPr>
              <a:t>the</a:t>
            </a:r>
            <a:r>
              <a:rPr sz="3600" spc="-5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50" dirty="0">
                <a:solidFill>
                  <a:srgbClr val="422E1F"/>
                </a:solidFill>
                <a:latin typeface="Arial"/>
                <a:cs typeface="Arial"/>
              </a:rPr>
              <a:t>students.  </a:t>
            </a:r>
            <a:r>
              <a:rPr sz="3600" spc="75" dirty="0">
                <a:solidFill>
                  <a:srgbClr val="422E1F"/>
                </a:solidFill>
                <a:latin typeface="Arial"/>
                <a:cs typeface="Arial"/>
              </a:rPr>
              <a:t>“Let’s</a:t>
            </a:r>
            <a:r>
              <a:rPr sz="3600" spc="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114" dirty="0">
                <a:solidFill>
                  <a:srgbClr val="422E1F"/>
                </a:solidFill>
                <a:latin typeface="Arial"/>
                <a:cs typeface="Arial"/>
              </a:rPr>
              <a:t>go!”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0437" y="1143000"/>
            <a:ext cx="2227262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425" y="1981200"/>
            <a:ext cx="11522075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4387" y="5213350"/>
            <a:ext cx="3707129" cy="2310765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398780" marR="381000" algn="ctr">
              <a:lnSpc>
                <a:spcPts val="4300"/>
              </a:lnSpc>
              <a:spcBef>
                <a:spcPts val="620"/>
              </a:spcBef>
            </a:pPr>
            <a:r>
              <a:rPr sz="3600" spc="75" dirty="0">
                <a:solidFill>
                  <a:srgbClr val="422E1F"/>
                </a:solidFill>
                <a:latin typeface="Arial"/>
                <a:cs typeface="Arial"/>
              </a:rPr>
              <a:t>“Hello</a:t>
            </a:r>
            <a:r>
              <a:rPr sz="3600" spc="-6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25" dirty="0">
                <a:solidFill>
                  <a:srgbClr val="422E1F"/>
                </a:solidFill>
                <a:latin typeface="Arial"/>
                <a:cs typeface="Arial"/>
              </a:rPr>
              <a:t>friends!  </a:t>
            </a:r>
            <a:r>
              <a:rPr sz="3600" spc="50" dirty="0">
                <a:solidFill>
                  <a:srgbClr val="422E1F"/>
                </a:solidFill>
                <a:latin typeface="Arial"/>
                <a:cs typeface="Arial"/>
              </a:rPr>
              <a:t>“Welcome </a:t>
            </a:r>
            <a:r>
              <a:rPr sz="3600" spc="114" dirty="0">
                <a:solidFill>
                  <a:srgbClr val="422E1F"/>
                </a:solidFill>
                <a:latin typeface="Arial"/>
                <a:cs typeface="Arial"/>
              </a:rPr>
              <a:t>to  </a:t>
            </a:r>
            <a:r>
              <a:rPr sz="3600" dirty="0">
                <a:solidFill>
                  <a:srgbClr val="422E1F"/>
                </a:solidFill>
                <a:latin typeface="Arial"/>
                <a:cs typeface="Arial"/>
              </a:rPr>
              <a:t>Australia!</a:t>
            </a:r>
            <a:endParaRPr sz="3600">
              <a:latin typeface="Arial"/>
              <a:cs typeface="Arial"/>
            </a:endParaRPr>
          </a:p>
          <a:p>
            <a:pPr marL="7620" algn="ctr">
              <a:lnSpc>
                <a:spcPts val="4155"/>
              </a:lnSpc>
            </a:pPr>
            <a:r>
              <a:rPr sz="3600" spc="15" dirty="0">
                <a:solidFill>
                  <a:srgbClr val="422E1F"/>
                </a:solidFill>
                <a:latin typeface="Arial"/>
                <a:cs typeface="Arial"/>
              </a:rPr>
              <a:t>Let’s </a:t>
            </a:r>
            <a:r>
              <a:rPr sz="3600" spc="90" dirty="0">
                <a:solidFill>
                  <a:srgbClr val="422E1F"/>
                </a:solidFill>
                <a:latin typeface="Arial"/>
                <a:cs typeface="Arial"/>
              </a:rPr>
              <a:t>go</a:t>
            </a:r>
            <a:r>
              <a:rPr sz="3600" spc="-6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75" dirty="0">
                <a:solidFill>
                  <a:srgbClr val="422E1F"/>
                </a:solidFill>
                <a:latin typeface="Arial"/>
                <a:cs typeface="Arial"/>
              </a:rPr>
              <a:t>explore”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0437" y="1143000"/>
            <a:ext cx="2227262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5700" y="7721600"/>
            <a:ext cx="8889998" cy="2024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" y="0"/>
            <a:ext cx="7619998" cy="2065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400" y="1836738"/>
            <a:ext cx="12179300" cy="60753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3387" y="2133601"/>
            <a:ext cx="5890260" cy="2196465"/>
          </a:xfrm>
          <a:prstGeom prst="rect">
            <a:avLst/>
          </a:prstGeom>
          <a:solidFill>
            <a:srgbClr val="FFFFFF"/>
          </a:solidFill>
          <a:ln w="4154">
            <a:solidFill>
              <a:srgbClr val="000000"/>
            </a:solidFill>
          </a:ln>
        </p:spPr>
        <p:txBody>
          <a:bodyPr vert="horz" wrap="square" lIns="0" tIns="341630" rIns="0" bIns="0" rtlCol="0">
            <a:spAutoFit/>
          </a:bodyPr>
          <a:lstStyle/>
          <a:p>
            <a:pPr marL="255270" marR="240029" indent="176530">
              <a:lnSpc>
                <a:spcPts val="4300"/>
              </a:lnSpc>
              <a:spcBef>
                <a:spcPts val="2690"/>
              </a:spcBef>
              <a:tabLst>
                <a:tab pos="4039235" algn="l"/>
              </a:tabLst>
            </a:pPr>
            <a:r>
              <a:rPr sz="3600" b="0" spc="105" dirty="0">
                <a:solidFill>
                  <a:srgbClr val="422E1F"/>
                </a:solidFill>
                <a:latin typeface="Arial"/>
                <a:cs typeface="Arial"/>
              </a:rPr>
              <a:t>“Get </a:t>
            </a:r>
            <a:r>
              <a:rPr sz="3600" b="0" spc="15" dirty="0">
                <a:solidFill>
                  <a:srgbClr val="422E1F"/>
                </a:solidFill>
                <a:latin typeface="Arial"/>
                <a:cs typeface="Arial"/>
              </a:rPr>
              <a:t>in</a:t>
            </a:r>
            <a:r>
              <a:rPr sz="3600" b="0" spc="-7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b="0" spc="35" dirty="0">
                <a:solidFill>
                  <a:srgbClr val="422E1F"/>
                </a:solidFill>
                <a:latin typeface="Arial"/>
                <a:cs typeface="Arial"/>
              </a:rPr>
              <a:t>your</a:t>
            </a:r>
            <a:r>
              <a:rPr sz="3600" b="0" spc="1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b="0" spc="-45" dirty="0">
                <a:solidFill>
                  <a:srgbClr val="422E1F"/>
                </a:solidFill>
                <a:latin typeface="Arial"/>
                <a:cs typeface="Arial"/>
              </a:rPr>
              <a:t>car.	</a:t>
            </a:r>
            <a:r>
              <a:rPr sz="3600" b="0" spc="-130" dirty="0">
                <a:solidFill>
                  <a:srgbClr val="422E1F"/>
                </a:solidFill>
                <a:latin typeface="Arial"/>
                <a:cs typeface="Arial"/>
              </a:rPr>
              <a:t>We </a:t>
            </a:r>
            <a:r>
              <a:rPr sz="3600" b="0" spc="-45" dirty="0">
                <a:solidFill>
                  <a:srgbClr val="422E1F"/>
                </a:solidFill>
                <a:latin typeface="Arial"/>
                <a:cs typeface="Arial"/>
              </a:rPr>
              <a:t>are  </a:t>
            </a:r>
            <a:r>
              <a:rPr sz="3600" b="0" spc="55" dirty="0">
                <a:solidFill>
                  <a:srgbClr val="422E1F"/>
                </a:solidFill>
                <a:latin typeface="Arial"/>
                <a:cs typeface="Arial"/>
              </a:rPr>
              <a:t>going </a:t>
            </a:r>
            <a:r>
              <a:rPr sz="3600" b="0" spc="114" dirty="0">
                <a:solidFill>
                  <a:srgbClr val="422E1F"/>
                </a:solidFill>
                <a:latin typeface="Arial"/>
                <a:cs typeface="Arial"/>
              </a:rPr>
              <a:t>to </a:t>
            </a:r>
            <a:r>
              <a:rPr sz="3600" b="0" spc="-20" dirty="0">
                <a:solidFill>
                  <a:srgbClr val="422E1F"/>
                </a:solidFill>
                <a:latin typeface="Arial"/>
                <a:cs typeface="Arial"/>
              </a:rPr>
              <a:t>see </a:t>
            </a:r>
            <a:r>
              <a:rPr sz="3600" b="0" spc="40" dirty="0">
                <a:solidFill>
                  <a:srgbClr val="422E1F"/>
                </a:solidFill>
                <a:latin typeface="Arial"/>
                <a:cs typeface="Arial"/>
              </a:rPr>
              <a:t>the</a:t>
            </a:r>
            <a:r>
              <a:rPr sz="3600" b="0" spc="-14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b="0" spc="40" dirty="0">
                <a:solidFill>
                  <a:srgbClr val="422E1F"/>
                </a:solidFill>
                <a:latin typeface="Arial"/>
                <a:cs typeface="Arial"/>
              </a:rPr>
              <a:t>animals!”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80437" y="1143000"/>
            <a:ext cx="2227262" cy="838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892300"/>
            <a:ext cx="11861800" cy="596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3887" y="2184401"/>
            <a:ext cx="5166360" cy="1764664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398145" marR="384175" indent="1905" algn="ctr">
              <a:lnSpc>
                <a:spcPts val="4300"/>
              </a:lnSpc>
              <a:spcBef>
                <a:spcPts val="630"/>
              </a:spcBef>
              <a:tabLst>
                <a:tab pos="2520315" algn="l"/>
              </a:tabLst>
            </a:pPr>
            <a:r>
              <a:rPr sz="3600" spc="60" dirty="0">
                <a:solidFill>
                  <a:srgbClr val="422E1F"/>
                </a:solidFill>
                <a:latin typeface="Arial"/>
                <a:cs typeface="Arial"/>
              </a:rPr>
              <a:t>“Wow! </a:t>
            </a:r>
            <a:r>
              <a:rPr sz="3600" spc="75" dirty="0">
                <a:solidFill>
                  <a:srgbClr val="422E1F"/>
                </a:solidFill>
                <a:latin typeface="Arial"/>
                <a:cs typeface="Arial"/>
              </a:rPr>
              <a:t>Look </a:t>
            </a:r>
            <a:r>
              <a:rPr sz="3600" spc="50" dirty="0">
                <a:solidFill>
                  <a:srgbClr val="422E1F"/>
                </a:solidFill>
                <a:latin typeface="Arial"/>
                <a:cs typeface="Arial"/>
              </a:rPr>
              <a:t>at </a:t>
            </a:r>
            <a:r>
              <a:rPr sz="3600" spc="60" dirty="0">
                <a:solidFill>
                  <a:srgbClr val="422E1F"/>
                </a:solidFill>
                <a:latin typeface="Arial"/>
                <a:cs typeface="Arial"/>
              </a:rPr>
              <a:t>that  </a:t>
            </a:r>
            <a:r>
              <a:rPr sz="3600" spc="15" dirty="0">
                <a:solidFill>
                  <a:srgbClr val="422E1F"/>
                </a:solidFill>
                <a:latin typeface="Arial"/>
                <a:cs typeface="Arial"/>
              </a:rPr>
              <a:t>waterfall!	</a:t>
            </a:r>
            <a:r>
              <a:rPr sz="3600" spc="40" dirty="0">
                <a:solidFill>
                  <a:srgbClr val="422E1F"/>
                </a:solidFill>
                <a:latin typeface="Arial"/>
                <a:cs typeface="Arial"/>
              </a:rPr>
              <a:t>It </a:t>
            </a:r>
            <a:r>
              <a:rPr sz="3600" spc="10" dirty="0">
                <a:solidFill>
                  <a:srgbClr val="422E1F"/>
                </a:solidFill>
                <a:latin typeface="Arial"/>
                <a:cs typeface="Arial"/>
              </a:rPr>
              <a:t>is </a:t>
            </a:r>
            <a:r>
              <a:rPr sz="3600" spc="55" dirty="0">
                <a:solidFill>
                  <a:srgbClr val="422E1F"/>
                </a:solidFill>
                <a:latin typeface="Arial"/>
                <a:cs typeface="Arial"/>
              </a:rPr>
              <a:t>so</a:t>
            </a:r>
            <a:r>
              <a:rPr sz="3600" spc="-9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50" dirty="0">
                <a:solidFill>
                  <a:srgbClr val="422E1F"/>
                </a:solidFill>
                <a:latin typeface="Arial"/>
                <a:cs typeface="Arial"/>
              </a:rPr>
              <a:t>big!</a:t>
            </a:r>
            <a:endParaRPr sz="3600">
              <a:latin typeface="Arial"/>
              <a:cs typeface="Arial"/>
            </a:endParaRPr>
          </a:p>
          <a:p>
            <a:pPr marL="10160" algn="ctr">
              <a:lnSpc>
                <a:spcPts val="4155"/>
              </a:lnSpc>
            </a:pPr>
            <a:r>
              <a:rPr sz="3600" spc="-25" dirty="0">
                <a:solidFill>
                  <a:srgbClr val="422E1F"/>
                </a:solidFill>
                <a:latin typeface="Arial"/>
                <a:cs typeface="Arial"/>
              </a:rPr>
              <a:t>Where </a:t>
            </a:r>
            <a:r>
              <a:rPr sz="3600" spc="-45" dirty="0">
                <a:solidFill>
                  <a:srgbClr val="422E1F"/>
                </a:solidFill>
                <a:latin typeface="Arial"/>
                <a:cs typeface="Arial"/>
              </a:rPr>
              <a:t>are </a:t>
            </a:r>
            <a:r>
              <a:rPr sz="3600" spc="40" dirty="0">
                <a:solidFill>
                  <a:srgbClr val="422E1F"/>
                </a:solidFill>
                <a:latin typeface="Arial"/>
                <a:cs typeface="Arial"/>
              </a:rPr>
              <a:t>the</a:t>
            </a:r>
            <a:r>
              <a:rPr sz="3600" spc="7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50" dirty="0">
                <a:solidFill>
                  <a:srgbClr val="422E1F"/>
                </a:solidFill>
                <a:latin typeface="Arial"/>
                <a:cs typeface="Arial"/>
              </a:rPr>
              <a:t>animals?”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0437" y="1143000"/>
            <a:ext cx="2227262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" y="1700213"/>
            <a:ext cx="12585698" cy="6351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887" y="1892301"/>
            <a:ext cx="5702300" cy="1765300"/>
          </a:xfrm>
          <a:custGeom>
            <a:avLst/>
            <a:gdLst/>
            <a:ahLst/>
            <a:cxnLst/>
            <a:rect l="l" t="t" r="r" b="b"/>
            <a:pathLst>
              <a:path w="5702300" h="1765300">
                <a:moveTo>
                  <a:pt x="0" y="0"/>
                </a:moveTo>
                <a:lnTo>
                  <a:pt x="5702300" y="0"/>
                </a:lnTo>
                <a:lnTo>
                  <a:pt x="5702300" y="1765300"/>
                </a:lnTo>
                <a:lnTo>
                  <a:pt x="0" y="1765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888" y="1892301"/>
            <a:ext cx="5699760" cy="1764664"/>
          </a:xfrm>
          <a:custGeom>
            <a:avLst/>
            <a:gdLst/>
            <a:ahLst/>
            <a:cxnLst/>
            <a:rect l="l" t="t" r="r" b="b"/>
            <a:pathLst>
              <a:path w="5699760" h="1764664">
                <a:moveTo>
                  <a:pt x="0" y="0"/>
                </a:moveTo>
                <a:lnTo>
                  <a:pt x="5699392" y="0"/>
                </a:lnTo>
                <a:lnTo>
                  <a:pt x="5699392" y="1764399"/>
                </a:lnTo>
                <a:lnTo>
                  <a:pt x="0" y="1764399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0198" y="1664969"/>
            <a:ext cx="5092700" cy="22123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4300"/>
              </a:lnSpc>
              <a:spcBef>
                <a:spcPts val="260"/>
              </a:spcBef>
            </a:pPr>
            <a:r>
              <a:rPr sz="3600" spc="-40" dirty="0">
                <a:solidFill>
                  <a:srgbClr val="422E1F"/>
                </a:solidFill>
                <a:latin typeface="Arial"/>
                <a:cs typeface="Arial"/>
              </a:rPr>
              <a:t>The </a:t>
            </a:r>
            <a:r>
              <a:rPr sz="3600" spc="30" dirty="0">
                <a:solidFill>
                  <a:srgbClr val="422E1F"/>
                </a:solidFill>
                <a:latin typeface="Arial"/>
                <a:cs typeface="Arial"/>
              </a:rPr>
              <a:t>class </a:t>
            </a:r>
            <a:r>
              <a:rPr sz="3600" spc="100" dirty="0">
                <a:solidFill>
                  <a:srgbClr val="422E1F"/>
                </a:solidFill>
                <a:latin typeface="Arial"/>
                <a:cs typeface="Arial"/>
              </a:rPr>
              <a:t>stopped</a:t>
            </a:r>
            <a:r>
              <a:rPr sz="3600" spc="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35" dirty="0">
                <a:solidFill>
                  <a:srgbClr val="422E1F"/>
                </a:solidFill>
                <a:latin typeface="Arial"/>
                <a:cs typeface="Arial"/>
              </a:rPr>
              <a:t>when  they </a:t>
            </a:r>
            <a:r>
              <a:rPr sz="3600" spc="50" dirty="0">
                <a:solidFill>
                  <a:srgbClr val="422E1F"/>
                </a:solidFill>
                <a:latin typeface="Arial"/>
                <a:cs typeface="Arial"/>
              </a:rPr>
              <a:t>saw </a:t>
            </a:r>
            <a:r>
              <a:rPr sz="3600" spc="40" dirty="0">
                <a:solidFill>
                  <a:srgbClr val="422E1F"/>
                </a:solidFill>
                <a:latin typeface="Arial"/>
                <a:cs typeface="Arial"/>
              </a:rPr>
              <a:t>the</a:t>
            </a:r>
            <a:r>
              <a:rPr sz="3600" spc="-9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25" dirty="0">
                <a:solidFill>
                  <a:srgbClr val="422E1F"/>
                </a:solidFill>
                <a:latin typeface="Arial"/>
                <a:cs typeface="Arial"/>
              </a:rPr>
              <a:t>kangaroos.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4145"/>
              </a:lnSpc>
            </a:pPr>
            <a:r>
              <a:rPr sz="3600" spc="-25" dirty="0">
                <a:solidFill>
                  <a:srgbClr val="422E1F"/>
                </a:solidFill>
                <a:latin typeface="Arial"/>
                <a:cs typeface="Arial"/>
              </a:rPr>
              <a:t>They </a:t>
            </a:r>
            <a:r>
              <a:rPr sz="3600" spc="0" dirty="0">
                <a:solidFill>
                  <a:srgbClr val="422E1F"/>
                </a:solidFill>
                <a:latin typeface="Arial"/>
                <a:cs typeface="Arial"/>
              </a:rPr>
              <a:t>were </a:t>
            </a:r>
            <a:r>
              <a:rPr sz="3600" spc="80" dirty="0">
                <a:solidFill>
                  <a:srgbClr val="422E1F"/>
                </a:solidFill>
                <a:latin typeface="Arial"/>
                <a:cs typeface="Arial"/>
              </a:rPr>
              <a:t>with</a:t>
            </a:r>
            <a:r>
              <a:rPr sz="3600" spc="25" dirty="0">
                <a:solidFill>
                  <a:srgbClr val="422E1F"/>
                </a:solidFill>
                <a:latin typeface="Arial"/>
                <a:cs typeface="Arial"/>
              </a:rPr>
              <a:t> their</a:t>
            </a:r>
            <a:endParaRPr sz="3600">
              <a:latin typeface="Arial"/>
              <a:cs typeface="Arial"/>
            </a:endParaRPr>
          </a:p>
          <a:p>
            <a:pPr marL="1905" algn="ctr">
              <a:lnSpc>
                <a:spcPts val="4310"/>
              </a:lnSpc>
            </a:pPr>
            <a:r>
              <a:rPr sz="3600" spc="35" dirty="0">
                <a:solidFill>
                  <a:srgbClr val="422E1F"/>
                </a:solidFill>
                <a:latin typeface="Arial"/>
                <a:cs typeface="Arial"/>
              </a:rPr>
              <a:t>babies.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80437" y="1143000"/>
            <a:ext cx="2227262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5700" y="7721600"/>
            <a:ext cx="8889998" cy="2024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" y="0"/>
            <a:ext cx="7619998" cy="2065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112" y="1851025"/>
            <a:ext cx="11952286" cy="6035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0087" y="2203451"/>
            <a:ext cx="4975860" cy="2310765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90170" marR="70485" indent="-3810" algn="ctr">
              <a:lnSpc>
                <a:spcPts val="4300"/>
              </a:lnSpc>
              <a:spcBef>
                <a:spcPts val="620"/>
              </a:spcBef>
              <a:tabLst>
                <a:tab pos="3192780" algn="l"/>
              </a:tabLst>
            </a:pPr>
            <a:r>
              <a:rPr sz="3600" b="0" spc="-40" dirty="0">
                <a:solidFill>
                  <a:srgbClr val="422E1F"/>
                </a:solidFill>
                <a:latin typeface="Arial"/>
                <a:cs typeface="Arial"/>
              </a:rPr>
              <a:t>The </a:t>
            </a:r>
            <a:r>
              <a:rPr sz="3600" b="0" spc="65" dirty="0">
                <a:solidFill>
                  <a:srgbClr val="422E1F"/>
                </a:solidFill>
                <a:latin typeface="Arial"/>
                <a:cs typeface="Arial"/>
              </a:rPr>
              <a:t>second </a:t>
            </a:r>
            <a:r>
              <a:rPr sz="3600" b="0" spc="10" dirty="0">
                <a:solidFill>
                  <a:srgbClr val="422E1F"/>
                </a:solidFill>
                <a:latin typeface="Arial"/>
                <a:cs typeface="Arial"/>
              </a:rPr>
              <a:t>animal </a:t>
            </a:r>
            <a:r>
              <a:rPr sz="3600" b="0" spc="35" dirty="0">
                <a:solidFill>
                  <a:srgbClr val="422E1F"/>
                </a:solidFill>
                <a:latin typeface="Arial"/>
                <a:cs typeface="Arial"/>
              </a:rPr>
              <a:t>the  </a:t>
            </a:r>
            <a:r>
              <a:rPr sz="3600" b="0" spc="30" dirty="0">
                <a:solidFill>
                  <a:srgbClr val="422E1F"/>
                </a:solidFill>
                <a:latin typeface="Arial"/>
                <a:cs typeface="Arial"/>
              </a:rPr>
              <a:t>class </a:t>
            </a:r>
            <a:r>
              <a:rPr sz="3600" b="0" spc="50" dirty="0">
                <a:solidFill>
                  <a:srgbClr val="422E1F"/>
                </a:solidFill>
                <a:latin typeface="Arial"/>
                <a:cs typeface="Arial"/>
              </a:rPr>
              <a:t>saw was </a:t>
            </a:r>
            <a:r>
              <a:rPr sz="3600" b="0" spc="-40" dirty="0">
                <a:solidFill>
                  <a:srgbClr val="422E1F"/>
                </a:solidFill>
                <a:latin typeface="Arial"/>
                <a:cs typeface="Arial"/>
              </a:rPr>
              <a:t>a  </a:t>
            </a:r>
            <a:r>
              <a:rPr sz="3600" b="0" spc="40" dirty="0">
                <a:solidFill>
                  <a:srgbClr val="422E1F"/>
                </a:solidFill>
                <a:latin typeface="Arial"/>
                <a:cs typeface="Arial"/>
              </a:rPr>
              <a:t>beautiful</a:t>
            </a:r>
            <a:r>
              <a:rPr sz="3600" b="0" spc="1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b="0" spc="55" dirty="0">
                <a:solidFill>
                  <a:srgbClr val="422E1F"/>
                </a:solidFill>
                <a:latin typeface="Arial"/>
                <a:cs typeface="Arial"/>
              </a:rPr>
              <a:t>bird.	</a:t>
            </a:r>
            <a:r>
              <a:rPr sz="3600" b="0" spc="-40" dirty="0">
                <a:solidFill>
                  <a:srgbClr val="422E1F"/>
                </a:solidFill>
                <a:latin typeface="Arial"/>
                <a:cs typeface="Arial"/>
              </a:rPr>
              <a:t>The</a:t>
            </a:r>
            <a:r>
              <a:rPr sz="3600" b="0" spc="-8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b="0" spc="75" dirty="0">
                <a:solidFill>
                  <a:srgbClr val="422E1F"/>
                </a:solidFill>
                <a:latin typeface="Arial"/>
                <a:cs typeface="Arial"/>
              </a:rPr>
              <a:t>bird  </a:t>
            </a:r>
            <a:r>
              <a:rPr sz="3600" b="0" spc="50" dirty="0">
                <a:solidFill>
                  <a:srgbClr val="422E1F"/>
                </a:solidFill>
                <a:latin typeface="Arial"/>
                <a:cs typeface="Arial"/>
              </a:rPr>
              <a:t>was </a:t>
            </a:r>
            <a:r>
              <a:rPr sz="3600" b="0" spc="15" dirty="0">
                <a:solidFill>
                  <a:srgbClr val="422E1F"/>
                </a:solidFill>
                <a:latin typeface="Arial"/>
                <a:cs typeface="Arial"/>
              </a:rPr>
              <a:t>in </a:t>
            </a:r>
            <a:r>
              <a:rPr sz="3600" b="0" spc="-40" dirty="0">
                <a:solidFill>
                  <a:srgbClr val="422E1F"/>
                </a:solidFill>
                <a:latin typeface="Arial"/>
                <a:cs typeface="Arial"/>
              </a:rPr>
              <a:t>a</a:t>
            </a:r>
            <a:r>
              <a:rPr sz="3600" b="0" spc="-5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b="0" spc="0" dirty="0">
                <a:solidFill>
                  <a:srgbClr val="422E1F"/>
                </a:solidFill>
                <a:latin typeface="Arial"/>
                <a:cs typeface="Arial"/>
              </a:rPr>
              <a:t>tree.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80437" y="1143000"/>
            <a:ext cx="2227262" cy="838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" y="1835150"/>
            <a:ext cx="12063411" cy="6076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287" y="2038351"/>
            <a:ext cx="6337300" cy="2311400"/>
          </a:xfrm>
          <a:custGeom>
            <a:avLst/>
            <a:gdLst/>
            <a:ahLst/>
            <a:cxnLst/>
            <a:rect l="l" t="t" r="r" b="b"/>
            <a:pathLst>
              <a:path w="6337300" h="2311400">
                <a:moveTo>
                  <a:pt x="0" y="0"/>
                </a:moveTo>
                <a:lnTo>
                  <a:pt x="6337300" y="0"/>
                </a:lnTo>
                <a:lnTo>
                  <a:pt x="6337300" y="2311400"/>
                </a:lnTo>
                <a:lnTo>
                  <a:pt x="0" y="2311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287" y="2038351"/>
            <a:ext cx="6334125" cy="2310765"/>
          </a:xfrm>
          <a:custGeom>
            <a:avLst/>
            <a:gdLst/>
            <a:ahLst/>
            <a:cxnLst/>
            <a:rect l="l" t="t" r="r" b="b"/>
            <a:pathLst>
              <a:path w="6334125" h="2310765">
                <a:moveTo>
                  <a:pt x="0" y="0"/>
                </a:moveTo>
                <a:lnTo>
                  <a:pt x="6334068" y="0"/>
                </a:lnTo>
                <a:lnTo>
                  <a:pt x="6334068" y="2310221"/>
                </a:lnTo>
                <a:lnTo>
                  <a:pt x="0" y="2310221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8258" y="1809751"/>
            <a:ext cx="5530850" cy="27578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algn="ctr">
              <a:lnSpc>
                <a:spcPts val="4300"/>
              </a:lnSpc>
              <a:spcBef>
                <a:spcPts val="260"/>
              </a:spcBef>
            </a:pPr>
            <a:r>
              <a:rPr sz="3600" spc="55" dirty="0">
                <a:solidFill>
                  <a:srgbClr val="422E1F"/>
                </a:solidFill>
                <a:latin typeface="Arial"/>
                <a:cs typeface="Arial"/>
              </a:rPr>
              <a:t>Next </a:t>
            </a:r>
            <a:r>
              <a:rPr sz="3600" spc="40" dirty="0">
                <a:solidFill>
                  <a:srgbClr val="422E1F"/>
                </a:solidFill>
                <a:latin typeface="Arial"/>
                <a:cs typeface="Arial"/>
              </a:rPr>
              <a:t>the </a:t>
            </a:r>
            <a:r>
              <a:rPr sz="3600" spc="30" dirty="0">
                <a:solidFill>
                  <a:srgbClr val="422E1F"/>
                </a:solidFill>
                <a:latin typeface="Arial"/>
                <a:cs typeface="Arial"/>
              </a:rPr>
              <a:t>class </a:t>
            </a:r>
            <a:r>
              <a:rPr sz="3600" spc="50" dirty="0">
                <a:solidFill>
                  <a:srgbClr val="422E1F"/>
                </a:solidFill>
                <a:latin typeface="Arial"/>
                <a:cs typeface="Arial"/>
              </a:rPr>
              <a:t>saw</a:t>
            </a:r>
            <a:r>
              <a:rPr sz="3600" spc="-13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5" dirty="0">
                <a:solidFill>
                  <a:srgbClr val="422E1F"/>
                </a:solidFill>
                <a:latin typeface="Arial"/>
                <a:cs typeface="Arial"/>
              </a:rPr>
              <a:t>koalas!  </a:t>
            </a:r>
            <a:r>
              <a:rPr sz="3600" spc="-25" dirty="0">
                <a:solidFill>
                  <a:srgbClr val="422E1F"/>
                </a:solidFill>
                <a:latin typeface="Arial"/>
                <a:cs typeface="Arial"/>
              </a:rPr>
              <a:t>They </a:t>
            </a:r>
            <a:r>
              <a:rPr sz="3600" spc="0" dirty="0">
                <a:solidFill>
                  <a:srgbClr val="422E1F"/>
                </a:solidFill>
                <a:latin typeface="Arial"/>
                <a:cs typeface="Arial"/>
              </a:rPr>
              <a:t>were </a:t>
            </a:r>
            <a:r>
              <a:rPr sz="3600" spc="60" dirty="0">
                <a:solidFill>
                  <a:srgbClr val="422E1F"/>
                </a:solidFill>
                <a:latin typeface="Arial"/>
                <a:cs typeface="Arial"/>
              </a:rPr>
              <a:t>up, up, </a:t>
            </a:r>
            <a:r>
              <a:rPr sz="3600" spc="15" dirty="0">
                <a:solidFill>
                  <a:srgbClr val="422E1F"/>
                </a:solidFill>
                <a:latin typeface="Arial"/>
                <a:cs typeface="Arial"/>
              </a:rPr>
              <a:t>in </a:t>
            </a:r>
            <a:r>
              <a:rPr sz="3600" spc="5" dirty="0">
                <a:solidFill>
                  <a:srgbClr val="422E1F"/>
                </a:solidFill>
                <a:latin typeface="Arial"/>
                <a:cs typeface="Arial"/>
              </a:rPr>
              <a:t>trees  </a:t>
            </a:r>
            <a:r>
              <a:rPr sz="3600" spc="30" dirty="0">
                <a:solidFill>
                  <a:srgbClr val="422E1F"/>
                </a:solidFill>
                <a:latin typeface="Arial"/>
                <a:cs typeface="Arial"/>
              </a:rPr>
              <a:t>eating</a:t>
            </a:r>
            <a:r>
              <a:rPr sz="3600" spc="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22E1F"/>
                </a:solidFill>
                <a:latin typeface="Arial"/>
                <a:cs typeface="Arial"/>
              </a:rPr>
              <a:t>leaves.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4145"/>
              </a:lnSpc>
            </a:pPr>
            <a:r>
              <a:rPr sz="3600" spc="-55" dirty="0">
                <a:solidFill>
                  <a:srgbClr val="422E1F"/>
                </a:solidFill>
                <a:latin typeface="Arial"/>
                <a:cs typeface="Arial"/>
              </a:rPr>
              <a:t>I </a:t>
            </a:r>
            <a:r>
              <a:rPr sz="3600" spc="65" dirty="0">
                <a:solidFill>
                  <a:srgbClr val="422E1F"/>
                </a:solidFill>
                <a:latin typeface="Arial"/>
                <a:cs typeface="Arial"/>
              </a:rPr>
              <a:t>wonder </a:t>
            </a:r>
            <a:r>
              <a:rPr sz="3600" spc="75" dirty="0">
                <a:solidFill>
                  <a:srgbClr val="422E1F"/>
                </a:solidFill>
                <a:latin typeface="Arial"/>
                <a:cs typeface="Arial"/>
              </a:rPr>
              <a:t>what </a:t>
            </a:r>
            <a:r>
              <a:rPr sz="3600" spc="60" dirty="0">
                <a:solidFill>
                  <a:srgbClr val="422E1F"/>
                </a:solidFill>
                <a:latin typeface="Arial"/>
                <a:cs typeface="Arial"/>
              </a:rPr>
              <a:t>we </a:t>
            </a:r>
            <a:r>
              <a:rPr sz="3600" spc="40" dirty="0">
                <a:solidFill>
                  <a:srgbClr val="422E1F"/>
                </a:solidFill>
                <a:latin typeface="Arial"/>
                <a:cs typeface="Arial"/>
              </a:rPr>
              <a:t>will</a:t>
            </a:r>
            <a:r>
              <a:rPr sz="3600" spc="-15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422E1F"/>
                </a:solidFill>
                <a:latin typeface="Arial"/>
                <a:cs typeface="Arial"/>
              </a:rPr>
              <a:t>see</a:t>
            </a:r>
            <a:endParaRPr sz="3600">
              <a:latin typeface="Arial"/>
              <a:cs typeface="Arial"/>
            </a:endParaRPr>
          </a:p>
          <a:p>
            <a:pPr marL="635" algn="ctr">
              <a:lnSpc>
                <a:spcPts val="4310"/>
              </a:lnSpc>
            </a:pPr>
            <a:r>
              <a:rPr sz="3600" spc="25" dirty="0">
                <a:solidFill>
                  <a:srgbClr val="422E1F"/>
                </a:solidFill>
                <a:latin typeface="Arial"/>
                <a:cs typeface="Arial"/>
              </a:rPr>
              <a:t>next!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80437" y="1143000"/>
            <a:ext cx="2227262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737" y="1943100"/>
            <a:ext cx="11345861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6787" y="2400301"/>
            <a:ext cx="4658995" cy="1764664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212090" marR="196215" algn="ctr">
              <a:lnSpc>
                <a:spcPts val="4300"/>
              </a:lnSpc>
              <a:spcBef>
                <a:spcPts val="630"/>
              </a:spcBef>
            </a:pPr>
            <a:r>
              <a:rPr sz="3600" spc="150" dirty="0">
                <a:solidFill>
                  <a:srgbClr val="422E1F"/>
                </a:solidFill>
                <a:latin typeface="Arial"/>
                <a:cs typeface="Arial"/>
              </a:rPr>
              <a:t>“I </a:t>
            </a:r>
            <a:r>
              <a:rPr sz="3600" spc="35" dirty="0">
                <a:solidFill>
                  <a:srgbClr val="422E1F"/>
                </a:solidFill>
                <a:latin typeface="Arial"/>
                <a:cs typeface="Arial"/>
              </a:rPr>
              <a:t>am </a:t>
            </a:r>
            <a:r>
              <a:rPr sz="3600" spc="0" dirty="0">
                <a:solidFill>
                  <a:srgbClr val="422E1F"/>
                </a:solidFill>
                <a:latin typeface="Arial"/>
                <a:cs typeface="Arial"/>
              </a:rPr>
              <a:t>very </a:t>
            </a:r>
            <a:r>
              <a:rPr sz="3600" spc="60" dirty="0">
                <a:solidFill>
                  <a:srgbClr val="422E1F"/>
                </a:solidFill>
                <a:latin typeface="Arial"/>
                <a:cs typeface="Arial"/>
              </a:rPr>
              <a:t>happy</a:t>
            </a:r>
            <a:r>
              <a:rPr sz="3600" spc="-20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55" dirty="0">
                <a:solidFill>
                  <a:srgbClr val="422E1F"/>
                </a:solidFill>
                <a:latin typeface="Arial"/>
                <a:cs typeface="Arial"/>
              </a:rPr>
              <a:t>we  </a:t>
            </a:r>
            <a:r>
              <a:rPr sz="3600" spc="50" dirty="0">
                <a:solidFill>
                  <a:srgbClr val="422E1F"/>
                </a:solidFill>
                <a:latin typeface="Arial"/>
                <a:cs typeface="Arial"/>
              </a:rPr>
              <a:t>came </a:t>
            </a:r>
            <a:r>
              <a:rPr sz="3600" spc="114" dirty="0">
                <a:solidFill>
                  <a:srgbClr val="422E1F"/>
                </a:solidFill>
                <a:latin typeface="Arial"/>
                <a:cs typeface="Arial"/>
              </a:rPr>
              <a:t>to</a:t>
            </a:r>
            <a:r>
              <a:rPr sz="3600" spc="-4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22E1F"/>
                </a:solidFill>
                <a:latin typeface="Arial"/>
                <a:cs typeface="Arial"/>
              </a:rPr>
              <a:t>Australia!</a:t>
            </a:r>
            <a:endParaRPr sz="3600">
              <a:latin typeface="Arial"/>
              <a:cs typeface="Arial"/>
            </a:endParaRPr>
          </a:p>
          <a:p>
            <a:pPr marL="8255" algn="ctr">
              <a:lnSpc>
                <a:spcPts val="4155"/>
              </a:lnSpc>
            </a:pPr>
            <a:r>
              <a:rPr sz="3600" spc="-15" dirty="0">
                <a:solidFill>
                  <a:srgbClr val="422E1F"/>
                </a:solidFill>
                <a:latin typeface="Arial"/>
                <a:cs typeface="Arial"/>
              </a:rPr>
              <a:t>This </a:t>
            </a:r>
            <a:r>
              <a:rPr sz="3600" spc="15" dirty="0">
                <a:solidFill>
                  <a:srgbClr val="422E1F"/>
                </a:solidFill>
                <a:latin typeface="Arial"/>
                <a:cs typeface="Arial"/>
              </a:rPr>
              <a:t>is</a:t>
            </a:r>
            <a:r>
              <a:rPr sz="3600" spc="2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85" dirty="0">
                <a:solidFill>
                  <a:srgbClr val="422E1F"/>
                </a:solidFill>
                <a:latin typeface="Arial"/>
                <a:cs typeface="Arial"/>
              </a:rPr>
              <a:t>fun!”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0437" y="1143000"/>
            <a:ext cx="2227262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1500" y="1457325"/>
            <a:ext cx="6769098" cy="6823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3100" y="6008687"/>
            <a:ext cx="1663700" cy="2181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5187" y="1917701"/>
            <a:ext cx="5283200" cy="1765300"/>
          </a:xfrm>
          <a:custGeom>
            <a:avLst/>
            <a:gdLst/>
            <a:ahLst/>
            <a:cxnLst/>
            <a:rect l="l" t="t" r="r" b="b"/>
            <a:pathLst>
              <a:path w="5283200" h="1765300">
                <a:moveTo>
                  <a:pt x="0" y="0"/>
                </a:moveTo>
                <a:lnTo>
                  <a:pt x="5283200" y="0"/>
                </a:lnTo>
                <a:lnTo>
                  <a:pt x="5283200" y="1765300"/>
                </a:lnTo>
                <a:lnTo>
                  <a:pt x="0" y="1765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5187" y="1917701"/>
            <a:ext cx="5280660" cy="1764664"/>
          </a:xfrm>
          <a:prstGeom prst="rect">
            <a:avLst/>
          </a:prstGeom>
          <a:ln w="12693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80010" marR="61594" algn="ctr">
              <a:lnSpc>
                <a:spcPts val="4300"/>
              </a:lnSpc>
              <a:spcBef>
                <a:spcPts val="630"/>
              </a:spcBef>
            </a:pPr>
            <a:r>
              <a:rPr sz="3600" spc="15" dirty="0">
                <a:solidFill>
                  <a:srgbClr val="422E1F"/>
                </a:solidFill>
                <a:latin typeface="Arial"/>
                <a:cs typeface="Arial"/>
              </a:rPr>
              <a:t>Before </a:t>
            </a:r>
            <a:r>
              <a:rPr sz="3600" spc="40" dirty="0">
                <a:solidFill>
                  <a:srgbClr val="422E1F"/>
                </a:solidFill>
                <a:latin typeface="Arial"/>
                <a:cs typeface="Arial"/>
              </a:rPr>
              <a:t>the </a:t>
            </a:r>
            <a:r>
              <a:rPr sz="3600" spc="30" dirty="0">
                <a:solidFill>
                  <a:srgbClr val="422E1F"/>
                </a:solidFill>
                <a:latin typeface="Arial"/>
                <a:cs typeface="Arial"/>
              </a:rPr>
              <a:t>class </a:t>
            </a:r>
            <a:r>
              <a:rPr sz="3600" spc="50" dirty="0">
                <a:solidFill>
                  <a:srgbClr val="422E1F"/>
                </a:solidFill>
                <a:latin typeface="Arial"/>
                <a:cs typeface="Arial"/>
              </a:rPr>
              <a:t>left</a:t>
            </a:r>
            <a:r>
              <a:rPr sz="3600" spc="-6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30" dirty="0">
                <a:solidFill>
                  <a:srgbClr val="422E1F"/>
                </a:solidFill>
                <a:latin typeface="Arial"/>
                <a:cs typeface="Arial"/>
              </a:rPr>
              <a:t>they  </a:t>
            </a:r>
            <a:r>
              <a:rPr sz="3600" spc="75" dirty="0">
                <a:solidFill>
                  <a:srgbClr val="422E1F"/>
                </a:solidFill>
                <a:latin typeface="Arial"/>
                <a:cs typeface="Arial"/>
              </a:rPr>
              <a:t>met </a:t>
            </a:r>
            <a:r>
              <a:rPr sz="3600" spc="25" dirty="0">
                <a:solidFill>
                  <a:srgbClr val="422E1F"/>
                </a:solidFill>
                <a:latin typeface="Arial"/>
                <a:cs typeface="Arial"/>
              </a:rPr>
              <a:t>one more</a:t>
            </a:r>
            <a:r>
              <a:rPr sz="3600" spc="-9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10" dirty="0">
                <a:solidFill>
                  <a:srgbClr val="422E1F"/>
                </a:solidFill>
                <a:latin typeface="Arial"/>
                <a:cs typeface="Arial"/>
              </a:rPr>
              <a:t>animal.</a:t>
            </a:r>
            <a:endParaRPr sz="3600">
              <a:latin typeface="Arial"/>
              <a:cs typeface="Arial"/>
            </a:endParaRPr>
          </a:p>
          <a:p>
            <a:pPr marL="5715" algn="ctr">
              <a:lnSpc>
                <a:spcPts val="4155"/>
              </a:lnSpc>
            </a:pPr>
            <a:r>
              <a:rPr sz="3600" spc="-35" dirty="0">
                <a:solidFill>
                  <a:srgbClr val="422E1F"/>
                </a:solidFill>
                <a:latin typeface="Arial"/>
                <a:cs typeface="Arial"/>
              </a:rPr>
              <a:t>A </a:t>
            </a:r>
            <a:r>
              <a:rPr sz="3600" spc="30" dirty="0">
                <a:solidFill>
                  <a:srgbClr val="422E1F"/>
                </a:solidFill>
                <a:latin typeface="Arial"/>
                <a:cs typeface="Arial"/>
              </a:rPr>
              <a:t>rattle</a:t>
            </a:r>
            <a:r>
              <a:rPr sz="3600" spc="4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22E1F"/>
                </a:solidFill>
                <a:latin typeface="Arial"/>
                <a:cs typeface="Arial"/>
              </a:rPr>
              <a:t>snake!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80437" y="1143000"/>
            <a:ext cx="2227262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04300"/>
            <a:ext cx="13004800" cy="290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537" y="0"/>
            <a:ext cx="290512" cy="975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700" y="127000"/>
            <a:ext cx="11442698" cy="2616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213" y="7289800"/>
            <a:ext cx="4421186" cy="22986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2850" y="2667000"/>
            <a:ext cx="2940050" cy="2324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72600" y="5854700"/>
            <a:ext cx="3479800" cy="3809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550" y="2590800"/>
            <a:ext cx="3054350" cy="2032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500" y="4799012"/>
            <a:ext cx="3352800" cy="23129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936365" y="825501"/>
            <a:ext cx="512572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0" spc="500" dirty="0">
                <a:solidFill>
                  <a:srgbClr val="FFEFCB"/>
                </a:solidFill>
                <a:latin typeface="Lucida Sans Unicode"/>
                <a:cs typeface="Lucida Sans Unicode"/>
              </a:rPr>
              <a:t>Adventures</a:t>
            </a:r>
            <a:endParaRPr sz="64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62550" y="5664200"/>
            <a:ext cx="3638550" cy="4089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02700" y="2717800"/>
            <a:ext cx="3809998" cy="2971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58000" y="2914650"/>
            <a:ext cx="1879598" cy="22923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65550" y="5270500"/>
            <a:ext cx="2178050" cy="172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9050" y="1117600"/>
            <a:ext cx="7880348" cy="7518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9887" y="1143001"/>
            <a:ext cx="6804025" cy="3161030"/>
          </a:xfrm>
          <a:prstGeom prst="rect">
            <a:avLst/>
          </a:prstGeom>
          <a:solidFill>
            <a:srgbClr val="FFFFFF"/>
          </a:solidFill>
          <a:ln w="12693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61925" marR="142240" algn="ctr">
              <a:lnSpc>
                <a:spcPts val="4300"/>
              </a:lnSpc>
              <a:spcBef>
                <a:spcPts val="610"/>
              </a:spcBef>
            </a:pPr>
            <a:r>
              <a:rPr sz="3600" spc="-45" dirty="0">
                <a:solidFill>
                  <a:srgbClr val="422E1F"/>
                </a:solidFill>
                <a:latin typeface="Arial"/>
                <a:cs typeface="Arial"/>
              </a:rPr>
              <a:t>Mr. </a:t>
            </a:r>
            <a:r>
              <a:rPr sz="3600" spc="-10" dirty="0">
                <a:solidFill>
                  <a:srgbClr val="422E1F"/>
                </a:solidFill>
                <a:latin typeface="Arial"/>
                <a:cs typeface="Arial"/>
              </a:rPr>
              <a:t>Fred </a:t>
            </a:r>
            <a:r>
              <a:rPr sz="3600" spc="30" dirty="0">
                <a:solidFill>
                  <a:srgbClr val="422E1F"/>
                </a:solidFill>
                <a:latin typeface="Arial"/>
                <a:cs typeface="Arial"/>
              </a:rPr>
              <a:t>calls </a:t>
            </a:r>
            <a:r>
              <a:rPr sz="3600" spc="114" dirty="0">
                <a:solidFill>
                  <a:srgbClr val="422E1F"/>
                </a:solidFill>
                <a:latin typeface="Arial"/>
                <a:cs typeface="Arial"/>
              </a:rPr>
              <a:t>to </a:t>
            </a:r>
            <a:r>
              <a:rPr sz="3600" spc="40" dirty="0">
                <a:solidFill>
                  <a:srgbClr val="422E1F"/>
                </a:solidFill>
                <a:latin typeface="Arial"/>
                <a:cs typeface="Arial"/>
              </a:rPr>
              <a:t>the </a:t>
            </a:r>
            <a:r>
              <a:rPr sz="3600" spc="30" dirty="0">
                <a:solidFill>
                  <a:srgbClr val="422E1F"/>
                </a:solidFill>
                <a:latin typeface="Arial"/>
                <a:cs typeface="Arial"/>
              </a:rPr>
              <a:t>class, </a:t>
            </a:r>
            <a:r>
              <a:rPr sz="3600" spc="150" dirty="0">
                <a:solidFill>
                  <a:srgbClr val="422E1F"/>
                </a:solidFill>
                <a:latin typeface="Arial"/>
                <a:cs typeface="Arial"/>
              </a:rPr>
              <a:t>“It</a:t>
            </a:r>
            <a:r>
              <a:rPr sz="3600" spc="-12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15" dirty="0">
                <a:solidFill>
                  <a:srgbClr val="422E1F"/>
                </a:solidFill>
                <a:latin typeface="Arial"/>
                <a:cs typeface="Arial"/>
              </a:rPr>
              <a:t>is  </a:t>
            </a:r>
            <a:r>
              <a:rPr sz="3600" spc="50" dirty="0">
                <a:solidFill>
                  <a:srgbClr val="422E1F"/>
                </a:solidFill>
                <a:latin typeface="Arial"/>
                <a:cs typeface="Arial"/>
              </a:rPr>
              <a:t>time </a:t>
            </a:r>
            <a:r>
              <a:rPr sz="3600" spc="114" dirty="0">
                <a:solidFill>
                  <a:srgbClr val="422E1F"/>
                </a:solidFill>
                <a:latin typeface="Arial"/>
                <a:cs typeface="Arial"/>
              </a:rPr>
              <a:t>to</a:t>
            </a:r>
            <a:r>
              <a:rPr sz="3600" spc="-4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114" dirty="0">
                <a:solidFill>
                  <a:srgbClr val="422E1F"/>
                </a:solidFill>
                <a:latin typeface="Arial"/>
                <a:cs typeface="Arial"/>
              </a:rPr>
              <a:t>go!”</a:t>
            </a:r>
            <a:endParaRPr sz="3600">
              <a:latin typeface="Arial"/>
              <a:cs typeface="Arial"/>
            </a:endParaRPr>
          </a:p>
          <a:p>
            <a:pPr marL="321945" marR="300990" algn="ctr">
              <a:lnSpc>
                <a:spcPts val="4300"/>
              </a:lnSpc>
              <a:spcBef>
                <a:spcPts val="1100"/>
              </a:spcBef>
              <a:tabLst>
                <a:tab pos="4695190" algn="l"/>
              </a:tabLst>
            </a:pPr>
            <a:r>
              <a:rPr sz="3600" spc="-130" dirty="0">
                <a:solidFill>
                  <a:srgbClr val="422E1F"/>
                </a:solidFill>
                <a:latin typeface="Arial"/>
                <a:cs typeface="Arial"/>
              </a:rPr>
              <a:t>We </a:t>
            </a:r>
            <a:r>
              <a:rPr sz="3600" spc="50" dirty="0">
                <a:solidFill>
                  <a:srgbClr val="422E1F"/>
                </a:solidFill>
                <a:latin typeface="Arial"/>
                <a:cs typeface="Arial"/>
              </a:rPr>
              <a:t>had </a:t>
            </a:r>
            <a:r>
              <a:rPr sz="3600" spc="-40" dirty="0">
                <a:solidFill>
                  <a:srgbClr val="422E1F"/>
                </a:solidFill>
                <a:latin typeface="Arial"/>
                <a:cs typeface="Arial"/>
              </a:rPr>
              <a:t>a</a:t>
            </a:r>
            <a:r>
              <a:rPr sz="3600" spc="13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15" dirty="0">
                <a:solidFill>
                  <a:srgbClr val="422E1F"/>
                </a:solidFill>
                <a:latin typeface="Arial"/>
                <a:cs typeface="Arial"/>
              </a:rPr>
              <a:t>great </a:t>
            </a:r>
            <a:r>
              <a:rPr sz="3600" spc="-25" dirty="0">
                <a:solidFill>
                  <a:srgbClr val="422E1F"/>
                </a:solidFill>
                <a:latin typeface="Arial"/>
                <a:cs typeface="Arial"/>
              </a:rPr>
              <a:t>day.	</a:t>
            </a:r>
            <a:r>
              <a:rPr sz="3600" spc="100" dirty="0">
                <a:solidFill>
                  <a:srgbClr val="422E1F"/>
                </a:solidFill>
                <a:latin typeface="Arial"/>
                <a:cs typeface="Arial"/>
              </a:rPr>
              <a:t>Now </a:t>
            </a:r>
            <a:r>
              <a:rPr sz="3600" spc="75" dirty="0">
                <a:solidFill>
                  <a:srgbClr val="422E1F"/>
                </a:solidFill>
                <a:latin typeface="Arial"/>
                <a:cs typeface="Arial"/>
              </a:rPr>
              <a:t>it</a:t>
            </a:r>
            <a:r>
              <a:rPr sz="3600" spc="-15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15" dirty="0">
                <a:solidFill>
                  <a:srgbClr val="422E1F"/>
                </a:solidFill>
                <a:latin typeface="Arial"/>
                <a:cs typeface="Arial"/>
              </a:rPr>
              <a:t>is  </a:t>
            </a:r>
            <a:r>
              <a:rPr sz="3600" spc="50" dirty="0">
                <a:solidFill>
                  <a:srgbClr val="422E1F"/>
                </a:solidFill>
                <a:latin typeface="Arial"/>
                <a:cs typeface="Arial"/>
              </a:rPr>
              <a:t>time </a:t>
            </a:r>
            <a:r>
              <a:rPr sz="3600" spc="114" dirty="0">
                <a:solidFill>
                  <a:srgbClr val="422E1F"/>
                </a:solidFill>
                <a:latin typeface="Arial"/>
                <a:cs typeface="Arial"/>
              </a:rPr>
              <a:t>to </a:t>
            </a:r>
            <a:r>
              <a:rPr sz="3600" spc="90" dirty="0">
                <a:solidFill>
                  <a:srgbClr val="422E1F"/>
                </a:solidFill>
                <a:latin typeface="Arial"/>
                <a:cs typeface="Arial"/>
              </a:rPr>
              <a:t>go</a:t>
            </a:r>
            <a:r>
              <a:rPr sz="3600" spc="-155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spc="35" dirty="0">
                <a:solidFill>
                  <a:srgbClr val="422E1F"/>
                </a:solidFill>
                <a:latin typeface="Arial"/>
                <a:cs typeface="Arial"/>
              </a:rPr>
              <a:t>home.</a:t>
            </a:r>
            <a:endParaRPr sz="3600">
              <a:latin typeface="Arial"/>
              <a:cs typeface="Arial"/>
            </a:endParaRPr>
          </a:p>
          <a:p>
            <a:pPr marL="6985" algn="ctr">
              <a:lnSpc>
                <a:spcPct val="100000"/>
              </a:lnSpc>
              <a:spcBef>
                <a:spcPts val="1140"/>
              </a:spcBef>
            </a:pPr>
            <a:r>
              <a:rPr sz="3600" spc="60" dirty="0">
                <a:solidFill>
                  <a:srgbClr val="422E1F"/>
                </a:solidFill>
                <a:latin typeface="Arial"/>
                <a:cs typeface="Arial"/>
              </a:rPr>
              <a:t>Goodbye</a:t>
            </a:r>
            <a:r>
              <a:rPr sz="3600" spc="0" dirty="0">
                <a:solidFill>
                  <a:srgbClr val="422E1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22E1F"/>
                </a:solidFill>
                <a:latin typeface="Arial"/>
                <a:cs typeface="Arial"/>
              </a:rPr>
              <a:t>Australia!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2312" y="4572000"/>
            <a:ext cx="3443286" cy="3962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15537" y="1193800"/>
            <a:ext cx="2227261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004300"/>
            <a:ext cx="13004800" cy="290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0537" y="0"/>
            <a:ext cx="290512" cy="975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725" dirty="0"/>
              <a:t>Negation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8825" y="2995137"/>
            <a:ext cx="9018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4E74"/>
                </a:solidFill>
                <a:latin typeface="Arial"/>
                <a:cs typeface="Arial"/>
              </a:rPr>
              <a:t>When </a:t>
            </a:r>
            <a:r>
              <a:rPr sz="3600" spc="60" dirty="0">
                <a:solidFill>
                  <a:srgbClr val="004E74"/>
                </a:solidFill>
                <a:latin typeface="Arial"/>
                <a:cs typeface="Arial"/>
              </a:rPr>
              <a:t>we </a:t>
            </a:r>
            <a:r>
              <a:rPr sz="3600" spc="90" dirty="0">
                <a:solidFill>
                  <a:srgbClr val="004E74"/>
                </a:solidFill>
                <a:latin typeface="Arial"/>
                <a:cs typeface="Arial"/>
              </a:rPr>
              <a:t>add </a:t>
            </a:r>
            <a:r>
              <a:rPr sz="3600" spc="40" dirty="0">
                <a:solidFill>
                  <a:srgbClr val="004E74"/>
                </a:solidFill>
                <a:latin typeface="Arial"/>
                <a:cs typeface="Arial"/>
              </a:rPr>
              <a:t>the </a:t>
            </a:r>
            <a:r>
              <a:rPr sz="3600" spc="85" dirty="0">
                <a:solidFill>
                  <a:srgbClr val="004E74"/>
                </a:solidFill>
                <a:latin typeface="Arial"/>
                <a:cs typeface="Arial"/>
              </a:rPr>
              <a:t>word </a:t>
            </a:r>
            <a:r>
              <a:rPr sz="3600" spc="100" dirty="0">
                <a:solidFill>
                  <a:srgbClr val="004E74"/>
                </a:solidFill>
                <a:latin typeface="Arial"/>
                <a:cs typeface="Arial"/>
              </a:rPr>
              <a:t>‘</a:t>
            </a:r>
            <a:r>
              <a:rPr sz="3600" b="1" spc="100" dirty="0">
                <a:solidFill>
                  <a:srgbClr val="006187"/>
                </a:solidFill>
                <a:latin typeface="Arial"/>
                <a:cs typeface="Arial"/>
              </a:rPr>
              <a:t>not</a:t>
            </a:r>
            <a:r>
              <a:rPr sz="3600" spc="100" dirty="0">
                <a:solidFill>
                  <a:srgbClr val="004E74"/>
                </a:solidFill>
                <a:latin typeface="Arial"/>
                <a:cs typeface="Arial"/>
              </a:rPr>
              <a:t>’ </a:t>
            </a:r>
            <a:r>
              <a:rPr sz="3600" spc="114" dirty="0">
                <a:solidFill>
                  <a:srgbClr val="004E74"/>
                </a:solidFill>
                <a:latin typeface="Arial"/>
                <a:cs typeface="Arial"/>
              </a:rPr>
              <a:t>to </a:t>
            </a:r>
            <a:r>
              <a:rPr sz="3600" spc="-40" dirty="0">
                <a:solidFill>
                  <a:srgbClr val="004E74"/>
                </a:solidFill>
                <a:latin typeface="Arial"/>
                <a:cs typeface="Arial"/>
              </a:rPr>
              <a:t>a</a:t>
            </a:r>
            <a:r>
              <a:rPr sz="3600" spc="-400" dirty="0">
                <a:solidFill>
                  <a:srgbClr val="004E74"/>
                </a:solidFill>
                <a:latin typeface="Arial"/>
                <a:cs typeface="Arial"/>
              </a:rPr>
              <a:t> </a:t>
            </a:r>
            <a:r>
              <a:rPr sz="3600" spc="25" dirty="0">
                <a:solidFill>
                  <a:srgbClr val="004E74"/>
                </a:solidFill>
                <a:latin typeface="Arial"/>
                <a:cs typeface="Arial"/>
              </a:rPr>
              <a:t>sentence.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004300"/>
            <a:ext cx="13004800" cy="290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0537" y="0"/>
            <a:ext cx="290512" cy="975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725" dirty="0"/>
              <a:t>Negation</a:t>
            </a:r>
          </a:p>
        </p:txBody>
      </p:sp>
      <p:sp>
        <p:nvSpPr>
          <p:cNvPr id="13" name="object 13"/>
          <p:cNvSpPr/>
          <p:nvPr/>
        </p:nvSpPr>
        <p:spPr>
          <a:xfrm>
            <a:off x="889000" y="5191252"/>
            <a:ext cx="260769" cy="3129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9000" y="6321552"/>
            <a:ext cx="260769" cy="3129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8825" y="2995137"/>
            <a:ext cx="9018270" cy="377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4E74"/>
                </a:solidFill>
                <a:latin typeface="Arial"/>
                <a:cs typeface="Arial"/>
              </a:rPr>
              <a:t>When </a:t>
            </a:r>
            <a:r>
              <a:rPr sz="3600" spc="60" dirty="0">
                <a:solidFill>
                  <a:srgbClr val="004E74"/>
                </a:solidFill>
                <a:latin typeface="Arial"/>
                <a:cs typeface="Arial"/>
              </a:rPr>
              <a:t>we </a:t>
            </a:r>
            <a:r>
              <a:rPr sz="3600" spc="90" dirty="0">
                <a:solidFill>
                  <a:srgbClr val="004E74"/>
                </a:solidFill>
                <a:latin typeface="Arial"/>
                <a:cs typeface="Arial"/>
              </a:rPr>
              <a:t>add </a:t>
            </a:r>
            <a:r>
              <a:rPr sz="3600" spc="40" dirty="0">
                <a:solidFill>
                  <a:srgbClr val="004E74"/>
                </a:solidFill>
                <a:latin typeface="Arial"/>
                <a:cs typeface="Arial"/>
              </a:rPr>
              <a:t>the </a:t>
            </a:r>
            <a:r>
              <a:rPr sz="3600" spc="85" dirty="0">
                <a:solidFill>
                  <a:srgbClr val="004E74"/>
                </a:solidFill>
                <a:latin typeface="Arial"/>
                <a:cs typeface="Arial"/>
              </a:rPr>
              <a:t>word </a:t>
            </a:r>
            <a:r>
              <a:rPr sz="3600" spc="100" dirty="0">
                <a:solidFill>
                  <a:srgbClr val="004E74"/>
                </a:solidFill>
                <a:latin typeface="Arial"/>
                <a:cs typeface="Arial"/>
              </a:rPr>
              <a:t>‘</a:t>
            </a:r>
            <a:r>
              <a:rPr sz="3600" b="1" spc="100" dirty="0">
                <a:solidFill>
                  <a:srgbClr val="006187"/>
                </a:solidFill>
                <a:latin typeface="Arial"/>
                <a:cs typeface="Arial"/>
              </a:rPr>
              <a:t>not</a:t>
            </a:r>
            <a:r>
              <a:rPr sz="3600" spc="100" dirty="0">
                <a:solidFill>
                  <a:srgbClr val="004E74"/>
                </a:solidFill>
                <a:latin typeface="Arial"/>
                <a:cs typeface="Arial"/>
              </a:rPr>
              <a:t>’ </a:t>
            </a:r>
            <a:r>
              <a:rPr sz="3600" spc="114" dirty="0">
                <a:solidFill>
                  <a:srgbClr val="004E74"/>
                </a:solidFill>
                <a:latin typeface="Arial"/>
                <a:cs typeface="Arial"/>
              </a:rPr>
              <a:t>to </a:t>
            </a:r>
            <a:r>
              <a:rPr sz="3600" spc="-40" dirty="0">
                <a:solidFill>
                  <a:srgbClr val="004E74"/>
                </a:solidFill>
                <a:latin typeface="Arial"/>
                <a:cs typeface="Arial"/>
              </a:rPr>
              <a:t>a</a:t>
            </a:r>
            <a:r>
              <a:rPr sz="3600" spc="-400" dirty="0">
                <a:solidFill>
                  <a:srgbClr val="004E74"/>
                </a:solidFill>
                <a:latin typeface="Arial"/>
                <a:cs typeface="Arial"/>
              </a:rPr>
              <a:t> </a:t>
            </a:r>
            <a:r>
              <a:rPr sz="3600" spc="25" dirty="0">
                <a:solidFill>
                  <a:srgbClr val="004E74"/>
                </a:solidFill>
                <a:latin typeface="Arial"/>
                <a:cs typeface="Arial"/>
              </a:rPr>
              <a:t>sentence.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950">
              <a:latin typeface="Times New Roman"/>
              <a:cs typeface="Times New Roman"/>
            </a:endParaRPr>
          </a:p>
          <a:p>
            <a:pPr marL="536575">
              <a:lnSpc>
                <a:spcPct val="100000"/>
              </a:lnSpc>
              <a:spcBef>
                <a:spcPts val="5"/>
              </a:spcBef>
            </a:pPr>
            <a:r>
              <a:rPr sz="4800" dirty="0">
                <a:solidFill>
                  <a:srgbClr val="004E74"/>
                </a:solidFill>
                <a:latin typeface="Georgia"/>
                <a:cs typeface="Georgia"/>
              </a:rPr>
              <a:t>I </a:t>
            </a:r>
            <a:r>
              <a:rPr sz="4800" spc="-5" dirty="0">
                <a:solidFill>
                  <a:srgbClr val="004E74"/>
                </a:solidFill>
                <a:latin typeface="Georgia"/>
                <a:cs typeface="Georgia"/>
              </a:rPr>
              <a:t>like</a:t>
            </a:r>
            <a:r>
              <a:rPr sz="4800" spc="-10" dirty="0">
                <a:solidFill>
                  <a:srgbClr val="004E74"/>
                </a:solidFill>
                <a:latin typeface="Georgia"/>
                <a:cs typeface="Georgia"/>
              </a:rPr>
              <a:t> </a:t>
            </a:r>
            <a:r>
              <a:rPr sz="4800" spc="-5" dirty="0">
                <a:solidFill>
                  <a:srgbClr val="004E74"/>
                </a:solidFill>
                <a:latin typeface="Georgia"/>
                <a:cs typeface="Georgia"/>
              </a:rPr>
              <a:t>birds.</a:t>
            </a:r>
            <a:endParaRPr sz="4800">
              <a:latin typeface="Georgia"/>
              <a:cs typeface="Georgia"/>
            </a:endParaRPr>
          </a:p>
          <a:p>
            <a:pPr marL="536575">
              <a:lnSpc>
                <a:spcPct val="100000"/>
              </a:lnSpc>
              <a:spcBef>
                <a:spcPts val="3140"/>
              </a:spcBef>
            </a:pPr>
            <a:r>
              <a:rPr sz="4800" dirty="0">
                <a:solidFill>
                  <a:srgbClr val="004E74"/>
                </a:solidFill>
                <a:latin typeface="Georgia"/>
                <a:cs typeface="Georgia"/>
              </a:rPr>
              <a:t>I </a:t>
            </a:r>
            <a:r>
              <a:rPr sz="4800" spc="-5" dirty="0">
                <a:solidFill>
                  <a:srgbClr val="A40800"/>
                </a:solidFill>
                <a:latin typeface="Georgia"/>
                <a:cs typeface="Georgia"/>
              </a:rPr>
              <a:t>do </a:t>
            </a:r>
            <a:r>
              <a:rPr sz="4800" dirty="0">
                <a:solidFill>
                  <a:srgbClr val="A40800"/>
                </a:solidFill>
                <a:latin typeface="Georgia"/>
                <a:cs typeface="Georgia"/>
              </a:rPr>
              <a:t>not </a:t>
            </a:r>
            <a:r>
              <a:rPr sz="4800" spc="-5" dirty="0">
                <a:solidFill>
                  <a:srgbClr val="004E74"/>
                </a:solidFill>
                <a:latin typeface="Georgia"/>
                <a:cs typeface="Georgia"/>
              </a:rPr>
              <a:t>like</a:t>
            </a:r>
            <a:r>
              <a:rPr sz="4800" spc="-25" dirty="0">
                <a:solidFill>
                  <a:srgbClr val="004E74"/>
                </a:solidFill>
                <a:latin typeface="Georgia"/>
                <a:cs typeface="Georgia"/>
              </a:rPr>
              <a:t> </a:t>
            </a:r>
            <a:r>
              <a:rPr sz="4800" spc="-5" dirty="0">
                <a:solidFill>
                  <a:srgbClr val="004E74"/>
                </a:solidFill>
                <a:latin typeface="Georgia"/>
                <a:cs typeface="Georgia"/>
              </a:rPr>
              <a:t>birds.</a:t>
            </a:r>
            <a:endParaRPr sz="4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80800" y="304800"/>
            <a:ext cx="1155699" cy="1130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" y="7759700"/>
            <a:ext cx="1612900" cy="156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0000" y="1330286"/>
            <a:ext cx="347697" cy="4172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63720" y="922019"/>
            <a:ext cx="962850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0" spc="-5" dirty="0">
                <a:solidFill>
                  <a:srgbClr val="006187"/>
                </a:solidFill>
                <a:latin typeface="Georgia"/>
                <a:cs typeface="Georgia"/>
              </a:rPr>
              <a:t>New words </a:t>
            </a:r>
            <a:r>
              <a:rPr sz="6400" b="0" dirty="0">
                <a:solidFill>
                  <a:srgbClr val="006187"/>
                </a:solidFill>
                <a:latin typeface="Georgia"/>
                <a:cs typeface="Georgia"/>
              </a:rPr>
              <a:t>I </a:t>
            </a:r>
            <a:r>
              <a:rPr sz="6400" b="0" spc="-5" dirty="0">
                <a:solidFill>
                  <a:srgbClr val="006187"/>
                </a:solidFill>
                <a:latin typeface="Georgia"/>
                <a:cs typeface="Georgia"/>
              </a:rPr>
              <a:t>learned</a:t>
            </a:r>
            <a:r>
              <a:rPr sz="6400" b="0" spc="-95" dirty="0">
                <a:solidFill>
                  <a:srgbClr val="006187"/>
                </a:solidFill>
                <a:latin typeface="Georgia"/>
                <a:cs typeface="Georgia"/>
              </a:rPr>
              <a:t> </a:t>
            </a:r>
            <a:r>
              <a:rPr sz="6400" b="0" spc="-5" dirty="0">
                <a:solidFill>
                  <a:srgbClr val="006187"/>
                </a:solidFill>
                <a:latin typeface="Georgia"/>
                <a:cs typeface="Georgia"/>
              </a:rPr>
              <a:t>today</a:t>
            </a:r>
            <a:endParaRPr sz="6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0" y="4966970"/>
            <a:ext cx="200348" cy="195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8487" y="4935221"/>
            <a:ext cx="200350" cy="1955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17850" y="7663345"/>
            <a:ext cx="200350" cy="1955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0462" y="7697469"/>
            <a:ext cx="200348" cy="195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032006" y="2590806"/>
          <a:ext cx="8936355" cy="5725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8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9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1753870">
                        <a:lnSpc>
                          <a:spcPct val="100000"/>
                        </a:lnSpc>
                      </a:pPr>
                      <a:r>
                        <a:rPr sz="3000" spc="-5" dirty="0">
                          <a:solidFill>
                            <a:srgbClr val="005A7C"/>
                          </a:solidFill>
                          <a:latin typeface="Century Gothic"/>
                          <a:cs typeface="Century Gothic"/>
                        </a:rPr>
                        <a:t>Outback</a:t>
                      </a:r>
                      <a:endParaRPr sz="30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8575">
                      <a:solidFill>
                        <a:srgbClr val="CC5418"/>
                      </a:solidFill>
                      <a:prstDash val="solid"/>
                    </a:lnL>
                    <a:lnR w="28575">
                      <a:solidFill>
                        <a:srgbClr val="CC5418"/>
                      </a:solidFill>
                      <a:prstDash val="solid"/>
                    </a:lnR>
                    <a:lnT w="28575">
                      <a:solidFill>
                        <a:srgbClr val="CC5418"/>
                      </a:solidFill>
                      <a:prstDash val="solid"/>
                    </a:lnT>
                    <a:lnB w="28575">
                      <a:solidFill>
                        <a:srgbClr val="CC54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  <a:p>
                      <a:pPr marL="236220" algn="ctr">
                        <a:lnSpc>
                          <a:spcPct val="100000"/>
                        </a:lnSpc>
                      </a:pPr>
                      <a:r>
                        <a:rPr sz="3000" dirty="0">
                          <a:solidFill>
                            <a:srgbClr val="005A7C"/>
                          </a:solidFill>
                          <a:latin typeface="Century Gothic"/>
                          <a:cs typeface="Century Gothic"/>
                        </a:rPr>
                        <a:t>Floss</a:t>
                      </a:r>
                      <a:endParaRPr sz="30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8575">
                      <a:solidFill>
                        <a:srgbClr val="CC5418"/>
                      </a:solidFill>
                      <a:prstDash val="solid"/>
                    </a:lnL>
                    <a:lnR w="28575">
                      <a:solidFill>
                        <a:srgbClr val="CC5418"/>
                      </a:solidFill>
                      <a:prstDash val="solid"/>
                    </a:lnR>
                    <a:lnT w="28575">
                      <a:solidFill>
                        <a:srgbClr val="CC5418"/>
                      </a:solidFill>
                      <a:prstDash val="solid"/>
                    </a:lnT>
                    <a:lnB w="28575">
                      <a:solidFill>
                        <a:srgbClr val="CC541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 marL="1733550">
                        <a:lnSpc>
                          <a:spcPct val="100000"/>
                        </a:lnSpc>
                        <a:spcBef>
                          <a:spcPts val="3175"/>
                        </a:spcBef>
                      </a:pPr>
                      <a:r>
                        <a:rPr sz="3000" dirty="0">
                          <a:solidFill>
                            <a:srgbClr val="005A7C"/>
                          </a:solidFill>
                          <a:latin typeface="Century Gothic"/>
                          <a:cs typeface="Century Gothic"/>
                        </a:rPr>
                        <a:t>Koala</a:t>
                      </a:r>
                      <a:endParaRPr sz="30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8575">
                      <a:solidFill>
                        <a:srgbClr val="CC5418"/>
                      </a:solidFill>
                      <a:prstDash val="solid"/>
                    </a:lnL>
                    <a:lnR w="28575">
                      <a:solidFill>
                        <a:srgbClr val="CC5418"/>
                      </a:solidFill>
                      <a:prstDash val="solid"/>
                    </a:lnR>
                    <a:lnT w="28575">
                      <a:solidFill>
                        <a:srgbClr val="CC5418"/>
                      </a:solidFill>
                      <a:prstDash val="solid"/>
                    </a:lnT>
                    <a:lnB w="28575">
                      <a:solidFill>
                        <a:srgbClr val="CC54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677035">
                        <a:lnSpc>
                          <a:spcPct val="100000"/>
                        </a:lnSpc>
                      </a:pPr>
                      <a:r>
                        <a:rPr sz="3000" spc="-5" dirty="0">
                          <a:solidFill>
                            <a:srgbClr val="005A7C"/>
                          </a:solidFill>
                          <a:latin typeface="Century Gothic"/>
                          <a:cs typeface="Century Gothic"/>
                        </a:rPr>
                        <a:t>Kangaroo</a:t>
                      </a:r>
                      <a:endParaRPr sz="30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8575">
                      <a:solidFill>
                        <a:srgbClr val="CC5418"/>
                      </a:solidFill>
                      <a:prstDash val="solid"/>
                    </a:lnL>
                    <a:lnR w="28575">
                      <a:solidFill>
                        <a:srgbClr val="CC5418"/>
                      </a:solidFill>
                      <a:prstDash val="solid"/>
                    </a:lnR>
                    <a:lnT w="28575">
                      <a:solidFill>
                        <a:srgbClr val="CC5418"/>
                      </a:solidFill>
                      <a:prstDash val="solid"/>
                    </a:lnT>
                    <a:lnB w="28575">
                      <a:solidFill>
                        <a:srgbClr val="CC541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2667000" y="2770187"/>
            <a:ext cx="3114675" cy="17446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2212" y="2684462"/>
            <a:ext cx="2611437" cy="1841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60775" y="5461000"/>
            <a:ext cx="1739900" cy="20510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2778" y="5455158"/>
            <a:ext cx="2028342" cy="22516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004300"/>
            <a:ext cx="13004800" cy="290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0537" y="0"/>
            <a:ext cx="290512" cy="975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6150" y="6324600"/>
            <a:ext cx="3179762" cy="25145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0000" y="1353313"/>
            <a:ext cx="260769" cy="3129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63715" y="1043940"/>
            <a:ext cx="41109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solidFill>
                  <a:srgbClr val="004E74"/>
                </a:solidFill>
                <a:latin typeface="Georgia"/>
                <a:cs typeface="Georgia"/>
              </a:rPr>
              <a:t>Final</a:t>
            </a:r>
            <a:r>
              <a:rPr sz="4800" b="0" spc="-90" dirty="0">
                <a:solidFill>
                  <a:srgbClr val="004E74"/>
                </a:solidFill>
                <a:latin typeface="Georgia"/>
                <a:cs typeface="Georgia"/>
              </a:rPr>
              <a:t> </a:t>
            </a:r>
            <a:r>
              <a:rPr sz="4800" b="0" dirty="0">
                <a:solidFill>
                  <a:srgbClr val="004E74"/>
                </a:solidFill>
                <a:latin typeface="Georgia"/>
                <a:cs typeface="Georgia"/>
              </a:rPr>
              <a:t>Thoughts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3600" y="3754120"/>
            <a:ext cx="200350" cy="1955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3600" y="4465320"/>
            <a:ext cx="200350" cy="1955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98608" y="3302000"/>
            <a:ext cx="6216650" cy="144780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Do you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have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any</a:t>
            </a:r>
            <a:r>
              <a:rPr sz="3000" spc="-2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questions?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Do you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understand the</a:t>
            </a:r>
            <a:r>
              <a:rPr sz="3000" spc="-8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handout?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43400" y="6908800"/>
            <a:ext cx="4318000" cy="19049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7300" y="4495800"/>
            <a:ext cx="3301998" cy="43433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80800" y="304800"/>
            <a:ext cx="1155699" cy="1130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" y="7759700"/>
            <a:ext cx="1612900" cy="156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0000" y="1330286"/>
            <a:ext cx="347697" cy="4172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63720" y="922019"/>
            <a:ext cx="690181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0" spc="-5" dirty="0">
                <a:solidFill>
                  <a:srgbClr val="006187"/>
                </a:solidFill>
                <a:latin typeface="Georgia"/>
                <a:cs typeface="Georgia"/>
              </a:rPr>
              <a:t>Before next class</a:t>
            </a:r>
            <a:r>
              <a:rPr sz="6400" b="0" spc="-65" dirty="0">
                <a:solidFill>
                  <a:srgbClr val="006187"/>
                </a:solidFill>
                <a:latin typeface="Georgia"/>
                <a:cs typeface="Georgia"/>
              </a:rPr>
              <a:t> </a:t>
            </a:r>
            <a:r>
              <a:rPr sz="6400" b="0" dirty="0">
                <a:solidFill>
                  <a:srgbClr val="006187"/>
                </a:solidFill>
                <a:latin typeface="Georgia"/>
                <a:cs typeface="Georgia"/>
              </a:rPr>
              <a:t>...</a:t>
            </a:r>
            <a:endParaRPr sz="6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3800" y="2865120"/>
            <a:ext cx="200350" cy="195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3800" y="3576320"/>
            <a:ext cx="200350" cy="195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3800" y="4287520"/>
            <a:ext cx="200350" cy="195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3800" y="4998720"/>
            <a:ext cx="200350" cy="195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3795" marR="5080">
              <a:lnSpc>
                <a:spcPct val="155600"/>
              </a:lnSpc>
              <a:spcBef>
                <a:spcPts val="95"/>
              </a:spcBef>
            </a:pPr>
            <a:r>
              <a:rPr dirty="0"/>
              <a:t>Listen </a:t>
            </a:r>
            <a:r>
              <a:rPr spc="-5" dirty="0"/>
              <a:t>and read along with </a:t>
            </a:r>
            <a:r>
              <a:rPr dirty="0"/>
              <a:t>the </a:t>
            </a:r>
            <a:r>
              <a:rPr spc="-5" dirty="0"/>
              <a:t>‘Kangaroo </a:t>
            </a:r>
            <a:r>
              <a:rPr dirty="0"/>
              <a:t>Country’ </a:t>
            </a:r>
            <a:r>
              <a:rPr spc="-5" dirty="0"/>
              <a:t>book  </a:t>
            </a:r>
            <a:r>
              <a:rPr dirty="0"/>
              <a:t>Read </a:t>
            </a:r>
            <a:r>
              <a:rPr spc="-5" dirty="0"/>
              <a:t>book </a:t>
            </a:r>
            <a:r>
              <a:rPr dirty="0"/>
              <a:t>to </a:t>
            </a:r>
            <a:r>
              <a:rPr spc="-5" dirty="0"/>
              <a:t>yourself and </a:t>
            </a:r>
            <a:r>
              <a:rPr dirty="0"/>
              <a:t>to </a:t>
            </a:r>
            <a:r>
              <a:rPr spc="-5" dirty="0"/>
              <a:t>your </a:t>
            </a:r>
            <a:r>
              <a:rPr dirty="0"/>
              <a:t>family/friends  Complete the</a:t>
            </a:r>
            <a:r>
              <a:rPr spc="-5" dirty="0"/>
              <a:t> worksheet</a:t>
            </a:r>
          </a:p>
          <a:p>
            <a:pPr marL="1153795">
              <a:lnSpc>
                <a:spcPct val="100000"/>
              </a:lnSpc>
              <a:spcBef>
                <a:spcPts val="2000"/>
              </a:spcBef>
            </a:pPr>
            <a:r>
              <a:rPr dirty="0"/>
              <a:t>Practice </a:t>
            </a:r>
            <a:r>
              <a:rPr spc="-5" dirty="0"/>
              <a:t>writing </a:t>
            </a:r>
            <a:r>
              <a:rPr dirty="0"/>
              <a:t>new </a:t>
            </a:r>
            <a:r>
              <a:rPr spc="-5" dirty="0"/>
              <a:t>vocabulary</a:t>
            </a:r>
            <a:r>
              <a:rPr spc="-10" dirty="0"/>
              <a:t> words</a:t>
            </a:r>
          </a:p>
        </p:txBody>
      </p:sp>
      <p:sp>
        <p:nvSpPr>
          <p:cNvPr id="12" name="object 12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5800" y="6283325"/>
            <a:ext cx="9385298" cy="18684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80800" y="304800"/>
            <a:ext cx="1155699" cy="1130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" y="7759700"/>
            <a:ext cx="1612900" cy="156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20150" y="5867400"/>
            <a:ext cx="2940048" cy="2324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000" y="1330286"/>
            <a:ext cx="347697" cy="4172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63720" y="922019"/>
            <a:ext cx="861631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dirty="0">
                <a:solidFill>
                  <a:srgbClr val="006187"/>
                </a:solidFill>
                <a:latin typeface="Georgia"/>
                <a:cs typeface="Georgia"/>
              </a:rPr>
              <a:t>What </a:t>
            </a:r>
            <a:r>
              <a:rPr sz="6400" spc="-5" dirty="0">
                <a:solidFill>
                  <a:srgbClr val="006187"/>
                </a:solidFill>
                <a:latin typeface="Georgia"/>
                <a:cs typeface="Georgia"/>
              </a:rPr>
              <a:t>will </a:t>
            </a:r>
            <a:r>
              <a:rPr sz="6400" dirty="0">
                <a:solidFill>
                  <a:srgbClr val="006187"/>
                </a:solidFill>
                <a:latin typeface="Georgia"/>
                <a:cs typeface="Georgia"/>
              </a:rPr>
              <a:t>I </a:t>
            </a:r>
            <a:r>
              <a:rPr sz="6400" spc="-5" dirty="0">
                <a:solidFill>
                  <a:srgbClr val="006187"/>
                </a:solidFill>
                <a:latin typeface="Georgia"/>
                <a:cs typeface="Georgia"/>
              </a:rPr>
              <a:t>learn</a:t>
            </a:r>
            <a:r>
              <a:rPr sz="6400" spc="-85" dirty="0">
                <a:solidFill>
                  <a:srgbClr val="006187"/>
                </a:solidFill>
                <a:latin typeface="Georgia"/>
                <a:cs typeface="Georgia"/>
              </a:rPr>
              <a:t> </a:t>
            </a:r>
            <a:r>
              <a:rPr sz="6400" spc="-5" dirty="0">
                <a:solidFill>
                  <a:srgbClr val="006187"/>
                </a:solidFill>
                <a:latin typeface="Georgia"/>
                <a:cs typeface="Georgia"/>
              </a:rPr>
              <a:t>today?</a:t>
            </a:r>
            <a:endParaRPr sz="64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1900" y="2812733"/>
            <a:ext cx="200349" cy="1955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1900" y="3523933"/>
            <a:ext cx="200349" cy="1955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1900" y="4235133"/>
            <a:ext cx="200349" cy="1955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66908" y="2360614"/>
            <a:ext cx="470789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5600"/>
              </a:lnSpc>
              <a:spcBef>
                <a:spcPts val="95"/>
              </a:spcBef>
            </a:pP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Sounds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of the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letters ‘ss’  Negation (Using ‘do not’) 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New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Australia</a:t>
            </a:r>
            <a:r>
              <a:rPr sz="3000" spc="-2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35" dirty="0">
                <a:solidFill>
                  <a:srgbClr val="005A7C"/>
                </a:solidFill>
                <a:latin typeface="Century Gothic"/>
                <a:cs typeface="Century Gothic"/>
              </a:rPr>
              <a:t>Words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04300"/>
            <a:ext cx="13004800" cy="290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537" y="0"/>
            <a:ext cx="290512" cy="975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52286" y="867409"/>
            <a:ext cx="87071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10" dirty="0"/>
              <a:t>Today’s </a:t>
            </a:r>
            <a:r>
              <a:rPr spc="-555" dirty="0"/>
              <a:t>letters! </a:t>
            </a:r>
            <a:r>
              <a:rPr spc="-490" dirty="0"/>
              <a:t>-&gt;</a:t>
            </a:r>
            <a:r>
              <a:rPr spc="-1240" dirty="0"/>
              <a:t> </a:t>
            </a:r>
            <a:r>
              <a:rPr spc="-645" dirty="0"/>
              <a:t>‘SS’</a:t>
            </a:r>
          </a:p>
        </p:txBody>
      </p:sp>
      <p:sp>
        <p:nvSpPr>
          <p:cNvPr id="12" name="object 12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10100" y="4000500"/>
            <a:ext cx="3771900" cy="3657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80800" y="304800"/>
            <a:ext cx="1155699" cy="1130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" y="7759700"/>
            <a:ext cx="1612900" cy="156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0000" y="1330286"/>
            <a:ext cx="347697" cy="4172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3720" y="922019"/>
            <a:ext cx="848614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dirty="0">
                <a:solidFill>
                  <a:srgbClr val="006187"/>
                </a:solidFill>
                <a:latin typeface="Georgia"/>
                <a:cs typeface="Georgia"/>
              </a:rPr>
              <a:t>What </a:t>
            </a:r>
            <a:r>
              <a:rPr sz="6400" spc="-5" dirty="0">
                <a:solidFill>
                  <a:srgbClr val="006187"/>
                </a:solidFill>
                <a:latin typeface="Georgia"/>
                <a:cs typeface="Georgia"/>
              </a:rPr>
              <a:t>did </a:t>
            </a:r>
            <a:r>
              <a:rPr sz="6400" dirty="0">
                <a:solidFill>
                  <a:srgbClr val="006187"/>
                </a:solidFill>
                <a:latin typeface="Georgia"/>
                <a:cs typeface="Georgia"/>
              </a:rPr>
              <a:t>I </a:t>
            </a:r>
            <a:r>
              <a:rPr sz="6400" spc="-5" dirty="0">
                <a:solidFill>
                  <a:srgbClr val="006187"/>
                </a:solidFill>
                <a:latin typeface="Georgia"/>
                <a:cs typeface="Georgia"/>
              </a:rPr>
              <a:t>learn</a:t>
            </a:r>
            <a:r>
              <a:rPr sz="6400" spc="-80" dirty="0">
                <a:solidFill>
                  <a:srgbClr val="006187"/>
                </a:solidFill>
                <a:latin typeface="Georgia"/>
                <a:cs typeface="Georgia"/>
              </a:rPr>
              <a:t> </a:t>
            </a:r>
            <a:r>
              <a:rPr sz="6400" spc="-5" dirty="0">
                <a:solidFill>
                  <a:srgbClr val="006187"/>
                </a:solidFill>
                <a:latin typeface="Georgia"/>
                <a:cs typeface="Georgia"/>
              </a:rPr>
              <a:t>today?</a:t>
            </a:r>
            <a:endParaRPr sz="6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3800" y="3220721"/>
            <a:ext cx="200350" cy="1955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8808" y="3022601"/>
            <a:ext cx="5098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The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sounds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of the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letters</a:t>
            </a:r>
            <a:r>
              <a:rPr sz="3000" spc="-9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‘ss’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7900" y="2679700"/>
            <a:ext cx="857249" cy="787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8850" y="4826000"/>
            <a:ext cx="3003550" cy="175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54800" y="4802187"/>
            <a:ext cx="952498" cy="18018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37700" y="4733925"/>
            <a:ext cx="1790698" cy="19335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56700" y="7670800"/>
            <a:ext cx="2768600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3100" y="7670800"/>
            <a:ext cx="2768600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9800" y="7670800"/>
            <a:ext cx="2768600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004300"/>
            <a:ext cx="13004800" cy="290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0537" y="0"/>
            <a:ext cx="290512" cy="975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5700" y="963675"/>
            <a:ext cx="293369" cy="3520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49416" y="617219"/>
            <a:ext cx="76136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5525" algn="l"/>
              </a:tabLst>
            </a:pPr>
            <a:r>
              <a:rPr sz="5400" spc="-5" dirty="0">
                <a:solidFill>
                  <a:srgbClr val="006187"/>
                </a:solidFill>
                <a:latin typeface="Georgia"/>
                <a:cs typeface="Georgia"/>
              </a:rPr>
              <a:t>Let’s</a:t>
            </a:r>
            <a:r>
              <a:rPr sz="5400" spc="-10" dirty="0">
                <a:solidFill>
                  <a:srgbClr val="006187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006187"/>
                </a:solidFill>
                <a:latin typeface="Georgia"/>
                <a:cs typeface="Georgia"/>
              </a:rPr>
              <a:t>take </a:t>
            </a:r>
            <a:r>
              <a:rPr sz="5400" dirty="0">
                <a:solidFill>
                  <a:srgbClr val="006187"/>
                </a:solidFill>
                <a:latin typeface="Georgia"/>
                <a:cs typeface="Georgia"/>
              </a:rPr>
              <a:t>a	</a:t>
            </a:r>
            <a:r>
              <a:rPr sz="5400" spc="-5" dirty="0">
                <a:solidFill>
                  <a:srgbClr val="006187"/>
                </a:solidFill>
                <a:latin typeface="Georgia"/>
                <a:cs typeface="Georgia"/>
              </a:rPr>
              <a:t>trip</a:t>
            </a:r>
            <a:r>
              <a:rPr sz="5400" spc="-95" dirty="0">
                <a:solidFill>
                  <a:srgbClr val="006187"/>
                </a:solidFill>
                <a:latin typeface="Georgia"/>
                <a:cs typeface="Georgia"/>
              </a:rPr>
              <a:t> </a:t>
            </a:r>
            <a:r>
              <a:rPr sz="5400" spc="-5" dirty="0">
                <a:solidFill>
                  <a:srgbClr val="006187"/>
                </a:solidFill>
                <a:latin typeface="Georgia"/>
                <a:cs typeface="Georgia"/>
              </a:rPr>
              <a:t>together!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46500" y="3421379"/>
            <a:ext cx="52406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Where </a:t>
            </a:r>
            <a:r>
              <a:rPr sz="3000" spc="-10" dirty="0">
                <a:solidFill>
                  <a:srgbClr val="005A7C"/>
                </a:solidFill>
                <a:latin typeface="Century Gothic"/>
                <a:cs typeface="Century Gothic"/>
              </a:rPr>
              <a:t>are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we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going</a:t>
            </a:r>
            <a:r>
              <a:rPr sz="3000" spc="-5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today?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81500" y="4483100"/>
            <a:ext cx="4229100" cy="42290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5700" y="7721600"/>
            <a:ext cx="8889998" cy="2024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" y="0"/>
            <a:ext cx="7619998" cy="20653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44600" y="3167379"/>
            <a:ext cx="9611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Listen closely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and see if you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know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what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the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sound</a:t>
            </a:r>
            <a:r>
              <a:rPr sz="3000" spc="-7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is!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63718" y="952501"/>
            <a:ext cx="714438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004E74"/>
                </a:solidFill>
                <a:latin typeface="Century Gothic"/>
                <a:cs typeface="Century Gothic"/>
              </a:rPr>
              <a:t>What is that</a:t>
            </a:r>
            <a:r>
              <a:rPr sz="6000" b="1" spc="-100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6000" b="1" dirty="0">
                <a:solidFill>
                  <a:srgbClr val="004E74"/>
                </a:solidFill>
                <a:latin typeface="Century Gothic"/>
                <a:cs typeface="Century Gothic"/>
              </a:rPr>
              <a:t>sound?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06056" y="3868688"/>
            <a:ext cx="5596872" cy="51149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ESLAO-2-10-Audio-Car">
            <a:hlinkClick r:id="" action="ppaction://media"/>
            <a:extLst>
              <a:ext uri="{FF2B5EF4-FFF2-40B4-BE49-F238E27FC236}">
                <a16:creationId xmlns:a16="http://schemas.microsoft.com/office/drawing/2014/main" id="{BCDDA142-8810-4437-B46C-94CF41BC28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31118" y="5429518"/>
            <a:ext cx="1428482" cy="1428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5700" y="7721600"/>
            <a:ext cx="8889998" cy="2024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" y="0"/>
            <a:ext cx="7619998" cy="2065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300" y="925575"/>
            <a:ext cx="293369" cy="352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8016" y="579119"/>
            <a:ext cx="60756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543C29"/>
                </a:solidFill>
                <a:latin typeface="Georgia"/>
                <a:cs typeface="Georgia"/>
              </a:rPr>
              <a:t>What is </a:t>
            </a:r>
            <a:r>
              <a:rPr sz="5400" b="0" spc="-5" dirty="0">
                <a:solidFill>
                  <a:srgbClr val="543C29"/>
                </a:solidFill>
                <a:latin typeface="Georgia"/>
                <a:cs typeface="Georgia"/>
              </a:rPr>
              <a:t>that</a:t>
            </a:r>
            <a:r>
              <a:rPr sz="5400" b="0" spc="-105" dirty="0">
                <a:solidFill>
                  <a:srgbClr val="543C29"/>
                </a:solidFill>
                <a:latin typeface="Georgia"/>
                <a:cs typeface="Georgia"/>
              </a:rPr>
              <a:t> </a:t>
            </a:r>
            <a:r>
              <a:rPr sz="5400" b="0" spc="-5" dirty="0">
                <a:solidFill>
                  <a:srgbClr val="543C29"/>
                </a:solidFill>
                <a:latin typeface="Georgia"/>
                <a:cs typeface="Georgia"/>
              </a:rPr>
              <a:t>sound?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5075" y="2202497"/>
            <a:ext cx="9611360" cy="2085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Listen closely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and see if you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know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what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the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sound</a:t>
            </a:r>
            <a:r>
              <a:rPr sz="3000" spc="-7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is!</a:t>
            </a:r>
            <a:endParaRPr sz="3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2753360">
              <a:lnSpc>
                <a:spcPct val="100000"/>
              </a:lnSpc>
            </a:pPr>
            <a:r>
              <a:rPr sz="3600" spc="-5" dirty="0">
                <a:solidFill>
                  <a:srgbClr val="422E1F"/>
                </a:solidFill>
                <a:latin typeface="Georgia"/>
                <a:cs typeface="Georgia"/>
              </a:rPr>
              <a:t>Circle the correct </a:t>
            </a:r>
            <a:r>
              <a:rPr sz="3600" dirty="0">
                <a:solidFill>
                  <a:srgbClr val="422E1F"/>
                </a:solidFill>
                <a:latin typeface="Georgia"/>
                <a:cs typeface="Georgia"/>
              </a:rPr>
              <a:t>answer</a:t>
            </a:r>
            <a:r>
              <a:rPr sz="3600" spc="-40" dirty="0">
                <a:solidFill>
                  <a:srgbClr val="422E1F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422E1F"/>
                </a:solidFill>
                <a:latin typeface="Georgia"/>
                <a:cs typeface="Georgia"/>
              </a:rPr>
              <a:t>below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8639" y="4546600"/>
            <a:ext cx="3606798" cy="2247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300" y="4578350"/>
            <a:ext cx="2184400" cy="218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1312" y="4608512"/>
            <a:ext cx="3414711" cy="2155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0139" y="1391625"/>
            <a:ext cx="73214" cy="5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91748" y="1538112"/>
            <a:ext cx="244049" cy="46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0139" y="2221717"/>
            <a:ext cx="7687558" cy="6164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8338" y="1129169"/>
            <a:ext cx="0" cy="854710"/>
          </a:xfrm>
          <a:custGeom>
            <a:avLst/>
            <a:gdLst/>
            <a:ahLst/>
            <a:cxnLst/>
            <a:rect l="l" t="t" r="r" b="b"/>
            <a:pathLst>
              <a:path h="854710">
                <a:moveTo>
                  <a:pt x="0" y="854506"/>
                </a:moveTo>
                <a:lnTo>
                  <a:pt x="0" y="0"/>
                </a:lnTo>
              </a:path>
            </a:pathLst>
          </a:custGeom>
          <a:ln w="91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72237" y="1138325"/>
            <a:ext cx="2258060" cy="0"/>
          </a:xfrm>
          <a:custGeom>
            <a:avLst/>
            <a:gdLst/>
            <a:ahLst/>
            <a:cxnLst/>
            <a:rect l="l" t="t" r="r" b="b"/>
            <a:pathLst>
              <a:path w="2258059">
                <a:moveTo>
                  <a:pt x="0" y="0"/>
                </a:moveTo>
                <a:lnTo>
                  <a:pt x="2257457" y="0"/>
                </a:lnTo>
              </a:path>
            </a:pathLst>
          </a:custGeom>
          <a:ln w="9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9187" y="1986728"/>
            <a:ext cx="1757680" cy="0"/>
          </a:xfrm>
          <a:custGeom>
            <a:avLst/>
            <a:gdLst/>
            <a:ahLst/>
            <a:cxnLst/>
            <a:rect l="l" t="t" r="r" b="b"/>
            <a:pathLst>
              <a:path w="1757679">
                <a:moveTo>
                  <a:pt x="0" y="0"/>
                </a:moveTo>
                <a:lnTo>
                  <a:pt x="1757156" y="0"/>
                </a:lnTo>
              </a:path>
            </a:pathLst>
          </a:custGeom>
          <a:ln w="9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666214" y="975323"/>
            <a:ext cx="208470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-229" dirty="0">
                <a:solidFill>
                  <a:srgbClr val="B5424D"/>
                </a:solidFill>
                <a:latin typeface="Courier New"/>
                <a:cs typeface="Courier New"/>
              </a:rPr>
              <a:t>ROSEDALE</a:t>
            </a:r>
            <a:endParaRPr sz="37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9011" y="1608389"/>
            <a:ext cx="1534795" cy="257175"/>
          </a:xfrm>
          <a:prstGeom prst="rect">
            <a:avLst/>
          </a:prstGeom>
          <a:solidFill>
            <a:srgbClr val="707070"/>
          </a:solidFill>
        </p:spPr>
        <p:txBody>
          <a:bodyPr vert="horz" wrap="square" lIns="0" tIns="7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1500" spc="615" dirty="0">
                <a:solidFill>
                  <a:srgbClr val="E2E2E2"/>
                </a:solidFill>
                <a:latin typeface="Times New Roman"/>
                <a:cs typeface="Times New Roman"/>
              </a:rPr>
              <a:t>ACADEMY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3A6BE918-DDA8-4CF8-A7F7-7523753B74D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2\lesson-2-10"/>
  <p:tag name="ISPRING_PRESENTATION_TITLE" val="ESLAO-2-10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383</Words>
  <Application>Microsoft Office PowerPoint</Application>
  <PresentationFormat>Custom</PresentationFormat>
  <Paragraphs>101</Paragraphs>
  <Slides>25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Georgia</vt:lpstr>
      <vt:lpstr>Lucida Sans Unicode</vt:lpstr>
      <vt:lpstr>Palatino Linotype</vt:lpstr>
      <vt:lpstr>Times New Roman</vt:lpstr>
      <vt:lpstr>Office Theme</vt:lpstr>
      <vt:lpstr>Adventures!</vt:lpstr>
      <vt:lpstr>Adventures</vt:lpstr>
      <vt:lpstr>PowerPoint Presentation</vt:lpstr>
      <vt:lpstr>Today’s letters! -&gt; ‘SS’</vt:lpstr>
      <vt:lpstr>PowerPoint Presentation</vt:lpstr>
      <vt:lpstr>PowerPoint Presentation</vt:lpstr>
      <vt:lpstr>PowerPoint Presentation</vt:lpstr>
      <vt:lpstr>What is that sound?</vt:lpstr>
      <vt:lpstr>ROSEDALE</vt:lpstr>
      <vt:lpstr>PowerPoint Presentation</vt:lpstr>
      <vt:lpstr>PowerPoint Presentation</vt:lpstr>
      <vt:lpstr>PowerPoint Presentation</vt:lpstr>
      <vt:lpstr>“Get in your car. We are  going to see the animals!”</vt:lpstr>
      <vt:lpstr>PowerPoint Presentation</vt:lpstr>
      <vt:lpstr>PowerPoint Presentation</vt:lpstr>
      <vt:lpstr>The second animal the  class saw was a  beautiful bird. The bird  was in a tree.</vt:lpstr>
      <vt:lpstr>PowerPoint Presentation</vt:lpstr>
      <vt:lpstr>PowerPoint Presentation</vt:lpstr>
      <vt:lpstr>PowerPoint Presentation</vt:lpstr>
      <vt:lpstr>PowerPoint Presentation</vt:lpstr>
      <vt:lpstr>Negation</vt:lpstr>
      <vt:lpstr>Negation</vt:lpstr>
      <vt:lpstr>New words I learned today</vt:lpstr>
      <vt:lpstr>Final Thoughts</vt:lpstr>
      <vt:lpstr>Before next class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ESLAO-2-10-Slides-Student</dc:title>
  <cp:lastModifiedBy>Lakshmi Priya</cp:lastModifiedBy>
  <cp:revision>3</cp:revision>
  <dcterms:created xsi:type="dcterms:W3CDTF">2018-06-11T18:24:50Z</dcterms:created>
  <dcterms:modified xsi:type="dcterms:W3CDTF">2018-06-11T19:50:03Z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2016-04-30T00:00:00Z</vt:filetime>
  </property>
  <property fmtid="{D5CDD505-2E9C-101B-9397-08002B2CF9AE}" pid="3" name="Creator">
    <vt:lpwstr>PowerPoint</vt:lpwstr>
  </property>
  <property fmtid="{D5CDD505-2E9C-101B-9397-08002B2CF9AE}" pid="4" name="LastSaved">
    <vt:filetime>2018-06-11T00:00:00Z</vt:filetime>
  </property>
</Properties>
</file>