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Lst>
  <p:notesMasterIdLst>
    <p:notesMasterId r:id="rId85"/>
  </p:notesMasterIdLst>
  <p:sldIdLst>
    <p:sldId id="256" r:id="rId28"/>
    <p:sldId id="272" r:id="rId29"/>
    <p:sldId id="263" r:id="rId30"/>
    <p:sldId id="258" r:id="rId31"/>
    <p:sldId id="295" r:id="rId32"/>
    <p:sldId id="289" r:id="rId33"/>
    <p:sldId id="286" r:id="rId34"/>
    <p:sldId id="287" r:id="rId35"/>
    <p:sldId id="298" r:id="rId36"/>
    <p:sldId id="293" r:id="rId37"/>
    <p:sldId id="257" r:id="rId38"/>
    <p:sldId id="259" r:id="rId39"/>
    <p:sldId id="317" r:id="rId40"/>
    <p:sldId id="325" r:id="rId41"/>
    <p:sldId id="319" r:id="rId42"/>
    <p:sldId id="320" r:id="rId43"/>
    <p:sldId id="294" r:id="rId44"/>
    <p:sldId id="316" r:id="rId45"/>
    <p:sldId id="296" r:id="rId46"/>
    <p:sldId id="264" r:id="rId47"/>
    <p:sldId id="265" r:id="rId48"/>
    <p:sldId id="267" r:id="rId49"/>
    <p:sldId id="268" r:id="rId50"/>
    <p:sldId id="269" r:id="rId51"/>
    <p:sldId id="270" r:id="rId52"/>
    <p:sldId id="271" r:id="rId53"/>
    <p:sldId id="273" r:id="rId54"/>
    <p:sldId id="274" r:id="rId55"/>
    <p:sldId id="275" r:id="rId56"/>
    <p:sldId id="276" r:id="rId57"/>
    <p:sldId id="278" r:id="rId58"/>
    <p:sldId id="260" r:id="rId59"/>
    <p:sldId id="321" r:id="rId60"/>
    <p:sldId id="261" r:id="rId61"/>
    <p:sldId id="262" r:id="rId62"/>
    <p:sldId id="280" r:id="rId63"/>
    <p:sldId id="306" r:id="rId64"/>
    <p:sldId id="303" r:id="rId65"/>
    <p:sldId id="310" r:id="rId66"/>
    <p:sldId id="305" r:id="rId67"/>
    <p:sldId id="307" r:id="rId68"/>
    <p:sldId id="308" r:id="rId69"/>
    <p:sldId id="309" r:id="rId70"/>
    <p:sldId id="311" r:id="rId71"/>
    <p:sldId id="313" r:id="rId72"/>
    <p:sldId id="312" r:id="rId73"/>
    <p:sldId id="314" r:id="rId74"/>
    <p:sldId id="297" r:id="rId75"/>
    <p:sldId id="284" r:id="rId76"/>
    <p:sldId id="322" r:id="rId77"/>
    <p:sldId id="323" r:id="rId78"/>
    <p:sldId id="324" r:id="rId79"/>
    <p:sldId id="288" r:id="rId80"/>
    <p:sldId id="279" r:id="rId81"/>
    <p:sldId id="282" r:id="rId82"/>
    <p:sldId id="302" r:id="rId83"/>
    <p:sldId id="315" r:id="rId84"/>
  </p:sldIdLst>
  <p:sldSz cx="13004800" cy="9753600"/>
  <p:notesSz cx="6858000" cy="9144000"/>
  <p:defaultTextStyle>
    <a:defPPr>
      <a:defRPr lang="en-US"/>
    </a:defPPr>
    <a:lvl1pPr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90"/>
  </p:normalViewPr>
  <p:slideViewPr>
    <p:cSldViewPr>
      <p:cViewPr varScale="1">
        <p:scale>
          <a:sx n="51" d="100"/>
          <a:sy n="51" d="100"/>
        </p:scale>
        <p:origin x="78" y="10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microsoft.com/office/2015/10/relationships/revisionInfo" Target="revisionInfo.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viewProps" Target="viewProp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2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153284440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mn-cs"/>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solidFill>
            <a:srgbClr val="FFFFFF"/>
          </a:solidFill>
          <a:ln/>
        </p:spPr>
      </p:sp>
      <p:sp>
        <p:nvSpPr>
          <p:cNvPr id="31746" name="Rectangle 2"/>
          <p:cNvSpPr>
            <a:spLocks noGrp="1" noChangeArrowheads="1"/>
          </p:cNvSpPr>
          <p:nvPr>
            <p:ph type="body" idx="1"/>
          </p:nvPr>
        </p:nvSpPr>
        <p:spPr>
          <a:ln/>
        </p:spPr>
        <p:txBody>
          <a:bodyPr/>
          <a:lstStyle/>
          <a:p>
            <a:pPr eaLnBrk="1" hangingPunct="1">
              <a:defRPr/>
            </a:pPr>
            <a:r>
              <a:rPr lang="en-US" altLang="en-US" sz="2200">
                <a:latin typeface="Lucida Grande" charset="0"/>
                <a:ea typeface="Lucida Grande" charset="0"/>
                <a:cs typeface="Lucida Grande" charset="0"/>
                <a:sym typeface="Lucida Grande" charset="0"/>
              </a:rPr>
              <a:t>Unit 2, Lesson 1.  Adventures.  Let the students know that this unit we will be talking about adventures!  See if the students can sound the word out on their own and see if they know what it means.  The visual cue should help them (the airplane!)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solidFill>
            <a:srgbClr val="FFFFFF"/>
          </a:solidFill>
          <a:ln/>
        </p:spPr>
      </p:sp>
      <p:sp>
        <p:nvSpPr>
          <p:cNvPr id="44034"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Have them circle the what they thought the sound was.  Talk about Kettle and kitten, two t’s, other words in our vocabulary.  You can write the words down underneath so that the students can visualize the vocabulary.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a:solidFill>
            <a:srgbClr val="FFFFFF"/>
          </a:solidFill>
          <a:ln/>
        </p:spPr>
      </p:sp>
      <p:sp>
        <p:nvSpPr>
          <p:cNvPr id="83970"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a:solidFill>
            <a:srgbClr val="FFFFFF"/>
          </a:solidFill>
          <a:ln/>
        </p:spPr>
      </p:sp>
      <p:sp>
        <p:nvSpPr>
          <p:cNvPr id="86018" name="Rectangle 2"/>
          <p:cNvSpPr>
            <a:spLocks noGrp="1" noChangeArrowheads="1"/>
          </p:cNvSpPr>
          <p:nvPr>
            <p:ph type="body" idx="1"/>
          </p:nvPr>
        </p:nvSpPr>
        <p:spPr>
          <a:ln/>
        </p:spPr>
        <p:txBody>
          <a:bodyPr/>
          <a:lstStyle/>
          <a:p>
            <a:pPr eaLnBrk="1" hangingPunct="1">
              <a:defRPr/>
            </a:pPr>
            <a:r>
              <a:rPr lang="en-US" altLang="en-US" sz="2200">
                <a:latin typeface="Lucida Grande" charset="0"/>
                <a:ea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a:solidFill>
            <a:srgbClr val="FFFFFF"/>
          </a:solidFill>
          <a:ln/>
        </p:spPr>
      </p:sp>
      <p:sp>
        <p:nvSpPr>
          <p:cNvPr id="33794"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a:solidFill>
            <a:srgbClr val="FFFFFF"/>
          </a:solidFill>
          <a:ln/>
        </p:spPr>
      </p:sp>
      <p:sp>
        <p:nvSpPr>
          <p:cNvPr id="35842" name="Rectangle 2"/>
          <p:cNvSpPr>
            <a:spLocks noGrp="1" noChangeArrowheads="1"/>
          </p:cNvSpPr>
          <p:nvPr>
            <p:ph type="body" idx="1"/>
          </p:nvPr>
        </p:nvSpPr>
        <p:spPr>
          <a:ln/>
        </p:spPr>
        <p:txBody>
          <a:bodyPr/>
          <a:lstStyle/>
          <a:p>
            <a:pPr eaLnBrk="1" hangingPunct="1"/>
            <a:r>
              <a:rPr lang="en-US" sz="1800">
                <a:latin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Some words like ‘car’ ‘paint’ might come up!  Have fun with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a:solidFill>
            <a:srgbClr val="FFFFFF"/>
          </a:solidFill>
          <a:ln/>
        </p:spPr>
      </p:sp>
      <p:sp>
        <p:nvSpPr>
          <p:cNvPr id="37890"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Take this opportunity to </a:t>
            </a:r>
            <a:r>
              <a:rPr lang="en-US" u="sng">
                <a:solidFill>
                  <a:srgbClr val="000000"/>
                </a:solidFill>
                <a:latin typeface="System Font Bold" charset="0"/>
                <a:cs typeface="System Font Bold" charset="0"/>
                <a:sym typeface="System Font Bold" charset="0"/>
              </a:rPr>
              <a:t>write new words on the screen</a:t>
            </a:r>
            <a:r>
              <a:rPr 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pPr>
            <a:endParaRPr 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a:solidFill>
            <a:srgbClr val="FFFFFF"/>
          </a:solidFill>
          <a:ln/>
        </p:spPr>
      </p:sp>
      <p:sp>
        <p:nvSpPr>
          <p:cNvPr id="39938"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a:solidFill>
            <a:srgbClr val="FFFFFF"/>
          </a:solidFill>
          <a:ln/>
        </p:spPr>
      </p:sp>
      <p:sp>
        <p:nvSpPr>
          <p:cNvPr id="48130"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a:solidFill>
            <a:srgbClr val="FFFFFF"/>
          </a:solidFill>
          <a:ln/>
        </p:spPr>
      </p:sp>
      <p:sp>
        <p:nvSpPr>
          <p:cNvPr id="5427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a:solidFill>
            <a:srgbClr val="FFFFFF"/>
          </a:solidFill>
          <a:ln/>
        </p:spPr>
      </p:sp>
      <p:sp>
        <p:nvSpPr>
          <p:cNvPr id="56322"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p:txBody>
          <a:bodyPr/>
          <a:lstStyle/>
          <a:p>
            <a:pPr eaLnBrk="1" hangingPunct="1"/>
            <a:r>
              <a:rPr lang="en-US" sz="2200">
                <a:latin typeface="Lucida Grande" charset="0"/>
                <a:cs typeface="Lucida Grande" charset="0"/>
                <a:sym typeface="Lucida Grande" charset="0"/>
              </a:rPr>
              <a:t>Find the movie clip </a:t>
            </a:r>
            <a:r>
              <a:rPr lang="ja-JP" altLang="en-US" sz="2200">
                <a:latin typeface="Arial" charset="0"/>
                <a:ea typeface="Yu Gothic" charset="0"/>
                <a:cs typeface="Lucida Grande" charset="0"/>
                <a:sym typeface="Lucida Grande" charset="0"/>
              </a:rPr>
              <a:t>“</a:t>
            </a:r>
            <a:r>
              <a:rPr lang="en-US" altLang="ja-JP" sz="2200">
                <a:latin typeface="Lucida Grande" charset="0"/>
                <a:ea typeface="Yu Gothic" charset="0"/>
                <a:cs typeface="Lucida Grande" charset="0"/>
                <a:sym typeface="Lucida Grande" charset="0"/>
              </a:rPr>
              <a:t>wave</a:t>
            </a:r>
            <a:r>
              <a:rPr lang="ja-JP" altLang="en-US" sz="2200">
                <a:latin typeface="Arial" charset="0"/>
                <a:ea typeface="Yu Gothic" charset="0"/>
                <a:cs typeface="Lucida Grande" charset="0"/>
                <a:sym typeface="Lucida Grande" charset="0"/>
              </a:rPr>
              <a:t>”</a:t>
            </a:r>
            <a:r>
              <a:rPr lang="en-US" sz="220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70460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09005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463732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99005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2021102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818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345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47870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866784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902216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48552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603439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847064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83459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699201"/>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23184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704823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22991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0759542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17336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4575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121000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20909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787456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93576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65466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83035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49569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370228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85029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7756901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700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3319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8514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8175038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380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62440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4204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673667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50562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7231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72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76948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616538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27991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739293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74200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53848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060272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8994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3909294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834731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5007404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86401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01848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139475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27875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351479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42380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28095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40142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62984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6785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901942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831218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0350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1359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126118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54208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9637300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970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13529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7867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62090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685965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6173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772310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3419434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3482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3412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3051592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73940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7711705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0302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633225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49315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911492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1156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8927742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364504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9764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27300"/>
            <a:ext cx="2803525" cy="6257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27300"/>
            <a:ext cx="8261350" cy="6257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722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781881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65291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300478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0191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64564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2016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95553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1267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1799012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648840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95441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1213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530024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30152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222316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2007310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93581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8841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2638987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01962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280773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31348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90575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3138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43089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81168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607512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45533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8918744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89606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17275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3332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20850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52049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49717531"/>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2278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800100"/>
            <a:ext cx="2803525" cy="7985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800100"/>
            <a:ext cx="8261350" cy="7985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3006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62554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202761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7659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618060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6130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6945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17575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50123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66700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0312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155120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105508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1274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97150"/>
            <a:ext cx="826135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72503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52321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5674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20685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233700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3308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97641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93576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04059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657599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20902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126444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30867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65355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8955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9991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5181391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25972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2461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7786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43531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64889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94465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070996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9063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8298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8032299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69609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4375112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37952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75915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172737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8431488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976063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54683772"/>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60630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33592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0676840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56081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43169427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2115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45294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14783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77925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65695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058767"/>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067066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008346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60444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532485"/>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959268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11910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8339909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879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753602"/>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557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20879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4557517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1385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38866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830911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806050"/>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3675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367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39895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185283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014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7672716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4161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865431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65973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205930"/>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3455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5136787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441975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39516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48535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086395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38478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594733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1699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49149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9203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621144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81702"/>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797437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072273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9533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8631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3482827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37343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halkboard"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12719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91762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03200"/>
            <a:ext cx="2803525"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03200"/>
            <a:ext cx="8261350" cy="85820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6059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331542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5256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4454756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0156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8959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17136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12185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767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917559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687436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5048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4000"/>
            <a:ext cx="2803525" cy="8531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4000"/>
            <a:ext cx="8261350" cy="8531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4257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66786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74325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43309642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9914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6720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0982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18781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89185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102761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1971402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14342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9301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10274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861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3598140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3036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541872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07211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014467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397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247132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522527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9147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52418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8185763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801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513773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6134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07618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58186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374351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2173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2568151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540155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8596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99753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839103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9642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3522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6247577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32042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80399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40982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9285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780266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007423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96653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92041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50889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156471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07973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0760443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846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48052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73385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322969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30508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540598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87028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7238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2409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6.png"/><Relationship Id="rId2" Type="http://schemas.openxmlformats.org/officeDocument/2006/relationships/slideLayout" Target="../slideLayouts/slideLayout112.xml"/><Relationship Id="rId16" Type="http://schemas.openxmlformats.org/officeDocument/2006/relationships/image" Target="../media/image5.png"/><Relationship Id="rId20" Type="http://schemas.openxmlformats.org/officeDocument/2006/relationships/image" Target="../media/image33.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19" Type="http://schemas.openxmlformats.org/officeDocument/2006/relationships/image" Target="../media/image8.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25.png"/><Relationship Id="rId2" Type="http://schemas.openxmlformats.org/officeDocument/2006/relationships/slideLayout" Target="../slideLayouts/slideLayout123.xml"/><Relationship Id="rId16" Type="http://schemas.openxmlformats.org/officeDocument/2006/relationships/image" Target="../media/image31.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0.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26.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35.png"/><Relationship Id="rId2" Type="http://schemas.openxmlformats.org/officeDocument/2006/relationships/slideLayout" Target="../slideLayouts/slideLayout134.xml"/><Relationship Id="rId16" Type="http://schemas.openxmlformats.org/officeDocument/2006/relationships/image" Target="../media/image3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5.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0.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1.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0.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9.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1.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9.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11.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9.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11.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9.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11.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9.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1.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9.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1.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0.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9.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1.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0.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9.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1.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36.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1.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9.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1.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0.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20.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3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17" Type="http://schemas.openxmlformats.org/officeDocument/2006/relationships/image" Target="../media/image25.png"/><Relationship Id="rId2" Type="http://schemas.openxmlformats.org/officeDocument/2006/relationships/slideLayout" Target="../slideLayouts/slideLayout288.xml"/><Relationship Id="rId16" Type="http://schemas.openxmlformats.org/officeDocument/2006/relationships/image" Target="../media/image31.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0.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18" Type="http://schemas.openxmlformats.org/officeDocument/2006/relationships/image" Target="../media/image2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24.png"/><Relationship Id="rId2" Type="http://schemas.openxmlformats.org/officeDocument/2006/relationships/slideLayout" Target="../slideLayouts/slideLayout46.xml"/><Relationship Id="rId16" Type="http://schemas.openxmlformats.org/officeDocument/2006/relationships/image" Target="../media/image2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58.xml"/><Relationship Id="rId21" Type="http://schemas.openxmlformats.org/officeDocument/2006/relationships/image" Target="../media/image26.pn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16.png"/><Relationship Id="rId2" Type="http://schemas.openxmlformats.org/officeDocument/2006/relationships/slideLayout" Target="../slideLayouts/slideLayout5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4.png"/><Relationship Id="rId10" Type="http://schemas.openxmlformats.org/officeDocument/2006/relationships/slideLayout" Target="../slideLayouts/slideLayout65.xml"/><Relationship Id="rId19" Type="http://schemas.openxmlformats.org/officeDocument/2006/relationships/image" Target="../media/image1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9.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25.png"/><Relationship Id="rId2" Type="http://schemas.openxmlformats.org/officeDocument/2006/relationships/slideLayout" Target="../slideLayouts/slideLayout79.xml"/><Relationship Id="rId16" Type="http://schemas.openxmlformats.org/officeDocument/2006/relationships/image" Target="../media/image3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0.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25.png"/><Relationship Id="rId2" Type="http://schemas.openxmlformats.org/officeDocument/2006/relationships/slideLayout" Target="../slideLayouts/slideLayout90.xml"/><Relationship Id="rId16" Type="http://schemas.openxmlformats.org/officeDocument/2006/relationships/image" Target="../media/image31.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0.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685800"/>
            <a:ext cx="13760450" cy="10702925"/>
            <a:chOff x="0" y="0"/>
            <a:chExt cx="8667" cy="6742"/>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32"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033"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6"/>
          <p:cNvGrpSpPr>
            <a:grpSpLocks/>
          </p:cNvGrpSpPr>
          <p:nvPr/>
        </p:nvGrpSpPr>
        <p:grpSpPr bwMode="auto">
          <a:xfrm>
            <a:off x="-20015200" y="-50800"/>
            <a:ext cx="41300400" cy="11938000"/>
            <a:chOff x="0" y="0"/>
            <a:chExt cx="26016" cy="7520"/>
          </a:xfrm>
        </p:grpSpPr>
        <p:pic>
          <p:nvPicPr>
            <p:cNvPr id="10246"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0247"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0248"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0249"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0250"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11271" name="Rectangle 7"/>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0244"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3"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5"/>
          <p:cNvGrpSpPr>
            <a:grpSpLocks/>
          </p:cNvGrpSpPr>
          <p:nvPr/>
        </p:nvGrpSpPr>
        <p:grpSpPr bwMode="auto">
          <a:xfrm>
            <a:off x="184150" y="-685800"/>
            <a:ext cx="13760450" cy="10702925"/>
            <a:chOff x="0" y="0"/>
            <a:chExt cx="8667" cy="6742"/>
          </a:xfrm>
        </p:grpSpPr>
        <p:pic>
          <p:nvPicPr>
            <p:cNvPr id="1127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127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127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127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126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26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26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297"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2298"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9"/>
          <p:cNvGrpSpPr>
            <a:grpSpLocks/>
          </p:cNvGrpSpPr>
          <p:nvPr/>
        </p:nvGrpSpPr>
        <p:grpSpPr bwMode="auto">
          <a:xfrm>
            <a:off x="-10909300" y="-1714500"/>
            <a:ext cx="34823400" cy="11466513"/>
            <a:chOff x="0" y="0"/>
            <a:chExt cx="21936" cy="7224"/>
          </a:xfrm>
        </p:grpSpPr>
        <p:pic>
          <p:nvPicPr>
            <p:cNvPr id="1229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3"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6"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7"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8"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299"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322" name="Rectangle 10"/>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9"/>
          <p:cNvGrpSpPr>
            <a:grpSpLocks/>
          </p:cNvGrpSpPr>
          <p:nvPr/>
        </p:nvGrpSpPr>
        <p:grpSpPr bwMode="auto">
          <a:xfrm>
            <a:off x="-622300" y="-577850"/>
            <a:ext cx="13970000" cy="13968413"/>
            <a:chOff x="0" y="0"/>
            <a:chExt cx="8800" cy="8799"/>
          </a:xfrm>
        </p:grpSpPr>
        <p:pic>
          <p:nvPicPr>
            <p:cNvPr id="13318"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3319"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13272" t="8727" b="12726"/>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3320"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3321"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3322" name="Picture 5"/>
            <p:cNvPicPr>
              <a:picLocks noChangeAspect="1" noChangeArrowheads="1"/>
            </p:cNvPicPr>
            <p:nvPr/>
          </p:nvPicPr>
          <p:blipFill>
            <a:blip r:embed="rId16">
              <a:alphaModFix amt="50000"/>
              <a:extLst>
                <a:ext uri="{28A0092B-C50C-407E-A947-70E740481C1C}">
                  <a14:useLocalDpi xmlns:a14="http://schemas.microsoft.com/office/drawing/2010/main" val="0"/>
                </a:ext>
              </a:extLst>
            </a:blip>
            <a:srcRect l="37517" t="19727" b="21089"/>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13323" name="Picture 6"/>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t="19727" r="37517" b="21089"/>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13324" name="Picture 7"/>
            <p:cNvPicPr>
              <a:picLocks noChangeAspect="1" noChangeArrowheads="1"/>
            </p:cNvPicPr>
            <p:nvPr/>
          </p:nvPicPr>
          <p:blipFill>
            <a:blip r:embed="rId16">
              <a:alphaModFix amt="50000"/>
              <a:extLst>
                <a:ext uri="{28A0092B-C50C-407E-A947-70E740481C1C}">
                  <a14:useLocalDpi xmlns:a14="http://schemas.microsoft.com/office/drawing/2010/main" val="0"/>
                </a:ext>
              </a:extLst>
            </a:blip>
            <a:srcRect l="61830" t="19597" b="20956"/>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13325" name="Picture 8"/>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t="19597" r="63423" b="20956"/>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14346"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3316"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348"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8" name="Group 6"/>
          <p:cNvGrpSpPr>
            <a:grpSpLocks/>
          </p:cNvGrpSpPr>
          <p:nvPr/>
        </p:nvGrpSpPr>
        <p:grpSpPr bwMode="auto">
          <a:xfrm>
            <a:off x="-20015200" y="-50800"/>
            <a:ext cx="41300400" cy="11938000"/>
            <a:chOff x="0" y="0"/>
            <a:chExt cx="26016" cy="7520"/>
          </a:xfrm>
        </p:grpSpPr>
        <p:pic>
          <p:nvPicPr>
            <p:cNvPr id="1434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4343"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4344"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4345"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14346"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15367"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434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369"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pic>
        <p:nvPicPr>
          <p:cNvPr id="1536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536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6388"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pic>
        <p:nvPicPr>
          <p:cNvPr id="1638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638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741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8435"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18436"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843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945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0483"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Party LET" charset="0"/>
              </a:rPr>
              <a:t>Click to edit Master title style</a:t>
            </a:r>
          </a:p>
        </p:txBody>
      </p:sp>
      <p:pic>
        <p:nvPicPr>
          <p:cNvPr id="205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5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1506"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048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2530"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150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3554"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253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4578"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355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sp>
        <p:nvSpPr>
          <p:cNvPr id="25602"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458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8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8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560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27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6626" name="Group 6"/>
          <p:cNvGrpSpPr>
            <a:grpSpLocks/>
          </p:cNvGrpSpPr>
          <p:nvPr/>
        </p:nvGrpSpPr>
        <p:grpSpPr bwMode="auto">
          <a:xfrm>
            <a:off x="-20015200" y="-50800"/>
            <a:ext cx="41300400" cy="11938000"/>
            <a:chOff x="0" y="0"/>
            <a:chExt cx="26016" cy="7520"/>
          </a:xfrm>
        </p:grpSpPr>
        <p:pic>
          <p:nvPicPr>
            <p:cNvPr id="2663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26631"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26632"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26633"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26634"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27655"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2662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765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7650" name="Group 9"/>
          <p:cNvGrpSpPr>
            <a:grpSpLocks/>
          </p:cNvGrpSpPr>
          <p:nvPr/>
        </p:nvGrpSpPr>
        <p:grpSpPr bwMode="auto">
          <a:xfrm>
            <a:off x="-10909300" y="-1714500"/>
            <a:ext cx="34823400" cy="11466513"/>
            <a:chOff x="0" y="0"/>
            <a:chExt cx="21936" cy="7224"/>
          </a:xfrm>
        </p:grpSpPr>
        <p:pic>
          <p:nvPicPr>
            <p:cNvPr id="2765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4"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8"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9"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60"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8682" name="Rectangle 10"/>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28683" name="Rectangle 11"/>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9pPr>
    </p:titleStyle>
    <p:bodyStyle>
      <a:lvl1pPr marL="892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622300" y="-577850"/>
            <a:ext cx="13970000" cy="13968413"/>
            <a:chOff x="0" y="0"/>
            <a:chExt cx="8800" cy="8799"/>
          </a:xfrm>
        </p:grpSpPr>
        <p:pic>
          <p:nvPicPr>
            <p:cNvPr id="4101"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2"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5"/>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6" name="Picture 6"/>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2" name="Picture 7"/>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8"/>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pic>
        <p:nvPicPr>
          <p:cNvPr id="4099"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107" name="Rectangle 11"/>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87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68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549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930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9"/>
          <p:cNvGrpSpPr>
            <a:grpSpLocks/>
          </p:cNvGrpSpPr>
          <p:nvPr/>
        </p:nvGrpSpPr>
        <p:grpSpPr bwMode="auto">
          <a:xfrm>
            <a:off x="-10909300" y="-1714500"/>
            <a:ext cx="34823400" cy="11466513"/>
            <a:chOff x="0" y="0"/>
            <a:chExt cx="21936" cy="7224"/>
          </a:xfrm>
        </p:grpSpPr>
        <p:pic>
          <p:nvPicPr>
            <p:cNvPr id="512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8"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30"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1pPr>
      <a:lvl2pPr marL="787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2pPr>
      <a:lvl3pPr marL="1168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3pPr>
      <a:lvl4pPr marL="1549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4pPr>
      <a:lvl5pPr marL="1930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p:cNvGrpSpPr>
            <a:grpSpLocks/>
          </p:cNvGrpSpPr>
          <p:nvPr/>
        </p:nvGrpSpPr>
        <p:grpSpPr bwMode="auto">
          <a:xfrm>
            <a:off x="-622300" y="-577850"/>
            <a:ext cx="13970000" cy="13968413"/>
            <a:chOff x="0" y="0"/>
            <a:chExt cx="8800" cy="8799"/>
          </a:xfrm>
        </p:grpSpPr>
        <p:pic>
          <p:nvPicPr>
            <p:cNvPr id="61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6151"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6152"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6153"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6154" name="Picture 5"/>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6155" name="Picture 6"/>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6156" name="Picture 7"/>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6157" name="Picture 8"/>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7178"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6148"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180"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5700" y="7721600"/>
            <a:ext cx="8890000"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1" name="Picture 2"/>
          <p:cNvPicPr>
            <a:picLocks noChangeAspect="1" noChangeArrowheads="1"/>
          </p:cNvPicPr>
          <p:nvPr/>
        </p:nvPicPr>
        <p:blipFill>
          <a:blip r:embed="rId15">
            <a:alphaModFix amt="65000"/>
            <a:extLst>
              <a:ext uri="{28A0092B-C50C-407E-A947-70E740481C1C}">
                <a14:useLocalDpi xmlns:a14="http://schemas.microsoft.com/office/drawing/2010/main" val="0"/>
              </a:ext>
            </a:extLst>
          </a:blip>
          <a:srcRect/>
          <a:stretch>
            <a:fillRect/>
          </a:stretch>
        </p:blipFill>
        <p:spPr bwMode="auto">
          <a:xfrm>
            <a:off x="266700" y="-3048000"/>
            <a:ext cx="7620000" cy="5113338"/>
          </a:xfrm>
          <a:prstGeom prst="rect">
            <a:avLst/>
          </a:prstGeom>
          <a:noFill/>
          <a:ln>
            <a:noFill/>
          </a:ln>
          <a:extLst>
            <a:ext uri="{909E8E84-426E-40dd-AFC4-6F175D3DCCD1}">
              <a14:hiddenFill xmlns:a14="http://schemas.microsoft.com/office/drawing/2010/main" xmlns="">
                <a:solidFill>
                  <a:srgbClr val="FFFFFF">
                    <a:alpha val="65097"/>
                  </a:srgbClr>
                </a:solidFill>
              </a14:hiddenFill>
            </a:ext>
            <a:ext uri="{91240B29-F687-4f45-9708-019B960494DF}">
              <a14:hiddenLine xmlns:a14="http://schemas.microsoft.com/office/drawing/2010/main" xmlns="" w="12700">
                <a:solidFill>
                  <a:srgbClr val="000000">
                    <a:alpha val="65097"/>
                  </a:srgbClr>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ＭＳ Ｐゴシック" charset="0"/>
          <a:cs typeface="+mn-cs"/>
          <a:sym typeface="System Font Regular" charset="0"/>
        </a:defRPr>
      </a:lvl1pPr>
      <a:lvl2pPr marL="1016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2pPr>
      <a:lvl3pPr marL="1460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3pPr>
      <a:lvl4pPr marL="1905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4pPr>
      <a:lvl5pPr marL="2349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8194" name="Group 9"/>
          <p:cNvGrpSpPr>
            <a:grpSpLocks/>
          </p:cNvGrpSpPr>
          <p:nvPr/>
        </p:nvGrpSpPr>
        <p:grpSpPr bwMode="auto">
          <a:xfrm>
            <a:off x="-10909300" y="-1714500"/>
            <a:ext cx="34823400" cy="11466513"/>
            <a:chOff x="0" y="0"/>
            <a:chExt cx="21936" cy="7224"/>
          </a:xfrm>
        </p:grpSpPr>
        <p:pic>
          <p:nvPicPr>
            <p:cNvPr id="8195"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196"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19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19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19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200"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201"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202"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p:cNvGrpSpPr>
            <a:grpSpLocks/>
          </p:cNvGrpSpPr>
          <p:nvPr/>
        </p:nvGrpSpPr>
        <p:grpSpPr bwMode="auto">
          <a:xfrm>
            <a:off x="-10909300" y="-1714500"/>
            <a:ext cx="34823400" cy="11466513"/>
            <a:chOff x="0" y="0"/>
            <a:chExt cx="21936" cy="7224"/>
          </a:xfrm>
        </p:grpSpPr>
        <p:pic>
          <p:nvPicPr>
            <p:cNvPr id="9221"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2"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6"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7"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8"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50" name="Rectangle 10"/>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10251" name="Rectangle 11"/>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72.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68.xml"/><Relationship Id="rId7" Type="http://schemas.openxmlformats.org/officeDocument/2006/relationships/image" Target="../media/image8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5" Type="http://schemas.openxmlformats.org/officeDocument/2006/relationships/image" Target="../media/image3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8.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1.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4.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6.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8.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9.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0.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6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112.png"/><Relationship Id="rId5" Type="http://schemas.openxmlformats.org/officeDocument/2006/relationships/image" Target="../media/image38.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38.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130.png"/><Relationship Id="rId4" Type="http://schemas.openxmlformats.org/officeDocument/2006/relationships/image" Target="../media/image38.png"/><Relationship Id="rId9"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57.png"/><Relationship Id="rId4" Type="http://schemas.openxmlformats.org/officeDocument/2006/relationships/image" Target="../media/image56.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71.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8.png"/><Relationship Id="rId7"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38.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46.xml"/><Relationship Id="rId6" Type="http://schemas.openxmlformats.org/officeDocument/2006/relationships/image" Target="../media/image68.png"/><Relationship Id="rId5" Type="http://schemas.openxmlformats.org/officeDocument/2006/relationships/image" Target="../media/image60.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8.png"/><Relationship Id="rId10" Type="http://schemas.openxmlformats.org/officeDocument/2006/relationships/image" Target="../media/image66.png"/><Relationship Id="rId4" Type="http://schemas.openxmlformats.org/officeDocument/2006/relationships/image" Target="../media/image70.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371600"/>
            <a:ext cx="2819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698" name="Rectangle 2"/>
          <p:cNvSpPr>
            <a:spLocks/>
          </p:cNvSpPr>
          <p:nvPr/>
        </p:nvSpPr>
        <p:spPr bwMode="auto">
          <a:xfrm>
            <a:off x="977900" y="32258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ctr" eaLnBrk="1" hangingPunct="1"/>
            <a:r>
              <a:rPr lang="en-US" sz="9600">
                <a:solidFill>
                  <a:srgbClr val="47CCFC"/>
                </a:solidFill>
                <a:latin typeface="Al Bayan" charset="0"/>
                <a:cs typeface="Lucida Grande" charset="0"/>
                <a:sym typeface="Al Bayan" charset="0"/>
              </a:rPr>
              <a:t>Adventures</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6819900"/>
            <a:ext cx="23622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700" name="Picture 7" descr="C:\Users\Admin\Desktop\travel-worl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en-US" sz="8000" b="1">
                <a:solidFill>
                  <a:srgbClr val="FF412D"/>
                </a:solidFill>
                <a:latin typeface="Century Gothic" charset="0"/>
                <a:cs typeface="Lucida Grande" charset="0"/>
                <a:sym typeface="Al Bayan" charset="0"/>
              </a:rPr>
              <a:t>Adventures!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1155700" y="596900"/>
            <a:ext cx="81153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cs typeface="Georgia" charset="0"/>
              </a:rPr>
              <a:t>Let’s take a trip together!</a:t>
            </a:r>
          </a:p>
        </p:txBody>
      </p:sp>
      <p:sp>
        <p:nvSpPr>
          <p:cNvPr id="46082" name="Rectangle 2"/>
          <p:cNvSpPr>
            <a:spLocks/>
          </p:cNvSpPr>
          <p:nvPr/>
        </p:nvSpPr>
        <p:spPr bwMode="auto">
          <a:xfrm>
            <a:off x="3759200" y="3390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Where are we going today? </a:t>
            </a:r>
          </a:p>
          <a:p>
            <a:pPr algn="ctr" eaLnBrk="1" hangingPunct="1">
              <a:spcBef>
                <a:spcPts val="2000"/>
              </a:spcBef>
            </a:pPr>
            <a:endParaRPr lang="en-US">
              <a:solidFill>
                <a:schemeClr val="tx1"/>
              </a:solidFill>
              <a:cs typeface="Georgia" charset="0"/>
            </a:endParaRPr>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4483100"/>
            <a:ext cx="42291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4000500"/>
            <a:ext cx="5715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7213600"/>
            <a:ext cx="24638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31" name="Rectangle 3"/>
          <p:cNvSpPr>
            <a:spLocks/>
          </p:cNvSpPr>
          <p:nvPr/>
        </p:nvSpPr>
        <p:spPr bwMode="auto">
          <a:xfrm>
            <a:off x="1322388" y="2247900"/>
            <a:ext cx="3346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We are going to </a:t>
            </a:r>
          </a:p>
        </p:txBody>
      </p:sp>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3975100"/>
            <a:ext cx="5715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838" y="7213600"/>
            <a:ext cx="2176462"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1400" y="1571625"/>
            <a:ext cx="26670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2698750" y="1204913"/>
            <a:ext cx="7607300"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We are going to Australia </a:t>
            </a:r>
          </a:p>
          <a:p>
            <a:pPr eaLnBrk="1" hangingPunct="1">
              <a:spcBef>
                <a:spcPts val="2000"/>
              </a:spcBef>
            </a:pPr>
            <a:r>
              <a:rPr lang="en-US" sz="4800">
                <a:solidFill>
                  <a:srgbClr val="005A7C"/>
                </a:solidFill>
                <a:latin typeface="Century Gothic" charset="0"/>
                <a:cs typeface="Century Gothic" charset="0"/>
                <a:sym typeface="Century Gothic" charset="0"/>
              </a:rPr>
              <a:t>to see wild animals!</a:t>
            </a:r>
          </a:p>
          <a:p>
            <a:pPr algn="ctr" eaLnBrk="1" hangingPunct="1">
              <a:spcBef>
                <a:spcPts val="2000"/>
              </a:spcBef>
            </a:pPr>
            <a:endParaRPr lang="en-US" sz="4800">
              <a:latin typeface="Georgia Bold" charset="0"/>
              <a:cs typeface="Georgia Bold" charset="0"/>
              <a:sym typeface="Georgia Bold" charset="0"/>
            </a:endParaRPr>
          </a:p>
        </p:txBody>
      </p:sp>
      <p:pic>
        <p:nvPicPr>
          <p:cNvPr id="491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00475"/>
            <a:ext cx="130048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3008313" y="412750"/>
            <a:ext cx="9996487"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What is the Outback?</a:t>
            </a:r>
          </a:p>
          <a:p>
            <a:pPr algn="ctr" eaLnBrk="1" hangingPunct="1">
              <a:spcBef>
                <a:spcPts val="2000"/>
              </a:spcBef>
            </a:pPr>
            <a:endParaRPr lang="en-US" sz="4800">
              <a:latin typeface="Georgia Bold" charset="0"/>
              <a:cs typeface="Georgia Bold" charset="0"/>
              <a:sym typeface="Georgia Bold" charset="0"/>
            </a:endParaRPr>
          </a:p>
        </p:txBody>
      </p:sp>
      <p:pic>
        <p:nvPicPr>
          <p:cNvPr id="50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00475"/>
            <a:ext cx="130048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p:cNvSpPr>
          <p:nvPr/>
        </p:nvSpPr>
        <p:spPr bwMode="auto">
          <a:xfrm>
            <a:off x="381000" y="1347788"/>
            <a:ext cx="12623800" cy="245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The Australian Outback is big open land</a:t>
            </a:r>
          </a:p>
          <a:p>
            <a:pPr eaLnBrk="1" hangingPunct="1">
              <a:spcBef>
                <a:spcPts val="2000"/>
              </a:spcBef>
            </a:pPr>
            <a:r>
              <a:rPr lang="en-US" sz="4800">
                <a:solidFill>
                  <a:srgbClr val="005A7C"/>
                </a:solidFill>
                <a:latin typeface="Century Gothic" charset="0"/>
                <a:cs typeface="Century Gothic" charset="0"/>
                <a:sym typeface="Century Gothic" charset="0"/>
              </a:rPr>
              <a:t>with many wild animals! </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lgn="ctr" eaLnBrk="1" hangingPunct="1">
              <a:spcBef>
                <a:spcPts val="2000"/>
              </a:spcBef>
            </a:pPr>
            <a:endParaRPr lang="en-US">
              <a:solidFill>
                <a:schemeClr val="tx1"/>
              </a:solidFill>
              <a:cs typeface="Georgia" charset="0"/>
            </a:endParaRPr>
          </a:p>
        </p:txBody>
      </p:sp>
      <p:pic>
        <p:nvPicPr>
          <p:cNvPr id="512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2" name="ESLAO-2-10-Audio-Car">
            <a:hlinkClick r:id="" action="ppaction://media"/>
            <a:extLst>
              <a:ext uri="{FF2B5EF4-FFF2-40B4-BE49-F238E27FC236}">
                <a16:creationId xmlns:a16="http://schemas.microsoft.com/office/drawing/2014/main" id="{AE3B770C-D3A5-49CB-A91F-4A9D5FBE96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48040" y="5380856"/>
            <a:ext cx="1440160" cy="144016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1384300" y="558800"/>
            <a:ext cx="673576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cs typeface="Georgia" charset="0"/>
              </a:rPr>
              <a:t>What is that sound? </a:t>
            </a:r>
          </a:p>
        </p:txBody>
      </p:sp>
      <p:sp>
        <p:nvSpPr>
          <p:cNvPr id="53250" name="Rectangle 2"/>
          <p:cNvSpPr>
            <a:spLocks/>
          </p:cNvSpPr>
          <p:nvPr/>
        </p:nvSpPr>
        <p:spPr bwMode="auto">
          <a:xfrm>
            <a:off x="1247775" y="2573338"/>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lgn="ctr" eaLnBrk="1" hangingPunct="1">
              <a:spcBef>
                <a:spcPts val="2000"/>
              </a:spcBef>
            </a:pPr>
            <a:endParaRPr lang="en-US">
              <a:solidFill>
                <a:schemeClr val="tx1"/>
              </a:solidFill>
              <a:cs typeface="Georgia" charset="0"/>
            </a:endParaRPr>
          </a:p>
          <a:p>
            <a:pPr algn="ctr" eaLnBrk="1" hangingPunct="1">
              <a:spcBef>
                <a:spcPts val="2000"/>
              </a:spcBef>
            </a:pPr>
            <a:r>
              <a:rPr lang="en-US">
                <a:solidFill>
                  <a:schemeClr val="tx1"/>
                </a:solidFill>
                <a:cs typeface="Georgia" charset="0"/>
              </a:rPr>
              <a:t>Circle the correct answer below</a:t>
            </a:r>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32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8638" y="4546600"/>
            <a:ext cx="36068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325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300" y="4578350"/>
            <a:ext cx="21844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325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1313" y="4608513"/>
            <a:ext cx="3414712"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bwMode="auto">
          <a:xfrm>
            <a:off x="1246188" y="989013"/>
            <a:ext cx="10464800" cy="2349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atin typeface="System Font Regular" charset="0"/>
                <a:cs typeface=".PingFang SC Regular" charset="0"/>
              </a:rPr>
              <a:t>You’re right!</a:t>
            </a:r>
          </a:p>
        </p:txBody>
      </p:sp>
      <p:sp>
        <p:nvSpPr>
          <p:cNvPr id="55298" name="Rectangle 2"/>
          <p:cNvSpPr>
            <a:spLocks/>
          </p:cNvSpPr>
          <p:nvPr/>
        </p:nvSpPr>
        <p:spPr bwMode="auto">
          <a:xfrm>
            <a:off x="1030288" y="3316288"/>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It is a car driving off road!</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r>
              <a:rPr lang="en-US" sz="3000">
                <a:solidFill>
                  <a:srgbClr val="005A7C"/>
                </a:solidFill>
                <a:latin typeface="Century Gothic" charset="0"/>
                <a:cs typeface="Century Gothic" charset="0"/>
                <a:sym typeface="Century Gothic" charset="0"/>
              </a:rPr>
              <a:t>In Australia there are many areas that do not have cement roads such as the Outback!</a:t>
            </a:r>
          </a:p>
          <a:p>
            <a:pPr algn="ctr" eaLnBrk="1" hangingPunct="1">
              <a:spcBef>
                <a:spcPts val="2000"/>
              </a:spcBef>
            </a:pPr>
            <a:endParaRPr lang="en-US">
              <a:solidFill>
                <a:schemeClr val="tx1"/>
              </a:solidFill>
              <a:cs typeface="Georgia" charset="0"/>
            </a:endParaRPr>
          </a:p>
        </p:txBody>
      </p:sp>
      <p:pic>
        <p:nvPicPr>
          <p:cNvPr id="5529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5021263"/>
            <a:ext cx="6408737"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993688" cy="974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p:cNvSpPr>
          <p:nvPr/>
        </p:nvSpPr>
        <p:spPr bwMode="auto">
          <a:xfrm>
            <a:off x="484188" y="555625"/>
            <a:ext cx="12025312" cy="1296988"/>
          </a:xfrm>
          <a:prstGeom prst="rect">
            <a:avLst/>
          </a:prstGeom>
          <a:solidFill>
            <a:srgbClr val="FFFFFF">
              <a:alpha val="8588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Can you find the monkey in this picture?</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9725"/>
            <a:ext cx="13004800" cy="902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Rectangle 2"/>
          <p:cNvSpPr>
            <a:spLocks/>
          </p:cNvSpPr>
          <p:nvPr/>
        </p:nvSpPr>
        <p:spPr bwMode="auto">
          <a:xfrm>
            <a:off x="242888" y="628650"/>
            <a:ext cx="12519025" cy="1439863"/>
          </a:xfrm>
          <a:prstGeom prst="rect">
            <a:avLst/>
          </a:prstGeom>
          <a:solidFill>
            <a:srgbClr val="FFFFFF">
              <a:alpha val="8588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Can you find the kangaroo in this picture?</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3276600" y="381000"/>
            <a:ext cx="76073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5200" u="sng">
                <a:solidFill>
                  <a:srgbClr val="005A7C"/>
                </a:solidFill>
                <a:latin typeface="Century Gothic" charset="0"/>
                <a:cs typeface="Century Gothic" charset="0"/>
                <a:sym typeface="Century Gothic" charset="0"/>
              </a:rPr>
              <a:t>Do you like kangaroos?</a:t>
            </a:r>
          </a:p>
          <a:p>
            <a:pPr algn="ctr" eaLnBrk="1" hangingPunct="1">
              <a:spcBef>
                <a:spcPts val="2000"/>
              </a:spcBef>
            </a:pPr>
            <a:endParaRPr lang="en-US" sz="5200" u="sng">
              <a:latin typeface="Georgia Bold" charset="0"/>
              <a:cs typeface="Georgia Bold" charset="0"/>
              <a:sym typeface="Georgia Bold" charset="0"/>
            </a:endParaRPr>
          </a:p>
        </p:txBody>
      </p:sp>
      <p:sp>
        <p:nvSpPr>
          <p:cNvPr id="58370" name="AutoShape 3"/>
          <p:cNvSpPr>
            <a:spLocks/>
          </p:cNvSpPr>
          <p:nvPr/>
        </p:nvSpPr>
        <p:spPr bwMode="auto">
          <a:xfrm>
            <a:off x="3733800" y="1625600"/>
            <a:ext cx="2260600" cy="2057400"/>
          </a:xfrm>
          <a:custGeom>
            <a:avLst/>
            <a:gdLst>
              <a:gd name="T0" fmla="*/ 1130300 w 22712"/>
              <a:gd name="T1" fmla="*/ 0 h 23880"/>
              <a:gd name="T2" fmla="*/ 1462443 w 22712"/>
              <a:gd name="T3" fmla="*/ 612568 h 23880"/>
              <a:gd name="T4" fmla="*/ 2205259 w 22712"/>
              <a:gd name="T5" fmla="*/ 710785 h 23880"/>
              <a:gd name="T6" fmla="*/ 1667780 w 22712"/>
              <a:gd name="T7" fmla="*/ 1187657 h 23880"/>
              <a:gd name="T8" fmla="*/ 1794685 w 22712"/>
              <a:gd name="T9" fmla="*/ 1860965 h 23880"/>
              <a:gd name="T10" fmla="*/ 1130300 w 22712"/>
              <a:gd name="T11" fmla="*/ 1543050 h 23880"/>
              <a:gd name="T12" fmla="*/ 465915 w 22712"/>
              <a:gd name="T13" fmla="*/ 1860965 h 23880"/>
              <a:gd name="T14" fmla="*/ 592820 w 22712"/>
              <a:gd name="T15" fmla="*/ 1187657 h 23880"/>
              <a:gd name="T16" fmla="*/ 55341 w 22712"/>
              <a:gd name="T17" fmla="*/ 710785 h 23880"/>
              <a:gd name="T18" fmla="*/ 798157 w 22712"/>
              <a:gd name="T19" fmla="*/ 612568 h 23880"/>
              <a:gd name="T20" fmla="*/ 1130300 w 22712"/>
              <a:gd name="T21" fmla="*/ 0 h 23880"/>
              <a:gd name="T22" fmla="*/ 113030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58371" name="AutoShape 4"/>
          <p:cNvSpPr>
            <a:spLocks/>
          </p:cNvSpPr>
          <p:nvPr/>
        </p:nvSpPr>
        <p:spPr bwMode="auto">
          <a:xfrm>
            <a:off x="584200" y="1625600"/>
            <a:ext cx="2260600" cy="2057400"/>
          </a:xfrm>
          <a:custGeom>
            <a:avLst/>
            <a:gdLst>
              <a:gd name="T0" fmla="*/ 1130300 w 22712"/>
              <a:gd name="T1" fmla="*/ 0 h 23880"/>
              <a:gd name="T2" fmla="*/ 1462443 w 22712"/>
              <a:gd name="T3" fmla="*/ 612568 h 23880"/>
              <a:gd name="T4" fmla="*/ 2205259 w 22712"/>
              <a:gd name="T5" fmla="*/ 710785 h 23880"/>
              <a:gd name="T6" fmla="*/ 1667780 w 22712"/>
              <a:gd name="T7" fmla="*/ 1187657 h 23880"/>
              <a:gd name="T8" fmla="*/ 1794685 w 22712"/>
              <a:gd name="T9" fmla="*/ 1860965 h 23880"/>
              <a:gd name="T10" fmla="*/ 1130300 w 22712"/>
              <a:gd name="T11" fmla="*/ 1543050 h 23880"/>
              <a:gd name="T12" fmla="*/ 465915 w 22712"/>
              <a:gd name="T13" fmla="*/ 1860965 h 23880"/>
              <a:gd name="T14" fmla="*/ 592820 w 22712"/>
              <a:gd name="T15" fmla="*/ 1187657 h 23880"/>
              <a:gd name="T16" fmla="*/ 55341 w 22712"/>
              <a:gd name="T17" fmla="*/ 710785 h 23880"/>
              <a:gd name="T18" fmla="*/ 798157 w 22712"/>
              <a:gd name="T19" fmla="*/ 612568 h 23880"/>
              <a:gd name="T20" fmla="*/ 1130300 w 22712"/>
              <a:gd name="T21" fmla="*/ 0 h 23880"/>
              <a:gd name="T22" fmla="*/ 113030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58372" name="Rectangle 5"/>
          <p:cNvSpPr>
            <a:spLocks/>
          </p:cNvSpPr>
          <p:nvPr/>
        </p:nvSpPr>
        <p:spPr bwMode="auto">
          <a:xfrm>
            <a:off x="1284288" y="2235200"/>
            <a:ext cx="8572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Yes</a:t>
            </a:r>
          </a:p>
        </p:txBody>
      </p:sp>
      <p:sp>
        <p:nvSpPr>
          <p:cNvPr id="58373" name="Rectangle 6"/>
          <p:cNvSpPr>
            <a:spLocks/>
          </p:cNvSpPr>
          <p:nvPr/>
        </p:nvSpPr>
        <p:spPr bwMode="auto">
          <a:xfrm>
            <a:off x="4516438" y="2235200"/>
            <a:ext cx="6858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No</a:t>
            </a:r>
          </a:p>
        </p:txBody>
      </p:sp>
      <p:sp>
        <p:nvSpPr>
          <p:cNvPr id="58374" name="Rectangle 7"/>
          <p:cNvSpPr>
            <a:spLocks/>
          </p:cNvSpPr>
          <p:nvPr/>
        </p:nvSpPr>
        <p:spPr bwMode="auto">
          <a:xfrm>
            <a:off x="1225550" y="7505700"/>
            <a:ext cx="10136188" cy="1689100"/>
          </a:xfrm>
          <a:prstGeom prst="rect">
            <a:avLst/>
          </a:prstGeom>
          <a:solidFill>
            <a:schemeClr val="accent1"/>
          </a:solidFill>
          <a:ln w="12700">
            <a:solidFill>
              <a:srgbClr val="000000"/>
            </a:solidFill>
            <a:miter lim="800000"/>
            <a:headEnd/>
            <a:tailEnd/>
          </a:ln>
        </p:spPr>
        <p:txBody>
          <a:bodyPr wrap="none" lIns="0" tIns="0" rIns="0" bIns="0" anchor="ctr">
            <a:spAutoFit/>
          </a:bodyPr>
          <a:lstStyle/>
          <a:p>
            <a:pPr algn="ctr" eaLnBrk="1" hangingPunct="1"/>
            <a:r>
              <a:rPr lang="en-US">
                <a:cs typeface="Georgia" charset="0"/>
              </a:rPr>
              <a:t>__________________________________</a:t>
            </a:r>
          </a:p>
          <a:p>
            <a:pPr algn="ctr" eaLnBrk="1" hangingPunct="1"/>
            <a:r>
              <a:rPr lang="en-US">
                <a:cs typeface="Georgia" charset="0"/>
              </a:rPr>
              <a:t>__________________________________</a:t>
            </a:r>
          </a:p>
          <a:p>
            <a:pPr algn="ctr" eaLnBrk="1" hangingPunct="1"/>
            <a:r>
              <a:rPr lang="en-US">
                <a:cs typeface="Georgia" charset="0"/>
              </a:rPr>
              <a:t>__________________________________</a:t>
            </a:r>
          </a:p>
        </p:txBody>
      </p:sp>
      <p:sp>
        <p:nvSpPr>
          <p:cNvPr id="58375" name="AutoShape 8"/>
          <p:cNvSpPr>
            <a:spLocks/>
          </p:cNvSpPr>
          <p:nvPr/>
        </p:nvSpPr>
        <p:spPr bwMode="auto">
          <a:xfrm>
            <a:off x="2997200" y="4000500"/>
            <a:ext cx="3162300" cy="2616200"/>
          </a:xfrm>
          <a:prstGeom prst="wedgeEllipseCallout">
            <a:avLst>
              <a:gd name="adj1" fmla="val -67616"/>
              <a:gd name="adj2" fmla="val -29417"/>
            </a:avLst>
          </a:prstGeom>
          <a:blipFill dpi="0" rotWithShape="0">
            <a:blip r:embed="rId2"/>
            <a:srcRect/>
            <a:tile tx="0" ty="0" sx="100000" sy="100000" flip="none" algn="tl"/>
          </a:bli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a:p>
        </p:txBody>
      </p:sp>
      <p:sp>
        <p:nvSpPr>
          <p:cNvPr id="58376" name="Rectangle 9"/>
          <p:cNvSpPr>
            <a:spLocks/>
          </p:cNvSpPr>
          <p:nvPr/>
        </p:nvSpPr>
        <p:spPr bwMode="auto">
          <a:xfrm>
            <a:off x="3935413" y="4978400"/>
            <a:ext cx="1244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Why?</a:t>
            </a:r>
          </a:p>
        </p:txBody>
      </p:sp>
      <p:pic>
        <p:nvPicPr>
          <p:cNvPr id="583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48572">
            <a:off x="57150" y="3995738"/>
            <a:ext cx="2454275"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2522538"/>
            <a:ext cx="5951537" cy="333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last class?</a:t>
            </a:r>
          </a:p>
        </p:txBody>
      </p:sp>
      <p:sp>
        <p:nvSpPr>
          <p:cNvPr id="31746" name="Rectangle 2"/>
          <p:cNvSpPr>
            <a:spLocks/>
          </p:cNvSpPr>
          <p:nvPr/>
        </p:nvSpPr>
        <p:spPr bwMode="auto">
          <a:xfrm>
            <a:off x="741363" y="1606550"/>
            <a:ext cx="119253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‘tt’, ‘pp’, ‘nn’, ‘mm’,’dd’</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Word Banks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Word Walls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New safari words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3733800"/>
            <a:ext cx="4168775"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3300" y="3910013"/>
            <a:ext cx="28829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0" y="6521450"/>
            <a:ext cx="4102100" cy="294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97000"/>
            <a:ext cx="7658100" cy="695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952625"/>
            <a:ext cx="11658600"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0418" name="Rectangle 2"/>
          <p:cNvSpPr>
            <a:spLocks/>
          </p:cNvSpPr>
          <p:nvPr/>
        </p:nvSpPr>
        <p:spPr bwMode="auto">
          <a:xfrm>
            <a:off x="649288" y="4953000"/>
            <a:ext cx="5626100" cy="28575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Teacher Mr. Fred says, </a:t>
            </a:r>
          </a:p>
          <a:p>
            <a:pPr algn="ctr" eaLnBrk="1" hangingPunct="1"/>
            <a:r>
              <a:rPr lang="en-US">
                <a:solidFill>
                  <a:schemeClr val="tx1"/>
                </a:solidFill>
                <a:latin typeface="System Font Regular" charset="0"/>
                <a:cs typeface="System Font Regular" charset="0"/>
                <a:sym typeface="System Font Regular" charset="0"/>
              </a:rPr>
              <a:t>“Hey Kids!</a:t>
            </a:r>
          </a:p>
          <a:p>
            <a:pPr algn="ctr" eaLnBrk="1" hangingPunct="1"/>
            <a:r>
              <a:rPr lang="en-US">
                <a:solidFill>
                  <a:schemeClr val="tx1"/>
                </a:solidFill>
                <a:latin typeface="System Font Regular" charset="0"/>
                <a:cs typeface="System Font Regular" charset="0"/>
                <a:sym typeface="System Font Regular" charset="0"/>
              </a:rPr>
              <a:t>We are going to Australia!</a:t>
            </a:r>
          </a:p>
          <a:p>
            <a:pPr algn="ctr" eaLnBrk="1" hangingPunct="1"/>
            <a:r>
              <a:rPr lang="en-US">
                <a:solidFill>
                  <a:schemeClr val="tx1"/>
                </a:solidFill>
                <a:latin typeface="System Font Regular" charset="0"/>
                <a:cs typeface="System Font Regular" charset="0"/>
                <a:sym typeface="System Font Regular" charset="0"/>
              </a:rPr>
              <a:t>We are going to see the animals!”</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930400"/>
            <a:ext cx="11890375" cy="588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1442" name="Rectangle 2"/>
          <p:cNvSpPr>
            <a:spLocks/>
          </p:cNvSpPr>
          <p:nvPr/>
        </p:nvSpPr>
        <p:spPr bwMode="auto">
          <a:xfrm>
            <a:off x="636588" y="5086350"/>
            <a:ext cx="41021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“Horray! We love going on trips!” said the students.</a:t>
            </a:r>
          </a:p>
          <a:p>
            <a:pPr algn="ctr" eaLnBrk="1" hangingPunct="1"/>
            <a:r>
              <a:rPr lang="en-US">
                <a:solidFill>
                  <a:schemeClr val="tx1"/>
                </a:solidFill>
                <a:latin typeface="System Font Regular" charset="0"/>
                <a:cs typeface="System Font Regular" charset="0"/>
                <a:sym typeface="System Font Regular" charset="0"/>
              </a:rPr>
              <a:t>“Let’s go!”</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981200"/>
            <a:ext cx="115220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2466" name="Rectangle 2"/>
          <p:cNvSpPr>
            <a:spLocks/>
          </p:cNvSpPr>
          <p:nvPr/>
        </p:nvSpPr>
        <p:spPr bwMode="auto">
          <a:xfrm>
            <a:off x="814388" y="5213350"/>
            <a:ext cx="37084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“Hello friends! “Welcome to Australia!</a:t>
            </a:r>
          </a:p>
          <a:p>
            <a:pPr algn="ctr" eaLnBrk="1" hangingPunct="1"/>
            <a:r>
              <a:rPr lang="en-US">
                <a:solidFill>
                  <a:schemeClr val="tx1"/>
                </a:solidFill>
                <a:latin typeface="System Font Regular" charset="0"/>
                <a:cs typeface="System Font Regular" charset="0"/>
                <a:sym typeface="System Font Regular" charset="0"/>
              </a:rPr>
              <a:t>Let’s go explore”</a:t>
            </a: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836738"/>
            <a:ext cx="12179300" cy="607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3490" name="Rectangle 2"/>
          <p:cNvSpPr>
            <a:spLocks/>
          </p:cNvSpPr>
          <p:nvPr/>
        </p:nvSpPr>
        <p:spPr bwMode="auto">
          <a:xfrm>
            <a:off x="433388" y="2133600"/>
            <a:ext cx="5892800" cy="2197100"/>
          </a:xfrm>
          <a:prstGeom prst="rect">
            <a:avLst/>
          </a:prstGeom>
          <a:solidFill>
            <a:schemeClr val="accent1"/>
          </a:solidFill>
          <a:ln w="3175">
            <a:solidFill>
              <a:srgbClr val="000000"/>
            </a:solidFill>
            <a:miter lim="800000"/>
            <a:headEnd/>
            <a:tailEnd/>
          </a:ln>
        </p:spPr>
        <p:txBody>
          <a:bodyPr lIns="0" tIns="0" rIns="0" bIns="0" anchor="ctr"/>
          <a:lstStyle/>
          <a:p>
            <a:pPr algn="ctr" eaLnBrk="1" hangingPunct="1"/>
            <a:endParaRPr lang="en-US" sz="18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“Get in your car.  We are going to see the animals!”</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endParaRPr lang="en-US" sz="1100">
              <a:solidFill>
                <a:schemeClr val="tx1"/>
              </a:solidFill>
              <a:latin typeface="System Font Regular" charset="0"/>
              <a:cs typeface="System Font Regular" charset="0"/>
              <a:sym typeface="System Font Regular" charset="0"/>
            </a:endParaRPr>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92300"/>
            <a:ext cx="11861800"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4514" name="Rectangle 2"/>
          <p:cNvSpPr>
            <a:spLocks/>
          </p:cNvSpPr>
          <p:nvPr/>
        </p:nvSpPr>
        <p:spPr bwMode="auto">
          <a:xfrm>
            <a:off x="623888" y="2184400"/>
            <a:ext cx="51689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“Wow! Look at that waterfall!  It is so big! </a:t>
            </a:r>
          </a:p>
          <a:p>
            <a:pPr algn="ctr" eaLnBrk="1" hangingPunct="1"/>
            <a:r>
              <a:rPr lang="en-US">
                <a:solidFill>
                  <a:schemeClr val="tx1"/>
                </a:solidFill>
                <a:latin typeface="System Font Regular" charset="0"/>
                <a:cs typeface="System Font Regular" charset="0"/>
                <a:sym typeface="System Font Regular" charset="0"/>
              </a:rPr>
              <a:t>Where are the animals?”</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00213"/>
            <a:ext cx="12585700" cy="635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5538" name="Rectangle 2"/>
          <p:cNvSpPr>
            <a:spLocks/>
          </p:cNvSpPr>
          <p:nvPr/>
        </p:nvSpPr>
        <p:spPr bwMode="auto">
          <a:xfrm>
            <a:off x="242888" y="1892300"/>
            <a:ext cx="57023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The class stopped when they saw the kangaroos.  </a:t>
            </a:r>
          </a:p>
          <a:p>
            <a:pPr algn="ctr" eaLnBrk="1" hangingPunct="1"/>
            <a:r>
              <a:rPr lang="en-US">
                <a:solidFill>
                  <a:schemeClr val="tx1"/>
                </a:solidFill>
                <a:latin typeface="System Font Regular" charset="0"/>
                <a:cs typeface="System Font Regular" charset="0"/>
                <a:sym typeface="System Font Regular" charset="0"/>
              </a:rPr>
              <a:t>They were with their babies.</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851025"/>
            <a:ext cx="11952287"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562" name="Rectangle 2"/>
          <p:cNvSpPr>
            <a:spLocks/>
          </p:cNvSpPr>
          <p:nvPr/>
        </p:nvSpPr>
        <p:spPr bwMode="auto">
          <a:xfrm>
            <a:off x="700088" y="2203450"/>
            <a:ext cx="49784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The second animal the class saw was a beautiful bird.  The bird was in a tree.</a:t>
            </a: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835150"/>
            <a:ext cx="12063413" cy="607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7586" name="Rectangle 2"/>
          <p:cNvSpPr>
            <a:spLocks/>
          </p:cNvSpPr>
          <p:nvPr/>
        </p:nvSpPr>
        <p:spPr bwMode="auto">
          <a:xfrm>
            <a:off x="522288" y="2038350"/>
            <a:ext cx="63373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Next the class saw koalas! They were up, up, in trees eating leaves.</a:t>
            </a:r>
          </a:p>
          <a:p>
            <a:pPr algn="ctr" eaLnBrk="1" hangingPunct="1"/>
            <a:r>
              <a:rPr lang="en-US">
                <a:solidFill>
                  <a:schemeClr val="tx1"/>
                </a:solidFill>
                <a:latin typeface="System Font Regular" charset="0"/>
                <a:cs typeface="System Font Regular" charset="0"/>
                <a:sym typeface="System Font Regular" charset="0"/>
              </a:rPr>
              <a:t>I wonder what we will see next!</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943100"/>
            <a:ext cx="11345862"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8610" name="Rectangle 2"/>
          <p:cNvSpPr>
            <a:spLocks/>
          </p:cNvSpPr>
          <p:nvPr/>
        </p:nvSpPr>
        <p:spPr bwMode="auto">
          <a:xfrm>
            <a:off x="966788" y="2400300"/>
            <a:ext cx="46609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“I am very happy we came to Australia!</a:t>
            </a:r>
          </a:p>
          <a:p>
            <a:pPr algn="ctr" eaLnBrk="1" hangingPunct="1"/>
            <a:r>
              <a:rPr lang="en-US">
                <a:solidFill>
                  <a:schemeClr val="tx1"/>
                </a:solidFill>
                <a:latin typeface="System Font Regular" charset="0"/>
                <a:cs typeface="System Font Regular" charset="0"/>
                <a:sym typeface="System Font Regular" charset="0"/>
              </a:rPr>
              <a:t>This is fun!” </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7213"/>
            <a:ext cx="12984163" cy="866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88" y="915988"/>
            <a:ext cx="4217987" cy="225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1457325"/>
            <a:ext cx="67691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00" y="6008688"/>
            <a:ext cx="1663700"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9635" name="Rectangle 3"/>
          <p:cNvSpPr>
            <a:spLocks/>
          </p:cNvSpPr>
          <p:nvPr/>
        </p:nvSpPr>
        <p:spPr bwMode="auto">
          <a:xfrm>
            <a:off x="3405188" y="1917700"/>
            <a:ext cx="52832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Before the class left they met one more animal.</a:t>
            </a:r>
          </a:p>
          <a:p>
            <a:pPr algn="ctr" eaLnBrk="1" hangingPunct="1"/>
            <a:r>
              <a:rPr lang="en-US">
                <a:solidFill>
                  <a:schemeClr val="tx1"/>
                </a:solidFill>
                <a:latin typeface="System Font Regular" charset="0"/>
                <a:cs typeface="System Font Regular" charset="0"/>
                <a:sym typeface="System Font Regular" charset="0"/>
              </a:rPr>
              <a:t>A rattle snake!</a:t>
            </a:r>
          </a:p>
        </p:txBody>
      </p:sp>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050" y="1117600"/>
            <a:ext cx="788035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0658" name="Rectangle 2"/>
          <p:cNvSpPr>
            <a:spLocks/>
          </p:cNvSpPr>
          <p:nvPr/>
        </p:nvSpPr>
        <p:spPr bwMode="auto">
          <a:xfrm>
            <a:off x="2909888" y="1143000"/>
            <a:ext cx="6807200" cy="3162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Mr. Fred calls to the class, “It is time to go!”  </a:t>
            </a:r>
          </a:p>
          <a:p>
            <a:pPr algn="ctr" eaLnBrk="1" hangingPunct="1"/>
            <a:endParaRPr lang="en-US" sz="9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We had a great day.  Now it is time to go home.</a:t>
            </a:r>
          </a:p>
          <a:p>
            <a:pPr algn="ctr" eaLnBrk="1" hangingPunct="1"/>
            <a:endParaRPr lang="en-US" sz="11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Goodbye Australia!</a:t>
            </a: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572000"/>
            <a:ext cx="3443287"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0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538" y="1193800"/>
            <a:ext cx="22272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1231900" y="495300"/>
            <a:ext cx="11912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What other animals are in Australia?</a:t>
            </a:r>
          </a:p>
          <a:p>
            <a:pPr algn="ctr" eaLnBrk="1" hangingPunct="1">
              <a:spcBef>
                <a:spcPts val="2000"/>
              </a:spcBef>
            </a:pPr>
            <a:endParaRPr lang="en-US" sz="4800">
              <a:latin typeface="Georgia Bold" charset="0"/>
              <a:cs typeface="Georgia Bold" charset="0"/>
              <a:sym typeface="Georgia Bold" charset="0"/>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133600"/>
            <a:ext cx="24638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35200"/>
            <a:ext cx="26289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900" y="25527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6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63500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6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900" y="6515100"/>
            <a:ext cx="38100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6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61214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270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I just learned</a:t>
            </a:r>
          </a:p>
        </p:txBody>
      </p:sp>
      <p:sp>
        <p:nvSpPr>
          <p:cNvPr id="72707"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727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727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p:txBody>
          <a:bodyPr/>
          <a:lstStyle/>
          <a:p>
            <a:pPr eaLnBrk="1" hangingPunct="1">
              <a:defRPr/>
            </a:pPr>
            <a:r>
              <a:rPr lang="en-US" altLang="en-US"/>
              <a:t>Negation</a:t>
            </a:r>
          </a:p>
        </p:txBody>
      </p:sp>
      <p:sp>
        <p:nvSpPr>
          <p:cNvPr id="74754" name="Rectangle 2"/>
          <p:cNvSpPr>
            <a:spLocks/>
          </p:cNvSpPr>
          <p:nvPr/>
        </p:nvSpPr>
        <p:spPr bwMode="auto">
          <a:xfrm>
            <a:off x="1304925" y="3005138"/>
            <a:ext cx="79295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When we add the word ‘</a:t>
            </a:r>
            <a:r>
              <a:rPr lang="en-US" b="1">
                <a:solidFill>
                  <a:schemeClr val="tx1"/>
                </a:solidFill>
                <a:latin typeface="System Font Regular" charset="0"/>
                <a:cs typeface="System Font Regular" charset="0"/>
                <a:sym typeface="System Font Regular" charset="0"/>
              </a:rPr>
              <a:t>not</a:t>
            </a:r>
            <a:r>
              <a:rPr lang="en-US">
                <a:solidFill>
                  <a:schemeClr val="tx1"/>
                </a:solidFill>
                <a:latin typeface="System Font Regular" charset="0"/>
                <a:cs typeface="System Font Regular" charset="0"/>
                <a:sym typeface="System Font Regular" charset="0"/>
              </a:rPr>
              <a:t>’ to a sentence.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p:txBody>
          <a:bodyPr/>
          <a:lstStyle/>
          <a:p>
            <a:pPr eaLnBrk="1" hangingPunct="1">
              <a:defRPr/>
            </a:pPr>
            <a:r>
              <a:rPr lang="en-US" altLang="en-US"/>
              <a:t>Negation</a:t>
            </a:r>
          </a:p>
        </p:txBody>
      </p:sp>
      <p:sp>
        <p:nvSpPr>
          <p:cNvPr id="75778" name="Rectangle 2"/>
          <p:cNvSpPr>
            <a:spLocks noGrp="1" noChangeArrowheads="1"/>
          </p:cNvSpPr>
          <p:nvPr>
            <p:ph type="body" idx="1"/>
          </p:nvPr>
        </p:nvSpPr>
        <p:spPr>
          <a:xfrm>
            <a:off x="838200" y="2971800"/>
            <a:ext cx="10464800" cy="5715000"/>
          </a:xfrm>
        </p:spPr>
        <p:txBody>
          <a:bodyPr/>
          <a:lstStyle/>
          <a:p>
            <a:pPr eaLnBrk="1" hangingPunct="1">
              <a:buFontTx/>
              <a:buBlip>
                <a:blip r:embed="rId2"/>
              </a:buBlip>
              <a:defRPr/>
            </a:pPr>
            <a:r>
              <a:rPr lang="en-US" altLang="en-US" sz="4800"/>
              <a:t>I like snakes</a:t>
            </a:r>
          </a:p>
          <a:p>
            <a:pPr eaLnBrk="1" hangingPunct="1">
              <a:buFontTx/>
              <a:buBlip>
                <a:blip r:embed="rId2"/>
              </a:buBlip>
              <a:defRPr/>
            </a:pPr>
            <a:r>
              <a:rPr lang="en-US" altLang="en-US" sz="4800"/>
              <a:t>I </a:t>
            </a:r>
            <a:r>
              <a:rPr lang="en-US" altLang="en-US" sz="4800">
                <a:solidFill>
                  <a:srgbClr val="A40800"/>
                </a:solidFill>
                <a:latin typeface="Georgia Bold" charset="0"/>
                <a:ea typeface="Georgia Bold" charset="0"/>
                <a:cs typeface="Georgia Bold" charset="0"/>
                <a:sym typeface="Georgia Bold" charset="0"/>
              </a:rPr>
              <a:t>do not</a:t>
            </a:r>
            <a:r>
              <a:rPr lang="en-US" altLang="en-US" sz="4800"/>
              <a:t> like snakes</a:t>
            </a: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4368800"/>
            <a:ext cx="4913313"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5780" name="Rectangle 4"/>
          <p:cNvSpPr>
            <a:spLocks/>
          </p:cNvSpPr>
          <p:nvPr/>
        </p:nvSpPr>
        <p:spPr bwMode="auto">
          <a:xfrm>
            <a:off x="1304925" y="3005138"/>
            <a:ext cx="79295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When we add the word ‘</a:t>
            </a:r>
            <a:r>
              <a:rPr lang="en-US" b="1">
                <a:solidFill>
                  <a:schemeClr val="tx1"/>
                </a:solidFill>
                <a:latin typeface="System Font Regular" charset="0"/>
                <a:cs typeface="System Font Regular" charset="0"/>
                <a:sym typeface="System Font Regular" charset="0"/>
              </a:rPr>
              <a:t>not</a:t>
            </a:r>
            <a:r>
              <a:rPr lang="en-US">
                <a:solidFill>
                  <a:schemeClr val="tx1"/>
                </a:solidFill>
                <a:latin typeface="System Font Regular" charset="0"/>
                <a:cs typeface="System Font Regular" charset="0"/>
                <a:sym typeface="System Font Regular" charset="0"/>
              </a:rPr>
              <a:t>’ to a sentence.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977900"/>
            <a:ext cx="33591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6802" name="Rectangle 2"/>
          <p:cNvSpPr>
            <a:spLocks/>
          </p:cNvSpPr>
          <p:nvPr/>
        </p:nvSpPr>
        <p:spPr bwMode="auto">
          <a:xfrm>
            <a:off x="6719888" y="1852613"/>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6803" name="Rectangle 3"/>
          <p:cNvSpPr>
            <a:spLocks/>
          </p:cNvSpPr>
          <p:nvPr/>
        </p:nvSpPr>
        <p:spPr bwMode="auto">
          <a:xfrm>
            <a:off x="6599238" y="32766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p:cNvSpPr>
          <p:nvPr/>
        </p:nvSpPr>
        <p:spPr bwMode="auto">
          <a:xfrm>
            <a:off x="6719888" y="1852613"/>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7826" name="Rectangle 3"/>
          <p:cNvSpPr>
            <a:spLocks/>
          </p:cNvSpPr>
          <p:nvPr/>
        </p:nvSpPr>
        <p:spPr bwMode="auto">
          <a:xfrm>
            <a:off x="6599238" y="32766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7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725"/>
            <a:ext cx="5910263"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p:cNvSpPr>
          <p:nvPr/>
        </p:nvSpPr>
        <p:spPr bwMode="auto">
          <a:xfrm>
            <a:off x="6719888" y="2184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8850" name="Rectangle 2"/>
          <p:cNvSpPr>
            <a:spLocks/>
          </p:cNvSpPr>
          <p:nvPr/>
        </p:nvSpPr>
        <p:spPr bwMode="auto">
          <a:xfrm>
            <a:off x="6718300" y="35814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2184400"/>
            <a:ext cx="46386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6719888" y="2184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9874" name="Rectangle 2"/>
          <p:cNvSpPr>
            <a:spLocks/>
          </p:cNvSpPr>
          <p:nvPr/>
        </p:nvSpPr>
        <p:spPr bwMode="auto">
          <a:xfrm>
            <a:off x="6718300" y="35814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98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1533525"/>
            <a:ext cx="38100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7289800"/>
            <a:ext cx="4421187"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58547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25908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799013"/>
            <a:ext cx="3352800" cy="231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5846"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ctr" eaLnBrk="1" hangingPunct="1"/>
            <a:r>
              <a:rPr lang="en-US" sz="6400">
                <a:solidFill>
                  <a:srgbClr val="FFEFCB"/>
                </a:solidFill>
                <a:latin typeface="ヒラギノ角ゴ Pro W6" charset="0"/>
                <a:ea typeface="ヒラギノ角ゴ Pro W6" charset="0"/>
                <a:cs typeface="ヒラギノ角ゴ Pro W6" charset="0"/>
                <a:sym typeface="ヒラギノ角ゴ Pro W6" charset="0"/>
              </a:rPr>
              <a:t>Adventures</a:t>
            </a:r>
          </a:p>
        </p:txBody>
      </p:sp>
      <p:pic>
        <p:nvPicPr>
          <p:cNvPr id="3584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6642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914650"/>
            <a:ext cx="1879600" cy="22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5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5550" y="52705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5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0898"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016625"/>
            <a:ext cx="4356100"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1922"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19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5913" y="5748338"/>
            <a:ext cx="3313112"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2946"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29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5288" y="5453063"/>
            <a:ext cx="32639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3970"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39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5973763"/>
            <a:ext cx="4421188" cy="388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4994"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49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33015">
            <a:off x="1003300" y="427038"/>
            <a:ext cx="3621088" cy="362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6018"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773113"/>
            <a:ext cx="4673600"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7042"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7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1366838"/>
            <a:ext cx="32956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8066"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80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844550"/>
            <a:ext cx="40767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90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I just learned</a:t>
            </a:r>
          </a:p>
        </p:txBody>
      </p:sp>
      <p:sp>
        <p:nvSpPr>
          <p:cNvPr id="89091"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890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New words I learned today</a:t>
            </a:r>
          </a:p>
        </p:txBody>
      </p:sp>
      <p:pic>
        <p:nvPicPr>
          <p:cNvPr id="911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aphicFrame>
        <p:nvGraphicFramePr>
          <p:cNvPr id="82947" name="Group 3"/>
          <p:cNvGraphicFramePr>
            <a:graphicFrameLocks noGrp="1"/>
          </p:cNvGraphicFramePr>
          <p:nvPr/>
        </p:nvGraphicFramePr>
        <p:xfrm>
          <a:off x="2044700" y="26035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1150" name="Rectangle 20"/>
          <p:cNvSpPr>
            <a:spLocks/>
          </p:cNvSpPr>
          <p:nvPr/>
        </p:nvSpPr>
        <p:spPr bwMode="auto">
          <a:xfrm>
            <a:off x="7556500" y="4779963"/>
            <a:ext cx="16843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Floss</a:t>
            </a:r>
          </a:p>
        </p:txBody>
      </p:sp>
      <p:sp>
        <p:nvSpPr>
          <p:cNvPr id="91151" name="Rectangle 20"/>
          <p:cNvSpPr>
            <a:spLocks/>
          </p:cNvSpPr>
          <p:nvPr/>
        </p:nvSpPr>
        <p:spPr bwMode="auto">
          <a:xfrm>
            <a:off x="2922588" y="4748213"/>
            <a:ext cx="253841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Outback</a:t>
            </a:r>
          </a:p>
        </p:txBody>
      </p:sp>
      <p:sp>
        <p:nvSpPr>
          <p:cNvPr id="91152" name="Rectangle 20"/>
          <p:cNvSpPr>
            <a:spLocks/>
          </p:cNvSpPr>
          <p:nvPr/>
        </p:nvSpPr>
        <p:spPr bwMode="auto">
          <a:xfrm>
            <a:off x="2901950" y="7475538"/>
            <a:ext cx="19542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Koala</a:t>
            </a:r>
          </a:p>
        </p:txBody>
      </p:sp>
      <p:sp>
        <p:nvSpPr>
          <p:cNvPr id="91153" name="Rectangle 20"/>
          <p:cNvSpPr>
            <a:spLocks/>
          </p:cNvSpPr>
          <p:nvPr/>
        </p:nvSpPr>
        <p:spPr bwMode="auto">
          <a:xfrm>
            <a:off x="7294563" y="7510463"/>
            <a:ext cx="27368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Kangaroo</a:t>
            </a:r>
          </a:p>
        </p:txBody>
      </p:sp>
      <p:pic>
        <p:nvPicPr>
          <p:cNvPr id="91154"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770188"/>
            <a:ext cx="3114675" cy="174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55"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13" y="2684463"/>
            <a:ext cx="2611437"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115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5461000"/>
            <a:ext cx="1739900"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1157"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48572">
            <a:off x="7793038" y="5610225"/>
            <a:ext cx="1647825" cy="194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78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will I learn today?</a:t>
            </a:r>
          </a:p>
        </p:txBody>
      </p:sp>
      <p:sp>
        <p:nvSpPr>
          <p:cNvPr id="37891" name="Rectangle 3"/>
          <p:cNvSpPr>
            <a:spLocks/>
          </p:cNvSpPr>
          <p:nvPr/>
        </p:nvSpPr>
        <p:spPr bwMode="auto">
          <a:xfrm>
            <a:off x="1016000" y="2189163"/>
            <a:ext cx="119253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Sounds of the letters ‘ss’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Negation (Using ‘do not’)</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New Australia Words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378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3186"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31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318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9318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2475" y="5813425"/>
            <a:ext cx="319405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9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850" y="3049588"/>
            <a:ext cx="47371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5234"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‘ss’</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52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52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9523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0513" y="4516438"/>
            <a:ext cx="2924175" cy="315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5238" name="Rectangle 1"/>
          <p:cNvSpPr>
            <a:spLocks noChangeArrowheads="1"/>
          </p:cNvSpPr>
          <p:nvPr/>
        </p:nvSpPr>
        <p:spPr bwMode="auto">
          <a:xfrm>
            <a:off x="6286500" y="5245100"/>
            <a:ext cx="45767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a:solidFill>
                  <a:srgbClr val="005A7C"/>
                </a:solidFill>
                <a:latin typeface="Century Gothic" charset="0"/>
                <a:cs typeface="Century Gothic" charset="0"/>
                <a:sym typeface="Century Gothic" charset="0"/>
              </a:rPr>
              <a:t>This is a ___________.</a:t>
            </a:r>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7282"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New Australia Words</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728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728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0" y="2500313"/>
            <a:ext cx="8572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9728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89288" y="4229100"/>
            <a:ext cx="6408737"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9330" name="Rectangle 2"/>
          <p:cNvSpPr>
            <a:spLocks/>
          </p:cNvSpPr>
          <p:nvPr/>
        </p:nvSpPr>
        <p:spPr bwMode="auto">
          <a:xfrm>
            <a:off x="1270000" y="1022350"/>
            <a:ext cx="117348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4800">
                <a:solidFill>
                  <a:schemeClr val="tx1"/>
                </a:solidFill>
                <a:cs typeface="Georgia" charset="0"/>
              </a:rPr>
              <a:t>Final Thoughts</a:t>
            </a:r>
          </a:p>
        </p:txBody>
      </p:sp>
      <p:sp>
        <p:nvSpPr>
          <p:cNvPr id="99331"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have any questions?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understand the handout?</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93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93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93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Before next class ... </a:t>
            </a:r>
          </a:p>
        </p:txBody>
      </p:sp>
      <p:sp>
        <p:nvSpPr>
          <p:cNvPr id="101378" name="Rectangle 2"/>
          <p:cNvSpPr>
            <a:spLocks/>
          </p:cNvSpPr>
          <p:nvPr/>
        </p:nvSpPr>
        <p:spPr bwMode="auto">
          <a:xfrm>
            <a:off x="977900" y="1866900"/>
            <a:ext cx="119253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Listen and read along with the ‘Kangaroo Country’ book</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Complete the worksheet </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Practice writing new vocabulary words</a:t>
            </a:r>
          </a:p>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013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013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575"/>
            <a:ext cx="13195300" cy="989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289175"/>
            <a:ext cx="3492500" cy="516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4450" name="Rectangle 2"/>
          <p:cNvSpPr>
            <a:spLocks/>
          </p:cNvSpPr>
          <p:nvPr/>
        </p:nvSpPr>
        <p:spPr bwMode="auto">
          <a:xfrm>
            <a:off x="1778000" y="533400"/>
            <a:ext cx="9436100"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Kangaroos have pouches for their babies!</a:t>
            </a:r>
          </a:p>
          <a:p>
            <a:pPr eaLnBrk="1" hangingPunct="1">
              <a:spcBef>
                <a:spcPts val="2000"/>
              </a:spcBef>
            </a:pPr>
            <a:r>
              <a:rPr lang="en-US">
                <a:solidFill>
                  <a:srgbClr val="005A7C"/>
                </a:solidFill>
                <a:latin typeface="Century Gothic" charset="0"/>
                <a:cs typeface="Century Gothic" charset="0"/>
                <a:sym typeface="Century Gothic" charset="0"/>
              </a:rPr>
              <a:t>Their babies are called kids!</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87600"/>
            <a:ext cx="3898900" cy="497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4452" name="Rectangle 4"/>
          <p:cNvSpPr>
            <a:spLocks/>
          </p:cNvSpPr>
          <p:nvPr/>
        </p:nvSpPr>
        <p:spPr bwMode="auto">
          <a:xfrm>
            <a:off x="2730500" y="7835900"/>
            <a:ext cx="75311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Why do you think kangaroos keep their babies in pouches?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44550"/>
            <a:ext cx="12276137" cy="777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p:txBody>
          <a:bodyPr/>
          <a:lstStyle/>
          <a:p>
            <a:pPr eaLnBrk="1" hangingPunct="1"/>
            <a:r>
              <a:rPr lang="en-US">
                <a:latin typeface="Marker Felt" charset="0"/>
                <a:ea typeface="Kaiti SC Regular" charset="0"/>
                <a:cs typeface="Kaiti SC Regular" charset="0"/>
              </a:rPr>
              <a:t>Today’s letters! -&gt; ‘SS’</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4000500"/>
            <a:ext cx="37719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1" name="Group 1"/>
          <p:cNvGraphicFramePr>
            <a:graphicFrameLocks noGrp="1"/>
          </p:cNvGraphicFramePr>
          <p:nvPr/>
        </p:nvGraphicFramePr>
        <p:xfrm>
          <a:off x="1155700" y="1943100"/>
          <a:ext cx="10463213" cy="6731000"/>
        </p:xfrm>
        <a:graphic>
          <a:graphicData uri="http://schemas.openxmlformats.org/drawingml/2006/table">
            <a:tbl>
              <a:tblPr/>
              <a:tblGrid>
                <a:gridCol w="3487738">
                  <a:extLst>
                    <a:ext uri="{9D8B030D-6E8A-4147-A177-3AD203B41FA5}">
                      <a16:colId xmlns:a16="http://schemas.microsoft.com/office/drawing/2014/main" val="20000"/>
                    </a:ext>
                  </a:extLst>
                </a:gridCol>
                <a:gridCol w="3487737">
                  <a:extLst>
                    <a:ext uri="{9D8B030D-6E8A-4147-A177-3AD203B41FA5}">
                      <a16:colId xmlns:a16="http://schemas.microsoft.com/office/drawing/2014/main" val="20001"/>
                    </a:ext>
                  </a:extLst>
                </a:gridCol>
                <a:gridCol w="3487738">
                  <a:extLst>
                    <a:ext uri="{9D8B030D-6E8A-4147-A177-3AD203B41FA5}">
                      <a16:colId xmlns:a16="http://schemas.microsoft.com/office/drawing/2014/main" val="20002"/>
                    </a:ext>
                  </a:extLst>
                </a:gridCol>
              </a:tblGrid>
              <a:tr h="336550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extLst>
                  <a:ext uri="{0D108BD9-81ED-4DB2-BD59-A6C34878D82A}">
                    <a16:rowId xmlns:a16="http://schemas.microsoft.com/office/drawing/2014/main" val="10000"/>
                  </a:ext>
                </a:extLst>
              </a:tr>
              <a:tr h="336550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extLst>
                  <a:ext uri="{0D108BD9-81ED-4DB2-BD59-A6C34878D82A}">
                    <a16:rowId xmlns:a16="http://schemas.microsoft.com/office/drawing/2014/main" val="10001"/>
                  </a:ext>
                </a:extLst>
              </a:tr>
            </a:tbl>
          </a:graphicData>
        </a:graphic>
      </p:graphicFrame>
      <p:sp>
        <p:nvSpPr>
          <p:cNvPr id="41999" name="Rectangle 25"/>
          <p:cNvSpPr>
            <a:spLocks/>
          </p:cNvSpPr>
          <p:nvPr/>
        </p:nvSpPr>
        <p:spPr bwMode="auto">
          <a:xfrm>
            <a:off x="2108200" y="730250"/>
            <a:ext cx="80645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in the correct ‘ss’ word</a:t>
            </a:r>
          </a:p>
          <a:p>
            <a:pPr algn="ctr" eaLnBrk="1" hangingPunct="1">
              <a:spcBef>
                <a:spcPts val="2000"/>
              </a:spcBef>
            </a:pPr>
            <a:endParaRPr lang="en-US">
              <a:solidFill>
                <a:schemeClr val="tx1"/>
              </a:solidFill>
              <a:cs typeface="Georgia" charset="0"/>
            </a:endParaRPr>
          </a:p>
        </p:txBody>
      </p:sp>
      <p:pic>
        <p:nvPicPr>
          <p:cNvPr id="4200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2079625"/>
            <a:ext cx="17907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082800"/>
            <a:ext cx="19304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2"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0" y="2147888"/>
            <a:ext cx="9525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3"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63" y="5410200"/>
            <a:ext cx="2763837"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4"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5446713"/>
            <a:ext cx="876300" cy="176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5"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000" y="5376863"/>
            <a:ext cx="2730500" cy="192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7750" y="101600"/>
            <a:ext cx="186055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7" name="Picture 3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48133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8" name="Picture 3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000" y="81280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09"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5600" y="81661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10" name="Picture 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0800" y="81407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11" name="Picture 3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9700" y="48133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2012" name="Picture 3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7900" y="48133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2298700"/>
            <a:ext cx="30035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2108200"/>
            <a:ext cx="19304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0" y="2173288"/>
            <a:ext cx="9525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556125"/>
            <a:ext cx="17907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30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375" y="4191000"/>
            <a:ext cx="1317625"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30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0" y="4483100"/>
            <a:ext cx="32258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3015" name="Rectangle 7"/>
          <p:cNvSpPr>
            <a:spLocks/>
          </p:cNvSpPr>
          <p:nvPr/>
        </p:nvSpPr>
        <p:spPr bwMode="auto">
          <a:xfrm>
            <a:off x="1346200" y="812800"/>
            <a:ext cx="100711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Write a sentence with a ‘ss’ word </a:t>
            </a:r>
          </a:p>
          <a:p>
            <a:pPr algn="ctr" eaLnBrk="1" hangingPunct="1">
              <a:spcBef>
                <a:spcPts val="2000"/>
              </a:spcBef>
            </a:pPr>
            <a:endParaRPr lang="en-US" sz="4800">
              <a:solidFill>
                <a:schemeClr val="tx1"/>
              </a:solidFill>
              <a:latin typeface="Georgia Bold" charset="0"/>
              <a:cs typeface="Georgia Bold" charset="0"/>
              <a:sym typeface="Georgia Bold" charset="0"/>
            </a:endParaRPr>
          </a:p>
        </p:txBody>
      </p:sp>
      <p:sp>
        <p:nvSpPr>
          <p:cNvPr id="43016" name="Rectangle 8"/>
          <p:cNvSpPr>
            <a:spLocks/>
          </p:cNvSpPr>
          <p:nvPr/>
        </p:nvSpPr>
        <p:spPr bwMode="auto">
          <a:xfrm>
            <a:off x="1314450" y="7061200"/>
            <a:ext cx="10136188" cy="1689100"/>
          </a:xfrm>
          <a:prstGeom prst="rect">
            <a:avLst/>
          </a:prstGeom>
          <a:solidFill>
            <a:schemeClr val="accent1"/>
          </a:solidFill>
          <a:ln w="12700">
            <a:solidFill>
              <a:srgbClr val="000000"/>
            </a:solidFill>
            <a:miter lim="800000"/>
            <a:headEnd/>
            <a:tailEnd/>
          </a:ln>
        </p:spPr>
        <p:txBody>
          <a:bodyPr wrap="none" lIns="0" tIns="0" rIns="0" bIns="0" anchor="ctr">
            <a:spAutoFit/>
          </a:bodyPr>
          <a:lstStyle/>
          <a:p>
            <a:pPr algn="ctr" eaLnBrk="1" hangingPunct="1"/>
            <a:r>
              <a:rPr lang="en-US">
                <a:solidFill>
                  <a:schemeClr val="tx1"/>
                </a:solidFill>
                <a:cs typeface="Georgia" charset="0"/>
              </a:rPr>
              <a:t>__________________________________</a:t>
            </a:r>
          </a:p>
          <a:p>
            <a:pPr algn="ctr" eaLnBrk="1" hangingPunct="1"/>
            <a:r>
              <a:rPr lang="en-US">
                <a:solidFill>
                  <a:schemeClr val="tx1"/>
                </a:solidFill>
                <a:cs typeface="Georgia" charset="0"/>
              </a:rPr>
              <a:t>__________________________________</a:t>
            </a:r>
          </a:p>
          <a:p>
            <a:pPr algn="ctr" eaLnBrk="1" hangingPunct="1"/>
            <a:r>
              <a:rPr lang="en-US">
                <a:solidFill>
                  <a:schemeClr val="tx1"/>
                </a:solidFill>
                <a:cs typeface="Georgia" charset="0"/>
              </a:rPr>
              <a:t>__________________________________</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44034" name="Rectangle 2"/>
          <p:cNvSpPr>
            <a:spLocks/>
          </p:cNvSpPr>
          <p:nvPr/>
        </p:nvSpPr>
        <p:spPr bwMode="auto">
          <a:xfrm>
            <a:off x="977900" y="2241550"/>
            <a:ext cx="119253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The sounds of the letters ‘ss’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2679700"/>
            <a:ext cx="8572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44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8850" y="4826000"/>
            <a:ext cx="30035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4800" y="4802188"/>
            <a:ext cx="9525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3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7700" y="4733925"/>
            <a:ext cx="17907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40" name="Picture 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56700" y="76708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41" name="Picture 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100" y="76708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4042" name="Pictur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7670800"/>
            <a:ext cx="27686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
      <a:dk1>
        <a:srgbClr val="004E74"/>
      </a:dk1>
      <a:lt1>
        <a:srgbClr val="FFB18B"/>
      </a:lt1>
      <a:dk2>
        <a:srgbClr val="000000"/>
      </a:dk2>
      <a:lt2>
        <a:srgbClr val="000000"/>
      </a:lt2>
      <a:accent1>
        <a:srgbClr val="FFFFFF"/>
      </a:accent1>
      <a:accent2>
        <a:srgbClr val="333399"/>
      </a:accent2>
      <a:accent3>
        <a:srgbClr val="FFD5C4"/>
      </a:accent3>
      <a:accent4>
        <a:srgbClr val="004162"/>
      </a:accent4>
      <a:accent5>
        <a:srgbClr val="FFFFFF"/>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
      <a:dk1>
        <a:srgbClr val="422E1F"/>
      </a:dk1>
      <a:lt1>
        <a:srgbClr val="BDD1E0"/>
      </a:lt1>
      <a:dk2>
        <a:srgbClr val="000000"/>
      </a:dk2>
      <a:lt2>
        <a:srgbClr val="808080"/>
      </a:lt2>
      <a:accent1>
        <a:srgbClr val="FFFFFF"/>
      </a:accent1>
      <a:accent2>
        <a:srgbClr val="333399"/>
      </a:accent2>
      <a:accent3>
        <a:srgbClr val="DBE5ED"/>
      </a:accent3>
      <a:accent4>
        <a:srgbClr val="372619"/>
      </a:accent4>
      <a:accent5>
        <a:srgbClr val="FFFFFF"/>
      </a:accent5>
      <a:accent6>
        <a:srgbClr val="2D2D8A"/>
      </a:accent6>
      <a:hlink>
        <a:srgbClr val="009999"/>
      </a:hlink>
      <a:folHlink>
        <a:srgbClr val="99CC00"/>
      </a:folHlink>
    </a:clrScheme>
    <a:fontScheme name="Blank">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Pages>0</Pages>
  <Words>1599</Words>
  <Characters>0</Characters>
  <Application>Microsoft Office PowerPoint</Application>
  <PresentationFormat>Custom</PresentationFormat>
  <Lines>0</Lines>
  <Paragraphs>214</Paragraphs>
  <Slides>57</Slides>
  <Notes>18</Notes>
  <HiddenSlides>0</HiddenSlides>
  <MMClips>1</MMClips>
  <ScaleCrop>false</ScaleCrop>
  <HeadingPairs>
    <vt:vector size="6" baseType="variant">
      <vt:variant>
        <vt:lpstr>Fonts Used</vt:lpstr>
      </vt:variant>
      <vt:variant>
        <vt:i4>20</vt:i4>
      </vt:variant>
      <vt:variant>
        <vt:lpstr>Theme</vt:lpstr>
      </vt:variant>
      <vt:variant>
        <vt:i4>27</vt:i4>
      </vt:variant>
      <vt:variant>
        <vt:lpstr>Slide Titles</vt:lpstr>
      </vt:variant>
      <vt:variant>
        <vt:i4>57</vt:i4>
      </vt:variant>
    </vt:vector>
  </HeadingPairs>
  <TitlesOfParts>
    <vt:vector size="104" baseType="lpstr">
      <vt:lpstr>ＭＳ Ｐゴシック</vt:lpstr>
      <vt:lpstr>Yu Gothic</vt:lpstr>
      <vt:lpstr>.PingFang SC Regular</vt:lpstr>
      <vt:lpstr>Al Bayan</vt:lpstr>
      <vt:lpstr>Arial</vt:lpstr>
      <vt:lpstr>Century Gothic</vt:lpstr>
      <vt:lpstr>Chalkboard</vt:lpstr>
      <vt:lpstr>Georgia</vt:lpstr>
      <vt:lpstr>Georgia Bold</vt:lpstr>
      <vt:lpstr>Georgia Italic</vt:lpstr>
      <vt:lpstr>Kaiti SC Regular</vt:lpstr>
      <vt:lpstr>Lucida Grande</vt:lpstr>
      <vt:lpstr>Marker Felt</vt:lpstr>
      <vt:lpstr>Party LET</vt:lpstr>
      <vt:lpstr>Savoye LET Plain:1.0</vt:lpstr>
      <vt:lpstr>Songti SC Light</vt:lpstr>
      <vt:lpstr>Songti SC Regular</vt:lpstr>
      <vt:lpstr>System Font Bold</vt:lpstr>
      <vt:lpstr>System Font Regular</vt:lpstr>
      <vt:lpstr>ヒラギノ角ゴ Pro W6</vt:lpstr>
      <vt:lpstr>Title &amp; Subtitle</vt:lpstr>
      <vt:lpstr>Photo - Horizontal</vt:lpstr>
      <vt:lpstr>Title - Top</vt:lpstr>
      <vt:lpstr>Title - Top</vt:lpstr>
      <vt:lpstr>Blank</vt:lpstr>
      <vt:lpstr>Title &amp; Bullets</vt:lpstr>
      <vt:lpstr>Blank</vt:lpstr>
      <vt:lpstr>Photo - 3 Up</vt:lpstr>
      <vt:lpstr>Photo - Vertical</vt:lpstr>
      <vt:lpstr>Title &amp; Bullets - Right</vt:lpstr>
      <vt:lpstr>Title &amp; Subtitle - Photo</vt:lpstr>
      <vt:lpstr>Bullets</vt:lpstr>
      <vt:lpstr>Title &amp; Bullets - 2 Column</vt:lpstr>
      <vt:lpstr>Title, Bullets &amp; Photo</vt:lpstr>
      <vt:lpstr>Title &amp; Subtitle</vt:lpstr>
      <vt:lpstr>Title - Center</vt:lpstr>
      <vt:lpstr>Title &amp; Bullets</vt:lpstr>
      <vt:lpstr>Blank</vt:lpstr>
      <vt:lpstr>Title - Top</vt:lpstr>
      <vt:lpstr>Title &amp; Bullets - Right</vt:lpstr>
      <vt:lpstr>Title &amp; Bullets - Left</vt:lpstr>
      <vt:lpstr>Title &amp; Bullets - 2 Column</vt:lpstr>
      <vt:lpstr>Title, Bullets &amp; Photo</vt:lpstr>
      <vt:lpstr>Photo - Vertical</vt:lpstr>
      <vt:lpstr>Bullets</vt:lpstr>
      <vt:lpstr>Title &amp; Bullets - Left</vt:lpstr>
      <vt:lpstr>Photo - Horizontal</vt:lpstr>
      <vt:lpstr>PowerPoint Presentation</vt:lpstr>
      <vt:lpstr>PowerPoint Presentation</vt:lpstr>
      <vt:lpstr>PowerPoint Presentation</vt:lpstr>
      <vt:lpstr>PowerPoint Presentation</vt:lpstr>
      <vt:lpstr>PowerPoint Presentation</vt:lpstr>
      <vt:lpstr>Today’s letters! -&gt; ‘SS’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You’re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Negation</vt:lpstr>
      <vt:lpstr>Negation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Lakshmi Priya</cp:lastModifiedBy>
  <cp:revision>8</cp:revision>
  <dcterms:modified xsi:type="dcterms:W3CDTF">2018-06-11T19:48:36Z</dcterms:modified>
</cp:coreProperties>
</file>