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3004800" cy="9753600"/>
  <p:notesSz cx="13004800" cy="9753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78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88344" y="1201419"/>
            <a:ext cx="8428111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1" i="1">
                <a:solidFill>
                  <a:srgbClr val="004E7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0720" y="5462016"/>
            <a:ext cx="9103360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1">
                <a:solidFill>
                  <a:srgbClr val="437D3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1">
                <a:solidFill>
                  <a:srgbClr val="437D3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50240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97472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1">
                <a:solidFill>
                  <a:srgbClr val="437D3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44937" y="867409"/>
            <a:ext cx="8514925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1" i="1">
                <a:solidFill>
                  <a:srgbClr val="437D3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32000" y="2590800"/>
            <a:ext cx="8940800" cy="5727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21632" y="9070848"/>
            <a:ext cx="416153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50240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63456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jp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jp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7.png"/><Relationship Id="rId18" Type="http://schemas.openxmlformats.org/officeDocument/2006/relationships/image" Target="../media/image174.png"/><Relationship Id="rId26" Type="http://schemas.openxmlformats.org/officeDocument/2006/relationships/image" Target="../media/image181.png"/><Relationship Id="rId21" Type="http://schemas.openxmlformats.org/officeDocument/2006/relationships/image" Target="../media/image199.png"/><Relationship Id="rId34" Type="http://schemas.openxmlformats.org/officeDocument/2006/relationships/image" Target="../media/image202.png"/><Relationship Id="rId7" Type="http://schemas.openxmlformats.org/officeDocument/2006/relationships/image" Target="../media/image195.png"/><Relationship Id="rId12" Type="http://schemas.openxmlformats.org/officeDocument/2006/relationships/image" Target="../media/image196.png"/><Relationship Id="rId17" Type="http://schemas.openxmlformats.org/officeDocument/2006/relationships/image" Target="../media/image173.png"/><Relationship Id="rId25" Type="http://schemas.openxmlformats.org/officeDocument/2006/relationships/image" Target="../media/image180.png"/><Relationship Id="rId33" Type="http://schemas.openxmlformats.org/officeDocument/2006/relationships/image" Target="../media/image188.jpg"/><Relationship Id="rId38" Type="http://schemas.openxmlformats.org/officeDocument/2006/relationships/image" Target="../media/image206.png"/><Relationship Id="rId2" Type="http://schemas.openxmlformats.org/officeDocument/2006/relationships/image" Target="../media/image162.png"/><Relationship Id="rId16" Type="http://schemas.openxmlformats.org/officeDocument/2006/relationships/image" Target="../media/image172.png"/><Relationship Id="rId20" Type="http://schemas.openxmlformats.org/officeDocument/2006/relationships/image" Target="../media/image198.jpg"/><Relationship Id="rId29" Type="http://schemas.openxmlformats.org/officeDocument/2006/relationships/image" Target="../media/image1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png"/><Relationship Id="rId11" Type="http://schemas.openxmlformats.org/officeDocument/2006/relationships/image" Target="../media/image48.png"/><Relationship Id="rId24" Type="http://schemas.openxmlformats.org/officeDocument/2006/relationships/image" Target="../media/image179.png"/><Relationship Id="rId32" Type="http://schemas.openxmlformats.org/officeDocument/2006/relationships/image" Target="../media/image201.png"/><Relationship Id="rId37" Type="http://schemas.openxmlformats.org/officeDocument/2006/relationships/image" Target="../media/image205.jpg"/><Relationship Id="rId5" Type="http://schemas.openxmlformats.org/officeDocument/2006/relationships/image" Target="../media/image194.png"/><Relationship Id="rId15" Type="http://schemas.openxmlformats.org/officeDocument/2006/relationships/image" Target="../media/image171.jpg"/><Relationship Id="rId23" Type="http://schemas.openxmlformats.org/officeDocument/2006/relationships/image" Target="../media/image178.png"/><Relationship Id="rId28" Type="http://schemas.openxmlformats.org/officeDocument/2006/relationships/image" Target="../media/image183.png"/><Relationship Id="rId36" Type="http://schemas.openxmlformats.org/officeDocument/2006/relationships/image" Target="../media/image204.png"/><Relationship Id="rId10" Type="http://schemas.openxmlformats.org/officeDocument/2006/relationships/image" Target="../media/image167.png"/><Relationship Id="rId19" Type="http://schemas.openxmlformats.org/officeDocument/2006/relationships/image" Target="../media/image175.png"/><Relationship Id="rId31" Type="http://schemas.openxmlformats.org/officeDocument/2006/relationships/image" Target="../media/image186.jpg"/><Relationship Id="rId4" Type="http://schemas.openxmlformats.org/officeDocument/2006/relationships/image" Target="../media/image193.png"/><Relationship Id="rId9" Type="http://schemas.openxmlformats.org/officeDocument/2006/relationships/image" Target="../media/image166.jpg"/><Relationship Id="rId14" Type="http://schemas.openxmlformats.org/officeDocument/2006/relationships/image" Target="../media/image170.png"/><Relationship Id="rId22" Type="http://schemas.openxmlformats.org/officeDocument/2006/relationships/image" Target="../media/image200.png"/><Relationship Id="rId27" Type="http://schemas.openxmlformats.org/officeDocument/2006/relationships/image" Target="../media/image182.png"/><Relationship Id="rId30" Type="http://schemas.openxmlformats.org/officeDocument/2006/relationships/image" Target="../media/image185.png"/><Relationship Id="rId35" Type="http://schemas.openxmlformats.org/officeDocument/2006/relationships/image" Target="../media/image203.jpg"/><Relationship Id="rId8" Type="http://schemas.openxmlformats.org/officeDocument/2006/relationships/image" Target="../media/image46.png"/><Relationship Id="rId3" Type="http://schemas.openxmlformats.org/officeDocument/2006/relationships/image" Target="../media/image19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13" Type="http://schemas.openxmlformats.org/officeDocument/2006/relationships/image" Target="../media/image219.png"/><Relationship Id="rId18" Type="http://schemas.openxmlformats.org/officeDocument/2006/relationships/image" Target="../media/image224.jpg"/><Relationship Id="rId3" Type="http://schemas.openxmlformats.org/officeDocument/2006/relationships/image" Target="../media/image209.png"/><Relationship Id="rId21" Type="http://schemas.openxmlformats.org/officeDocument/2006/relationships/image" Target="../media/image227.jpg"/><Relationship Id="rId7" Type="http://schemas.openxmlformats.org/officeDocument/2006/relationships/image" Target="../media/image213.jpg"/><Relationship Id="rId12" Type="http://schemas.openxmlformats.org/officeDocument/2006/relationships/image" Target="../media/image218.jpg"/><Relationship Id="rId17" Type="http://schemas.openxmlformats.org/officeDocument/2006/relationships/image" Target="../media/image223.png"/><Relationship Id="rId2" Type="http://schemas.openxmlformats.org/officeDocument/2006/relationships/image" Target="../media/image208.png"/><Relationship Id="rId16" Type="http://schemas.openxmlformats.org/officeDocument/2006/relationships/image" Target="../media/image222.png"/><Relationship Id="rId20" Type="http://schemas.openxmlformats.org/officeDocument/2006/relationships/image" Target="../media/image2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2.jpg"/><Relationship Id="rId11" Type="http://schemas.openxmlformats.org/officeDocument/2006/relationships/image" Target="../media/image217.jpg"/><Relationship Id="rId5" Type="http://schemas.openxmlformats.org/officeDocument/2006/relationships/image" Target="../media/image211.png"/><Relationship Id="rId15" Type="http://schemas.openxmlformats.org/officeDocument/2006/relationships/image" Target="../media/image221.jpg"/><Relationship Id="rId10" Type="http://schemas.openxmlformats.org/officeDocument/2006/relationships/image" Target="../media/image216.png"/><Relationship Id="rId19" Type="http://schemas.openxmlformats.org/officeDocument/2006/relationships/image" Target="../media/image225.jpg"/><Relationship Id="rId4" Type="http://schemas.openxmlformats.org/officeDocument/2006/relationships/image" Target="../media/image210.png"/><Relationship Id="rId9" Type="http://schemas.openxmlformats.org/officeDocument/2006/relationships/image" Target="../media/image215.jpg"/><Relationship Id="rId14" Type="http://schemas.openxmlformats.org/officeDocument/2006/relationships/image" Target="../media/image22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13" Type="http://schemas.openxmlformats.org/officeDocument/2006/relationships/image" Target="../media/image239.jpg"/><Relationship Id="rId18" Type="http://schemas.openxmlformats.org/officeDocument/2006/relationships/image" Target="../media/image244.png"/><Relationship Id="rId3" Type="http://schemas.openxmlformats.org/officeDocument/2006/relationships/image" Target="../media/image229.png"/><Relationship Id="rId21" Type="http://schemas.openxmlformats.org/officeDocument/2006/relationships/image" Target="../media/image247.png"/><Relationship Id="rId7" Type="http://schemas.openxmlformats.org/officeDocument/2006/relationships/image" Target="../media/image233.jpg"/><Relationship Id="rId12" Type="http://schemas.openxmlformats.org/officeDocument/2006/relationships/image" Target="../media/image238.png"/><Relationship Id="rId17" Type="http://schemas.openxmlformats.org/officeDocument/2006/relationships/image" Target="../media/image243.jpg"/><Relationship Id="rId2" Type="http://schemas.openxmlformats.org/officeDocument/2006/relationships/image" Target="../media/image228.png"/><Relationship Id="rId16" Type="http://schemas.openxmlformats.org/officeDocument/2006/relationships/image" Target="../media/image242.jpg"/><Relationship Id="rId20" Type="http://schemas.openxmlformats.org/officeDocument/2006/relationships/image" Target="../media/image24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2.jpg"/><Relationship Id="rId11" Type="http://schemas.openxmlformats.org/officeDocument/2006/relationships/image" Target="../media/image237.jpg"/><Relationship Id="rId5" Type="http://schemas.openxmlformats.org/officeDocument/2006/relationships/image" Target="../media/image231.png"/><Relationship Id="rId15" Type="http://schemas.openxmlformats.org/officeDocument/2006/relationships/image" Target="../media/image241.png"/><Relationship Id="rId10" Type="http://schemas.openxmlformats.org/officeDocument/2006/relationships/image" Target="../media/image236.jpg"/><Relationship Id="rId19" Type="http://schemas.openxmlformats.org/officeDocument/2006/relationships/image" Target="../media/image245.jpg"/><Relationship Id="rId4" Type="http://schemas.openxmlformats.org/officeDocument/2006/relationships/image" Target="../media/image230.png"/><Relationship Id="rId9" Type="http://schemas.openxmlformats.org/officeDocument/2006/relationships/image" Target="../media/image235.png"/><Relationship Id="rId14" Type="http://schemas.openxmlformats.org/officeDocument/2006/relationships/image" Target="../media/image240.jpg"/><Relationship Id="rId22" Type="http://schemas.openxmlformats.org/officeDocument/2006/relationships/image" Target="../media/image24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13" Type="http://schemas.openxmlformats.org/officeDocument/2006/relationships/image" Target="../media/image260.jpg"/><Relationship Id="rId18" Type="http://schemas.openxmlformats.org/officeDocument/2006/relationships/image" Target="../media/image265.jpg"/><Relationship Id="rId3" Type="http://schemas.openxmlformats.org/officeDocument/2006/relationships/image" Target="../media/image250.png"/><Relationship Id="rId7" Type="http://schemas.openxmlformats.org/officeDocument/2006/relationships/image" Target="../media/image254.jpg"/><Relationship Id="rId12" Type="http://schemas.openxmlformats.org/officeDocument/2006/relationships/image" Target="../media/image259.png"/><Relationship Id="rId17" Type="http://schemas.openxmlformats.org/officeDocument/2006/relationships/image" Target="../media/image264.jpg"/><Relationship Id="rId2" Type="http://schemas.openxmlformats.org/officeDocument/2006/relationships/image" Target="../media/image249.png"/><Relationship Id="rId16" Type="http://schemas.openxmlformats.org/officeDocument/2006/relationships/image" Target="../media/image263.jpg"/><Relationship Id="rId20" Type="http://schemas.openxmlformats.org/officeDocument/2006/relationships/image" Target="../media/image26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3.jpg"/><Relationship Id="rId11" Type="http://schemas.openxmlformats.org/officeDocument/2006/relationships/image" Target="../media/image258.png"/><Relationship Id="rId5" Type="http://schemas.openxmlformats.org/officeDocument/2006/relationships/image" Target="../media/image252.png"/><Relationship Id="rId15" Type="http://schemas.openxmlformats.org/officeDocument/2006/relationships/image" Target="../media/image262.jpg"/><Relationship Id="rId10" Type="http://schemas.openxmlformats.org/officeDocument/2006/relationships/image" Target="../media/image257.jpg"/><Relationship Id="rId19" Type="http://schemas.openxmlformats.org/officeDocument/2006/relationships/image" Target="../media/image266.png"/><Relationship Id="rId4" Type="http://schemas.openxmlformats.org/officeDocument/2006/relationships/image" Target="../media/image251.png"/><Relationship Id="rId9" Type="http://schemas.openxmlformats.org/officeDocument/2006/relationships/image" Target="../media/image256.png"/><Relationship Id="rId14" Type="http://schemas.openxmlformats.org/officeDocument/2006/relationships/image" Target="../media/image2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13" Type="http://schemas.openxmlformats.org/officeDocument/2006/relationships/image" Target="../media/image279.png"/><Relationship Id="rId18" Type="http://schemas.openxmlformats.org/officeDocument/2006/relationships/image" Target="../media/image284.jpg"/><Relationship Id="rId3" Type="http://schemas.openxmlformats.org/officeDocument/2006/relationships/image" Target="../media/image269.png"/><Relationship Id="rId21" Type="http://schemas.openxmlformats.org/officeDocument/2006/relationships/image" Target="../media/image287.jpg"/><Relationship Id="rId7" Type="http://schemas.openxmlformats.org/officeDocument/2006/relationships/image" Target="../media/image273.jpg"/><Relationship Id="rId12" Type="http://schemas.openxmlformats.org/officeDocument/2006/relationships/image" Target="../media/image278.jpg"/><Relationship Id="rId17" Type="http://schemas.openxmlformats.org/officeDocument/2006/relationships/image" Target="../media/image283.jpg"/><Relationship Id="rId2" Type="http://schemas.openxmlformats.org/officeDocument/2006/relationships/image" Target="../media/image268.png"/><Relationship Id="rId16" Type="http://schemas.openxmlformats.org/officeDocument/2006/relationships/image" Target="../media/image282.png"/><Relationship Id="rId20" Type="http://schemas.openxmlformats.org/officeDocument/2006/relationships/image" Target="../media/image28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2.jpg"/><Relationship Id="rId11" Type="http://schemas.openxmlformats.org/officeDocument/2006/relationships/image" Target="../media/image277.jpg"/><Relationship Id="rId5" Type="http://schemas.openxmlformats.org/officeDocument/2006/relationships/image" Target="../media/image271.png"/><Relationship Id="rId15" Type="http://schemas.openxmlformats.org/officeDocument/2006/relationships/image" Target="../media/image281.jpg"/><Relationship Id="rId23" Type="http://schemas.openxmlformats.org/officeDocument/2006/relationships/image" Target="../media/image289.jpg"/><Relationship Id="rId10" Type="http://schemas.openxmlformats.org/officeDocument/2006/relationships/image" Target="../media/image276.jpg"/><Relationship Id="rId19" Type="http://schemas.openxmlformats.org/officeDocument/2006/relationships/image" Target="../media/image285.png"/><Relationship Id="rId4" Type="http://schemas.openxmlformats.org/officeDocument/2006/relationships/image" Target="../media/image270.png"/><Relationship Id="rId9" Type="http://schemas.openxmlformats.org/officeDocument/2006/relationships/image" Target="../media/image275.png"/><Relationship Id="rId14" Type="http://schemas.openxmlformats.org/officeDocument/2006/relationships/image" Target="../media/image280.jpg"/><Relationship Id="rId22" Type="http://schemas.openxmlformats.org/officeDocument/2006/relationships/image" Target="../media/image28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6.jpg"/><Relationship Id="rId13" Type="http://schemas.openxmlformats.org/officeDocument/2006/relationships/image" Target="../media/image301.jpg"/><Relationship Id="rId18" Type="http://schemas.openxmlformats.org/officeDocument/2006/relationships/image" Target="../media/image306.png"/><Relationship Id="rId3" Type="http://schemas.openxmlformats.org/officeDocument/2006/relationships/image" Target="../media/image291.png"/><Relationship Id="rId21" Type="http://schemas.openxmlformats.org/officeDocument/2006/relationships/image" Target="../media/image309.jpg"/><Relationship Id="rId7" Type="http://schemas.openxmlformats.org/officeDocument/2006/relationships/image" Target="../media/image295.jpg"/><Relationship Id="rId12" Type="http://schemas.openxmlformats.org/officeDocument/2006/relationships/image" Target="../media/image300.jpg"/><Relationship Id="rId17" Type="http://schemas.openxmlformats.org/officeDocument/2006/relationships/image" Target="../media/image305.jpg"/><Relationship Id="rId2" Type="http://schemas.openxmlformats.org/officeDocument/2006/relationships/image" Target="../media/image290.png"/><Relationship Id="rId16" Type="http://schemas.openxmlformats.org/officeDocument/2006/relationships/image" Target="../media/image304.jpg"/><Relationship Id="rId20" Type="http://schemas.openxmlformats.org/officeDocument/2006/relationships/image" Target="../media/image30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4.png"/><Relationship Id="rId11" Type="http://schemas.openxmlformats.org/officeDocument/2006/relationships/image" Target="../media/image299.png"/><Relationship Id="rId5" Type="http://schemas.openxmlformats.org/officeDocument/2006/relationships/image" Target="../media/image293.png"/><Relationship Id="rId15" Type="http://schemas.openxmlformats.org/officeDocument/2006/relationships/image" Target="../media/image303.png"/><Relationship Id="rId23" Type="http://schemas.openxmlformats.org/officeDocument/2006/relationships/image" Target="../media/image311.jpg"/><Relationship Id="rId10" Type="http://schemas.openxmlformats.org/officeDocument/2006/relationships/image" Target="../media/image298.jpg"/><Relationship Id="rId19" Type="http://schemas.openxmlformats.org/officeDocument/2006/relationships/image" Target="../media/image307.jpg"/><Relationship Id="rId4" Type="http://schemas.openxmlformats.org/officeDocument/2006/relationships/image" Target="../media/image292.jpg"/><Relationship Id="rId9" Type="http://schemas.openxmlformats.org/officeDocument/2006/relationships/image" Target="../media/image297.png"/><Relationship Id="rId14" Type="http://schemas.openxmlformats.org/officeDocument/2006/relationships/image" Target="../media/image302.jpg"/><Relationship Id="rId22" Type="http://schemas.openxmlformats.org/officeDocument/2006/relationships/image" Target="../media/image3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png"/><Relationship Id="rId13" Type="http://schemas.openxmlformats.org/officeDocument/2006/relationships/image" Target="../media/image323.jpg"/><Relationship Id="rId18" Type="http://schemas.openxmlformats.org/officeDocument/2006/relationships/image" Target="../media/image328.jpg"/><Relationship Id="rId3" Type="http://schemas.openxmlformats.org/officeDocument/2006/relationships/image" Target="../media/image313.png"/><Relationship Id="rId21" Type="http://schemas.openxmlformats.org/officeDocument/2006/relationships/image" Target="../media/image331.png"/><Relationship Id="rId7" Type="http://schemas.openxmlformats.org/officeDocument/2006/relationships/image" Target="../media/image317.jpg"/><Relationship Id="rId12" Type="http://schemas.openxmlformats.org/officeDocument/2006/relationships/image" Target="../media/image322.png"/><Relationship Id="rId17" Type="http://schemas.openxmlformats.org/officeDocument/2006/relationships/image" Target="../media/image327.jpg"/><Relationship Id="rId2" Type="http://schemas.openxmlformats.org/officeDocument/2006/relationships/image" Target="../media/image312.png"/><Relationship Id="rId16" Type="http://schemas.openxmlformats.org/officeDocument/2006/relationships/image" Target="../media/image326.jpg"/><Relationship Id="rId20" Type="http://schemas.openxmlformats.org/officeDocument/2006/relationships/image" Target="../media/image33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6.jpg"/><Relationship Id="rId11" Type="http://schemas.openxmlformats.org/officeDocument/2006/relationships/image" Target="../media/image321.jpg"/><Relationship Id="rId5" Type="http://schemas.openxmlformats.org/officeDocument/2006/relationships/image" Target="../media/image315.png"/><Relationship Id="rId15" Type="http://schemas.openxmlformats.org/officeDocument/2006/relationships/image" Target="../media/image325.png"/><Relationship Id="rId10" Type="http://schemas.openxmlformats.org/officeDocument/2006/relationships/image" Target="../media/image320.jpg"/><Relationship Id="rId19" Type="http://schemas.openxmlformats.org/officeDocument/2006/relationships/image" Target="../media/image329.jpg"/><Relationship Id="rId4" Type="http://schemas.openxmlformats.org/officeDocument/2006/relationships/image" Target="../media/image314.png"/><Relationship Id="rId9" Type="http://schemas.openxmlformats.org/officeDocument/2006/relationships/image" Target="../media/image319.png"/><Relationship Id="rId14" Type="http://schemas.openxmlformats.org/officeDocument/2006/relationships/image" Target="../media/image324.jpg"/><Relationship Id="rId22" Type="http://schemas.openxmlformats.org/officeDocument/2006/relationships/image" Target="../media/image33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9.png"/><Relationship Id="rId13" Type="http://schemas.openxmlformats.org/officeDocument/2006/relationships/image" Target="../media/image344.jpg"/><Relationship Id="rId18" Type="http://schemas.openxmlformats.org/officeDocument/2006/relationships/image" Target="../media/image349.jpg"/><Relationship Id="rId3" Type="http://schemas.openxmlformats.org/officeDocument/2006/relationships/image" Target="../media/image334.png"/><Relationship Id="rId7" Type="http://schemas.openxmlformats.org/officeDocument/2006/relationships/image" Target="../media/image338.jpg"/><Relationship Id="rId12" Type="http://schemas.openxmlformats.org/officeDocument/2006/relationships/image" Target="../media/image343.png"/><Relationship Id="rId17" Type="http://schemas.openxmlformats.org/officeDocument/2006/relationships/image" Target="../media/image348.png"/><Relationship Id="rId2" Type="http://schemas.openxmlformats.org/officeDocument/2006/relationships/image" Target="../media/image333.png"/><Relationship Id="rId16" Type="http://schemas.openxmlformats.org/officeDocument/2006/relationships/image" Target="../media/image34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7.jpg"/><Relationship Id="rId11" Type="http://schemas.openxmlformats.org/officeDocument/2006/relationships/image" Target="../media/image342.png"/><Relationship Id="rId5" Type="http://schemas.openxmlformats.org/officeDocument/2006/relationships/image" Target="../media/image336.png"/><Relationship Id="rId15" Type="http://schemas.openxmlformats.org/officeDocument/2006/relationships/image" Target="../media/image346.jpg"/><Relationship Id="rId10" Type="http://schemas.openxmlformats.org/officeDocument/2006/relationships/image" Target="../media/image341.jpg"/><Relationship Id="rId4" Type="http://schemas.openxmlformats.org/officeDocument/2006/relationships/image" Target="../media/image335.png"/><Relationship Id="rId9" Type="http://schemas.openxmlformats.org/officeDocument/2006/relationships/image" Target="../media/image340.png"/><Relationship Id="rId14" Type="http://schemas.openxmlformats.org/officeDocument/2006/relationships/image" Target="../media/image3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6.png"/><Relationship Id="rId13" Type="http://schemas.openxmlformats.org/officeDocument/2006/relationships/image" Target="../media/image361.jpg"/><Relationship Id="rId18" Type="http://schemas.openxmlformats.org/officeDocument/2006/relationships/image" Target="../media/image366.jpg"/><Relationship Id="rId3" Type="http://schemas.openxmlformats.org/officeDocument/2006/relationships/image" Target="../media/image351.png"/><Relationship Id="rId7" Type="http://schemas.openxmlformats.org/officeDocument/2006/relationships/image" Target="../media/image355.jpg"/><Relationship Id="rId12" Type="http://schemas.openxmlformats.org/officeDocument/2006/relationships/image" Target="../media/image360.png"/><Relationship Id="rId17" Type="http://schemas.openxmlformats.org/officeDocument/2006/relationships/image" Target="../media/image365.jpg"/><Relationship Id="rId2" Type="http://schemas.openxmlformats.org/officeDocument/2006/relationships/image" Target="../media/image350.png"/><Relationship Id="rId16" Type="http://schemas.openxmlformats.org/officeDocument/2006/relationships/image" Target="../media/image364.jpg"/><Relationship Id="rId20" Type="http://schemas.openxmlformats.org/officeDocument/2006/relationships/image" Target="../media/image36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4.jpg"/><Relationship Id="rId11" Type="http://schemas.openxmlformats.org/officeDocument/2006/relationships/image" Target="../media/image359.png"/><Relationship Id="rId5" Type="http://schemas.openxmlformats.org/officeDocument/2006/relationships/image" Target="../media/image353.png"/><Relationship Id="rId15" Type="http://schemas.openxmlformats.org/officeDocument/2006/relationships/image" Target="../media/image363.jpg"/><Relationship Id="rId10" Type="http://schemas.openxmlformats.org/officeDocument/2006/relationships/image" Target="../media/image358.jpg"/><Relationship Id="rId19" Type="http://schemas.openxmlformats.org/officeDocument/2006/relationships/image" Target="../media/image367.png"/><Relationship Id="rId4" Type="http://schemas.openxmlformats.org/officeDocument/2006/relationships/image" Target="../media/image352.png"/><Relationship Id="rId9" Type="http://schemas.openxmlformats.org/officeDocument/2006/relationships/image" Target="../media/image357.png"/><Relationship Id="rId14" Type="http://schemas.openxmlformats.org/officeDocument/2006/relationships/image" Target="../media/image3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12" Type="http://schemas.openxmlformats.org/officeDocument/2006/relationships/image" Target="../media/image37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11" Type="http://schemas.openxmlformats.org/officeDocument/2006/relationships/image" Target="../media/image36.jpg"/><Relationship Id="rId5" Type="http://schemas.openxmlformats.org/officeDocument/2006/relationships/image" Target="../media/image30.jpg"/><Relationship Id="rId10" Type="http://schemas.openxmlformats.org/officeDocument/2006/relationships/image" Target="../media/image35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4.png"/><Relationship Id="rId13" Type="http://schemas.openxmlformats.org/officeDocument/2006/relationships/image" Target="../media/image379.png"/><Relationship Id="rId18" Type="http://schemas.openxmlformats.org/officeDocument/2006/relationships/image" Target="../media/image384.jpg"/><Relationship Id="rId3" Type="http://schemas.openxmlformats.org/officeDocument/2006/relationships/image" Target="../media/image370.png"/><Relationship Id="rId21" Type="http://schemas.openxmlformats.org/officeDocument/2006/relationships/image" Target="../media/image387.jpg"/><Relationship Id="rId7" Type="http://schemas.openxmlformats.org/officeDocument/2006/relationships/image" Target="../media/image355.jpg"/><Relationship Id="rId12" Type="http://schemas.openxmlformats.org/officeDocument/2006/relationships/image" Target="../media/image378.jpg"/><Relationship Id="rId17" Type="http://schemas.openxmlformats.org/officeDocument/2006/relationships/image" Target="../media/image383.jpg"/><Relationship Id="rId2" Type="http://schemas.openxmlformats.org/officeDocument/2006/relationships/image" Target="../media/image369.png"/><Relationship Id="rId16" Type="http://schemas.openxmlformats.org/officeDocument/2006/relationships/image" Target="../media/image382.png"/><Relationship Id="rId20" Type="http://schemas.openxmlformats.org/officeDocument/2006/relationships/image" Target="../media/image38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3.jpg"/><Relationship Id="rId11" Type="http://schemas.openxmlformats.org/officeDocument/2006/relationships/image" Target="../media/image377.jpg"/><Relationship Id="rId5" Type="http://schemas.openxmlformats.org/officeDocument/2006/relationships/image" Target="../media/image372.png"/><Relationship Id="rId15" Type="http://schemas.openxmlformats.org/officeDocument/2006/relationships/image" Target="../media/image381.jpg"/><Relationship Id="rId23" Type="http://schemas.openxmlformats.org/officeDocument/2006/relationships/image" Target="../media/image389.jpg"/><Relationship Id="rId10" Type="http://schemas.openxmlformats.org/officeDocument/2006/relationships/image" Target="../media/image376.jpg"/><Relationship Id="rId19" Type="http://schemas.openxmlformats.org/officeDocument/2006/relationships/image" Target="../media/image385.jpg"/><Relationship Id="rId4" Type="http://schemas.openxmlformats.org/officeDocument/2006/relationships/image" Target="../media/image371.png"/><Relationship Id="rId9" Type="http://schemas.openxmlformats.org/officeDocument/2006/relationships/image" Target="../media/image375.png"/><Relationship Id="rId14" Type="http://schemas.openxmlformats.org/officeDocument/2006/relationships/image" Target="../media/image380.jpg"/><Relationship Id="rId22" Type="http://schemas.openxmlformats.org/officeDocument/2006/relationships/image" Target="../media/image38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5.png"/><Relationship Id="rId13" Type="http://schemas.openxmlformats.org/officeDocument/2006/relationships/image" Target="../media/image400.png"/><Relationship Id="rId18" Type="http://schemas.openxmlformats.org/officeDocument/2006/relationships/image" Target="../media/image405.jpg"/><Relationship Id="rId3" Type="http://schemas.openxmlformats.org/officeDocument/2006/relationships/image" Target="../media/image391.png"/><Relationship Id="rId21" Type="http://schemas.openxmlformats.org/officeDocument/2006/relationships/image" Target="../media/image408.jpg"/><Relationship Id="rId7" Type="http://schemas.openxmlformats.org/officeDocument/2006/relationships/image" Target="../media/image355.jpg"/><Relationship Id="rId12" Type="http://schemas.openxmlformats.org/officeDocument/2006/relationships/image" Target="../media/image399.jpg"/><Relationship Id="rId17" Type="http://schemas.openxmlformats.org/officeDocument/2006/relationships/image" Target="../media/image404.jpg"/><Relationship Id="rId2" Type="http://schemas.openxmlformats.org/officeDocument/2006/relationships/image" Target="../media/image390.png"/><Relationship Id="rId16" Type="http://schemas.openxmlformats.org/officeDocument/2006/relationships/image" Target="../media/image403.png"/><Relationship Id="rId20" Type="http://schemas.openxmlformats.org/officeDocument/2006/relationships/image" Target="../media/image40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4.jpg"/><Relationship Id="rId11" Type="http://schemas.openxmlformats.org/officeDocument/2006/relationships/image" Target="../media/image398.jpg"/><Relationship Id="rId5" Type="http://schemas.openxmlformats.org/officeDocument/2006/relationships/image" Target="../media/image393.png"/><Relationship Id="rId15" Type="http://schemas.openxmlformats.org/officeDocument/2006/relationships/image" Target="../media/image402.jpg"/><Relationship Id="rId23" Type="http://schemas.openxmlformats.org/officeDocument/2006/relationships/image" Target="../media/image410.jpg"/><Relationship Id="rId10" Type="http://schemas.openxmlformats.org/officeDocument/2006/relationships/image" Target="../media/image397.jpg"/><Relationship Id="rId19" Type="http://schemas.openxmlformats.org/officeDocument/2006/relationships/image" Target="../media/image406.jpg"/><Relationship Id="rId4" Type="http://schemas.openxmlformats.org/officeDocument/2006/relationships/image" Target="../media/image392.png"/><Relationship Id="rId9" Type="http://schemas.openxmlformats.org/officeDocument/2006/relationships/image" Target="../media/image396.png"/><Relationship Id="rId14" Type="http://schemas.openxmlformats.org/officeDocument/2006/relationships/image" Target="../media/image401.jpg"/><Relationship Id="rId22" Type="http://schemas.openxmlformats.org/officeDocument/2006/relationships/image" Target="../media/image40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7.png"/><Relationship Id="rId13" Type="http://schemas.openxmlformats.org/officeDocument/2006/relationships/image" Target="../media/image422.jpg"/><Relationship Id="rId18" Type="http://schemas.openxmlformats.org/officeDocument/2006/relationships/image" Target="../media/image427.jpg"/><Relationship Id="rId3" Type="http://schemas.openxmlformats.org/officeDocument/2006/relationships/image" Target="../media/image412.png"/><Relationship Id="rId7" Type="http://schemas.openxmlformats.org/officeDocument/2006/relationships/image" Target="../media/image416.jpg"/><Relationship Id="rId12" Type="http://schemas.openxmlformats.org/officeDocument/2006/relationships/image" Target="../media/image421.jpg"/><Relationship Id="rId17" Type="http://schemas.openxmlformats.org/officeDocument/2006/relationships/image" Target="../media/image426.jpg"/><Relationship Id="rId2" Type="http://schemas.openxmlformats.org/officeDocument/2006/relationships/image" Target="../media/image411.png"/><Relationship Id="rId16" Type="http://schemas.openxmlformats.org/officeDocument/2006/relationships/image" Target="../media/image425.jpg"/><Relationship Id="rId20" Type="http://schemas.openxmlformats.org/officeDocument/2006/relationships/image" Target="../media/image42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5.jpg"/><Relationship Id="rId11" Type="http://schemas.openxmlformats.org/officeDocument/2006/relationships/image" Target="../media/image420.png"/><Relationship Id="rId5" Type="http://schemas.openxmlformats.org/officeDocument/2006/relationships/image" Target="../media/image414.png"/><Relationship Id="rId15" Type="http://schemas.openxmlformats.org/officeDocument/2006/relationships/image" Target="../media/image424.jpg"/><Relationship Id="rId10" Type="http://schemas.openxmlformats.org/officeDocument/2006/relationships/image" Target="../media/image419.jpg"/><Relationship Id="rId19" Type="http://schemas.openxmlformats.org/officeDocument/2006/relationships/image" Target="../media/image428.png"/><Relationship Id="rId4" Type="http://schemas.openxmlformats.org/officeDocument/2006/relationships/image" Target="../media/image413.png"/><Relationship Id="rId9" Type="http://schemas.openxmlformats.org/officeDocument/2006/relationships/image" Target="../media/image418.png"/><Relationship Id="rId14" Type="http://schemas.openxmlformats.org/officeDocument/2006/relationships/image" Target="../media/image4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6.png"/><Relationship Id="rId13" Type="http://schemas.openxmlformats.org/officeDocument/2006/relationships/image" Target="../media/image441.jpg"/><Relationship Id="rId18" Type="http://schemas.openxmlformats.org/officeDocument/2006/relationships/image" Target="../media/image446.jpg"/><Relationship Id="rId3" Type="http://schemas.openxmlformats.org/officeDocument/2006/relationships/image" Target="../media/image431.png"/><Relationship Id="rId21" Type="http://schemas.openxmlformats.org/officeDocument/2006/relationships/image" Target="../media/image449.jpg"/><Relationship Id="rId7" Type="http://schemas.openxmlformats.org/officeDocument/2006/relationships/image" Target="../media/image435.jpg"/><Relationship Id="rId12" Type="http://schemas.openxmlformats.org/officeDocument/2006/relationships/image" Target="../media/image440.jpg"/><Relationship Id="rId17" Type="http://schemas.openxmlformats.org/officeDocument/2006/relationships/image" Target="../media/image445.png"/><Relationship Id="rId2" Type="http://schemas.openxmlformats.org/officeDocument/2006/relationships/image" Target="../media/image430.png"/><Relationship Id="rId16" Type="http://schemas.openxmlformats.org/officeDocument/2006/relationships/image" Target="../media/image444.jpg"/><Relationship Id="rId20" Type="http://schemas.openxmlformats.org/officeDocument/2006/relationships/image" Target="../media/image44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4.jpg"/><Relationship Id="rId11" Type="http://schemas.openxmlformats.org/officeDocument/2006/relationships/image" Target="../media/image439.png"/><Relationship Id="rId5" Type="http://schemas.openxmlformats.org/officeDocument/2006/relationships/image" Target="../media/image433.png"/><Relationship Id="rId15" Type="http://schemas.openxmlformats.org/officeDocument/2006/relationships/image" Target="../media/image443.png"/><Relationship Id="rId23" Type="http://schemas.openxmlformats.org/officeDocument/2006/relationships/image" Target="../media/image451.jpg"/><Relationship Id="rId10" Type="http://schemas.openxmlformats.org/officeDocument/2006/relationships/image" Target="../media/image438.jpg"/><Relationship Id="rId19" Type="http://schemas.openxmlformats.org/officeDocument/2006/relationships/image" Target="../media/image447.jpg"/><Relationship Id="rId4" Type="http://schemas.openxmlformats.org/officeDocument/2006/relationships/image" Target="../media/image432.png"/><Relationship Id="rId9" Type="http://schemas.openxmlformats.org/officeDocument/2006/relationships/image" Target="../media/image437.jpg"/><Relationship Id="rId14" Type="http://schemas.openxmlformats.org/officeDocument/2006/relationships/image" Target="../media/image442.jpg"/><Relationship Id="rId22" Type="http://schemas.openxmlformats.org/officeDocument/2006/relationships/image" Target="../media/image4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8.png"/><Relationship Id="rId13" Type="http://schemas.openxmlformats.org/officeDocument/2006/relationships/image" Target="../media/image463.png"/><Relationship Id="rId18" Type="http://schemas.openxmlformats.org/officeDocument/2006/relationships/image" Target="../media/image468.jpg"/><Relationship Id="rId3" Type="http://schemas.openxmlformats.org/officeDocument/2006/relationships/image" Target="../media/image453.png"/><Relationship Id="rId21" Type="http://schemas.openxmlformats.org/officeDocument/2006/relationships/image" Target="../media/image471.png"/><Relationship Id="rId7" Type="http://schemas.openxmlformats.org/officeDocument/2006/relationships/image" Target="../media/image457.jpg"/><Relationship Id="rId12" Type="http://schemas.openxmlformats.org/officeDocument/2006/relationships/image" Target="../media/image462.jpg"/><Relationship Id="rId17" Type="http://schemas.openxmlformats.org/officeDocument/2006/relationships/image" Target="../media/image467.jpg"/><Relationship Id="rId2" Type="http://schemas.openxmlformats.org/officeDocument/2006/relationships/image" Target="../media/image452.png"/><Relationship Id="rId16" Type="http://schemas.openxmlformats.org/officeDocument/2006/relationships/image" Target="../media/image466.png"/><Relationship Id="rId20" Type="http://schemas.openxmlformats.org/officeDocument/2006/relationships/image" Target="../media/image47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6.jpg"/><Relationship Id="rId11" Type="http://schemas.openxmlformats.org/officeDocument/2006/relationships/image" Target="../media/image461.jpg"/><Relationship Id="rId5" Type="http://schemas.openxmlformats.org/officeDocument/2006/relationships/image" Target="../media/image455.png"/><Relationship Id="rId15" Type="http://schemas.openxmlformats.org/officeDocument/2006/relationships/image" Target="../media/image465.jpg"/><Relationship Id="rId10" Type="http://schemas.openxmlformats.org/officeDocument/2006/relationships/image" Target="../media/image460.jpg"/><Relationship Id="rId19" Type="http://schemas.openxmlformats.org/officeDocument/2006/relationships/image" Target="../media/image469.jpg"/><Relationship Id="rId4" Type="http://schemas.openxmlformats.org/officeDocument/2006/relationships/image" Target="../media/image454.png"/><Relationship Id="rId9" Type="http://schemas.openxmlformats.org/officeDocument/2006/relationships/image" Target="../media/image459.png"/><Relationship Id="rId14" Type="http://schemas.openxmlformats.org/officeDocument/2006/relationships/image" Target="../media/image464.jpg"/><Relationship Id="rId22" Type="http://schemas.openxmlformats.org/officeDocument/2006/relationships/image" Target="../media/image472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8.png"/><Relationship Id="rId13" Type="http://schemas.openxmlformats.org/officeDocument/2006/relationships/image" Target="../media/image483.png"/><Relationship Id="rId18" Type="http://schemas.openxmlformats.org/officeDocument/2006/relationships/image" Target="../media/image488.jpg"/><Relationship Id="rId3" Type="http://schemas.openxmlformats.org/officeDocument/2006/relationships/image" Target="../media/image474.png"/><Relationship Id="rId21" Type="http://schemas.openxmlformats.org/officeDocument/2006/relationships/image" Target="../media/image491.png"/><Relationship Id="rId7" Type="http://schemas.openxmlformats.org/officeDocument/2006/relationships/image" Target="../media/image457.jpg"/><Relationship Id="rId12" Type="http://schemas.openxmlformats.org/officeDocument/2006/relationships/image" Target="../media/image482.jpg"/><Relationship Id="rId17" Type="http://schemas.openxmlformats.org/officeDocument/2006/relationships/image" Target="../media/image487.jpg"/><Relationship Id="rId2" Type="http://schemas.openxmlformats.org/officeDocument/2006/relationships/image" Target="../media/image473.png"/><Relationship Id="rId16" Type="http://schemas.openxmlformats.org/officeDocument/2006/relationships/image" Target="../media/image486.png"/><Relationship Id="rId20" Type="http://schemas.openxmlformats.org/officeDocument/2006/relationships/image" Target="../media/image49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7.jpg"/><Relationship Id="rId11" Type="http://schemas.openxmlformats.org/officeDocument/2006/relationships/image" Target="../media/image481.jpg"/><Relationship Id="rId5" Type="http://schemas.openxmlformats.org/officeDocument/2006/relationships/image" Target="../media/image476.png"/><Relationship Id="rId15" Type="http://schemas.openxmlformats.org/officeDocument/2006/relationships/image" Target="../media/image485.jpg"/><Relationship Id="rId10" Type="http://schemas.openxmlformats.org/officeDocument/2006/relationships/image" Target="../media/image480.jpg"/><Relationship Id="rId19" Type="http://schemas.openxmlformats.org/officeDocument/2006/relationships/image" Target="../media/image489.jpg"/><Relationship Id="rId4" Type="http://schemas.openxmlformats.org/officeDocument/2006/relationships/image" Target="../media/image475.png"/><Relationship Id="rId9" Type="http://schemas.openxmlformats.org/officeDocument/2006/relationships/image" Target="../media/image479.png"/><Relationship Id="rId14" Type="http://schemas.openxmlformats.org/officeDocument/2006/relationships/image" Target="../media/image484.jpg"/><Relationship Id="rId22" Type="http://schemas.openxmlformats.org/officeDocument/2006/relationships/image" Target="../media/image492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8.png"/><Relationship Id="rId13" Type="http://schemas.openxmlformats.org/officeDocument/2006/relationships/image" Target="../media/image503.png"/><Relationship Id="rId18" Type="http://schemas.openxmlformats.org/officeDocument/2006/relationships/image" Target="../media/image508.jpg"/><Relationship Id="rId3" Type="http://schemas.openxmlformats.org/officeDocument/2006/relationships/image" Target="../media/image494.png"/><Relationship Id="rId21" Type="http://schemas.openxmlformats.org/officeDocument/2006/relationships/image" Target="../media/image511.jpg"/><Relationship Id="rId7" Type="http://schemas.openxmlformats.org/officeDocument/2006/relationships/image" Target="../media/image355.jpg"/><Relationship Id="rId12" Type="http://schemas.openxmlformats.org/officeDocument/2006/relationships/image" Target="../media/image502.jpg"/><Relationship Id="rId17" Type="http://schemas.openxmlformats.org/officeDocument/2006/relationships/image" Target="../media/image507.jpg"/><Relationship Id="rId2" Type="http://schemas.openxmlformats.org/officeDocument/2006/relationships/image" Target="../media/image493.png"/><Relationship Id="rId16" Type="http://schemas.openxmlformats.org/officeDocument/2006/relationships/image" Target="../media/image506.png"/><Relationship Id="rId20" Type="http://schemas.openxmlformats.org/officeDocument/2006/relationships/image" Target="../media/image5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7.jpg"/><Relationship Id="rId11" Type="http://schemas.openxmlformats.org/officeDocument/2006/relationships/image" Target="../media/image501.jpg"/><Relationship Id="rId5" Type="http://schemas.openxmlformats.org/officeDocument/2006/relationships/image" Target="../media/image496.png"/><Relationship Id="rId15" Type="http://schemas.openxmlformats.org/officeDocument/2006/relationships/image" Target="../media/image505.jpg"/><Relationship Id="rId23" Type="http://schemas.openxmlformats.org/officeDocument/2006/relationships/image" Target="../media/image513.jpg"/><Relationship Id="rId10" Type="http://schemas.openxmlformats.org/officeDocument/2006/relationships/image" Target="../media/image500.jpg"/><Relationship Id="rId19" Type="http://schemas.openxmlformats.org/officeDocument/2006/relationships/image" Target="../media/image509.jpg"/><Relationship Id="rId4" Type="http://schemas.openxmlformats.org/officeDocument/2006/relationships/image" Target="../media/image495.png"/><Relationship Id="rId9" Type="http://schemas.openxmlformats.org/officeDocument/2006/relationships/image" Target="../media/image499.png"/><Relationship Id="rId14" Type="http://schemas.openxmlformats.org/officeDocument/2006/relationships/image" Target="../media/image504.jpg"/><Relationship Id="rId22" Type="http://schemas.openxmlformats.org/officeDocument/2006/relationships/image" Target="../media/image512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1.jpg"/><Relationship Id="rId18" Type="http://schemas.openxmlformats.org/officeDocument/2006/relationships/image" Target="../media/image516.png"/><Relationship Id="rId26" Type="http://schemas.openxmlformats.org/officeDocument/2006/relationships/image" Target="../media/image184.png"/><Relationship Id="rId3" Type="http://schemas.openxmlformats.org/officeDocument/2006/relationships/image" Target="../media/image514.png"/><Relationship Id="rId21" Type="http://schemas.openxmlformats.org/officeDocument/2006/relationships/image" Target="../media/image179.png"/><Relationship Id="rId7" Type="http://schemas.openxmlformats.org/officeDocument/2006/relationships/image" Target="../media/image166.jpg"/><Relationship Id="rId12" Type="http://schemas.openxmlformats.org/officeDocument/2006/relationships/image" Target="../media/image170.png"/><Relationship Id="rId17" Type="http://schemas.openxmlformats.org/officeDocument/2006/relationships/image" Target="../media/image175.png"/><Relationship Id="rId25" Type="http://schemas.openxmlformats.org/officeDocument/2006/relationships/image" Target="../media/image183.png"/><Relationship Id="rId33" Type="http://schemas.openxmlformats.org/officeDocument/2006/relationships/image" Target="../media/image522.jpg"/><Relationship Id="rId2" Type="http://schemas.openxmlformats.org/officeDocument/2006/relationships/image" Target="../media/image162.png"/><Relationship Id="rId16" Type="http://schemas.openxmlformats.org/officeDocument/2006/relationships/image" Target="../media/image174.png"/><Relationship Id="rId20" Type="http://schemas.openxmlformats.org/officeDocument/2006/relationships/image" Target="../media/image178.png"/><Relationship Id="rId29" Type="http://schemas.openxmlformats.org/officeDocument/2006/relationships/image" Target="../media/image18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169.png"/><Relationship Id="rId24" Type="http://schemas.openxmlformats.org/officeDocument/2006/relationships/image" Target="../media/image182.png"/><Relationship Id="rId32" Type="http://schemas.openxmlformats.org/officeDocument/2006/relationships/image" Target="../media/image521.png"/><Relationship Id="rId5" Type="http://schemas.openxmlformats.org/officeDocument/2006/relationships/image" Target="../media/image165.png"/><Relationship Id="rId15" Type="http://schemas.openxmlformats.org/officeDocument/2006/relationships/image" Target="../media/image173.png"/><Relationship Id="rId23" Type="http://schemas.openxmlformats.org/officeDocument/2006/relationships/image" Target="../media/image181.png"/><Relationship Id="rId28" Type="http://schemas.openxmlformats.org/officeDocument/2006/relationships/image" Target="../media/image518.png"/><Relationship Id="rId10" Type="http://schemas.openxmlformats.org/officeDocument/2006/relationships/image" Target="../media/image515.png"/><Relationship Id="rId19" Type="http://schemas.openxmlformats.org/officeDocument/2006/relationships/image" Target="../media/image177.png"/><Relationship Id="rId31" Type="http://schemas.openxmlformats.org/officeDocument/2006/relationships/image" Target="../media/image520.jpg"/><Relationship Id="rId4" Type="http://schemas.openxmlformats.org/officeDocument/2006/relationships/image" Target="../media/image164.png"/><Relationship Id="rId9" Type="http://schemas.openxmlformats.org/officeDocument/2006/relationships/image" Target="../media/image48.png"/><Relationship Id="rId14" Type="http://schemas.openxmlformats.org/officeDocument/2006/relationships/image" Target="../media/image172.png"/><Relationship Id="rId22" Type="http://schemas.openxmlformats.org/officeDocument/2006/relationships/image" Target="../media/image180.png"/><Relationship Id="rId27" Type="http://schemas.openxmlformats.org/officeDocument/2006/relationships/image" Target="../media/image517.png"/><Relationship Id="rId30" Type="http://schemas.openxmlformats.org/officeDocument/2006/relationships/image" Target="../media/image519.png"/><Relationship Id="rId8" Type="http://schemas.openxmlformats.org/officeDocument/2006/relationships/image" Target="../media/image167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1.jpg"/><Relationship Id="rId18" Type="http://schemas.openxmlformats.org/officeDocument/2006/relationships/image" Target="../media/image526.png"/><Relationship Id="rId26" Type="http://schemas.openxmlformats.org/officeDocument/2006/relationships/image" Target="../media/image184.png"/><Relationship Id="rId3" Type="http://schemas.openxmlformats.org/officeDocument/2006/relationships/image" Target="../media/image523.png"/><Relationship Id="rId21" Type="http://schemas.openxmlformats.org/officeDocument/2006/relationships/image" Target="../media/image179.png"/><Relationship Id="rId7" Type="http://schemas.openxmlformats.org/officeDocument/2006/relationships/image" Target="../media/image166.jpg"/><Relationship Id="rId12" Type="http://schemas.openxmlformats.org/officeDocument/2006/relationships/image" Target="../media/image170.png"/><Relationship Id="rId17" Type="http://schemas.openxmlformats.org/officeDocument/2006/relationships/image" Target="../media/image175.png"/><Relationship Id="rId25" Type="http://schemas.openxmlformats.org/officeDocument/2006/relationships/image" Target="../media/image183.png"/><Relationship Id="rId33" Type="http://schemas.openxmlformats.org/officeDocument/2006/relationships/image" Target="../media/image530.png"/><Relationship Id="rId2" Type="http://schemas.openxmlformats.org/officeDocument/2006/relationships/image" Target="../media/image162.png"/><Relationship Id="rId16" Type="http://schemas.openxmlformats.org/officeDocument/2006/relationships/image" Target="../media/image174.png"/><Relationship Id="rId20" Type="http://schemas.openxmlformats.org/officeDocument/2006/relationships/image" Target="../media/image178.png"/><Relationship Id="rId29" Type="http://schemas.openxmlformats.org/officeDocument/2006/relationships/image" Target="../media/image18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25.png"/><Relationship Id="rId24" Type="http://schemas.openxmlformats.org/officeDocument/2006/relationships/image" Target="../media/image182.png"/><Relationship Id="rId32" Type="http://schemas.openxmlformats.org/officeDocument/2006/relationships/image" Target="../media/image529.png"/><Relationship Id="rId5" Type="http://schemas.openxmlformats.org/officeDocument/2006/relationships/image" Target="../media/image165.png"/><Relationship Id="rId15" Type="http://schemas.openxmlformats.org/officeDocument/2006/relationships/image" Target="../media/image173.png"/><Relationship Id="rId23" Type="http://schemas.openxmlformats.org/officeDocument/2006/relationships/image" Target="../media/image181.png"/><Relationship Id="rId28" Type="http://schemas.openxmlformats.org/officeDocument/2006/relationships/image" Target="../media/image518.png"/><Relationship Id="rId10" Type="http://schemas.openxmlformats.org/officeDocument/2006/relationships/image" Target="../media/image524.png"/><Relationship Id="rId19" Type="http://schemas.openxmlformats.org/officeDocument/2006/relationships/image" Target="../media/image177.png"/><Relationship Id="rId31" Type="http://schemas.openxmlformats.org/officeDocument/2006/relationships/image" Target="../media/image528.png"/><Relationship Id="rId4" Type="http://schemas.openxmlformats.org/officeDocument/2006/relationships/image" Target="../media/image164.png"/><Relationship Id="rId9" Type="http://schemas.openxmlformats.org/officeDocument/2006/relationships/image" Target="../media/image48.png"/><Relationship Id="rId14" Type="http://schemas.openxmlformats.org/officeDocument/2006/relationships/image" Target="../media/image172.png"/><Relationship Id="rId22" Type="http://schemas.openxmlformats.org/officeDocument/2006/relationships/image" Target="../media/image180.png"/><Relationship Id="rId27" Type="http://schemas.openxmlformats.org/officeDocument/2006/relationships/image" Target="../media/image517.png"/><Relationship Id="rId30" Type="http://schemas.openxmlformats.org/officeDocument/2006/relationships/image" Target="../media/image527.png"/><Relationship Id="rId8" Type="http://schemas.openxmlformats.org/officeDocument/2006/relationships/image" Target="../media/image1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4.jpg"/><Relationship Id="rId13" Type="http://schemas.openxmlformats.org/officeDocument/2006/relationships/image" Target="../media/image539.jpg"/><Relationship Id="rId3" Type="http://schemas.openxmlformats.org/officeDocument/2006/relationships/image" Target="../media/image532.png"/><Relationship Id="rId7" Type="http://schemas.openxmlformats.org/officeDocument/2006/relationships/image" Target="../media/image34.jpg"/><Relationship Id="rId12" Type="http://schemas.openxmlformats.org/officeDocument/2006/relationships/image" Target="../media/image538.jpg"/><Relationship Id="rId17" Type="http://schemas.openxmlformats.org/officeDocument/2006/relationships/image" Target="../media/image543.png"/><Relationship Id="rId2" Type="http://schemas.openxmlformats.org/officeDocument/2006/relationships/image" Target="../media/image531.png"/><Relationship Id="rId16" Type="http://schemas.openxmlformats.org/officeDocument/2006/relationships/image" Target="../media/image5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3.png"/><Relationship Id="rId11" Type="http://schemas.openxmlformats.org/officeDocument/2006/relationships/image" Target="../media/image537.jpg"/><Relationship Id="rId5" Type="http://schemas.openxmlformats.org/officeDocument/2006/relationships/image" Target="../media/image30.jpg"/><Relationship Id="rId15" Type="http://schemas.openxmlformats.org/officeDocument/2006/relationships/image" Target="../media/image541.png"/><Relationship Id="rId10" Type="http://schemas.openxmlformats.org/officeDocument/2006/relationships/image" Target="../media/image536.jpg"/><Relationship Id="rId4" Type="http://schemas.openxmlformats.org/officeDocument/2006/relationships/image" Target="../media/image29.jpg"/><Relationship Id="rId9" Type="http://schemas.openxmlformats.org/officeDocument/2006/relationships/image" Target="../media/image535.jpg"/><Relationship Id="rId14" Type="http://schemas.openxmlformats.org/officeDocument/2006/relationships/image" Target="../media/image540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2.png"/><Relationship Id="rId21" Type="http://schemas.openxmlformats.org/officeDocument/2006/relationships/image" Target="../media/image57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63" Type="http://schemas.openxmlformats.org/officeDocument/2006/relationships/image" Target="../media/image99.jpg"/><Relationship Id="rId68" Type="http://schemas.openxmlformats.org/officeDocument/2006/relationships/image" Target="../media/image104.jpg"/><Relationship Id="rId7" Type="http://schemas.openxmlformats.org/officeDocument/2006/relationships/image" Target="../media/image43.png"/><Relationship Id="rId71" Type="http://schemas.openxmlformats.org/officeDocument/2006/relationships/image" Target="../media/image107.png"/><Relationship Id="rId2" Type="http://schemas.openxmlformats.org/officeDocument/2006/relationships/image" Target="../media/image38.png"/><Relationship Id="rId16" Type="http://schemas.openxmlformats.org/officeDocument/2006/relationships/image" Target="../media/image52.jpg"/><Relationship Id="rId29" Type="http://schemas.openxmlformats.org/officeDocument/2006/relationships/image" Target="../media/image65.jp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jpg"/><Relationship Id="rId53" Type="http://schemas.openxmlformats.org/officeDocument/2006/relationships/image" Target="../media/image89.png"/><Relationship Id="rId58" Type="http://schemas.openxmlformats.org/officeDocument/2006/relationships/image" Target="../media/image94.png"/><Relationship Id="rId66" Type="http://schemas.openxmlformats.org/officeDocument/2006/relationships/image" Target="../media/image102.png"/><Relationship Id="rId5" Type="http://schemas.openxmlformats.org/officeDocument/2006/relationships/image" Target="../media/image41.png"/><Relationship Id="rId61" Type="http://schemas.openxmlformats.org/officeDocument/2006/relationships/image" Target="../media/image97.jpg"/><Relationship Id="rId19" Type="http://schemas.openxmlformats.org/officeDocument/2006/relationships/image" Target="../media/image5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jpg"/><Relationship Id="rId30" Type="http://schemas.openxmlformats.org/officeDocument/2006/relationships/image" Target="../media/image66.png"/><Relationship Id="rId35" Type="http://schemas.openxmlformats.org/officeDocument/2006/relationships/image" Target="../media/image71.jpg"/><Relationship Id="rId43" Type="http://schemas.openxmlformats.org/officeDocument/2006/relationships/image" Target="../media/image79.jpg"/><Relationship Id="rId48" Type="http://schemas.openxmlformats.org/officeDocument/2006/relationships/image" Target="../media/image84.png"/><Relationship Id="rId56" Type="http://schemas.openxmlformats.org/officeDocument/2006/relationships/image" Target="../media/image92.png"/><Relationship Id="rId64" Type="http://schemas.openxmlformats.org/officeDocument/2006/relationships/image" Target="../media/image100.jpg"/><Relationship Id="rId69" Type="http://schemas.openxmlformats.org/officeDocument/2006/relationships/image" Target="../media/image105.png"/><Relationship Id="rId8" Type="http://schemas.openxmlformats.org/officeDocument/2006/relationships/image" Target="../media/image44.jpg"/><Relationship Id="rId51" Type="http://schemas.openxmlformats.org/officeDocument/2006/relationships/image" Target="../media/image87.png"/><Relationship Id="rId72" Type="http://schemas.openxmlformats.org/officeDocument/2006/relationships/image" Target="../media/image108.jpg"/><Relationship Id="rId3" Type="http://schemas.openxmlformats.org/officeDocument/2006/relationships/image" Target="../media/image39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jpg"/><Relationship Id="rId59" Type="http://schemas.openxmlformats.org/officeDocument/2006/relationships/image" Target="../media/image95.jpg"/><Relationship Id="rId67" Type="http://schemas.openxmlformats.org/officeDocument/2006/relationships/image" Target="../media/image103.png"/><Relationship Id="rId20" Type="http://schemas.openxmlformats.org/officeDocument/2006/relationships/image" Target="../media/image56.png"/><Relationship Id="rId41" Type="http://schemas.openxmlformats.org/officeDocument/2006/relationships/image" Target="../media/image77.png"/><Relationship Id="rId54" Type="http://schemas.openxmlformats.org/officeDocument/2006/relationships/image" Target="../media/image90.png"/><Relationship Id="rId62" Type="http://schemas.openxmlformats.org/officeDocument/2006/relationships/image" Target="../media/image98.png"/><Relationship Id="rId70" Type="http://schemas.openxmlformats.org/officeDocument/2006/relationships/image" Target="../media/image10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5" Type="http://schemas.openxmlformats.org/officeDocument/2006/relationships/image" Target="../media/image51.jp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57" Type="http://schemas.openxmlformats.org/officeDocument/2006/relationships/image" Target="../media/image93.png"/><Relationship Id="rId10" Type="http://schemas.openxmlformats.org/officeDocument/2006/relationships/image" Target="../media/image46.png"/><Relationship Id="rId31" Type="http://schemas.openxmlformats.org/officeDocument/2006/relationships/image" Target="../media/image67.png"/><Relationship Id="rId44" Type="http://schemas.openxmlformats.org/officeDocument/2006/relationships/image" Target="../media/image80.jpg"/><Relationship Id="rId52" Type="http://schemas.openxmlformats.org/officeDocument/2006/relationships/image" Target="../media/image88.jpg"/><Relationship Id="rId60" Type="http://schemas.openxmlformats.org/officeDocument/2006/relationships/image" Target="../media/image96.jpg"/><Relationship Id="rId65" Type="http://schemas.openxmlformats.org/officeDocument/2006/relationships/image" Target="../media/image101.jpg"/><Relationship Id="rId4" Type="http://schemas.openxmlformats.org/officeDocument/2006/relationships/image" Target="../media/image40.png"/><Relationship Id="rId9" Type="http://schemas.openxmlformats.org/officeDocument/2006/relationships/image" Target="../media/image45.jp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9" Type="http://schemas.openxmlformats.org/officeDocument/2006/relationships/image" Target="../media/image75.png"/><Relationship Id="rId34" Type="http://schemas.openxmlformats.org/officeDocument/2006/relationships/image" Target="../media/image70.png"/><Relationship Id="rId50" Type="http://schemas.openxmlformats.org/officeDocument/2006/relationships/image" Target="../media/image86.png"/><Relationship Id="rId55" Type="http://schemas.openxmlformats.org/officeDocument/2006/relationships/image" Target="../media/image9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545.png"/><Relationship Id="rId7" Type="http://schemas.openxmlformats.org/officeDocument/2006/relationships/image" Target="../media/image546.png"/><Relationship Id="rId12" Type="http://schemas.openxmlformats.org/officeDocument/2006/relationships/image" Target="../media/image550.jpg"/><Relationship Id="rId2" Type="http://schemas.openxmlformats.org/officeDocument/2006/relationships/image" Target="../media/image5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11" Type="http://schemas.openxmlformats.org/officeDocument/2006/relationships/image" Target="../media/image549.jpg"/><Relationship Id="rId5" Type="http://schemas.openxmlformats.org/officeDocument/2006/relationships/image" Target="../media/image30.jpg"/><Relationship Id="rId10" Type="http://schemas.openxmlformats.org/officeDocument/2006/relationships/image" Target="../media/image548.jpg"/><Relationship Id="rId4" Type="http://schemas.openxmlformats.org/officeDocument/2006/relationships/image" Target="../media/image29.jpg"/><Relationship Id="rId9" Type="http://schemas.openxmlformats.org/officeDocument/2006/relationships/image" Target="../media/image547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552.png"/><Relationship Id="rId7" Type="http://schemas.openxmlformats.org/officeDocument/2006/relationships/image" Target="../media/image546.png"/><Relationship Id="rId2" Type="http://schemas.openxmlformats.org/officeDocument/2006/relationships/image" Target="../media/image5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jpg"/><Relationship Id="rId11" Type="http://schemas.openxmlformats.org/officeDocument/2006/relationships/image" Target="../media/image555.jpg"/><Relationship Id="rId5" Type="http://schemas.openxmlformats.org/officeDocument/2006/relationships/image" Target="../media/image30.jpg"/><Relationship Id="rId10" Type="http://schemas.openxmlformats.org/officeDocument/2006/relationships/image" Target="../media/image554.jpg"/><Relationship Id="rId4" Type="http://schemas.openxmlformats.org/officeDocument/2006/relationships/image" Target="../media/image29.jpg"/><Relationship Id="rId9" Type="http://schemas.openxmlformats.org/officeDocument/2006/relationships/image" Target="../media/image553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552.png"/><Relationship Id="rId7" Type="http://schemas.openxmlformats.org/officeDocument/2006/relationships/image" Target="../media/image546.png"/><Relationship Id="rId2" Type="http://schemas.openxmlformats.org/officeDocument/2006/relationships/image" Target="../media/image5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jpg"/><Relationship Id="rId11" Type="http://schemas.openxmlformats.org/officeDocument/2006/relationships/image" Target="../media/image559.jpg"/><Relationship Id="rId5" Type="http://schemas.openxmlformats.org/officeDocument/2006/relationships/image" Target="../media/image30.jpg"/><Relationship Id="rId10" Type="http://schemas.openxmlformats.org/officeDocument/2006/relationships/image" Target="../media/image558.jpg"/><Relationship Id="rId4" Type="http://schemas.openxmlformats.org/officeDocument/2006/relationships/image" Target="../media/image29.jpg"/><Relationship Id="rId9" Type="http://schemas.openxmlformats.org/officeDocument/2006/relationships/image" Target="../media/image557.jp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1.jpg"/><Relationship Id="rId18" Type="http://schemas.openxmlformats.org/officeDocument/2006/relationships/image" Target="../media/image563.png"/><Relationship Id="rId26" Type="http://schemas.openxmlformats.org/officeDocument/2006/relationships/image" Target="../media/image184.png"/><Relationship Id="rId21" Type="http://schemas.openxmlformats.org/officeDocument/2006/relationships/image" Target="../media/image564.png"/><Relationship Id="rId34" Type="http://schemas.openxmlformats.org/officeDocument/2006/relationships/image" Target="../media/image572.jpg"/><Relationship Id="rId7" Type="http://schemas.openxmlformats.org/officeDocument/2006/relationships/image" Target="../media/image166.jpg"/><Relationship Id="rId12" Type="http://schemas.openxmlformats.org/officeDocument/2006/relationships/image" Target="../media/image170.png"/><Relationship Id="rId17" Type="http://schemas.openxmlformats.org/officeDocument/2006/relationships/image" Target="../media/image175.png"/><Relationship Id="rId25" Type="http://schemas.openxmlformats.org/officeDocument/2006/relationships/image" Target="../media/image183.png"/><Relationship Id="rId33" Type="http://schemas.openxmlformats.org/officeDocument/2006/relationships/image" Target="../media/image571.jpg"/><Relationship Id="rId2" Type="http://schemas.openxmlformats.org/officeDocument/2006/relationships/image" Target="../media/image162.png"/><Relationship Id="rId16" Type="http://schemas.openxmlformats.org/officeDocument/2006/relationships/image" Target="../media/image174.png"/><Relationship Id="rId20" Type="http://schemas.openxmlformats.org/officeDocument/2006/relationships/image" Target="../media/image178.png"/><Relationship Id="rId29" Type="http://schemas.openxmlformats.org/officeDocument/2006/relationships/image" Target="../media/image5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62.png"/><Relationship Id="rId24" Type="http://schemas.openxmlformats.org/officeDocument/2006/relationships/image" Target="../media/image182.png"/><Relationship Id="rId32" Type="http://schemas.openxmlformats.org/officeDocument/2006/relationships/image" Target="../media/image570.png"/><Relationship Id="rId37" Type="http://schemas.openxmlformats.org/officeDocument/2006/relationships/image" Target="../media/image188.jpg"/><Relationship Id="rId5" Type="http://schemas.openxmlformats.org/officeDocument/2006/relationships/image" Target="../media/image165.png"/><Relationship Id="rId15" Type="http://schemas.openxmlformats.org/officeDocument/2006/relationships/image" Target="../media/image173.png"/><Relationship Id="rId23" Type="http://schemas.openxmlformats.org/officeDocument/2006/relationships/image" Target="../media/image181.png"/><Relationship Id="rId28" Type="http://schemas.openxmlformats.org/officeDocument/2006/relationships/image" Target="../media/image566.png"/><Relationship Id="rId36" Type="http://schemas.openxmlformats.org/officeDocument/2006/relationships/image" Target="../media/image187.png"/><Relationship Id="rId10" Type="http://schemas.openxmlformats.org/officeDocument/2006/relationships/image" Target="../media/image561.png"/><Relationship Id="rId19" Type="http://schemas.openxmlformats.org/officeDocument/2006/relationships/image" Target="../media/image177.png"/><Relationship Id="rId31" Type="http://schemas.openxmlformats.org/officeDocument/2006/relationships/image" Target="../media/image569.png"/><Relationship Id="rId4" Type="http://schemas.openxmlformats.org/officeDocument/2006/relationships/image" Target="../media/image164.png"/><Relationship Id="rId9" Type="http://schemas.openxmlformats.org/officeDocument/2006/relationships/image" Target="../media/image48.png"/><Relationship Id="rId14" Type="http://schemas.openxmlformats.org/officeDocument/2006/relationships/image" Target="../media/image172.png"/><Relationship Id="rId22" Type="http://schemas.openxmlformats.org/officeDocument/2006/relationships/image" Target="../media/image180.png"/><Relationship Id="rId27" Type="http://schemas.openxmlformats.org/officeDocument/2006/relationships/image" Target="../media/image565.png"/><Relationship Id="rId30" Type="http://schemas.openxmlformats.org/officeDocument/2006/relationships/image" Target="../media/image568.png"/><Relationship Id="rId35" Type="http://schemas.openxmlformats.org/officeDocument/2006/relationships/image" Target="../media/image573.jpg"/><Relationship Id="rId8" Type="http://schemas.openxmlformats.org/officeDocument/2006/relationships/image" Target="../media/image167.png"/><Relationship Id="rId3" Type="http://schemas.openxmlformats.org/officeDocument/2006/relationships/image" Target="../media/image5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7.png"/><Relationship Id="rId3" Type="http://schemas.openxmlformats.org/officeDocument/2006/relationships/image" Target="../media/image575.png"/><Relationship Id="rId7" Type="http://schemas.openxmlformats.org/officeDocument/2006/relationships/image" Target="../media/image32.jpg"/><Relationship Id="rId2" Type="http://schemas.openxmlformats.org/officeDocument/2006/relationships/image" Target="../media/image5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11" Type="http://schemas.openxmlformats.org/officeDocument/2006/relationships/image" Target="../media/image579.png"/><Relationship Id="rId5" Type="http://schemas.openxmlformats.org/officeDocument/2006/relationships/image" Target="../media/image30.jpg"/><Relationship Id="rId10" Type="http://schemas.openxmlformats.org/officeDocument/2006/relationships/image" Target="../media/image578.png"/><Relationship Id="rId4" Type="http://schemas.openxmlformats.org/officeDocument/2006/relationships/image" Target="../media/image576.png"/><Relationship Id="rId9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g"/><Relationship Id="rId3" Type="http://schemas.openxmlformats.org/officeDocument/2006/relationships/image" Target="../media/image110.png"/><Relationship Id="rId7" Type="http://schemas.openxmlformats.org/officeDocument/2006/relationships/image" Target="../media/image112.jp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11" Type="http://schemas.openxmlformats.org/officeDocument/2006/relationships/image" Target="../media/image34.jpg"/><Relationship Id="rId5" Type="http://schemas.openxmlformats.org/officeDocument/2006/relationships/image" Target="../media/image111.jpg"/><Relationship Id="rId10" Type="http://schemas.openxmlformats.org/officeDocument/2006/relationships/image" Target="../media/image115.png"/><Relationship Id="rId4" Type="http://schemas.openxmlformats.org/officeDocument/2006/relationships/image" Target="../media/image29.jpg"/><Relationship Id="rId9" Type="http://schemas.openxmlformats.org/officeDocument/2006/relationships/image" Target="../media/image1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jp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openxmlformats.org/officeDocument/2006/relationships/image" Target="../media/image126.jp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jp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jpg"/><Relationship Id="rId9" Type="http://schemas.openxmlformats.org/officeDocument/2006/relationships/image" Target="../media/image123.jpg"/><Relationship Id="rId14" Type="http://schemas.openxmlformats.org/officeDocument/2006/relationships/image" Target="../media/image1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18" Type="http://schemas.openxmlformats.org/officeDocument/2006/relationships/image" Target="../media/image143.jp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6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17" Type="http://schemas.openxmlformats.org/officeDocument/2006/relationships/image" Target="../media/image142.png"/><Relationship Id="rId2" Type="http://schemas.openxmlformats.org/officeDocument/2006/relationships/audio" Target="../media/media1.mp3"/><Relationship Id="rId16" Type="http://schemas.openxmlformats.org/officeDocument/2006/relationships/image" Target="../media/image141.png"/><Relationship Id="rId20" Type="http://schemas.openxmlformats.org/officeDocument/2006/relationships/image" Target="../media/image145.jpg"/><Relationship Id="rId1" Type="http://schemas.microsoft.com/office/2007/relationships/media" Target="../media/media1.mp3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5" Type="http://schemas.openxmlformats.org/officeDocument/2006/relationships/image" Target="../media/image140.png"/><Relationship Id="rId10" Type="http://schemas.openxmlformats.org/officeDocument/2006/relationships/image" Target="../media/image135.png"/><Relationship Id="rId19" Type="http://schemas.openxmlformats.org/officeDocument/2006/relationships/image" Target="../media/image144.png"/><Relationship Id="rId4" Type="http://schemas.openxmlformats.org/officeDocument/2006/relationships/image" Target="../media/image129.png"/><Relationship Id="rId9" Type="http://schemas.openxmlformats.org/officeDocument/2006/relationships/image" Target="../media/image134.jpg"/><Relationship Id="rId14" Type="http://schemas.openxmlformats.org/officeDocument/2006/relationships/image" Target="../media/image139.png"/><Relationship Id="rId22" Type="http://schemas.openxmlformats.org/officeDocument/2006/relationships/image" Target="../media/image1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2.jpg"/><Relationship Id="rId5" Type="http://schemas.openxmlformats.org/officeDocument/2006/relationships/image" Target="../media/image151.jpg"/><Relationship Id="rId4" Type="http://schemas.openxmlformats.org/officeDocument/2006/relationships/image" Target="../media/image1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18" Type="http://schemas.openxmlformats.org/officeDocument/2006/relationships/image" Target="../media/image160.jpg"/><Relationship Id="rId3" Type="http://schemas.openxmlformats.org/officeDocument/2006/relationships/image" Target="../media/image154.png"/><Relationship Id="rId7" Type="http://schemas.openxmlformats.org/officeDocument/2006/relationships/image" Target="../media/image134.jpg"/><Relationship Id="rId12" Type="http://schemas.openxmlformats.org/officeDocument/2006/relationships/image" Target="../media/image157.png"/><Relationship Id="rId17" Type="http://schemas.openxmlformats.org/officeDocument/2006/relationships/image" Target="../media/image159.png"/><Relationship Id="rId2" Type="http://schemas.openxmlformats.org/officeDocument/2006/relationships/image" Target="../media/image129.png"/><Relationship Id="rId16" Type="http://schemas.openxmlformats.org/officeDocument/2006/relationships/image" Target="../media/image14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56.png"/><Relationship Id="rId15" Type="http://schemas.openxmlformats.org/officeDocument/2006/relationships/image" Target="../media/image158.png"/><Relationship Id="rId10" Type="http://schemas.openxmlformats.org/officeDocument/2006/relationships/image" Target="../media/image137.png"/><Relationship Id="rId19" Type="http://schemas.openxmlformats.org/officeDocument/2006/relationships/image" Target="../media/image161.png"/><Relationship Id="rId4" Type="http://schemas.openxmlformats.org/officeDocument/2006/relationships/image" Target="../media/image155.png"/><Relationship Id="rId9" Type="http://schemas.openxmlformats.org/officeDocument/2006/relationships/image" Target="../media/image136.png"/><Relationship Id="rId14" Type="http://schemas.openxmlformats.org/officeDocument/2006/relationships/image" Target="../media/image141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1.jpg"/><Relationship Id="rId18" Type="http://schemas.openxmlformats.org/officeDocument/2006/relationships/image" Target="../media/image176.png"/><Relationship Id="rId26" Type="http://schemas.openxmlformats.org/officeDocument/2006/relationships/image" Target="../media/image184.png"/><Relationship Id="rId3" Type="http://schemas.openxmlformats.org/officeDocument/2006/relationships/image" Target="../media/image163.png"/><Relationship Id="rId21" Type="http://schemas.openxmlformats.org/officeDocument/2006/relationships/image" Target="../media/image179.png"/><Relationship Id="rId7" Type="http://schemas.openxmlformats.org/officeDocument/2006/relationships/image" Target="../media/image166.jpg"/><Relationship Id="rId12" Type="http://schemas.openxmlformats.org/officeDocument/2006/relationships/image" Target="../media/image170.png"/><Relationship Id="rId17" Type="http://schemas.openxmlformats.org/officeDocument/2006/relationships/image" Target="../media/image175.png"/><Relationship Id="rId25" Type="http://schemas.openxmlformats.org/officeDocument/2006/relationships/image" Target="../media/image183.png"/><Relationship Id="rId33" Type="http://schemas.openxmlformats.org/officeDocument/2006/relationships/image" Target="../media/image191.jpg"/><Relationship Id="rId2" Type="http://schemas.openxmlformats.org/officeDocument/2006/relationships/image" Target="../media/image162.png"/><Relationship Id="rId16" Type="http://schemas.openxmlformats.org/officeDocument/2006/relationships/image" Target="../media/image174.png"/><Relationship Id="rId20" Type="http://schemas.openxmlformats.org/officeDocument/2006/relationships/image" Target="../media/image178.png"/><Relationship Id="rId29" Type="http://schemas.openxmlformats.org/officeDocument/2006/relationships/image" Target="../media/image1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169.png"/><Relationship Id="rId24" Type="http://schemas.openxmlformats.org/officeDocument/2006/relationships/image" Target="../media/image182.png"/><Relationship Id="rId32" Type="http://schemas.openxmlformats.org/officeDocument/2006/relationships/image" Target="../media/image190.jpg"/><Relationship Id="rId5" Type="http://schemas.openxmlformats.org/officeDocument/2006/relationships/image" Target="../media/image165.png"/><Relationship Id="rId15" Type="http://schemas.openxmlformats.org/officeDocument/2006/relationships/image" Target="../media/image173.png"/><Relationship Id="rId23" Type="http://schemas.openxmlformats.org/officeDocument/2006/relationships/image" Target="../media/image181.png"/><Relationship Id="rId28" Type="http://schemas.openxmlformats.org/officeDocument/2006/relationships/image" Target="../media/image186.jpg"/><Relationship Id="rId10" Type="http://schemas.openxmlformats.org/officeDocument/2006/relationships/image" Target="../media/image168.png"/><Relationship Id="rId19" Type="http://schemas.openxmlformats.org/officeDocument/2006/relationships/image" Target="../media/image177.png"/><Relationship Id="rId31" Type="http://schemas.openxmlformats.org/officeDocument/2006/relationships/image" Target="../media/image189.jpg"/><Relationship Id="rId4" Type="http://schemas.openxmlformats.org/officeDocument/2006/relationships/image" Target="../media/image164.png"/><Relationship Id="rId9" Type="http://schemas.openxmlformats.org/officeDocument/2006/relationships/image" Target="../media/image48.png"/><Relationship Id="rId14" Type="http://schemas.openxmlformats.org/officeDocument/2006/relationships/image" Target="../media/image172.png"/><Relationship Id="rId22" Type="http://schemas.openxmlformats.org/officeDocument/2006/relationships/image" Target="../media/image180.png"/><Relationship Id="rId27" Type="http://schemas.openxmlformats.org/officeDocument/2006/relationships/image" Target="../media/image185.png"/><Relationship Id="rId30" Type="http://schemas.openxmlformats.org/officeDocument/2006/relationships/image" Target="../media/image188.jpg"/><Relationship Id="rId8" Type="http://schemas.openxmlformats.org/officeDocument/2006/relationships/image" Target="../media/image1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9304" y="0"/>
            <a:ext cx="10545495" cy="6534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22300" cy="97535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56318" y="8089900"/>
            <a:ext cx="9748481" cy="16636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17084" y="1325562"/>
            <a:ext cx="5963335" cy="10239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4150" y="6542087"/>
            <a:ext cx="341617" cy="32115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1197" y="8302307"/>
            <a:ext cx="2735120" cy="14512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4550" y="0"/>
            <a:ext cx="1914753" cy="2879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343948" y="6534150"/>
            <a:ext cx="2331667" cy="247573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671050" y="6534137"/>
            <a:ext cx="333749" cy="287973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015080" y="8079422"/>
            <a:ext cx="333438" cy="13344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343948" y="9003792"/>
            <a:ext cx="2331667" cy="41008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2523" y="5843828"/>
            <a:ext cx="9582556" cy="245847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4279" y="6542087"/>
            <a:ext cx="2802039" cy="184645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015080" y="6540500"/>
            <a:ext cx="652195" cy="15494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651921" y="2349512"/>
            <a:ext cx="676641" cy="336768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038878" y="2349512"/>
            <a:ext cx="1343621" cy="418463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323992" y="4981575"/>
            <a:ext cx="5719457" cy="72123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2300" y="2836862"/>
            <a:ext cx="4034191" cy="300696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17084" y="2349512"/>
            <a:ext cx="5963335" cy="263206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2300" y="2349512"/>
            <a:ext cx="1837004" cy="53021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592727" y="5696712"/>
            <a:ext cx="1789772" cy="84378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22300" y="5530659"/>
            <a:ext cx="9996932" cy="100984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917700" y="1371612"/>
            <a:ext cx="2819400" cy="97790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17700" y="2349512"/>
            <a:ext cx="2819400" cy="48734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680466" y="3152648"/>
            <a:ext cx="5638165" cy="170688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75"/>
              </a:spcBef>
            </a:pPr>
            <a:r>
              <a:rPr sz="9600" spc="-420" dirty="0">
                <a:solidFill>
                  <a:srgbClr val="47CCFC"/>
                </a:solidFill>
                <a:latin typeface="Arial"/>
                <a:cs typeface="Arial"/>
              </a:rPr>
              <a:t>Adventures</a:t>
            </a:r>
            <a:endParaRPr sz="96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536712" y="6819900"/>
            <a:ext cx="2362187" cy="8890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6987" y="0"/>
            <a:ext cx="12977812" cy="975359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3556744" y="596901"/>
            <a:ext cx="58978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i="0" spc="-5" dirty="0">
                <a:solidFill>
                  <a:srgbClr val="FF412D"/>
                </a:solidFill>
                <a:latin typeface="Century Gothic"/>
                <a:cs typeface="Century Gothic"/>
              </a:rPr>
              <a:t>Adventures!</a:t>
            </a:r>
            <a:endParaRPr sz="80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1050" y="0"/>
            <a:ext cx="12223750" cy="9004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6612" y="2324100"/>
            <a:ext cx="11329200" cy="6591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81050" y="9294812"/>
            <a:ext cx="12223750" cy="4587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01300" y="9004300"/>
            <a:ext cx="2603500" cy="290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490537" cy="97535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1050" y="9067012"/>
            <a:ext cx="1803400" cy="2277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471400" y="1955800"/>
            <a:ext cx="36512" cy="228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001500" y="1955800"/>
            <a:ext cx="241300" cy="1397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81050" y="1955800"/>
            <a:ext cx="209550" cy="1397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3700" y="1955800"/>
            <a:ext cx="96850" cy="2286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331700" y="2184400"/>
            <a:ext cx="139700" cy="68199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242800" y="9004300"/>
            <a:ext cx="228600" cy="203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242800" y="1816100"/>
            <a:ext cx="228600" cy="3683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0537" y="2184412"/>
            <a:ext cx="167487" cy="681988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0537" y="9010246"/>
            <a:ext cx="290512" cy="74335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0537" y="0"/>
            <a:ext cx="290512" cy="21844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001500" y="2095500"/>
            <a:ext cx="241300" cy="2286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86612" y="2095500"/>
            <a:ext cx="103987" cy="2286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86612" y="8915412"/>
            <a:ext cx="1697837" cy="8888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50900" y="9004300"/>
            <a:ext cx="1733550" cy="1397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401300" y="8915400"/>
            <a:ext cx="1930400" cy="2286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242800" y="9004287"/>
            <a:ext cx="88900" cy="1397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1050" y="2070887"/>
            <a:ext cx="105562" cy="699612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58025" y="2070887"/>
            <a:ext cx="123024" cy="699612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50900" y="2095500"/>
            <a:ext cx="35725" cy="2286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50900" y="8915412"/>
            <a:ext cx="35725" cy="15159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215812" y="2095500"/>
            <a:ext cx="115887" cy="681990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215812" y="2311400"/>
            <a:ext cx="225425" cy="664210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90600" y="254000"/>
            <a:ext cx="11010900" cy="234950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55700" y="963675"/>
            <a:ext cx="293369" cy="35204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549416" y="617219"/>
            <a:ext cx="761365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65525" algn="l"/>
              </a:tabLst>
            </a:pPr>
            <a:r>
              <a:rPr sz="5400" spc="-5" dirty="0">
                <a:solidFill>
                  <a:srgbClr val="006187"/>
                </a:solidFill>
                <a:latin typeface="Georgia"/>
                <a:cs typeface="Georgia"/>
              </a:rPr>
              <a:t>Let’s</a:t>
            </a:r>
            <a:r>
              <a:rPr sz="5400" spc="-10" dirty="0">
                <a:solidFill>
                  <a:srgbClr val="006187"/>
                </a:solidFill>
                <a:latin typeface="Georgia"/>
                <a:cs typeface="Georgia"/>
              </a:rPr>
              <a:t> </a:t>
            </a:r>
            <a:r>
              <a:rPr sz="5400" spc="-5" dirty="0">
                <a:solidFill>
                  <a:srgbClr val="006187"/>
                </a:solidFill>
                <a:latin typeface="Georgia"/>
                <a:cs typeface="Georgia"/>
              </a:rPr>
              <a:t>take </a:t>
            </a:r>
            <a:r>
              <a:rPr sz="5400" dirty="0">
                <a:solidFill>
                  <a:srgbClr val="006187"/>
                </a:solidFill>
                <a:latin typeface="Georgia"/>
                <a:cs typeface="Georgia"/>
              </a:rPr>
              <a:t>a	</a:t>
            </a:r>
            <a:r>
              <a:rPr sz="5400" spc="-5" dirty="0">
                <a:solidFill>
                  <a:srgbClr val="006187"/>
                </a:solidFill>
                <a:latin typeface="Georgia"/>
                <a:cs typeface="Georgia"/>
              </a:rPr>
              <a:t>trip</a:t>
            </a:r>
            <a:r>
              <a:rPr sz="5400" spc="-95" dirty="0">
                <a:solidFill>
                  <a:srgbClr val="006187"/>
                </a:solidFill>
                <a:latin typeface="Georgia"/>
                <a:cs typeface="Georgia"/>
              </a:rPr>
              <a:t> </a:t>
            </a:r>
            <a:r>
              <a:rPr sz="5400" spc="-5" dirty="0">
                <a:solidFill>
                  <a:srgbClr val="006187"/>
                </a:solidFill>
                <a:latin typeface="Georgia"/>
                <a:cs typeface="Georgia"/>
              </a:rPr>
              <a:t>together!</a:t>
            </a:r>
            <a:endParaRPr sz="5400">
              <a:latin typeface="Georgia"/>
              <a:cs typeface="Georgi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746500" y="3421379"/>
            <a:ext cx="52406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Where </a:t>
            </a:r>
            <a:r>
              <a:rPr sz="3000" spc="-10" dirty="0">
                <a:solidFill>
                  <a:srgbClr val="005A7C"/>
                </a:solidFill>
                <a:latin typeface="Century Gothic"/>
                <a:cs typeface="Century Gothic"/>
              </a:rPr>
              <a:t>are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we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going</a:t>
            </a:r>
            <a:r>
              <a:rPr sz="3000" spc="-55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today?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1760200" y="76212"/>
            <a:ext cx="1181100" cy="44448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760200" y="254000"/>
            <a:ext cx="241300" cy="26670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584450" y="4470400"/>
            <a:ext cx="6120460" cy="266496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00346" y="4470400"/>
            <a:ext cx="1700953" cy="31069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584450" y="7129271"/>
            <a:ext cx="6120460" cy="178612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00346" y="7571232"/>
            <a:ext cx="1700953" cy="134416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584450" y="8915412"/>
            <a:ext cx="7816850" cy="43178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87527" y="659190"/>
            <a:ext cx="8517328" cy="77638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17897" y="3051"/>
            <a:ext cx="430530" cy="0"/>
          </a:xfrm>
          <a:custGeom>
            <a:avLst/>
            <a:gdLst/>
            <a:ahLst/>
            <a:cxnLst/>
            <a:rect l="l" t="t" r="r" b="b"/>
            <a:pathLst>
              <a:path w="430529">
                <a:moveTo>
                  <a:pt x="0" y="0"/>
                </a:moveTo>
                <a:lnTo>
                  <a:pt x="430137" y="0"/>
                </a:lnTo>
              </a:path>
            </a:pathLst>
          </a:custGeom>
          <a:ln w="91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46159" y="4577"/>
            <a:ext cx="1553210" cy="0"/>
          </a:xfrm>
          <a:custGeom>
            <a:avLst/>
            <a:gdLst/>
            <a:ahLst/>
            <a:cxnLst/>
            <a:rect l="l" t="t" r="r" b="b"/>
            <a:pathLst>
              <a:path w="1553210">
                <a:moveTo>
                  <a:pt x="0" y="0"/>
                </a:moveTo>
                <a:lnTo>
                  <a:pt x="1552764" y="0"/>
                </a:lnTo>
              </a:path>
            </a:pathLst>
          </a:custGeom>
          <a:ln w="122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33354" y="6103"/>
            <a:ext cx="967105" cy="0"/>
          </a:xfrm>
          <a:custGeom>
            <a:avLst/>
            <a:gdLst/>
            <a:ahLst/>
            <a:cxnLst/>
            <a:rect l="l" t="t" r="r" b="b"/>
            <a:pathLst>
              <a:path w="967104">
                <a:moveTo>
                  <a:pt x="0" y="0"/>
                </a:moveTo>
                <a:lnTo>
                  <a:pt x="967046" y="0"/>
                </a:lnTo>
              </a:path>
            </a:pathLst>
          </a:custGeom>
          <a:ln w="122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5718" y="4577"/>
            <a:ext cx="442595" cy="0"/>
          </a:xfrm>
          <a:custGeom>
            <a:avLst/>
            <a:gdLst/>
            <a:ahLst/>
            <a:cxnLst/>
            <a:rect l="l" t="t" r="r" b="b"/>
            <a:pathLst>
              <a:path w="442594">
                <a:moveTo>
                  <a:pt x="0" y="0"/>
                </a:moveTo>
                <a:lnTo>
                  <a:pt x="442339" y="0"/>
                </a:lnTo>
              </a:path>
            </a:pathLst>
          </a:custGeom>
          <a:ln w="152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81259" y="4577"/>
            <a:ext cx="589280" cy="0"/>
          </a:xfrm>
          <a:custGeom>
            <a:avLst/>
            <a:gdLst/>
            <a:ahLst/>
            <a:cxnLst/>
            <a:rect l="l" t="t" r="r" b="b"/>
            <a:pathLst>
              <a:path w="589280">
                <a:moveTo>
                  <a:pt x="0" y="0"/>
                </a:moveTo>
                <a:lnTo>
                  <a:pt x="588769" y="0"/>
                </a:lnTo>
              </a:path>
            </a:pathLst>
          </a:custGeom>
          <a:ln w="152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16723" y="9155"/>
            <a:ext cx="430530" cy="0"/>
          </a:xfrm>
          <a:custGeom>
            <a:avLst/>
            <a:gdLst/>
            <a:ahLst/>
            <a:cxnLst/>
            <a:rect l="l" t="t" r="r" b="b"/>
            <a:pathLst>
              <a:path w="430529">
                <a:moveTo>
                  <a:pt x="0" y="0"/>
                </a:moveTo>
                <a:lnTo>
                  <a:pt x="430137" y="0"/>
                </a:lnTo>
              </a:path>
            </a:pathLst>
          </a:custGeom>
          <a:ln w="122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62249" y="4577"/>
            <a:ext cx="662305" cy="0"/>
          </a:xfrm>
          <a:custGeom>
            <a:avLst/>
            <a:gdLst/>
            <a:ahLst/>
            <a:cxnLst/>
            <a:rect l="l" t="t" r="r" b="b"/>
            <a:pathLst>
              <a:path w="662304">
                <a:moveTo>
                  <a:pt x="0" y="0"/>
                </a:moveTo>
                <a:lnTo>
                  <a:pt x="661984" y="0"/>
                </a:lnTo>
              </a:path>
            </a:pathLst>
          </a:custGeom>
          <a:ln w="152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99729" y="1177998"/>
            <a:ext cx="674370" cy="0"/>
          </a:xfrm>
          <a:custGeom>
            <a:avLst/>
            <a:gdLst/>
            <a:ahLst/>
            <a:cxnLst/>
            <a:rect l="l" t="t" r="r" b="b"/>
            <a:pathLst>
              <a:path w="674370">
                <a:moveTo>
                  <a:pt x="0" y="0"/>
                </a:moveTo>
                <a:lnTo>
                  <a:pt x="674186" y="0"/>
                </a:lnTo>
              </a:path>
            </a:pathLst>
          </a:custGeom>
          <a:ln w="122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19675" y="1174946"/>
            <a:ext cx="1455420" cy="0"/>
          </a:xfrm>
          <a:custGeom>
            <a:avLst/>
            <a:gdLst/>
            <a:ahLst/>
            <a:cxnLst/>
            <a:rect l="l" t="t" r="r" b="b"/>
            <a:pathLst>
              <a:path w="1455420">
                <a:moveTo>
                  <a:pt x="0" y="0"/>
                </a:moveTo>
                <a:lnTo>
                  <a:pt x="1455144" y="0"/>
                </a:lnTo>
              </a:path>
            </a:pathLst>
          </a:custGeom>
          <a:ln w="122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20579" y="1177998"/>
            <a:ext cx="1370330" cy="0"/>
          </a:xfrm>
          <a:custGeom>
            <a:avLst/>
            <a:gdLst/>
            <a:ahLst/>
            <a:cxnLst/>
            <a:rect l="l" t="t" r="r" b="b"/>
            <a:pathLst>
              <a:path w="1370329">
                <a:moveTo>
                  <a:pt x="0" y="0"/>
                </a:moveTo>
                <a:lnTo>
                  <a:pt x="1369727" y="0"/>
                </a:lnTo>
              </a:path>
            </a:pathLst>
          </a:custGeom>
          <a:ln w="122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11661" y="1174946"/>
            <a:ext cx="2138680" cy="0"/>
          </a:xfrm>
          <a:custGeom>
            <a:avLst/>
            <a:gdLst/>
            <a:ahLst/>
            <a:cxnLst/>
            <a:rect l="l" t="t" r="r" b="b"/>
            <a:pathLst>
              <a:path w="2138679">
                <a:moveTo>
                  <a:pt x="0" y="0"/>
                </a:moveTo>
                <a:lnTo>
                  <a:pt x="2138483" y="0"/>
                </a:lnTo>
              </a:path>
            </a:pathLst>
          </a:custGeom>
          <a:ln w="122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35162" y="9750533"/>
            <a:ext cx="424180" cy="0"/>
          </a:xfrm>
          <a:custGeom>
            <a:avLst/>
            <a:gdLst/>
            <a:ahLst/>
            <a:cxnLst/>
            <a:rect l="l" t="t" r="r" b="b"/>
            <a:pathLst>
              <a:path w="424179">
                <a:moveTo>
                  <a:pt x="0" y="0"/>
                </a:moveTo>
                <a:lnTo>
                  <a:pt x="424035" y="0"/>
                </a:lnTo>
              </a:path>
            </a:pathLst>
          </a:custGeom>
          <a:ln w="91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68755" y="9747481"/>
            <a:ext cx="412115" cy="0"/>
          </a:xfrm>
          <a:custGeom>
            <a:avLst/>
            <a:gdLst/>
            <a:ahLst/>
            <a:cxnLst/>
            <a:rect l="l" t="t" r="r" b="b"/>
            <a:pathLst>
              <a:path w="412115">
                <a:moveTo>
                  <a:pt x="0" y="0"/>
                </a:moveTo>
                <a:lnTo>
                  <a:pt x="411833" y="0"/>
                </a:lnTo>
              </a:path>
            </a:pathLst>
          </a:custGeom>
          <a:ln w="122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299490" y="9747481"/>
            <a:ext cx="436245" cy="0"/>
          </a:xfrm>
          <a:custGeom>
            <a:avLst/>
            <a:gdLst/>
            <a:ahLst/>
            <a:cxnLst/>
            <a:rect l="l" t="t" r="r" b="b"/>
            <a:pathLst>
              <a:path w="436245">
                <a:moveTo>
                  <a:pt x="0" y="0"/>
                </a:moveTo>
                <a:lnTo>
                  <a:pt x="436238" y="0"/>
                </a:lnTo>
              </a:path>
            </a:pathLst>
          </a:custGeom>
          <a:ln w="122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030432" y="9747481"/>
            <a:ext cx="924560" cy="0"/>
          </a:xfrm>
          <a:custGeom>
            <a:avLst/>
            <a:gdLst/>
            <a:ahLst/>
            <a:cxnLst/>
            <a:rect l="l" t="t" r="r" b="b"/>
            <a:pathLst>
              <a:path w="924559">
                <a:moveTo>
                  <a:pt x="0" y="0"/>
                </a:moveTo>
                <a:lnTo>
                  <a:pt x="924337" y="0"/>
                </a:lnTo>
              </a:path>
            </a:pathLst>
          </a:custGeom>
          <a:ln w="122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592952" y="9750533"/>
            <a:ext cx="412115" cy="0"/>
          </a:xfrm>
          <a:custGeom>
            <a:avLst/>
            <a:gdLst/>
            <a:ahLst/>
            <a:cxnLst/>
            <a:rect l="l" t="t" r="r" b="b"/>
            <a:pathLst>
              <a:path w="412115">
                <a:moveTo>
                  <a:pt x="0" y="0"/>
                </a:moveTo>
                <a:lnTo>
                  <a:pt x="411833" y="0"/>
                </a:lnTo>
              </a:path>
            </a:pathLst>
          </a:custGeom>
          <a:ln w="91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572421" y="1213591"/>
            <a:ext cx="1879600" cy="454659"/>
          </a:xfrm>
          <a:custGeom>
            <a:avLst/>
            <a:gdLst/>
            <a:ahLst/>
            <a:cxnLst/>
            <a:rect l="l" t="t" r="r" b="b"/>
            <a:pathLst>
              <a:path w="1879600" h="454660">
                <a:moveTo>
                  <a:pt x="0" y="0"/>
                </a:moveTo>
                <a:lnTo>
                  <a:pt x="1879180" y="0"/>
                </a:lnTo>
                <a:lnTo>
                  <a:pt x="1879180" y="454139"/>
                </a:lnTo>
                <a:lnTo>
                  <a:pt x="0" y="454139"/>
                </a:lnTo>
                <a:lnTo>
                  <a:pt x="0" y="0"/>
                </a:lnTo>
                <a:close/>
              </a:path>
            </a:pathLst>
          </a:custGeom>
          <a:solidFill>
            <a:srgbClr val="7070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9559722" y="1206498"/>
            <a:ext cx="1909445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850" dirty="0">
                <a:solidFill>
                  <a:srgbClr val="D8D8DB"/>
                </a:solidFill>
                <a:latin typeface="Courier New"/>
                <a:cs typeface="Courier New"/>
              </a:rPr>
              <a:t>ACADEMY</a:t>
            </a:r>
            <a:endParaRPr sz="21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695785" y="7721600"/>
            <a:ext cx="889914" cy="20240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95700" y="8242300"/>
            <a:ext cx="8006180" cy="15033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6700" y="0"/>
            <a:ext cx="4486655" cy="16569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47259" y="0"/>
            <a:ext cx="3139440" cy="1511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6700" y="1650911"/>
            <a:ext cx="900112" cy="4144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00594" y="1511300"/>
            <a:ext cx="2721876" cy="26936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216375" y="1690687"/>
            <a:ext cx="1810524" cy="38640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66812" y="2065337"/>
            <a:ext cx="5434614" cy="25905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95331" y="2065337"/>
            <a:ext cx="911357" cy="56562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00592" y="4198824"/>
            <a:ext cx="2721879" cy="270276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66812" y="4649792"/>
            <a:ext cx="5434614" cy="26997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216375" y="5548693"/>
            <a:ext cx="1810524" cy="217290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00594" y="6895490"/>
            <a:ext cx="2721876" cy="82610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66812" y="7343412"/>
            <a:ext cx="2715780" cy="89888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76500" y="7343419"/>
            <a:ext cx="2724927" cy="37818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95700" y="7721600"/>
            <a:ext cx="8331200" cy="5207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66812" y="1511300"/>
            <a:ext cx="6719887" cy="55403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540490" y="2332990"/>
            <a:ext cx="4492625" cy="440817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065" marR="5080" algn="ctr">
              <a:lnSpc>
                <a:spcPts val="4300"/>
              </a:lnSpc>
              <a:spcBef>
                <a:spcPts val="260"/>
              </a:spcBef>
            </a:pPr>
            <a:r>
              <a:rPr sz="3600" spc="-5" dirty="0">
                <a:solidFill>
                  <a:srgbClr val="422E1F"/>
                </a:solidFill>
                <a:latin typeface="Arial"/>
                <a:cs typeface="Arial"/>
              </a:rPr>
              <a:t>Sally </a:t>
            </a:r>
            <a:r>
              <a:rPr sz="3600" spc="40" dirty="0">
                <a:solidFill>
                  <a:srgbClr val="422E1F"/>
                </a:solidFill>
                <a:latin typeface="Arial"/>
                <a:cs typeface="Arial"/>
              </a:rPr>
              <a:t>the </a:t>
            </a:r>
            <a:r>
              <a:rPr sz="3600" spc="114" dirty="0">
                <a:solidFill>
                  <a:srgbClr val="422E1F"/>
                </a:solidFill>
                <a:latin typeface="Arial"/>
                <a:cs typeface="Arial"/>
              </a:rPr>
              <a:t>dog </a:t>
            </a:r>
            <a:r>
              <a:rPr sz="3600" spc="15" dirty="0">
                <a:solidFill>
                  <a:srgbClr val="422E1F"/>
                </a:solidFill>
                <a:latin typeface="Arial"/>
                <a:cs typeface="Arial"/>
              </a:rPr>
              <a:t>is</a:t>
            </a:r>
            <a:r>
              <a:rPr sz="3600" spc="-175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55" dirty="0">
                <a:solidFill>
                  <a:srgbClr val="422E1F"/>
                </a:solidFill>
                <a:latin typeface="Arial"/>
                <a:cs typeface="Arial"/>
              </a:rPr>
              <a:t>going  on </a:t>
            </a:r>
            <a:r>
              <a:rPr sz="3600" spc="-40" dirty="0">
                <a:solidFill>
                  <a:srgbClr val="422E1F"/>
                </a:solidFill>
                <a:latin typeface="Arial"/>
                <a:cs typeface="Arial"/>
              </a:rPr>
              <a:t>a</a:t>
            </a:r>
            <a:r>
              <a:rPr sz="3600" spc="-50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50" dirty="0">
                <a:solidFill>
                  <a:srgbClr val="422E1F"/>
                </a:solidFill>
                <a:latin typeface="Arial"/>
                <a:cs typeface="Arial"/>
              </a:rPr>
              <a:t>trip!</a:t>
            </a: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700">
              <a:latin typeface="Times New Roman"/>
              <a:cs typeface="Times New Roman"/>
            </a:endParaRPr>
          </a:p>
          <a:p>
            <a:pPr marL="300990" marR="294640" algn="ctr">
              <a:lnSpc>
                <a:spcPts val="4300"/>
              </a:lnSpc>
            </a:pPr>
            <a:r>
              <a:rPr sz="3600" spc="-20" dirty="0">
                <a:solidFill>
                  <a:srgbClr val="422E1F"/>
                </a:solidFill>
                <a:latin typeface="Arial"/>
                <a:cs typeface="Arial"/>
              </a:rPr>
              <a:t>She </a:t>
            </a:r>
            <a:r>
              <a:rPr sz="3600" spc="15" dirty="0">
                <a:solidFill>
                  <a:srgbClr val="422E1F"/>
                </a:solidFill>
                <a:latin typeface="Arial"/>
                <a:cs typeface="Arial"/>
              </a:rPr>
              <a:t>is </a:t>
            </a:r>
            <a:r>
              <a:rPr sz="3600" spc="55" dirty="0">
                <a:solidFill>
                  <a:srgbClr val="422E1F"/>
                </a:solidFill>
                <a:latin typeface="Arial"/>
                <a:cs typeface="Arial"/>
              </a:rPr>
              <a:t>going </a:t>
            </a:r>
            <a:r>
              <a:rPr sz="3600" spc="114" dirty="0">
                <a:solidFill>
                  <a:srgbClr val="422E1F"/>
                </a:solidFill>
                <a:latin typeface="Arial"/>
                <a:cs typeface="Arial"/>
              </a:rPr>
              <a:t>to</a:t>
            </a:r>
            <a:r>
              <a:rPr sz="3600" spc="-55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35" dirty="0">
                <a:solidFill>
                  <a:srgbClr val="422E1F"/>
                </a:solidFill>
                <a:latin typeface="Arial"/>
                <a:cs typeface="Arial"/>
              </a:rPr>
              <a:t>the  </a:t>
            </a:r>
            <a:r>
              <a:rPr sz="3600" spc="50" dirty="0">
                <a:solidFill>
                  <a:srgbClr val="422E1F"/>
                </a:solidFill>
                <a:latin typeface="Arial"/>
                <a:cs typeface="Arial"/>
              </a:rPr>
              <a:t>balloon</a:t>
            </a:r>
            <a:r>
              <a:rPr sz="3600" spc="0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25" dirty="0">
                <a:solidFill>
                  <a:srgbClr val="422E1F"/>
                </a:solidFill>
                <a:latin typeface="Arial"/>
                <a:cs typeface="Arial"/>
              </a:rPr>
              <a:t>festival.</a:t>
            </a: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800">
              <a:latin typeface="Times New Roman"/>
              <a:cs typeface="Times New Roman"/>
            </a:endParaRPr>
          </a:p>
          <a:p>
            <a:pPr marL="254000" marR="248920" algn="ctr">
              <a:lnSpc>
                <a:spcPts val="4300"/>
              </a:lnSpc>
            </a:pPr>
            <a:r>
              <a:rPr sz="3600" spc="-5" dirty="0">
                <a:solidFill>
                  <a:srgbClr val="422E1F"/>
                </a:solidFill>
                <a:latin typeface="Arial"/>
                <a:cs typeface="Arial"/>
              </a:rPr>
              <a:t>Sally </a:t>
            </a:r>
            <a:r>
              <a:rPr sz="3600" spc="75" dirty="0">
                <a:solidFill>
                  <a:srgbClr val="422E1F"/>
                </a:solidFill>
                <a:latin typeface="Arial"/>
                <a:cs typeface="Arial"/>
              </a:rPr>
              <a:t>knows what</a:t>
            </a:r>
            <a:r>
              <a:rPr sz="3600" spc="-114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-40" dirty="0">
                <a:solidFill>
                  <a:srgbClr val="422E1F"/>
                </a:solidFill>
                <a:latin typeface="Arial"/>
                <a:cs typeface="Arial"/>
              </a:rPr>
              <a:t>a  </a:t>
            </a:r>
            <a:r>
              <a:rPr sz="3600" spc="50" dirty="0">
                <a:solidFill>
                  <a:srgbClr val="422E1F"/>
                </a:solidFill>
                <a:latin typeface="Arial"/>
                <a:cs typeface="Arial"/>
              </a:rPr>
              <a:t>balloon </a:t>
            </a:r>
            <a:r>
              <a:rPr sz="3600" spc="15" dirty="0">
                <a:solidFill>
                  <a:srgbClr val="422E1F"/>
                </a:solidFill>
                <a:latin typeface="Arial"/>
                <a:cs typeface="Arial"/>
              </a:rPr>
              <a:t>is</a:t>
            </a:r>
            <a:r>
              <a:rPr sz="3600" spc="-45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50" dirty="0">
                <a:solidFill>
                  <a:srgbClr val="422E1F"/>
                </a:solidFill>
                <a:latin typeface="Arial"/>
                <a:cs typeface="Arial"/>
              </a:rPr>
              <a:t>but....</a:t>
            </a:r>
            <a:endParaRPr sz="36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347200" y="673100"/>
            <a:ext cx="2705100" cy="101758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347200" y="1511300"/>
            <a:ext cx="2679700" cy="17938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250828" y="7721600"/>
            <a:ext cx="1334871" cy="20240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95700" y="8470900"/>
            <a:ext cx="7561223" cy="12747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6700" y="0"/>
            <a:ext cx="4486655" cy="16569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47259" y="0"/>
            <a:ext cx="3139440" cy="1282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6700" y="1650911"/>
            <a:ext cx="1187450" cy="4144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43113" y="1282700"/>
            <a:ext cx="1687034" cy="31460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54150" y="2065337"/>
            <a:ext cx="6057493" cy="236340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07077" y="2065337"/>
            <a:ext cx="340607" cy="56562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525584" y="2033587"/>
            <a:ext cx="2018715" cy="23951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54150" y="4422648"/>
            <a:ext cx="6057493" cy="270357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843113" y="4422648"/>
            <a:ext cx="2023059" cy="27035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861613" y="4422648"/>
            <a:ext cx="1682686" cy="315467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54150" y="7120128"/>
            <a:ext cx="2354249" cy="13507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03840" y="7120128"/>
            <a:ext cx="3707809" cy="6014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43113" y="7120128"/>
            <a:ext cx="2023059" cy="6014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861613" y="7571244"/>
            <a:ext cx="1682686" cy="15035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95700" y="7721600"/>
            <a:ext cx="7848600" cy="7493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54150" y="1282700"/>
            <a:ext cx="6432550" cy="78263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58912" y="7747000"/>
            <a:ext cx="10083800" cy="673100"/>
          </a:xfrm>
          <a:custGeom>
            <a:avLst/>
            <a:gdLst/>
            <a:ahLst/>
            <a:cxnLst/>
            <a:rect l="l" t="t" r="r" b="b"/>
            <a:pathLst>
              <a:path w="10083800" h="673100">
                <a:moveTo>
                  <a:pt x="0" y="0"/>
                </a:moveTo>
                <a:lnTo>
                  <a:pt x="10083800" y="0"/>
                </a:lnTo>
                <a:lnTo>
                  <a:pt x="10083800" y="673100"/>
                </a:lnTo>
                <a:lnTo>
                  <a:pt x="0" y="6731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571687" y="7796530"/>
            <a:ext cx="78670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422E1F"/>
                </a:solidFill>
                <a:latin typeface="Arial"/>
                <a:cs typeface="Arial"/>
              </a:rPr>
              <a:t>Sally </a:t>
            </a:r>
            <a:r>
              <a:rPr sz="3600" dirty="0">
                <a:solidFill>
                  <a:srgbClr val="422E1F"/>
                </a:solidFill>
                <a:latin typeface="Arial"/>
                <a:cs typeface="Arial"/>
              </a:rPr>
              <a:t>has </a:t>
            </a:r>
            <a:r>
              <a:rPr sz="3600" spc="-5" dirty="0">
                <a:solidFill>
                  <a:srgbClr val="422E1F"/>
                </a:solidFill>
                <a:latin typeface="Arial"/>
                <a:cs typeface="Arial"/>
              </a:rPr>
              <a:t>never </a:t>
            </a:r>
            <a:r>
              <a:rPr sz="3600" spc="-10" dirty="0">
                <a:solidFill>
                  <a:srgbClr val="422E1F"/>
                </a:solidFill>
                <a:latin typeface="Arial"/>
                <a:cs typeface="Arial"/>
              </a:rPr>
              <a:t>seen </a:t>
            </a:r>
            <a:r>
              <a:rPr sz="3600" spc="-40" dirty="0">
                <a:solidFill>
                  <a:srgbClr val="422E1F"/>
                </a:solidFill>
                <a:latin typeface="Arial"/>
                <a:cs typeface="Arial"/>
              </a:rPr>
              <a:t>a </a:t>
            </a:r>
            <a:r>
              <a:rPr sz="3600" spc="85" dirty="0">
                <a:solidFill>
                  <a:srgbClr val="422E1F"/>
                </a:solidFill>
                <a:latin typeface="Arial"/>
                <a:cs typeface="Arial"/>
              </a:rPr>
              <a:t>hot </a:t>
            </a:r>
            <a:r>
              <a:rPr sz="3600" spc="-5" dirty="0">
                <a:solidFill>
                  <a:srgbClr val="422E1F"/>
                </a:solidFill>
                <a:latin typeface="Arial"/>
                <a:cs typeface="Arial"/>
              </a:rPr>
              <a:t>air</a:t>
            </a:r>
            <a:r>
              <a:rPr sz="3600" spc="35" dirty="0">
                <a:solidFill>
                  <a:srgbClr val="422E1F"/>
                </a:solidFill>
                <a:latin typeface="Arial"/>
                <a:cs typeface="Arial"/>
              </a:rPr>
              <a:t> balloon!</a:t>
            </a:r>
            <a:endParaRPr sz="36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410700" y="1016000"/>
            <a:ext cx="2705100" cy="101758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410700" y="1282700"/>
            <a:ext cx="2133600" cy="75088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695785" y="7721600"/>
            <a:ext cx="889914" cy="20240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95700" y="8331200"/>
            <a:ext cx="8006180" cy="14144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6700" y="0"/>
            <a:ext cx="4486655" cy="16569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47259" y="0"/>
            <a:ext cx="3139440" cy="1409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6700" y="1650911"/>
            <a:ext cx="874712" cy="4144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31812" y="1409700"/>
            <a:ext cx="1792234" cy="43308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1412" y="2065337"/>
            <a:ext cx="5358416" cy="23738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93738" y="2065337"/>
            <a:ext cx="1344168" cy="54063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41412" y="4433094"/>
            <a:ext cx="5358416" cy="260584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17951" y="2033587"/>
            <a:ext cx="2231135" cy="56880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831812" y="5734494"/>
            <a:ext cx="1792234" cy="19871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41412" y="7032853"/>
            <a:ext cx="2679208" cy="129834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14524" y="7032853"/>
            <a:ext cx="2685304" cy="68874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93738" y="7465631"/>
            <a:ext cx="1344168" cy="25596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95700" y="7721587"/>
            <a:ext cx="8153400" cy="60961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41412" y="1409700"/>
            <a:ext cx="6745287" cy="65563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03312" y="6985000"/>
            <a:ext cx="5080000" cy="1765300"/>
          </a:xfrm>
          <a:custGeom>
            <a:avLst/>
            <a:gdLst/>
            <a:ahLst/>
            <a:cxnLst/>
            <a:rect l="l" t="t" r="r" b="b"/>
            <a:pathLst>
              <a:path w="5080000" h="1765300">
                <a:moveTo>
                  <a:pt x="0" y="0"/>
                </a:moveTo>
                <a:lnTo>
                  <a:pt x="5080000" y="0"/>
                </a:lnTo>
                <a:lnTo>
                  <a:pt x="5080000" y="1765300"/>
                </a:lnTo>
                <a:lnTo>
                  <a:pt x="0" y="1765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103312" y="7031990"/>
            <a:ext cx="5118100" cy="16662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1160">
              <a:lnSpc>
                <a:spcPts val="4310"/>
              </a:lnSpc>
              <a:spcBef>
                <a:spcPts val="100"/>
              </a:spcBef>
            </a:pPr>
            <a:r>
              <a:rPr sz="3600" spc="-5" dirty="0">
                <a:solidFill>
                  <a:srgbClr val="422E1F"/>
                </a:solidFill>
                <a:latin typeface="Arial"/>
                <a:cs typeface="Arial"/>
              </a:rPr>
              <a:t>Sally </a:t>
            </a:r>
            <a:r>
              <a:rPr sz="3600" spc="15" dirty="0">
                <a:solidFill>
                  <a:srgbClr val="422E1F"/>
                </a:solidFill>
                <a:latin typeface="Arial"/>
                <a:cs typeface="Arial"/>
              </a:rPr>
              <a:t>smells</a:t>
            </a:r>
            <a:r>
              <a:rPr sz="3600" spc="0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55" dirty="0">
                <a:solidFill>
                  <a:srgbClr val="422E1F"/>
                </a:solidFill>
                <a:latin typeface="Arial"/>
                <a:cs typeface="Arial"/>
              </a:rPr>
              <a:t>chicken.</a:t>
            </a:r>
            <a:endParaRPr sz="3600">
              <a:latin typeface="Arial"/>
              <a:cs typeface="Arial"/>
            </a:endParaRPr>
          </a:p>
          <a:p>
            <a:pPr marL="107950" marR="131445" algn="ctr">
              <a:lnSpc>
                <a:spcPts val="4300"/>
              </a:lnSpc>
              <a:spcBef>
                <a:spcPts val="150"/>
              </a:spcBef>
            </a:pPr>
            <a:r>
              <a:rPr sz="3600" spc="-20" dirty="0">
                <a:solidFill>
                  <a:srgbClr val="422E1F"/>
                </a:solidFill>
                <a:latin typeface="Arial"/>
                <a:cs typeface="Arial"/>
              </a:rPr>
              <a:t>She </a:t>
            </a:r>
            <a:r>
              <a:rPr sz="3600" spc="65" dirty="0">
                <a:solidFill>
                  <a:srgbClr val="422E1F"/>
                </a:solidFill>
                <a:latin typeface="Arial"/>
                <a:cs typeface="Arial"/>
              </a:rPr>
              <a:t>follows </a:t>
            </a:r>
            <a:r>
              <a:rPr sz="3600" dirty="0">
                <a:solidFill>
                  <a:srgbClr val="422E1F"/>
                </a:solidFill>
                <a:latin typeface="Arial"/>
                <a:cs typeface="Arial"/>
              </a:rPr>
              <a:t>her </a:t>
            </a:r>
            <a:r>
              <a:rPr sz="3600" spc="25" dirty="0">
                <a:solidFill>
                  <a:srgbClr val="422E1F"/>
                </a:solidFill>
                <a:latin typeface="Arial"/>
                <a:cs typeface="Arial"/>
              </a:rPr>
              <a:t>nose</a:t>
            </a:r>
            <a:r>
              <a:rPr sz="3600" spc="-50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114" dirty="0">
                <a:solidFill>
                  <a:srgbClr val="422E1F"/>
                </a:solidFill>
                <a:latin typeface="Arial"/>
                <a:cs typeface="Arial"/>
              </a:rPr>
              <a:t>to  </a:t>
            </a:r>
            <a:r>
              <a:rPr sz="3600" spc="-40" dirty="0">
                <a:solidFill>
                  <a:srgbClr val="422E1F"/>
                </a:solidFill>
                <a:latin typeface="Arial"/>
                <a:cs typeface="Arial"/>
              </a:rPr>
              <a:t>a</a:t>
            </a:r>
            <a:r>
              <a:rPr sz="3600" spc="5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40" dirty="0">
                <a:solidFill>
                  <a:srgbClr val="422E1F"/>
                </a:solidFill>
                <a:latin typeface="Arial"/>
                <a:cs typeface="Arial"/>
              </a:rPr>
              <a:t>balloon.</a:t>
            </a:r>
            <a:endParaRPr sz="36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221412" y="6985000"/>
            <a:ext cx="5704205" cy="1739900"/>
          </a:xfrm>
          <a:custGeom>
            <a:avLst/>
            <a:gdLst/>
            <a:ahLst/>
            <a:cxnLst/>
            <a:rect l="l" t="t" r="r" b="b"/>
            <a:pathLst>
              <a:path w="5704205" h="1739900">
                <a:moveTo>
                  <a:pt x="0" y="0"/>
                </a:moveTo>
                <a:lnTo>
                  <a:pt x="5703887" y="0"/>
                </a:lnTo>
                <a:lnTo>
                  <a:pt x="5703887" y="1739900"/>
                </a:lnTo>
                <a:lnTo>
                  <a:pt x="0" y="1739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221412" y="7293609"/>
            <a:ext cx="5704205" cy="11201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00330" marR="27305" indent="-60960">
              <a:lnSpc>
                <a:spcPts val="4300"/>
              </a:lnSpc>
              <a:spcBef>
                <a:spcPts val="259"/>
              </a:spcBef>
            </a:pPr>
            <a:r>
              <a:rPr sz="3600" spc="25" dirty="0">
                <a:solidFill>
                  <a:srgbClr val="422E1F"/>
                </a:solidFill>
                <a:latin typeface="Arial"/>
                <a:cs typeface="Arial"/>
              </a:rPr>
              <a:t>People </a:t>
            </a:r>
            <a:r>
              <a:rPr sz="3600" spc="85" dirty="0">
                <a:solidFill>
                  <a:srgbClr val="422E1F"/>
                </a:solidFill>
                <a:latin typeface="Arial"/>
                <a:cs typeface="Arial"/>
              </a:rPr>
              <a:t>watch </a:t>
            </a:r>
            <a:r>
              <a:rPr sz="3600" spc="40" dirty="0">
                <a:solidFill>
                  <a:srgbClr val="422E1F"/>
                </a:solidFill>
                <a:latin typeface="Arial"/>
                <a:cs typeface="Arial"/>
              </a:rPr>
              <a:t>the</a:t>
            </a:r>
            <a:r>
              <a:rPr sz="3600" spc="-125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40" dirty="0">
                <a:solidFill>
                  <a:srgbClr val="422E1F"/>
                </a:solidFill>
                <a:latin typeface="Arial"/>
                <a:cs typeface="Arial"/>
              </a:rPr>
              <a:t>balloons.  </a:t>
            </a:r>
            <a:r>
              <a:rPr sz="3600" spc="-5" dirty="0">
                <a:solidFill>
                  <a:srgbClr val="422E1F"/>
                </a:solidFill>
                <a:latin typeface="Arial"/>
                <a:cs typeface="Arial"/>
              </a:rPr>
              <a:t>Sally </a:t>
            </a:r>
            <a:r>
              <a:rPr sz="3600" spc="55" dirty="0">
                <a:solidFill>
                  <a:srgbClr val="422E1F"/>
                </a:solidFill>
                <a:latin typeface="Arial"/>
                <a:cs typeface="Arial"/>
              </a:rPr>
              <a:t>watches </a:t>
            </a:r>
            <a:r>
              <a:rPr sz="3600" spc="40" dirty="0">
                <a:solidFill>
                  <a:srgbClr val="422E1F"/>
                </a:solidFill>
                <a:latin typeface="Arial"/>
                <a:cs typeface="Arial"/>
              </a:rPr>
              <a:t>the</a:t>
            </a:r>
            <a:r>
              <a:rPr sz="3600" spc="-40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50" dirty="0">
                <a:solidFill>
                  <a:srgbClr val="422E1F"/>
                </a:solidFill>
                <a:latin typeface="Arial"/>
                <a:cs typeface="Arial"/>
              </a:rPr>
              <a:t>chicken.</a:t>
            </a:r>
            <a:endParaRPr sz="36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410700" y="1016000"/>
            <a:ext cx="2705100" cy="101758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410700" y="1409700"/>
            <a:ext cx="2438400" cy="62388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695785" y="7721600"/>
            <a:ext cx="889914" cy="20240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95700" y="8382000"/>
            <a:ext cx="8006180" cy="13636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6700" y="0"/>
            <a:ext cx="4486655" cy="16569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47259" y="0"/>
            <a:ext cx="3139440" cy="1371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6700" y="1650911"/>
            <a:ext cx="863600" cy="4144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43113" y="1371600"/>
            <a:ext cx="1684748" cy="30693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30300" y="2065337"/>
            <a:ext cx="6045314" cy="23755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71042" y="2065337"/>
            <a:ext cx="676642" cy="56562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523298" y="2033587"/>
            <a:ext cx="2020773" cy="24073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539502" y="2033587"/>
            <a:ext cx="334996" cy="56880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30300" y="4434852"/>
            <a:ext cx="6045314" cy="263650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843113" y="4434852"/>
            <a:ext cx="2020773" cy="263650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859327" y="4434852"/>
            <a:ext cx="1684743" cy="307541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30300" y="7065264"/>
            <a:ext cx="2687243" cy="131673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12973" y="7065264"/>
            <a:ext cx="3362640" cy="65633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43113" y="7065264"/>
            <a:ext cx="2020773" cy="65633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859327" y="7504176"/>
            <a:ext cx="1684743" cy="2174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95700" y="7721600"/>
            <a:ext cx="8178800" cy="6604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30300" y="1371600"/>
            <a:ext cx="6756400" cy="69373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090612" y="7118350"/>
            <a:ext cx="5080000" cy="12192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81280" rIns="0" bIns="0" rtlCol="0">
            <a:spAutoFit/>
          </a:bodyPr>
          <a:lstStyle/>
          <a:p>
            <a:pPr marL="1285875" marR="1905" indent="-1268730">
              <a:lnSpc>
                <a:spcPts val="4300"/>
              </a:lnSpc>
              <a:spcBef>
                <a:spcPts val="640"/>
              </a:spcBef>
            </a:pPr>
            <a:r>
              <a:rPr sz="3600" spc="-5" dirty="0">
                <a:solidFill>
                  <a:srgbClr val="422E1F"/>
                </a:solidFill>
                <a:latin typeface="Arial"/>
                <a:cs typeface="Arial"/>
              </a:rPr>
              <a:t>Sally </a:t>
            </a:r>
            <a:r>
              <a:rPr sz="3600" spc="65" dirty="0">
                <a:solidFill>
                  <a:srgbClr val="422E1F"/>
                </a:solidFill>
                <a:latin typeface="Arial"/>
                <a:cs typeface="Arial"/>
              </a:rPr>
              <a:t>follows </a:t>
            </a:r>
            <a:r>
              <a:rPr sz="3600" dirty="0">
                <a:solidFill>
                  <a:srgbClr val="422E1F"/>
                </a:solidFill>
                <a:latin typeface="Arial"/>
                <a:cs typeface="Arial"/>
              </a:rPr>
              <a:t>her </a:t>
            </a:r>
            <a:r>
              <a:rPr sz="3600" spc="25" dirty="0">
                <a:solidFill>
                  <a:srgbClr val="422E1F"/>
                </a:solidFill>
                <a:latin typeface="Arial"/>
                <a:cs typeface="Arial"/>
              </a:rPr>
              <a:t>nose</a:t>
            </a:r>
            <a:r>
              <a:rPr sz="3600" spc="-75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114" dirty="0">
                <a:solidFill>
                  <a:srgbClr val="422E1F"/>
                </a:solidFill>
                <a:latin typeface="Arial"/>
                <a:cs typeface="Arial"/>
              </a:rPr>
              <a:t>to  </a:t>
            </a:r>
            <a:r>
              <a:rPr sz="3600" spc="40" dirty="0">
                <a:solidFill>
                  <a:srgbClr val="422E1F"/>
                </a:solidFill>
                <a:latin typeface="Arial"/>
                <a:cs typeface="Arial"/>
              </a:rPr>
              <a:t>the</a:t>
            </a:r>
            <a:r>
              <a:rPr sz="3600" spc="0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50" dirty="0">
                <a:solidFill>
                  <a:srgbClr val="422E1F"/>
                </a:solidFill>
                <a:latin typeface="Arial"/>
                <a:cs typeface="Arial"/>
              </a:rPr>
              <a:t>chicken!</a:t>
            </a:r>
            <a:endParaRPr sz="36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187228" y="7536180"/>
            <a:ext cx="42265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6080" algn="l"/>
              </a:tabLst>
            </a:pPr>
            <a:r>
              <a:rPr sz="3600" dirty="0">
                <a:solidFill>
                  <a:srgbClr val="422E1F"/>
                </a:solidFill>
                <a:latin typeface="Arial"/>
                <a:cs typeface="Arial"/>
              </a:rPr>
              <a:t>Oh</a:t>
            </a:r>
            <a:r>
              <a:rPr sz="3600" spc="5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15" dirty="0">
                <a:solidFill>
                  <a:srgbClr val="422E1F"/>
                </a:solidFill>
                <a:latin typeface="Arial"/>
                <a:cs typeface="Arial"/>
              </a:rPr>
              <a:t>no!	</a:t>
            </a:r>
            <a:r>
              <a:rPr sz="3600" spc="-5" dirty="0">
                <a:solidFill>
                  <a:srgbClr val="422E1F"/>
                </a:solidFill>
                <a:latin typeface="Arial"/>
                <a:cs typeface="Arial"/>
              </a:rPr>
              <a:t>Sally </a:t>
            </a:r>
            <a:r>
              <a:rPr sz="3600" spc="10" dirty="0">
                <a:solidFill>
                  <a:srgbClr val="422E1F"/>
                </a:solidFill>
                <a:latin typeface="Arial"/>
                <a:cs typeface="Arial"/>
              </a:rPr>
              <a:t>falls</a:t>
            </a:r>
            <a:r>
              <a:rPr sz="3600" spc="-25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422E1F"/>
                </a:solidFill>
                <a:latin typeface="Arial"/>
                <a:cs typeface="Arial"/>
              </a:rPr>
              <a:t>in!</a:t>
            </a:r>
            <a:endParaRPr sz="36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410700" y="1016000"/>
            <a:ext cx="2705100" cy="101758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410700" y="1371612"/>
            <a:ext cx="2463800" cy="66197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695785" y="7721600"/>
            <a:ext cx="889914" cy="20240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95700" y="8297862"/>
            <a:ext cx="4449571" cy="1447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39176" y="8120926"/>
            <a:ext cx="3562704" cy="1624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6700" y="0"/>
            <a:ext cx="5830822" cy="12425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91428" y="0"/>
            <a:ext cx="1795272" cy="1168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6700" y="1236484"/>
            <a:ext cx="582625" cy="8288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28233" y="1168400"/>
            <a:ext cx="2041356" cy="26751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665019" y="2033574"/>
            <a:ext cx="2034855" cy="225496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49312" y="2065337"/>
            <a:ext cx="6106845" cy="266820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51590" y="2065337"/>
            <a:ext cx="681211" cy="56562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28233" y="3837432"/>
            <a:ext cx="2041343" cy="26822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65019" y="4282440"/>
            <a:ext cx="2034855" cy="268223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49312" y="4727460"/>
            <a:ext cx="6106845" cy="268222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628233" y="6513576"/>
            <a:ext cx="2041343" cy="12080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665019" y="6958596"/>
            <a:ext cx="2034855" cy="76300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49312" y="7403592"/>
            <a:ext cx="3052813" cy="89427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97553" y="7403592"/>
            <a:ext cx="3058604" cy="31800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95700" y="7721600"/>
            <a:ext cx="8004175" cy="57626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9312" y="1168400"/>
            <a:ext cx="7037387" cy="89693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9312" y="7054850"/>
            <a:ext cx="5080000" cy="1219200"/>
          </a:xfrm>
          <a:custGeom>
            <a:avLst/>
            <a:gdLst/>
            <a:ahLst/>
            <a:cxnLst/>
            <a:rect l="l" t="t" r="r" b="b"/>
            <a:pathLst>
              <a:path w="5080000" h="1219200">
                <a:moveTo>
                  <a:pt x="0" y="0"/>
                </a:moveTo>
                <a:lnTo>
                  <a:pt x="5080000" y="0"/>
                </a:lnTo>
                <a:lnTo>
                  <a:pt x="5080000" y="1219200"/>
                </a:lnTo>
                <a:lnTo>
                  <a:pt x="0" y="12192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41293" y="7103109"/>
            <a:ext cx="5100320" cy="11201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2150745" marR="5080" indent="-2138680">
              <a:lnSpc>
                <a:spcPts val="4300"/>
              </a:lnSpc>
              <a:spcBef>
                <a:spcPts val="259"/>
              </a:spcBef>
            </a:pPr>
            <a:r>
              <a:rPr sz="3600" spc="-10" dirty="0">
                <a:solidFill>
                  <a:srgbClr val="422E1F"/>
                </a:solidFill>
                <a:latin typeface="Arial"/>
                <a:cs typeface="Arial"/>
              </a:rPr>
              <a:t>Sally </a:t>
            </a:r>
            <a:r>
              <a:rPr sz="3600" spc="50" dirty="0">
                <a:solidFill>
                  <a:srgbClr val="422E1F"/>
                </a:solidFill>
                <a:latin typeface="Arial"/>
                <a:cs typeface="Arial"/>
              </a:rPr>
              <a:t>grabs </a:t>
            </a:r>
            <a:r>
              <a:rPr sz="3600" spc="-40" dirty="0">
                <a:solidFill>
                  <a:srgbClr val="422E1F"/>
                </a:solidFill>
                <a:latin typeface="Arial"/>
                <a:cs typeface="Arial"/>
              </a:rPr>
              <a:t>a </a:t>
            </a:r>
            <a:r>
              <a:rPr sz="3600" spc="35" dirty="0">
                <a:solidFill>
                  <a:srgbClr val="422E1F"/>
                </a:solidFill>
                <a:latin typeface="Arial"/>
                <a:cs typeface="Arial"/>
              </a:rPr>
              <a:t>rope </a:t>
            </a:r>
            <a:r>
              <a:rPr sz="3600" spc="114" dirty="0">
                <a:solidFill>
                  <a:srgbClr val="422E1F"/>
                </a:solidFill>
                <a:latin typeface="Arial"/>
                <a:cs typeface="Arial"/>
              </a:rPr>
              <a:t>to</a:t>
            </a:r>
            <a:r>
              <a:rPr sz="3600" spc="-15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60" dirty="0">
                <a:solidFill>
                  <a:srgbClr val="422E1F"/>
                </a:solidFill>
                <a:latin typeface="Arial"/>
                <a:cs typeface="Arial"/>
              </a:rPr>
              <a:t>get  out.</a:t>
            </a:r>
            <a:endParaRPr sz="36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929312" y="7061200"/>
            <a:ext cx="5770880" cy="1212850"/>
          </a:xfrm>
          <a:custGeom>
            <a:avLst/>
            <a:gdLst/>
            <a:ahLst/>
            <a:cxnLst/>
            <a:rect l="l" t="t" r="r" b="b"/>
            <a:pathLst>
              <a:path w="5770880" h="1212850">
                <a:moveTo>
                  <a:pt x="0" y="0"/>
                </a:moveTo>
                <a:lnTo>
                  <a:pt x="5770562" y="0"/>
                </a:lnTo>
                <a:lnTo>
                  <a:pt x="5770562" y="1212850"/>
                </a:lnTo>
                <a:lnTo>
                  <a:pt x="0" y="12128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157497" y="7106284"/>
            <a:ext cx="5319395" cy="11201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indent="584835">
              <a:lnSpc>
                <a:spcPts val="4300"/>
              </a:lnSpc>
              <a:spcBef>
                <a:spcPts val="259"/>
              </a:spcBef>
            </a:pPr>
            <a:r>
              <a:rPr sz="3600" spc="-40" dirty="0">
                <a:solidFill>
                  <a:srgbClr val="422E1F"/>
                </a:solidFill>
                <a:latin typeface="Arial"/>
                <a:cs typeface="Arial"/>
              </a:rPr>
              <a:t>The </a:t>
            </a:r>
            <a:r>
              <a:rPr sz="3600" spc="35" dirty="0">
                <a:solidFill>
                  <a:srgbClr val="422E1F"/>
                </a:solidFill>
                <a:latin typeface="Arial"/>
                <a:cs typeface="Arial"/>
              </a:rPr>
              <a:t>rope </a:t>
            </a:r>
            <a:r>
              <a:rPr sz="3600" spc="25" dirty="0">
                <a:solidFill>
                  <a:srgbClr val="422E1F"/>
                </a:solidFill>
                <a:latin typeface="Arial"/>
                <a:cs typeface="Arial"/>
              </a:rPr>
              <a:t>makes </a:t>
            </a:r>
            <a:r>
              <a:rPr sz="3600" spc="35" dirty="0">
                <a:solidFill>
                  <a:srgbClr val="422E1F"/>
                </a:solidFill>
                <a:latin typeface="Arial"/>
                <a:cs typeface="Arial"/>
              </a:rPr>
              <a:t>the  </a:t>
            </a:r>
            <a:r>
              <a:rPr sz="3600" spc="50" dirty="0">
                <a:solidFill>
                  <a:srgbClr val="422E1F"/>
                </a:solidFill>
                <a:latin typeface="Arial"/>
                <a:cs typeface="Arial"/>
              </a:rPr>
              <a:t>balloon </a:t>
            </a:r>
            <a:r>
              <a:rPr sz="3600" spc="30" dirty="0">
                <a:solidFill>
                  <a:srgbClr val="422E1F"/>
                </a:solidFill>
                <a:latin typeface="Arial"/>
                <a:cs typeface="Arial"/>
              </a:rPr>
              <a:t>fly </a:t>
            </a:r>
            <a:r>
              <a:rPr sz="3600" spc="425" dirty="0">
                <a:solidFill>
                  <a:srgbClr val="422E1F"/>
                </a:solidFill>
                <a:latin typeface="Arial"/>
                <a:cs typeface="Arial"/>
              </a:rPr>
              <a:t>o</a:t>
            </a:r>
            <a:r>
              <a:rPr sz="3600" spc="425" dirty="0">
                <a:solidFill>
                  <a:srgbClr val="422E1F"/>
                </a:solidFill>
                <a:latin typeface="Lucida Sans"/>
                <a:cs typeface="Lucida Sans"/>
              </a:rPr>
              <a:t>" </a:t>
            </a:r>
            <a:r>
              <a:rPr sz="3600" spc="40" dirty="0">
                <a:solidFill>
                  <a:srgbClr val="422E1F"/>
                </a:solidFill>
                <a:latin typeface="Arial"/>
                <a:cs typeface="Arial"/>
              </a:rPr>
              <a:t>the</a:t>
            </a:r>
            <a:r>
              <a:rPr sz="3600" spc="-630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35" dirty="0">
                <a:solidFill>
                  <a:srgbClr val="422E1F"/>
                </a:solidFill>
                <a:latin typeface="Arial"/>
                <a:cs typeface="Arial"/>
              </a:rPr>
              <a:t>ground!</a:t>
            </a:r>
            <a:endParaRPr sz="36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9410700" y="1016000"/>
            <a:ext cx="2705100" cy="101758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410700" y="1168400"/>
            <a:ext cx="2289175" cy="86518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250828" y="7721600"/>
            <a:ext cx="1334871" cy="20240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95700" y="8477237"/>
            <a:ext cx="7561223" cy="1268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6700" y="0"/>
            <a:ext cx="5830822" cy="12425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91428" y="0"/>
            <a:ext cx="1795272" cy="1177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6700" y="1236484"/>
            <a:ext cx="1103312" cy="8288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783678" y="1177937"/>
            <a:ext cx="1693892" cy="31959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70012" y="2065337"/>
            <a:ext cx="6079909" cy="230854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45357" y="2065337"/>
            <a:ext cx="342892" cy="56562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473006" y="2033587"/>
            <a:ext cx="2028431" cy="234029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70012" y="4367784"/>
            <a:ext cx="6079909" cy="274624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783678" y="4367784"/>
            <a:ext cx="2032202" cy="274624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811321" y="4367784"/>
            <a:ext cx="1690116" cy="32003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70012" y="7107935"/>
            <a:ext cx="2365238" cy="136931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30688" y="7107935"/>
            <a:ext cx="3719240" cy="61366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783678" y="7107935"/>
            <a:ext cx="2032202" cy="61366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811321" y="7562100"/>
            <a:ext cx="1690116" cy="1594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95700" y="7721600"/>
            <a:ext cx="7805737" cy="75565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70012" y="1177937"/>
            <a:ext cx="6516687" cy="8873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70012" y="7105650"/>
            <a:ext cx="10261600" cy="1219200"/>
          </a:xfrm>
          <a:custGeom>
            <a:avLst/>
            <a:gdLst/>
            <a:ahLst/>
            <a:cxnLst/>
            <a:rect l="l" t="t" r="r" b="b"/>
            <a:pathLst>
              <a:path w="10261600" h="1219200">
                <a:moveTo>
                  <a:pt x="0" y="0"/>
                </a:moveTo>
                <a:lnTo>
                  <a:pt x="10261600" y="0"/>
                </a:lnTo>
                <a:lnTo>
                  <a:pt x="10261600" y="1219200"/>
                </a:lnTo>
                <a:lnTo>
                  <a:pt x="0" y="12192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770898" y="7153909"/>
            <a:ext cx="9469755" cy="11201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764664" marR="5080" indent="-1752600">
              <a:lnSpc>
                <a:spcPts val="4300"/>
              </a:lnSpc>
              <a:spcBef>
                <a:spcPts val="259"/>
              </a:spcBef>
              <a:tabLst>
                <a:tab pos="7381875" algn="l"/>
              </a:tabLst>
            </a:pPr>
            <a:r>
              <a:rPr sz="3600" spc="-5" dirty="0">
                <a:solidFill>
                  <a:srgbClr val="422E1F"/>
                </a:solidFill>
                <a:latin typeface="Arial"/>
                <a:cs typeface="Arial"/>
              </a:rPr>
              <a:t>Sally hears </a:t>
            </a:r>
            <a:r>
              <a:rPr sz="3600" dirty="0">
                <a:solidFill>
                  <a:srgbClr val="422E1F"/>
                </a:solidFill>
                <a:latin typeface="Arial"/>
                <a:cs typeface="Arial"/>
              </a:rPr>
              <a:t>her </a:t>
            </a:r>
            <a:r>
              <a:rPr sz="3600" spc="10" dirty="0">
                <a:solidFill>
                  <a:srgbClr val="422E1F"/>
                </a:solidFill>
                <a:latin typeface="Arial"/>
                <a:cs typeface="Arial"/>
              </a:rPr>
              <a:t>name</a:t>
            </a:r>
            <a:r>
              <a:rPr sz="3600" spc="100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50" dirty="0">
                <a:solidFill>
                  <a:srgbClr val="422E1F"/>
                </a:solidFill>
                <a:latin typeface="Arial"/>
                <a:cs typeface="Arial"/>
              </a:rPr>
              <a:t>being</a:t>
            </a:r>
            <a:r>
              <a:rPr sz="3600" spc="15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35" dirty="0">
                <a:solidFill>
                  <a:srgbClr val="422E1F"/>
                </a:solidFill>
                <a:latin typeface="Arial"/>
                <a:cs typeface="Arial"/>
              </a:rPr>
              <a:t>called.	</a:t>
            </a:r>
            <a:r>
              <a:rPr sz="3600" spc="-20" dirty="0">
                <a:solidFill>
                  <a:srgbClr val="422E1F"/>
                </a:solidFill>
                <a:latin typeface="Arial"/>
                <a:cs typeface="Arial"/>
              </a:rPr>
              <a:t>She </a:t>
            </a:r>
            <a:r>
              <a:rPr sz="3600" spc="15" dirty="0">
                <a:solidFill>
                  <a:srgbClr val="422E1F"/>
                </a:solidFill>
                <a:latin typeface="Arial"/>
                <a:cs typeface="Arial"/>
              </a:rPr>
              <a:t>is</a:t>
            </a:r>
            <a:r>
              <a:rPr sz="3600" spc="-25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80" dirty="0">
                <a:solidFill>
                  <a:srgbClr val="422E1F"/>
                </a:solidFill>
                <a:latin typeface="Arial"/>
                <a:cs typeface="Arial"/>
              </a:rPr>
              <a:t>not  </a:t>
            </a:r>
            <a:r>
              <a:rPr sz="3600" spc="25" dirty="0">
                <a:solidFill>
                  <a:srgbClr val="422E1F"/>
                </a:solidFill>
                <a:latin typeface="Arial"/>
                <a:cs typeface="Arial"/>
              </a:rPr>
              <a:t>afraid </a:t>
            </a:r>
            <a:r>
              <a:rPr sz="3600" spc="40" dirty="0">
                <a:solidFill>
                  <a:srgbClr val="422E1F"/>
                </a:solidFill>
                <a:latin typeface="Arial"/>
                <a:cs typeface="Arial"/>
              </a:rPr>
              <a:t>when </a:t>
            </a:r>
            <a:r>
              <a:rPr sz="3600" dirty="0">
                <a:solidFill>
                  <a:srgbClr val="422E1F"/>
                </a:solidFill>
                <a:latin typeface="Arial"/>
                <a:cs typeface="Arial"/>
              </a:rPr>
              <a:t>she </a:t>
            </a:r>
            <a:r>
              <a:rPr sz="3600" spc="60" dirty="0">
                <a:solidFill>
                  <a:srgbClr val="422E1F"/>
                </a:solidFill>
                <a:latin typeface="Arial"/>
                <a:cs typeface="Arial"/>
              </a:rPr>
              <a:t>looks</a:t>
            </a:r>
            <a:r>
              <a:rPr sz="3600" spc="-30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90" dirty="0">
                <a:solidFill>
                  <a:srgbClr val="422E1F"/>
                </a:solidFill>
                <a:latin typeface="Arial"/>
                <a:cs typeface="Arial"/>
              </a:rPr>
              <a:t>down.</a:t>
            </a:r>
            <a:endParaRPr sz="36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410700" y="1016000"/>
            <a:ext cx="2705100" cy="101758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410700" y="1177937"/>
            <a:ext cx="2090737" cy="85564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95700" y="8115300"/>
            <a:ext cx="7116266" cy="16303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05870" y="7721600"/>
            <a:ext cx="1779828" cy="20240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6700" y="0"/>
            <a:ext cx="4486655" cy="16569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47259" y="0"/>
            <a:ext cx="3139440" cy="1435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6700" y="1650911"/>
            <a:ext cx="833437" cy="4144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39383" y="1435100"/>
            <a:ext cx="1804447" cy="40105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00137" y="2065337"/>
            <a:ext cx="5398102" cy="24904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92151" y="2065337"/>
            <a:ext cx="1353328" cy="516312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00137" y="4549682"/>
            <a:ext cx="5398102" cy="267878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37734" y="2033587"/>
            <a:ext cx="2249464" cy="56880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839383" y="5439563"/>
            <a:ext cx="1804447" cy="22820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00137" y="7222372"/>
            <a:ext cx="6745342" cy="8929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95700" y="7721587"/>
            <a:ext cx="8191500" cy="39371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00137" y="1435100"/>
            <a:ext cx="6786562" cy="63023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90612" y="7118350"/>
            <a:ext cx="10782300" cy="1219200"/>
          </a:xfrm>
          <a:custGeom>
            <a:avLst/>
            <a:gdLst/>
            <a:ahLst/>
            <a:cxnLst/>
            <a:rect l="l" t="t" r="r" b="b"/>
            <a:pathLst>
              <a:path w="10782300" h="1219200">
                <a:moveTo>
                  <a:pt x="0" y="0"/>
                </a:moveTo>
                <a:lnTo>
                  <a:pt x="10782300" y="0"/>
                </a:lnTo>
                <a:lnTo>
                  <a:pt x="10782300" y="1219200"/>
                </a:lnTo>
                <a:lnTo>
                  <a:pt x="0" y="12192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433828" y="7166609"/>
            <a:ext cx="10104755" cy="11201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689735" marR="5080" indent="-1677670">
              <a:lnSpc>
                <a:spcPts val="4300"/>
              </a:lnSpc>
              <a:spcBef>
                <a:spcPts val="259"/>
              </a:spcBef>
              <a:tabLst>
                <a:tab pos="5212080" algn="l"/>
              </a:tabLst>
            </a:pPr>
            <a:r>
              <a:rPr sz="3600" spc="-5" dirty="0">
                <a:solidFill>
                  <a:srgbClr val="422E1F"/>
                </a:solidFill>
                <a:latin typeface="Arial"/>
                <a:cs typeface="Arial"/>
              </a:rPr>
              <a:t>Sally </a:t>
            </a:r>
            <a:r>
              <a:rPr sz="3600" spc="15" dirty="0">
                <a:solidFill>
                  <a:srgbClr val="422E1F"/>
                </a:solidFill>
                <a:latin typeface="Arial"/>
                <a:cs typeface="Arial"/>
              </a:rPr>
              <a:t>is </a:t>
            </a:r>
            <a:r>
              <a:rPr sz="3600" spc="35" dirty="0">
                <a:solidFill>
                  <a:srgbClr val="422E1F"/>
                </a:solidFill>
                <a:latin typeface="Arial"/>
                <a:cs typeface="Arial"/>
              </a:rPr>
              <a:t>flying </a:t>
            </a:r>
            <a:r>
              <a:rPr sz="3600" spc="15" dirty="0">
                <a:solidFill>
                  <a:srgbClr val="422E1F"/>
                </a:solidFill>
                <a:latin typeface="Arial"/>
                <a:cs typeface="Arial"/>
              </a:rPr>
              <a:t>like </a:t>
            </a:r>
            <a:r>
              <a:rPr sz="3600" spc="-40" dirty="0">
                <a:solidFill>
                  <a:srgbClr val="422E1F"/>
                </a:solidFill>
                <a:latin typeface="Arial"/>
                <a:cs typeface="Arial"/>
              </a:rPr>
              <a:t>a</a:t>
            </a:r>
            <a:r>
              <a:rPr sz="3600" spc="15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40" dirty="0">
                <a:solidFill>
                  <a:srgbClr val="422E1F"/>
                </a:solidFill>
                <a:latin typeface="Arial"/>
                <a:cs typeface="Arial"/>
              </a:rPr>
              <a:t>bird!	</a:t>
            </a:r>
            <a:r>
              <a:rPr sz="3600" spc="-20" dirty="0">
                <a:solidFill>
                  <a:srgbClr val="422E1F"/>
                </a:solidFill>
                <a:latin typeface="Arial"/>
                <a:cs typeface="Arial"/>
              </a:rPr>
              <a:t>She </a:t>
            </a:r>
            <a:r>
              <a:rPr sz="3600" spc="15" dirty="0">
                <a:solidFill>
                  <a:srgbClr val="422E1F"/>
                </a:solidFill>
                <a:latin typeface="Arial"/>
                <a:cs typeface="Arial"/>
              </a:rPr>
              <a:t>is </a:t>
            </a:r>
            <a:r>
              <a:rPr sz="3600" spc="60" dirty="0">
                <a:solidFill>
                  <a:srgbClr val="422E1F"/>
                </a:solidFill>
                <a:latin typeface="Arial"/>
                <a:cs typeface="Arial"/>
              </a:rPr>
              <a:t>happy </a:t>
            </a:r>
            <a:r>
              <a:rPr sz="3600" spc="114" dirty="0">
                <a:solidFill>
                  <a:srgbClr val="422E1F"/>
                </a:solidFill>
                <a:latin typeface="Arial"/>
                <a:cs typeface="Arial"/>
              </a:rPr>
              <a:t>to </a:t>
            </a:r>
            <a:r>
              <a:rPr sz="3600" spc="55" dirty="0">
                <a:solidFill>
                  <a:srgbClr val="422E1F"/>
                </a:solidFill>
                <a:latin typeface="Arial"/>
                <a:cs typeface="Arial"/>
              </a:rPr>
              <a:t>be</a:t>
            </a:r>
            <a:r>
              <a:rPr sz="3600" spc="-160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80" dirty="0">
                <a:solidFill>
                  <a:srgbClr val="422E1F"/>
                </a:solidFill>
                <a:latin typeface="Arial"/>
                <a:cs typeface="Arial"/>
              </a:rPr>
              <a:t>with  </a:t>
            </a:r>
            <a:r>
              <a:rPr sz="3600" spc="40" dirty="0">
                <a:solidFill>
                  <a:srgbClr val="422E1F"/>
                </a:solidFill>
                <a:latin typeface="Arial"/>
                <a:cs typeface="Arial"/>
              </a:rPr>
              <a:t>the </a:t>
            </a:r>
            <a:r>
              <a:rPr sz="3600" spc="60" dirty="0">
                <a:solidFill>
                  <a:srgbClr val="422E1F"/>
                </a:solidFill>
                <a:latin typeface="Arial"/>
                <a:cs typeface="Arial"/>
              </a:rPr>
              <a:t>chicken </a:t>
            </a:r>
            <a:r>
              <a:rPr sz="3600" spc="65" dirty="0">
                <a:solidFill>
                  <a:srgbClr val="422E1F"/>
                </a:solidFill>
                <a:latin typeface="Arial"/>
                <a:cs typeface="Arial"/>
              </a:rPr>
              <a:t>that </a:t>
            </a:r>
            <a:r>
              <a:rPr sz="3600" spc="15" dirty="0">
                <a:solidFill>
                  <a:srgbClr val="422E1F"/>
                </a:solidFill>
                <a:latin typeface="Arial"/>
                <a:cs typeface="Arial"/>
              </a:rPr>
              <a:t>smells </a:t>
            </a:r>
            <a:r>
              <a:rPr sz="3600" spc="55" dirty="0">
                <a:solidFill>
                  <a:srgbClr val="422E1F"/>
                </a:solidFill>
                <a:latin typeface="Arial"/>
                <a:cs typeface="Arial"/>
              </a:rPr>
              <a:t>so</a:t>
            </a:r>
            <a:r>
              <a:rPr sz="3600" spc="-140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75" dirty="0">
                <a:solidFill>
                  <a:srgbClr val="422E1F"/>
                </a:solidFill>
                <a:latin typeface="Arial"/>
                <a:cs typeface="Arial"/>
              </a:rPr>
              <a:t>good!</a:t>
            </a:r>
            <a:endParaRPr sz="36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410700" y="1016000"/>
            <a:ext cx="2705100" cy="101758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410700" y="1435100"/>
            <a:ext cx="2476500" cy="5984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695785" y="7721600"/>
            <a:ext cx="889914" cy="20240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95700" y="8261337"/>
            <a:ext cx="8006180" cy="14843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6700" y="0"/>
            <a:ext cx="4486655" cy="16569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47259" y="0"/>
            <a:ext cx="3139440" cy="13382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6700" y="1650911"/>
            <a:ext cx="912812" cy="4144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22057" y="1338262"/>
            <a:ext cx="1777237" cy="43299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79512" y="2065337"/>
            <a:ext cx="5316474" cy="230482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89890" y="2065324"/>
            <a:ext cx="1338263" cy="533673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79512" y="4364066"/>
            <a:ext cx="5316475" cy="26052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593199" y="2033587"/>
            <a:ext cx="2216212" cy="56880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822057" y="5662155"/>
            <a:ext cx="1777224" cy="20594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9512" y="6963271"/>
            <a:ext cx="2658237" cy="129807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31653" y="6963282"/>
            <a:ext cx="2664333" cy="75831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89890" y="7395971"/>
            <a:ext cx="1338263" cy="32562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95700" y="7721600"/>
            <a:ext cx="8113712" cy="53975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79512" y="1338262"/>
            <a:ext cx="6707187" cy="72707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9512" y="7042150"/>
            <a:ext cx="10629900" cy="1219200"/>
          </a:xfrm>
          <a:custGeom>
            <a:avLst/>
            <a:gdLst/>
            <a:ahLst/>
            <a:cxnLst/>
            <a:rect l="l" t="t" r="r" b="b"/>
            <a:pathLst>
              <a:path w="10629900" h="1219200">
                <a:moveTo>
                  <a:pt x="0" y="0"/>
                </a:moveTo>
                <a:lnTo>
                  <a:pt x="10629900" y="0"/>
                </a:lnTo>
                <a:lnTo>
                  <a:pt x="10629900" y="1219200"/>
                </a:lnTo>
                <a:lnTo>
                  <a:pt x="0" y="12192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846792" y="6816090"/>
            <a:ext cx="9303385" cy="1666239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algn="ctr">
              <a:lnSpc>
                <a:spcPts val="4300"/>
              </a:lnSpc>
              <a:spcBef>
                <a:spcPts val="259"/>
              </a:spcBef>
            </a:pPr>
            <a:r>
              <a:rPr sz="3600" spc="-5" dirty="0">
                <a:solidFill>
                  <a:srgbClr val="422E1F"/>
                </a:solidFill>
                <a:latin typeface="Arial"/>
                <a:cs typeface="Arial"/>
              </a:rPr>
              <a:t>Everyone </a:t>
            </a:r>
            <a:r>
              <a:rPr sz="3600" spc="15" dirty="0">
                <a:solidFill>
                  <a:srgbClr val="422E1F"/>
                </a:solidFill>
                <a:latin typeface="Arial"/>
                <a:cs typeface="Arial"/>
              </a:rPr>
              <a:t>is </a:t>
            </a:r>
            <a:r>
              <a:rPr sz="3600" spc="50" dirty="0">
                <a:solidFill>
                  <a:srgbClr val="422E1F"/>
                </a:solidFill>
                <a:latin typeface="Arial"/>
                <a:cs typeface="Arial"/>
              </a:rPr>
              <a:t>trying </a:t>
            </a:r>
            <a:r>
              <a:rPr sz="3600" spc="114" dirty="0">
                <a:solidFill>
                  <a:srgbClr val="422E1F"/>
                </a:solidFill>
                <a:latin typeface="Arial"/>
                <a:cs typeface="Arial"/>
              </a:rPr>
              <a:t>to </a:t>
            </a:r>
            <a:r>
              <a:rPr sz="3600" spc="60" dirty="0">
                <a:solidFill>
                  <a:srgbClr val="422E1F"/>
                </a:solidFill>
                <a:latin typeface="Arial"/>
                <a:cs typeface="Arial"/>
              </a:rPr>
              <a:t>get </a:t>
            </a:r>
            <a:r>
              <a:rPr sz="3600" spc="-5" dirty="0">
                <a:solidFill>
                  <a:srgbClr val="422E1F"/>
                </a:solidFill>
                <a:latin typeface="Arial"/>
                <a:cs typeface="Arial"/>
              </a:rPr>
              <a:t>Sally </a:t>
            </a:r>
            <a:r>
              <a:rPr sz="3600" spc="110" dirty="0">
                <a:solidFill>
                  <a:srgbClr val="422E1F"/>
                </a:solidFill>
                <a:latin typeface="Arial"/>
                <a:cs typeface="Arial"/>
              </a:rPr>
              <a:t>down </a:t>
            </a:r>
            <a:r>
              <a:rPr sz="3600" spc="55" dirty="0">
                <a:solidFill>
                  <a:srgbClr val="422E1F"/>
                </a:solidFill>
                <a:latin typeface="Arial"/>
                <a:cs typeface="Arial"/>
              </a:rPr>
              <a:t>from</a:t>
            </a:r>
            <a:r>
              <a:rPr sz="3600" spc="-275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35" dirty="0">
                <a:solidFill>
                  <a:srgbClr val="422E1F"/>
                </a:solidFill>
                <a:latin typeface="Arial"/>
                <a:cs typeface="Arial"/>
              </a:rPr>
              <a:t>the  balloon!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4155"/>
              </a:lnSpc>
            </a:pPr>
            <a:r>
              <a:rPr sz="3600" spc="-25" dirty="0">
                <a:solidFill>
                  <a:srgbClr val="422E1F"/>
                </a:solidFill>
                <a:latin typeface="Arial"/>
                <a:cs typeface="Arial"/>
              </a:rPr>
              <a:t>They </a:t>
            </a:r>
            <a:r>
              <a:rPr sz="3600" spc="55" dirty="0">
                <a:solidFill>
                  <a:srgbClr val="422E1F"/>
                </a:solidFill>
                <a:latin typeface="Arial"/>
                <a:cs typeface="Arial"/>
              </a:rPr>
              <a:t>think </a:t>
            </a:r>
            <a:r>
              <a:rPr sz="3600" dirty="0">
                <a:solidFill>
                  <a:srgbClr val="422E1F"/>
                </a:solidFill>
                <a:latin typeface="Arial"/>
                <a:cs typeface="Arial"/>
              </a:rPr>
              <a:t>she </a:t>
            </a:r>
            <a:r>
              <a:rPr sz="3600" spc="15" dirty="0">
                <a:solidFill>
                  <a:srgbClr val="422E1F"/>
                </a:solidFill>
                <a:latin typeface="Arial"/>
                <a:cs typeface="Arial"/>
              </a:rPr>
              <a:t>is </a:t>
            </a:r>
            <a:r>
              <a:rPr sz="3600" spc="85" dirty="0">
                <a:solidFill>
                  <a:srgbClr val="422E1F"/>
                </a:solidFill>
                <a:latin typeface="Arial"/>
                <a:cs typeface="Arial"/>
              </a:rPr>
              <a:t>stuck </a:t>
            </a:r>
            <a:r>
              <a:rPr sz="3600" spc="15" dirty="0">
                <a:solidFill>
                  <a:srgbClr val="422E1F"/>
                </a:solidFill>
                <a:latin typeface="Arial"/>
                <a:cs typeface="Arial"/>
              </a:rPr>
              <a:t>in </a:t>
            </a:r>
            <a:r>
              <a:rPr sz="3600" spc="40" dirty="0">
                <a:solidFill>
                  <a:srgbClr val="422E1F"/>
                </a:solidFill>
                <a:latin typeface="Arial"/>
                <a:cs typeface="Arial"/>
              </a:rPr>
              <a:t>the</a:t>
            </a:r>
            <a:r>
              <a:rPr sz="3600" spc="-90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-15" dirty="0">
                <a:solidFill>
                  <a:srgbClr val="422E1F"/>
                </a:solidFill>
                <a:latin typeface="Arial"/>
                <a:cs typeface="Arial"/>
              </a:rPr>
              <a:t>air!</a:t>
            </a:r>
            <a:endParaRPr sz="36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410700" y="1016000"/>
            <a:ext cx="2705100" cy="101758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410700" y="1338262"/>
            <a:ext cx="2398712" cy="69532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80800" y="304812"/>
            <a:ext cx="1155700" cy="11302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9100" y="7759712"/>
            <a:ext cx="1612900" cy="15620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70000" y="1330274"/>
            <a:ext cx="347700" cy="4172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63720" y="922019"/>
            <a:ext cx="967422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b="0" i="0" dirty="0">
                <a:solidFill>
                  <a:srgbClr val="006187"/>
                </a:solidFill>
                <a:latin typeface="Georgia"/>
                <a:cs typeface="Georgia"/>
              </a:rPr>
              <a:t>What </a:t>
            </a:r>
            <a:r>
              <a:rPr sz="6400" b="0" i="0" spc="-5" dirty="0">
                <a:solidFill>
                  <a:srgbClr val="006187"/>
                </a:solidFill>
                <a:latin typeface="Georgia"/>
                <a:cs typeface="Georgia"/>
              </a:rPr>
              <a:t>did </a:t>
            </a:r>
            <a:r>
              <a:rPr sz="6400" b="0" i="0" dirty="0">
                <a:solidFill>
                  <a:srgbClr val="006187"/>
                </a:solidFill>
                <a:latin typeface="Georgia"/>
                <a:cs typeface="Georgia"/>
              </a:rPr>
              <a:t>I </a:t>
            </a:r>
            <a:r>
              <a:rPr sz="6400" b="0" i="0" spc="-5" dirty="0">
                <a:solidFill>
                  <a:srgbClr val="006187"/>
                </a:solidFill>
                <a:latin typeface="Georgia"/>
                <a:cs typeface="Georgia"/>
              </a:rPr>
              <a:t>learn last</a:t>
            </a:r>
            <a:r>
              <a:rPr sz="6400" b="0" i="0" spc="-75" dirty="0">
                <a:solidFill>
                  <a:srgbClr val="006187"/>
                </a:solidFill>
                <a:latin typeface="Georgia"/>
                <a:cs typeface="Georgia"/>
              </a:rPr>
              <a:t> </a:t>
            </a:r>
            <a:r>
              <a:rPr sz="6400" b="0" i="0" spc="-5" dirty="0">
                <a:solidFill>
                  <a:srgbClr val="006187"/>
                </a:solidFill>
                <a:latin typeface="Georgia"/>
                <a:cs typeface="Georgia"/>
              </a:rPr>
              <a:t>class?</a:t>
            </a:r>
            <a:endParaRPr sz="6400">
              <a:latin typeface="Georgia"/>
              <a:cs typeface="Georg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95400" y="2904807"/>
            <a:ext cx="200355" cy="1955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95400" y="3616007"/>
            <a:ext cx="200355" cy="1955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95400" y="4327207"/>
            <a:ext cx="200355" cy="1955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930408" y="2452689"/>
            <a:ext cx="4476750" cy="2159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5600"/>
              </a:lnSpc>
              <a:spcBef>
                <a:spcPts val="95"/>
              </a:spcBef>
            </a:pP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Sounds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of the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letters</a:t>
            </a:r>
            <a:r>
              <a:rPr sz="3000" spc="-90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‘SS’ 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Negation</a:t>
            </a:r>
            <a:endParaRPr sz="3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000"/>
              </a:spcBef>
            </a:pP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New Australia</a:t>
            </a:r>
            <a:r>
              <a:rPr sz="3000" spc="-30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spc="-35" dirty="0">
                <a:solidFill>
                  <a:srgbClr val="005A7C"/>
                </a:solidFill>
                <a:latin typeface="Century Gothic"/>
                <a:cs typeface="Century Gothic"/>
              </a:rPr>
              <a:t>Words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760200" y="76212"/>
            <a:ext cx="1181100" cy="4444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760200" y="304812"/>
            <a:ext cx="876287" cy="2158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98712" y="5956312"/>
            <a:ext cx="1790700" cy="19335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15062" y="5864212"/>
            <a:ext cx="2667000" cy="20097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85237" y="2449525"/>
            <a:ext cx="2176462" cy="246378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695785" y="7721600"/>
            <a:ext cx="889914" cy="20240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95700" y="8483600"/>
            <a:ext cx="8006180" cy="12620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6700" y="0"/>
            <a:ext cx="4486655" cy="16569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47259" y="12"/>
            <a:ext cx="3139440" cy="12477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6700" y="1650911"/>
            <a:ext cx="912812" cy="4144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22539" y="1247775"/>
            <a:ext cx="1664175" cy="316877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79512" y="2065337"/>
            <a:ext cx="5982385" cy="23512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57326" y="2065337"/>
            <a:ext cx="669784" cy="56562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482149" y="2033574"/>
            <a:ext cx="2000199" cy="238297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77782" y="2033587"/>
            <a:ext cx="331630" cy="56880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9512" y="4410456"/>
            <a:ext cx="5982385" cy="272186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822539" y="4410456"/>
            <a:ext cx="1997913" cy="272186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815892" y="4410456"/>
            <a:ext cx="1666461" cy="317296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79512" y="7126223"/>
            <a:ext cx="2658605" cy="13573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33547" y="7126223"/>
            <a:ext cx="3328351" cy="59537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22539" y="7126223"/>
            <a:ext cx="1997913" cy="59537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815893" y="7577328"/>
            <a:ext cx="1666455" cy="1442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95700" y="7721600"/>
            <a:ext cx="8113712" cy="7620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79512" y="1247775"/>
            <a:ext cx="6707187" cy="81756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512" y="7108825"/>
            <a:ext cx="10629900" cy="1219200"/>
          </a:xfrm>
          <a:custGeom>
            <a:avLst/>
            <a:gdLst/>
            <a:ahLst/>
            <a:cxnLst/>
            <a:rect l="l" t="t" r="r" b="b"/>
            <a:pathLst>
              <a:path w="10629900" h="1219200">
                <a:moveTo>
                  <a:pt x="0" y="0"/>
                </a:moveTo>
                <a:lnTo>
                  <a:pt x="10629900" y="0"/>
                </a:lnTo>
                <a:lnTo>
                  <a:pt x="10629900" y="1219200"/>
                </a:lnTo>
                <a:lnTo>
                  <a:pt x="0" y="12192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384831" y="7157084"/>
            <a:ext cx="8225790" cy="1120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310"/>
              </a:lnSpc>
              <a:spcBef>
                <a:spcPts val="100"/>
              </a:spcBef>
            </a:pPr>
            <a:r>
              <a:rPr sz="3600" spc="-35" dirty="0">
                <a:solidFill>
                  <a:srgbClr val="422E1F"/>
                </a:solidFill>
                <a:latin typeface="Arial"/>
                <a:cs typeface="Arial"/>
              </a:rPr>
              <a:t>A </a:t>
            </a:r>
            <a:r>
              <a:rPr sz="3600" spc="50" dirty="0">
                <a:solidFill>
                  <a:srgbClr val="422E1F"/>
                </a:solidFill>
                <a:latin typeface="Arial"/>
                <a:cs typeface="Arial"/>
              </a:rPr>
              <a:t>helicopter </a:t>
            </a:r>
            <a:r>
              <a:rPr sz="3600" spc="35" dirty="0">
                <a:solidFill>
                  <a:srgbClr val="422E1F"/>
                </a:solidFill>
                <a:latin typeface="Arial"/>
                <a:cs typeface="Arial"/>
              </a:rPr>
              <a:t>goes </a:t>
            </a:r>
            <a:r>
              <a:rPr sz="3600" spc="114" dirty="0">
                <a:solidFill>
                  <a:srgbClr val="422E1F"/>
                </a:solidFill>
                <a:latin typeface="Arial"/>
                <a:cs typeface="Arial"/>
              </a:rPr>
              <a:t>to </a:t>
            </a:r>
            <a:r>
              <a:rPr sz="3600" spc="-20" dirty="0">
                <a:solidFill>
                  <a:srgbClr val="422E1F"/>
                </a:solidFill>
                <a:latin typeface="Arial"/>
                <a:cs typeface="Arial"/>
              </a:rPr>
              <a:t>see </a:t>
            </a:r>
            <a:r>
              <a:rPr sz="3600" spc="40" dirty="0">
                <a:solidFill>
                  <a:srgbClr val="422E1F"/>
                </a:solidFill>
                <a:latin typeface="Arial"/>
                <a:cs typeface="Arial"/>
              </a:rPr>
              <a:t>if </a:t>
            </a:r>
            <a:r>
              <a:rPr sz="3600" spc="-5" dirty="0">
                <a:solidFill>
                  <a:srgbClr val="422E1F"/>
                </a:solidFill>
                <a:latin typeface="Arial"/>
                <a:cs typeface="Arial"/>
              </a:rPr>
              <a:t>Sally </a:t>
            </a:r>
            <a:r>
              <a:rPr sz="3600" spc="15" dirty="0">
                <a:solidFill>
                  <a:srgbClr val="422E1F"/>
                </a:solidFill>
                <a:latin typeface="Arial"/>
                <a:cs typeface="Arial"/>
              </a:rPr>
              <a:t>is</a:t>
            </a:r>
            <a:r>
              <a:rPr sz="3600" spc="-90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-20" dirty="0">
                <a:solidFill>
                  <a:srgbClr val="422E1F"/>
                </a:solidFill>
                <a:latin typeface="Arial"/>
                <a:cs typeface="Arial"/>
              </a:rPr>
              <a:t>okay.</a:t>
            </a:r>
            <a:endParaRPr sz="3600">
              <a:latin typeface="Arial"/>
              <a:cs typeface="Arial"/>
            </a:endParaRPr>
          </a:p>
          <a:p>
            <a:pPr marL="1905" algn="ctr">
              <a:lnSpc>
                <a:spcPts val="4310"/>
              </a:lnSpc>
            </a:pPr>
            <a:r>
              <a:rPr sz="3600" spc="-5" dirty="0">
                <a:solidFill>
                  <a:srgbClr val="422E1F"/>
                </a:solidFill>
                <a:latin typeface="Arial"/>
                <a:cs typeface="Arial"/>
              </a:rPr>
              <a:t>Sally </a:t>
            </a:r>
            <a:r>
              <a:rPr sz="3600" spc="15" dirty="0">
                <a:solidFill>
                  <a:srgbClr val="422E1F"/>
                </a:solidFill>
                <a:latin typeface="Arial"/>
                <a:cs typeface="Arial"/>
              </a:rPr>
              <a:t>is </a:t>
            </a:r>
            <a:r>
              <a:rPr sz="3600" spc="85" dirty="0">
                <a:solidFill>
                  <a:srgbClr val="422E1F"/>
                </a:solidFill>
                <a:latin typeface="Arial"/>
                <a:cs typeface="Arial"/>
              </a:rPr>
              <a:t>not</a:t>
            </a:r>
            <a:r>
              <a:rPr sz="3600" spc="15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25" dirty="0">
                <a:solidFill>
                  <a:srgbClr val="422E1F"/>
                </a:solidFill>
                <a:latin typeface="Arial"/>
                <a:cs typeface="Arial"/>
              </a:rPr>
              <a:t>scared.</a:t>
            </a:r>
            <a:endParaRPr sz="36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410700" y="1016000"/>
            <a:ext cx="2705100" cy="101758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410700" y="1247775"/>
            <a:ext cx="2398712" cy="7858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695785" y="7721600"/>
            <a:ext cx="889914" cy="20240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95700" y="8393100"/>
            <a:ext cx="8006180" cy="13525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6700" y="0"/>
            <a:ext cx="4486655" cy="16569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47259" y="0"/>
            <a:ext cx="3139440" cy="13557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6700" y="1650911"/>
            <a:ext cx="912812" cy="4144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22539" y="1355725"/>
            <a:ext cx="1664175" cy="30821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79512" y="2065337"/>
            <a:ext cx="5982385" cy="23725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57326" y="2065337"/>
            <a:ext cx="669784" cy="56562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482149" y="2033587"/>
            <a:ext cx="2000199" cy="24043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77782" y="2033587"/>
            <a:ext cx="331630" cy="56880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9512" y="4431792"/>
            <a:ext cx="5982385" cy="264871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822539" y="4431792"/>
            <a:ext cx="1997913" cy="264871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815892" y="4431792"/>
            <a:ext cx="1666461" cy="30876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79512" y="7074408"/>
            <a:ext cx="2658605" cy="13187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33547" y="7074408"/>
            <a:ext cx="3328351" cy="64719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22539" y="7074408"/>
            <a:ext cx="1997913" cy="64719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815893" y="7513320"/>
            <a:ext cx="1666455" cy="20827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95700" y="7721600"/>
            <a:ext cx="8113712" cy="67151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79512" y="1355725"/>
            <a:ext cx="6707187" cy="70961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512" y="7042150"/>
            <a:ext cx="10629900" cy="1219200"/>
          </a:xfrm>
          <a:custGeom>
            <a:avLst/>
            <a:gdLst/>
            <a:ahLst/>
            <a:cxnLst/>
            <a:rect l="l" t="t" r="r" b="b"/>
            <a:pathLst>
              <a:path w="10629900" h="1219200">
                <a:moveTo>
                  <a:pt x="0" y="0"/>
                </a:moveTo>
                <a:lnTo>
                  <a:pt x="10629900" y="0"/>
                </a:lnTo>
                <a:lnTo>
                  <a:pt x="10629900" y="1219200"/>
                </a:lnTo>
                <a:lnTo>
                  <a:pt x="0" y="12192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833316" y="7090409"/>
            <a:ext cx="9328150" cy="11201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4027804" marR="5080" indent="-4015740">
              <a:lnSpc>
                <a:spcPts val="4300"/>
              </a:lnSpc>
              <a:spcBef>
                <a:spcPts val="259"/>
              </a:spcBef>
            </a:pPr>
            <a:r>
              <a:rPr sz="3600" spc="-5" dirty="0">
                <a:solidFill>
                  <a:srgbClr val="422E1F"/>
                </a:solidFill>
                <a:latin typeface="Arial"/>
                <a:cs typeface="Arial"/>
              </a:rPr>
              <a:t>Everyone </a:t>
            </a:r>
            <a:r>
              <a:rPr sz="3600" spc="50" dirty="0">
                <a:solidFill>
                  <a:srgbClr val="422E1F"/>
                </a:solidFill>
                <a:latin typeface="Arial"/>
                <a:cs typeface="Arial"/>
              </a:rPr>
              <a:t>thinks </a:t>
            </a:r>
            <a:r>
              <a:rPr sz="3600" spc="80" dirty="0">
                <a:solidFill>
                  <a:srgbClr val="422E1F"/>
                </a:solidFill>
                <a:latin typeface="Arial"/>
                <a:cs typeface="Arial"/>
              </a:rPr>
              <a:t>of </a:t>
            </a:r>
            <a:r>
              <a:rPr sz="3600" spc="125" dirty="0">
                <a:solidFill>
                  <a:srgbClr val="422E1F"/>
                </a:solidFill>
                <a:latin typeface="Arial"/>
                <a:cs typeface="Arial"/>
              </a:rPr>
              <a:t>di</a:t>
            </a:r>
            <a:r>
              <a:rPr sz="3600" spc="125" dirty="0">
                <a:solidFill>
                  <a:srgbClr val="422E1F"/>
                </a:solidFill>
                <a:latin typeface="Lucida Sans"/>
                <a:cs typeface="Lucida Sans"/>
              </a:rPr>
              <a:t>"</a:t>
            </a:r>
            <a:r>
              <a:rPr sz="3600" spc="125" dirty="0">
                <a:solidFill>
                  <a:srgbClr val="422E1F"/>
                </a:solidFill>
                <a:latin typeface="Arial"/>
                <a:cs typeface="Arial"/>
              </a:rPr>
              <a:t>erent </a:t>
            </a:r>
            <a:r>
              <a:rPr sz="3600" spc="35" dirty="0">
                <a:solidFill>
                  <a:srgbClr val="422E1F"/>
                </a:solidFill>
                <a:latin typeface="Arial"/>
                <a:cs typeface="Arial"/>
              </a:rPr>
              <a:t>ways </a:t>
            </a:r>
            <a:r>
              <a:rPr sz="3600" spc="114" dirty="0">
                <a:solidFill>
                  <a:srgbClr val="422E1F"/>
                </a:solidFill>
                <a:latin typeface="Arial"/>
                <a:cs typeface="Arial"/>
              </a:rPr>
              <a:t>to </a:t>
            </a:r>
            <a:r>
              <a:rPr sz="3600" spc="60" dirty="0">
                <a:solidFill>
                  <a:srgbClr val="422E1F"/>
                </a:solidFill>
                <a:latin typeface="Arial"/>
                <a:cs typeface="Arial"/>
              </a:rPr>
              <a:t>get</a:t>
            </a:r>
            <a:r>
              <a:rPr sz="3600" spc="-375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422E1F"/>
                </a:solidFill>
                <a:latin typeface="Arial"/>
                <a:cs typeface="Arial"/>
              </a:rPr>
              <a:t>Sally  </a:t>
            </a:r>
            <a:r>
              <a:rPr sz="3600" spc="75" dirty="0">
                <a:solidFill>
                  <a:srgbClr val="422E1F"/>
                </a:solidFill>
                <a:latin typeface="Arial"/>
                <a:cs typeface="Arial"/>
              </a:rPr>
              <a:t>down!</a:t>
            </a:r>
            <a:endParaRPr sz="36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410700" y="1016000"/>
            <a:ext cx="2705100" cy="101758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410700" y="1355737"/>
            <a:ext cx="2398712" cy="67784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805870" y="7721600"/>
            <a:ext cx="1779828" cy="20240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95700" y="8432787"/>
            <a:ext cx="7116266" cy="13128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6700" y="0"/>
            <a:ext cx="4486655" cy="16569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47259" y="0"/>
            <a:ext cx="3139440" cy="1308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6700" y="1650911"/>
            <a:ext cx="1531937" cy="4144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40827" y="1308100"/>
            <a:ext cx="1684748" cy="31206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98637" y="2065337"/>
            <a:ext cx="6046761" cy="236340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521011" y="2033574"/>
            <a:ext cx="1680387" cy="284017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98637" y="4422648"/>
            <a:ext cx="6046761" cy="26791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840826" y="4422648"/>
            <a:ext cx="1684749" cy="3124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521011" y="4867656"/>
            <a:ext cx="1680387" cy="285394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98637" y="7095744"/>
            <a:ext cx="2016620" cy="133705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10687" y="7095756"/>
            <a:ext cx="4034711" cy="62584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40827" y="7540752"/>
            <a:ext cx="1684743" cy="18084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95700" y="7721600"/>
            <a:ext cx="7505700" cy="7112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98637" y="1308100"/>
            <a:ext cx="6088062" cy="75723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690812" y="7569200"/>
            <a:ext cx="7975600" cy="673100"/>
          </a:xfrm>
          <a:custGeom>
            <a:avLst/>
            <a:gdLst/>
            <a:ahLst/>
            <a:cxnLst/>
            <a:rect l="l" t="t" r="r" b="b"/>
            <a:pathLst>
              <a:path w="7975600" h="673100">
                <a:moveTo>
                  <a:pt x="0" y="0"/>
                </a:moveTo>
                <a:lnTo>
                  <a:pt x="7975600" y="0"/>
                </a:lnTo>
                <a:lnTo>
                  <a:pt x="7975600" y="673100"/>
                </a:lnTo>
                <a:lnTo>
                  <a:pt x="0" y="6731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874010" y="7618730"/>
            <a:ext cx="76187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40" dirty="0">
                <a:solidFill>
                  <a:srgbClr val="422E1F"/>
                </a:solidFill>
                <a:latin typeface="Arial"/>
                <a:cs typeface="Arial"/>
              </a:rPr>
              <a:t>Even </a:t>
            </a:r>
            <a:r>
              <a:rPr sz="3600" spc="10" dirty="0">
                <a:solidFill>
                  <a:srgbClr val="422E1F"/>
                </a:solidFill>
                <a:latin typeface="Arial"/>
                <a:cs typeface="Arial"/>
              </a:rPr>
              <a:t>airplanes </a:t>
            </a:r>
            <a:r>
              <a:rPr sz="3600" spc="-45" dirty="0">
                <a:solidFill>
                  <a:srgbClr val="422E1F"/>
                </a:solidFill>
                <a:latin typeface="Arial"/>
                <a:cs typeface="Arial"/>
              </a:rPr>
              <a:t>are </a:t>
            </a:r>
            <a:r>
              <a:rPr sz="3600" spc="35" dirty="0">
                <a:solidFill>
                  <a:srgbClr val="422E1F"/>
                </a:solidFill>
                <a:latin typeface="Arial"/>
                <a:cs typeface="Arial"/>
              </a:rPr>
              <a:t>sent </a:t>
            </a:r>
            <a:r>
              <a:rPr sz="3600" spc="114" dirty="0">
                <a:solidFill>
                  <a:srgbClr val="422E1F"/>
                </a:solidFill>
                <a:latin typeface="Arial"/>
                <a:cs typeface="Arial"/>
              </a:rPr>
              <a:t>to </a:t>
            </a:r>
            <a:r>
              <a:rPr sz="3600" spc="30" dirty="0">
                <a:solidFill>
                  <a:srgbClr val="422E1F"/>
                </a:solidFill>
                <a:latin typeface="Arial"/>
                <a:cs typeface="Arial"/>
              </a:rPr>
              <a:t>help</a:t>
            </a:r>
            <a:r>
              <a:rPr sz="3600" spc="5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-50" dirty="0">
                <a:solidFill>
                  <a:srgbClr val="422E1F"/>
                </a:solidFill>
                <a:latin typeface="Arial"/>
                <a:cs typeface="Arial"/>
              </a:rPr>
              <a:t>Sally.</a:t>
            </a:r>
            <a:endParaRPr sz="36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410700" y="1016000"/>
            <a:ext cx="2705100" cy="101758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410700" y="1308100"/>
            <a:ext cx="1790700" cy="72548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695785" y="7721600"/>
            <a:ext cx="889914" cy="20240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95700" y="8516937"/>
            <a:ext cx="8006180" cy="12287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6700" y="0"/>
            <a:ext cx="5830822" cy="12425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91428" y="0"/>
            <a:ext cx="1795272" cy="12049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6700" y="1236484"/>
            <a:ext cx="738200" cy="8288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36255" y="1204925"/>
            <a:ext cx="1714466" cy="301350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546158" y="2033587"/>
            <a:ext cx="2055063" cy="21848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596651" y="2033587"/>
            <a:ext cx="339760" cy="56880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04887" y="2065337"/>
            <a:ext cx="6152438" cy="25828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152754" y="2065337"/>
            <a:ext cx="688072" cy="56562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836255" y="4212336"/>
            <a:ext cx="2055063" cy="25877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886756" y="4212336"/>
            <a:ext cx="1714466" cy="30175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04887" y="4642104"/>
            <a:ext cx="6152438" cy="258775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36255" y="6793992"/>
            <a:ext cx="2055063" cy="92760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04887" y="7223759"/>
            <a:ext cx="2734935" cy="129317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735260" y="7223773"/>
            <a:ext cx="3422065" cy="49782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886759" y="7223773"/>
            <a:ext cx="1714461" cy="4978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95700" y="7721587"/>
            <a:ext cx="8240725" cy="79535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04887" y="1204925"/>
            <a:ext cx="6881812" cy="86041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65212" y="7296150"/>
            <a:ext cx="10871200" cy="1219200"/>
          </a:xfrm>
          <a:custGeom>
            <a:avLst/>
            <a:gdLst/>
            <a:ahLst/>
            <a:cxnLst/>
            <a:rect l="l" t="t" r="r" b="b"/>
            <a:pathLst>
              <a:path w="10871200" h="1219200">
                <a:moveTo>
                  <a:pt x="0" y="0"/>
                </a:moveTo>
                <a:lnTo>
                  <a:pt x="10871200" y="0"/>
                </a:lnTo>
                <a:lnTo>
                  <a:pt x="10871200" y="1219200"/>
                </a:lnTo>
                <a:lnTo>
                  <a:pt x="0" y="12192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172692" y="7344409"/>
            <a:ext cx="10666730" cy="11201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4138929" marR="5080" indent="-4126229">
              <a:lnSpc>
                <a:spcPts val="4300"/>
              </a:lnSpc>
              <a:spcBef>
                <a:spcPts val="259"/>
              </a:spcBef>
            </a:pPr>
            <a:r>
              <a:rPr sz="3600" spc="-5" dirty="0">
                <a:solidFill>
                  <a:srgbClr val="422E1F"/>
                </a:solidFill>
                <a:latin typeface="Arial"/>
                <a:cs typeface="Arial"/>
              </a:rPr>
              <a:t>Sally </a:t>
            </a:r>
            <a:r>
              <a:rPr sz="3600" spc="50" dirty="0">
                <a:solidFill>
                  <a:srgbClr val="422E1F"/>
                </a:solidFill>
                <a:latin typeface="Arial"/>
                <a:cs typeface="Arial"/>
              </a:rPr>
              <a:t>thinks </a:t>
            </a:r>
            <a:r>
              <a:rPr sz="3600" spc="75" dirty="0">
                <a:solidFill>
                  <a:srgbClr val="422E1F"/>
                </a:solidFill>
                <a:latin typeface="Arial"/>
                <a:cs typeface="Arial"/>
              </a:rPr>
              <a:t>about </a:t>
            </a:r>
            <a:r>
              <a:rPr sz="3600" spc="40" dirty="0">
                <a:solidFill>
                  <a:srgbClr val="422E1F"/>
                </a:solidFill>
                <a:latin typeface="Arial"/>
                <a:cs typeface="Arial"/>
              </a:rPr>
              <a:t>the </a:t>
            </a:r>
            <a:r>
              <a:rPr sz="3600" spc="60" dirty="0">
                <a:solidFill>
                  <a:srgbClr val="422E1F"/>
                </a:solidFill>
                <a:latin typeface="Arial"/>
                <a:cs typeface="Arial"/>
              </a:rPr>
              <a:t>chicken </a:t>
            </a:r>
            <a:r>
              <a:rPr sz="3600" spc="-5" dirty="0">
                <a:solidFill>
                  <a:srgbClr val="422E1F"/>
                </a:solidFill>
                <a:latin typeface="Arial"/>
                <a:cs typeface="Arial"/>
              </a:rPr>
              <a:t>as </a:t>
            </a:r>
            <a:r>
              <a:rPr sz="3600" dirty="0">
                <a:solidFill>
                  <a:srgbClr val="422E1F"/>
                </a:solidFill>
                <a:latin typeface="Arial"/>
                <a:cs typeface="Arial"/>
              </a:rPr>
              <a:t>she </a:t>
            </a:r>
            <a:r>
              <a:rPr sz="3600" spc="50" dirty="0">
                <a:solidFill>
                  <a:srgbClr val="422E1F"/>
                </a:solidFill>
                <a:latin typeface="Arial"/>
                <a:cs typeface="Arial"/>
              </a:rPr>
              <a:t>gets </a:t>
            </a:r>
            <a:r>
              <a:rPr sz="3600" spc="40" dirty="0">
                <a:solidFill>
                  <a:srgbClr val="422E1F"/>
                </a:solidFill>
                <a:latin typeface="Arial"/>
                <a:cs typeface="Arial"/>
              </a:rPr>
              <a:t>closer</a:t>
            </a:r>
            <a:r>
              <a:rPr sz="3600" spc="-185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114" dirty="0">
                <a:solidFill>
                  <a:srgbClr val="422E1F"/>
                </a:solidFill>
                <a:latin typeface="Arial"/>
                <a:cs typeface="Arial"/>
              </a:rPr>
              <a:t>to  </a:t>
            </a:r>
            <a:r>
              <a:rPr sz="3600" spc="40" dirty="0">
                <a:solidFill>
                  <a:srgbClr val="422E1F"/>
                </a:solidFill>
                <a:latin typeface="Arial"/>
                <a:cs typeface="Arial"/>
              </a:rPr>
              <a:t>the</a:t>
            </a:r>
            <a:r>
              <a:rPr sz="3600" spc="5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50" dirty="0">
                <a:solidFill>
                  <a:srgbClr val="422E1F"/>
                </a:solidFill>
                <a:latin typeface="Arial"/>
                <a:cs typeface="Arial"/>
              </a:rPr>
              <a:t>ground.</a:t>
            </a:r>
            <a:endParaRPr sz="36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410700" y="1016000"/>
            <a:ext cx="2705100" cy="101758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410700" y="1204925"/>
            <a:ext cx="2525725" cy="82866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250828" y="7721600"/>
            <a:ext cx="1334871" cy="20240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95700" y="8382000"/>
            <a:ext cx="7561223" cy="13636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6700" y="0"/>
            <a:ext cx="4486655" cy="16569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47259" y="0"/>
            <a:ext cx="3139440" cy="12969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6700" y="1650911"/>
            <a:ext cx="950925" cy="4144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39663" y="1296987"/>
            <a:ext cx="2032212" cy="26593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17612" y="2065337"/>
            <a:ext cx="6088301" cy="23359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01344" y="2065337"/>
            <a:ext cx="342887" cy="56562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667305" y="2033587"/>
            <a:ext cx="2029394" cy="23677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39663" y="3950220"/>
            <a:ext cx="2032199" cy="266393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17612" y="4395216"/>
            <a:ext cx="6088301" cy="26639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67305" y="4395216"/>
            <a:ext cx="2029394" cy="26639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639663" y="6608064"/>
            <a:ext cx="2032199" cy="111353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17612" y="7053071"/>
            <a:ext cx="2705087" cy="132892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18127" y="7053071"/>
            <a:ext cx="3387785" cy="66852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667305" y="7053071"/>
            <a:ext cx="2029394" cy="66852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95700" y="7721600"/>
            <a:ext cx="8001000" cy="6604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17612" y="1296987"/>
            <a:ext cx="6669087" cy="76835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17612" y="7016750"/>
            <a:ext cx="10541000" cy="1219200"/>
          </a:xfrm>
          <a:custGeom>
            <a:avLst/>
            <a:gdLst/>
            <a:ahLst/>
            <a:cxnLst/>
            <a:rect l="l" t="t" r="r" b="b"/>
            <a:pathLst>
              <a:path w="10541000" h="1219200">
                <a:moveTo>
                  <a:pt x="0" y="0"/>
                </a:moveTo>
                <a:lnTo>
                  <a:pt x="10541000" y="0"/>
                </a:lnTo>
                <a:lnTo>
                  <a:pt x="10541000" y="1219200"/>
                </a:lnTo>
                <a:lnTo>
                  <a:pt x="0" y="12192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583840" y="7065009"/>
            <a:ext cx="7813675" cy="11201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911860" marR="5080" indent="-899794">
              <a:lnSpc>
                <a:spcPts val="4300"/>
              </a:lnSpc>
              <a:spcBef>
                <a:spcPts val="259"/>
              </a:spcBef>
            </a:pPr>
            <a:r>
              <a:rPr sz="3600" spc="25" dirty="0">
                <a:solidFill>
                  <a:srgbClr val="422E1F"/>
                </a:solidFill>
                <a:latin typeface="Arial"/>
                <a:cs typeface="Arial"/>
              </a:rPr>
              <a:t>Children </a:t>
            </a:r>
            <a:r>
              <a:rPr sz="3600" spc="55" dirty="0">
                <a:solidFill>
                  <a:srgbClr val="422E1F"/>
                </a:solidFill>
                <a:latin typeface="Arial"/>
                <a:cs typeface="Arial"/>
              </a:rPr>
              <a:t>on </a:t>
            </a:r>
            <a:r>
              <a:rPr sz="3600" spc="40" dirty="0">
                <a:solidFill>
                  <a:srgbClr val="422E1F"/>
                </a:solidFill>
                <a:latin typeface="Arial"/>
                <a:cs typeface="Arial"/>
              </a:rPr>
              <a:t>the </a:t>
            </a:r>
            <a:r>
              <a:rPr sz="3600" spc="50" dirty="0">
                <a:solidFill>
                  <a:srgbClr val="422E1F"/>
                </a:solidFill>
                <a:latin typeface="Arial"/>
                <a:cs typeface="Arial"/>
              </a:rPr>
              <a:t>ground </a:t>
            </a:r>
            <a:r>
              <a:rPr sz="3600" dirty="0">
                <a:solidFill>
                  <a:srgbClr val="422E1F"/>
                </a:solidFill>
                <a:latin typeface="Arial"/>
                <a:cs typeface="Arial"/>
              </a:rPr>
              <a:t>yell her</a:t>
            </a:r>
            <a:r>
              <a:rPr sz="3600" spc="-135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5" dirty="0">
                <a:solidFill>
                  <a:srgbClr val="422E1F"/>
                </a:solidFill>
                <a:latin typeface="Arial"/>
                <a:cs typeface="Arial"/>
              </a:rPr>
              <a:t>name,  </a:t>
            </a:r>
            <a:r>
              <a:rPr sz="3600" spc="-25" dirty="0">
                <a:solidFill>
                  <a:srgbClr val="422E1F"/>
                </a:solidFill>
                <a:latin typeface="Arial"/>
                <a:cs typeface="Arial"/>
              </a:rPr>
              <a:t>“SALLY! </a:t>
            </a:r>
            <a:r>
              <a:rPr sz="3600" spc="-85" dirty="0">
                <a:solidFill>
                  <a:srgbClr val="422E1F"/>
                </a:solidFill>
                <a:latin typeface="Arial"/>
                <a:cs typeface="Arial"/>
              </a:rPr>
              <a:t>SALLY! </a:t>
            </a:r>
            <a:r>
              <a:rPr sz="3600" spc="50" dirty="0">
                <a:solidFill>
                  <a:srgbClr val="422E1F"/>
                </a:solidFill>
                <a:latin typeface="Arial"/>
                <a:cs typeface="Arial"/>
              </a:rPr>
              <a:t>Come</a:t>
            </a:r>
            <a:r>
              <a:rPr sz="3600" spc="135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75" dirty="0">
                <a:solidFill>
                  <a:srgbClr val="422E1F"/>
                </a:solidFill>
                <a:latin typeface="Arial"/>
                <a:cs typeface="Arial"/>
              </a:rPr>
              <a:t>play!”</a:t>
            </a:r>
            <a:endParaRPr sz="36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410700" y="1016000"/>
            <a:ext cx="2705100" cy="101758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410700" y="1296987"/>
            <a:ext cx="2286000" cy="7366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250828" y="7721600"/>
            <a:ext cx="1334871" cy="20240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95700" y="8318487"/>
            <a:ext cx="7561223" cy="1427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6700" y="0"/>
            <a:ext cx="4486655" cy="16569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47259" y="0"/>
            <a:ext cx="3139440" cy="1320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6700" y="1650911"/>
            <a:ext cx="950925" cy="4144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00801" y="1320800"/>
            <a:ext cx="2020784" cy="26263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17612" y="2065337"/>
            <a:ext cx="6051725" cy="231768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264768" y="2065337"/>
            <a:ext cx="340601" cy="56562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617023" y="2033587"/>
            <a:ext cx="2016175" cy="23494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00801" y="3941064"/>
            <a:ext cx="2020784" cy="26334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17612" y="4376928"/>
            <a:ext cx="6051725" cy="26334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17023" y="4376928"/>
            <a:ext cx="2016175" cy="26334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600801" y="6568440"/>
            <a:ext cx="2020781" cy="11531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17612" y="7004304"/>
            <a:ext cx="2689085" cy="13141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02125" y="7004316"/>
            <a:ext cx="3367212" cy="71728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617023" y="7004316"/>
            <a:ext cx="2016175" cy="71728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95700" y="7721600"/>
            <a:ext cx="7937500" cy="5969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17612" y="1320800"/>
            <a:ext cx="6669087" cy="74453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17612" y="7016750"/>
            <a:ext cx="10541000" cy="1219200"/>
          </a:xfrm>
          <a:custGeom>
            <a:avLst/>
            <a:gdLst/>
            <a:ahLst/>
            <a:cxnLst/>
            <a:rect l="l" t="t" r="r" b="b"/>
            <a:pathLst>
              <a:path w="10541000" h="1219200">
                <a:moveTo>
                  <a:pt x="0" y="0"/>
                </a:moveTo>
                <a:lnTo>
                  <a:pt x="10541000" y="0"/>
                </a:lnTo>
                <a:lnTo>
                  <a:pt x="10541000" y="1219200"/>
                </a:lnTo>
                <a:lnTo>
                  <a:pt x="0" y="12192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283236" y="7065009"/>
            <a:ext cx="8417560" cy="11201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2219960" marR="5080" indent="-2207895">
              <a:lnSpc>
                <a:spcPts val="4300"/>
              </a:lnSpc>
              <a:spcBef>
                <a:spcPts val="259"/>
              </a:spcBef>
              <a:tabLst>
                <a:tab pos="4102735" algn="l"/>
              </a:tabLst>
            </a:pPr>
            <a:r>
              <a:rPr sz="3600" spc="-5" dirty="0">
                <a:solidFill>
                  <a:srgbClr val="422E1F"/>
                </a:solidFill>
                <a:latin typeface="Arial"/>
                <a:cs typeface="Arial"/>
              </a:rPr>
              <a:t>Sally </a:t>
            </a:r>
            <a:r>
              <a:rPr sz="3600" spc="25" dirty="0">
                <a:solidFill>
                  <a:srgbClr val="422E1F"/>
                </a:solidFill>
                <a:latin typeface="Arial"/>
                <a:cs typeface="Arial"/>
              </a:rPr>
              <a:t>loves</a:t>
            </a:r>
            <a:r>
              <a:rPr sz="3600" spc="40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114" dirty="0">
                <a:solidFill>
                  <a:srgbClr val="422E1F"/>
                </a:solidFill>
                <a:latin typeface="Arial"/>
                <a:cs typeface="Arial"/>
              </a:rPr>
              <a:t>to</a:t>
            </a:r>
            <a:r>
              <a:rPr sz="3600" spc="15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-20" dirty="0">
                <a:solidFill>
                  <a:srgbClr val="422E1F"/>
                </a:solidFill>
                <a:latin typeface="Arial"/>
                <a:cs typeface="Arial"/>
              </a:rPr>
              <a:t>play.	She </a:t>
            </a:r>
            <a:r>
              <a:rPr sz="3600" spc="55" dirty="0">
                <a:solidFill>
                  <a:srgbClr val="422E1F"/>
                </a:solidFill>
                <a:latin typeface="Arial"/>
                <a:cs typeface="Arial"/>
              </a:rPr>
              <a:t>finds </a:t>
            </a:r>
            <a:r>
              <a:rPr sz="3600" spc="-40" dirty="0">
                <a:solidFill>
                  <a:srgbClr val="422E1F"/>
                </a:solidFill>
                <a:latin typeface="Arial"/>
                <a:cs typeface="Arial"/>
              </a:rPr>
              <a:t>a </a:t>
            </a:r>
            <a:r>
              <a:rPr sz="3600" spc="35" dirty="0">
                <a:solidFill>
                  <a:srgbClr val="422E1F"/>
                </a:solidFill>
                <a:latin typeface="Arial"/>
                <a:cs typeface="Arial"/>
              </a:rPr>
              <a:t>rope </a:t>
            </a:r>
            <a:r>
              <a:rPr sz="3600" spc="50" dirty="0">
                <a:solidFill>
                  <a:srgbClr val="422E1F"/>
                </a:solidFill>
                <a:latin typeface="Arial"/>
                <a:cs typeface="Arial"/>
              </a:rPr>
              <a:t>and  </a:t>
            </a:r>
            <a:r>
              <a:rPr sz="3600" spc="35" dirty="0">
                <a:solidFill>
                  <a:srgbClr val="422E1F"/>
                </a:solidFill>
                <a:latin typeface="Arial"/>
                <a:cs typeface="Arial"/>
              </a:rPr>
              <a:t>plays </a:t>
            </a:r>
            <a:r>
              <a:rPr sz="3600" spc="80" dirty="0">
                <a:solidFill>
                  <a:srgbClr val="422E1F"/>
                </a:solidFill>
                <a:latin typeface="Arial"/>
                <a:cs typeface="Arial"/>
              </a:rPr>
              <a:t>with </a:t>
            </a:r>
            <a:r>
              <a:rPr sz="3600" spc="40" dirty="0">
                <a:solidFill>
                  <a:srgbClr val="422E1F"/>
                </a:solidFill>
                <a:latin typeface="Arial"/>
                <a:cs typeface="Arial"/>
              </a:rPr>
              <a:t>the</a:t>
            </a:r>
            <a:r>
              <a:rPr sz="3600" spc="-95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50" dirty="0">
                <a:solidFill>
                  <a:srgbClr val="422E1F"/>
                </a:solidFill>
                <a:latin typeface="Arial"/>
                <a:cs typeface="Arial"/>
              </a:rPr>
              <a:t>kids.</a:t>
            </a:r>
            <a:endParaRPr sz="36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410700" y="1016000"/>
            <a:ext cx="2705100" cy="101758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410700" y="1320800"/>
            <a:ext cx="2222500" cy="71278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695785" y="7721600"/>
            <a:ext cx="889914" cy="20240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95700" y="8407387"/>
            <a:ext cx="8006180" cy="13382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6700" y="0"/>
            <a:ext cx="4486655" cy="16569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47259" y="0"/>
            <a:ext cx="3139440" cy="13509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6700" y="1650911"/>
            <a:ext cx="914400" cy="4144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22539" y="1350962"/>
            <a:ext cx="1666461" cy="308997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81100" y="2065337"/>
            <a:ext cx="5983084" cy="23755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59612" y="2065337"/>
            <a:ext cx="667498" cy="56562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484436" y="2033587"/>
            <a:ext cx="2000199" cy="24073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80068" y="2033587"/>
            <a:ext cx="330931" cy="56880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81100" y="4434852"/>
            <a:ext cx="5983084" cy="26547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822539" y="4434852"/>
            <a:ext cx="2000199" cy="26547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818179" y="4434852"/>
            <a:ext cx="1666455" cy="30937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1100" y="7083552"/>
            <a:ext cx="2659303" cy="132384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35833" y="7083552"/>
            <a:ext cx="3328351" cy="63804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22539" y="7083552"/>
            <a:ext cx="2000199" cy="63804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818179" y="7522464"/>
            <a:ext cx="1666455" cy="19913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95700" y="7721600"/>
            <a:ext cx="8115300" cy="6858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1100" y="1350962"/>
            <a:ext cx="6705600" cy="71437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66812" y="6934200"/>
            <a:ext cx="10680700" cy="1765300"/>
          </a:xfrm>
          <a:custGeom>
            <a:avLst/>
            <a:gdLst/>
            <a:ahLst/>
            <a:cxnLst/>
            <a:rect l="l" t="t" r="r" b="b"/>
            <a:pathLst>
              <a:path w="10680700" h="1765300">
                <a:moveTo>
                  <a:pt x="0" y="0"/>
                </a:moveTo>
                <a:lnTo>
                  <a:pt x="10680700" y="0"/>
                </a:lnTo>
                <a:lnTo>
                  <a:pt x="10680700" y="1765300"/>
                </a:lnTo>
                <a:lnTo>
                  <a:pt x="0" y="1765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244232" y="7255509"/>
            <a:ext cx="6534784" cy="1120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ts val="4310"/>
              </a:lnSpc>
              <a:spcBef>
                <a:spcPts val="100"/>
              </a:spcBef>
            </a:pPr>
            <a:r>
              <a:rPr sz="3600" spc="-5" dirty="0">
                <a:solidFill>
                  <a:srgbClr val="422E1F"/>
                </a:solidFill>
                <a:latin typeface="Arial"/>
                <a:cs typeface="Arial"/>
              </a:rPr>
              <a:t>Sally </a:t>
            </a:r>
            <a:r>
              <a:rPr sz="3600" spc="15" dirty="0">
                <a:solidFill>
                  <a:srgbClr val="422E1F"/>
                </a:solidFill>
                <a:latin typeface="Arial"/>
                <a:cs typeface="Arial"/>
              </a:rPr>
              <a:t>is </a:t>
            </a:r>
            <a:r>
              <a:rPr sz="3600" spc="60" dirty="0">
                <a:solidFill>
                  <a:srgbClr val="422E1F"/>
                </a:solidFill>
                <a:latin typeface="Arial"/>
                <a:cs typeface="Arial"/>
              </a:rPr>
              <a:t>happy </a:t>
            </a:r>
            <a:r>
              <a:rPr sz="3600" spc="114" dirty="0">
                <a:solidFill>
                  <a:srgbClr val="422E1F"/>
                </a:solidFill>
                <a:latin typeface="Arial"/>
                <a:cs typeface="Arial"/>
              </a:rPr>
              <a:t>to </a:t>
            </a:r>
            <a:r>
              <a:rPr sz="3600" spc="55" dirty="0">
                <a:solidFill>
                  <a:srgbClr val="422E1F"/>
                </a:solidFill>
                <a:latin typeface="Arial"/>
                <a:cs typeface="Arial"/>
              </a:rPr>
              <a:t>be</a:t>
            </a:r>
            <a:r>
              <a:rPr sz="3600" spc="-155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75" dirty="0">
                <a:solidFill>
                  <a:srgbClr val="422E1F"/>
                </a:solidFill>
                <a:latin typeface="Arial"/>
                <a:cs typeface="Arial"/>
              </a:rPr>
              <a:t>back.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4310"/>
              </a:lnSpc>
            </a:pPr>
            <a:r>
              <a:rPr sz="3600" spc="-20" dirty="0">
                <a:solidFill>
                  <a:srgbClr val="422E1F"/>
                </a:solidFill>
                <a:latin typeface="Arial"/>
                <a:cs typeface="Arial"/>
              </a:rPr>
              <a:t>She </a:t>
            </a:r>
            <a:r>
              <a:rPr sz="3600" spc="15" dirty="0">
                <a:solidFill>
                  <a:srgbClr val="422E1F"/>
                </a:solidFill>
                <a:latin typeface="Arial"/>
                <a:cs typeface="Arial"/>
              </a:rPr>
              <a:t>is </a:t>
            </a:r>
            <a:r>
              <a:rPr sz="3600" spc="40" dirty="0">
                <a:solidFill>
                  <a:srgbClr val="422E1F"/>
                </a:solidFill>
                <a:latin typeface="Arial"/>
                <a:cs typeface="Arial"/>
              </a:rPr>
              <a:t>tired </a:t>
            </a:r>
            <a:r>
              <a:rPr sz="3600" spc="55" dirty="0">
                <a:solidFill>
                  <a:srgbClr val="422E1F"/>
                </a:solidFill>
                <a:latin typeface="Arial"/>
                <a:cs typeface="Arial"/>
              </a:rPr>
              <a:t>from </a:t>
            </a:r>
            <a:r>
              <a:rPr sz="3600" dirty="0">
                <a:solidFill>
                  <a:srgbClr val="422E1F"/>
                </a:solidFill>
                <a:latin typeface="Arial"/>
                <a:cs typeface="Arial"/>
              </a:rPr>
              <a:t>her</a:t>
            </a:r>
            <a:r>
              <a:rPr sz="3600" spc="-90" dirty="0">
                <a:solidFill>
                  <a:srgbClr val="422E1F"/>
                </a:solidFill>
                <a:latin typeface="Arial"/>
                <a:cs typeface="Arial"/>
              </a:rPr>
              <a:t> </a:t>
            </a:r>
            <a:r>
              <a:rPr sz="3600" spc="15" dirty="0">
                <a:solidFill>
                  <a:srgbClr val="422E1F"/>
                </a:solidFill>
                <a:latin typeface="Arial"/>
                <a:cs typeface="Arial"/>
              </a:rPr>
              <a:t>adventure!</a:t>
            </a:r>
            <a:endParaRPr sz="36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410700" y="1016000"/>
            <a:ext cx="2705100" cy="101758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410700" y="1350962"/>
            <a:ext cx="2400300" cy="68262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1050" y="0"/>
            <a:ext cx="12223750" cy="9004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6612" y="2324100"/>
            <a:ext cx="11329200" cy="6591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81050" y="9010246"/>
            <a:ext cx="12223750" cy="7433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490537" cy="97535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471400" y="1955800"/>
            <a:ext cx="36512" cy="228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001500" y="1955800"/>
            <a:ext cx="241300" cy="1397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1050" y="1955800"/>
            <a:ext cx="209550" cy="1397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3700" y="1955800"/>
            <a:ext cx="96850" cy="228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331700" y="2184400"/>
            <a:ext cx="139700" cy="68199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242800" y="9004300"/>
            <a:ext cx="228600" cy="203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242800" y="1816100"/>
            <a:ext cx="228600" cy="368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0537" y="2184412"/>
            <a:ext cx="167487" cy="681988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0537" y="9010246"/>
            <a:ext cx="290512" cy="74335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0537" y="0"/>
            <a:ext cx="290512" cy="21844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001500" y="2095500"/>
            <a:ext cx="241300" cy="2286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86612" y="2095500"/>
            <a:ext cx="103987" cy="2286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86612" y="8915400"/>
            <a:ext cx="11356187" cy="889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50900" y="8953500"/>
            <a:ext cx="11480800" cy="1905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242800" y="9004287"/>
            <a:ext cx="88900" cy="13971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81050" y="2070887"/>
            <a:ext cx="105562" cy="699612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8025" y="2070887"/>
            <a:ext cx="123024" cy="699612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50900" y="2095500"/>
            <a:ext cx="35725" cy="22860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50900" y="8915412"/>
            <a:ext cx="35725" cy="15159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215812" y="2095500"/>
            <a:ext cx="115887" cy="681990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215812" y="2311400"/>
            <a:ext cx="225425" cy="66421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90600" y="254000"/>
            <a:ext cx="11010900" cy="234950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100"/>
              </a:spcBef>
            </a:pPr>
            <a:r>
              <a:rPr spc="-565" dirty="0"/>
              <a:t>Today’s </a:t>
            </a:r>
            <a:r>
              <a:rPr spc="-235" dirty="0"/>
              <a:t>letters! </a:t>
            </a:r>
            <a:r>
              <a:rPr spc="100" dirty="0"/>
              <a:t>-&gt;</a:t>
            </a:r>
            <a:r>
              <a:rPr spc="200" dirty="0"/>
              <a:t> </a:t>
            </a:r>
            <a:r>
              <a:rPr spc="-935" dirty="0"/>
              <a:t>‘LL’</a:t>
            </a:r>
          </a:p>
        </p:txBody>
      </p:sp>
      <p:sp>
        <p:nvSpPr>
          <p:cNvPr id="29" name="object 29"/>
          <p:cNvSpPr/>
          <p:nvPr/>
        </p:nvSpPr>
        <p:spPr>
          <a:xfrm>
            <a:off x="11760200" y="76212"/>
            <a:ext cx="1181100" cy="44448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760200" y="254000"/>
            <a:ext cx="241300" cy="26670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848100" y="3251200"/>
            <a:ext cx="3985869" cy="257657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829397" y="3251200"/>
            <a:ext cx="1327302" cy="429260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848100" y="5821680"/>
            <a:ext cx="3985869" cy="257619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829397" y="7537704"/>
            <a:ext cx="1327302" cy="86017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1050" y="0"/>
            <a:ext cx="12223750" cy="9004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6612" y="2324100"/>
            <a:ext cx="11329200" cy="6591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81050" y="9010246"/>
            <a:ext cx="12223750" cy="7433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490537" cy="97535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471400" y="1955800"/>
            <a:ext cx="36512" cy="228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001500" y="1955800"/>
            <a:ext cx="241300" cy="1397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1050" y="1955800"/>
            <a:ext cx="209550" cy="1397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3700" y="1955800"/>
            <a:ext cx="96850" cy="228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331700" y="2184400"/>
            <a:ext cx="139700" cy="68199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242800" y="9004300"/>
            <a:ext cx="228600" cy="203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242800" y="1816100"/>
            <a:ext cx="228600" cy="368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0537" y="2184412"/>
            <a:ext cx="167487" cy="681988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0537" y="9010246"/>
            <a:ext cx="290512" cy="74335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0537" y="0"/>
            <a:ext cx="290512" cy="21844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001500" y="2095500"/>
            <a:ext cx="241300" cy="2286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86612" y="2095500"/>
            <a:ext cx="103987" cy="2286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86612" y="8915400"/>
            <a:ext cx="11356187" cy="889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50900" y="8953500"/>
            <a:ext cx="11480800" cy="1905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242800" y="9004287"/>
            <a:ext cx="88900" cy="13971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81050" y="2070887"/>
            <a:ext cx="105562" cy="699612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8025" y="2070887"/>
            <a:ext cx="123024" cy="699612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50900" y="2095500"/>
            <a:ext cx="35725" cy="22860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50900" y="8915412"/>
            <a:ext cx="35725" cy="15159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215812" y="2095500"/>
            <a:ext cx="115887" cy="681990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215812" y="2311400"/>
            <a:ext cx="225425" cy="66421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90600" y="254000"/>
            <a:ext cx="11010900" cy="234950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100"/>
              </a:spcBef>
            </a:pPr>
            <a:r>
              <a:rPr spc="-565" dirty="0"/>
              <a:t>Today’s </a:t>
            </a:r>
            <a:r>
              <a:rPr spc="-235" dirty="0"/>
              <a:t>letters! </a:t>
            </a:r>
            <a:r>
              <a:rPr spc="100" dirty="0"/>
              <a:t>-&gt;</a:t>
            </a:r>
            <a:r>
              <a:rPr spc="200" dirty="0"/>
              <a:t> </a:t>
            </a:r>
            <a:r>
              <a:rPr spc="-935" dirty="0"/>
              <a:t>‘LL’</a:t>
            </a:r>
          </a:p>
        </p:txBody>
      </p:sp>
      <p:sp>
        <p:nvSpPr>
          <p:cNvPr id="29" name="object 29"/>
          <p:cNvSpPr/>
          <p:nvPr/>
        </p:nvSpPr>
        <p:spPr>
          <a:xfrm>
            <a:off x="11760200" y="76212"/>
            <a:ext cx="1181100" cy="44448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760200" y="254000"/>
            <a:ext cx="241300" cy="26670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896100" y="2717800"/>
            <a:ext cx="5156200" cy="265832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896100" y="5370035"/>
            <a:ext cx="5156200" cy="355806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34707" y="2755900"/>
            <a:ext cx="2886684" cy="260765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673225" y="3770629"/>
            <a:ext cx="9988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4E74"/>
                </a:solidFill>
                <a:latin typeface="Georgia"/>
                <a:cs typeface="Georgia"/>
              </a:rPr>
              <a:t>Sa</a:t>
            </a:r>
            <a:r>
              <a:rPr sz="3600" spc="-5" dirty="0">
                <a:solidFill>
                  <a:srgbClr val="D90B00"/>
                </a:solidFill>
                <a:latin typeface="Georgia"/>
                <a:cs typeface="Georgia"/>
              </a:rPr>
              <a:t>ll</a:t>
            </a:r>
            <a:r>
              <a:rPr sz="3600" dirty="0">
                <a:solidFill>
                  <a:srgbClr val="004E74"/>
                </a:solidFill>
                <a:latin typeface="Georgia"/>
                <a:cs typeface="Georgia"/>
              </a:rPr>
              <a:t>y</a:t>
            </a:r>
            <a:endParaRPr sz="3600">
              <a:latin typeface="Georgia"/>
              <a:cs typeface="Georgia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622267" y="5715000"/>
            <a:ext cx="3067862" cy="288334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4357687" y="6869430"/>
            <a:ext cx="15798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4E74"/>
                </a:solidFill>
                <a:latin typeface="Georgia"/>
                <a:cs typeface="Georgia"/>
              </a:rPr>
              <a:t>Ba</a:t>
            </a:r>
            <a:r>
              <a:rPr sz="3600" spc="-5" dirty="0">
                <a:solidFill>
                  <a:srgbClr val="A40800"/>
                </a:solidFill>
                <a:latin typeface="Georgia"/>
                <a:cs typeface="Georgia"/>
              </a:rPr>
              <a:t>ll</a:t>
            </a:r>
            <a:r>
              <a:rPr sz="3600" spc="-5" dirty="0">
                <a:solidFill>
                  <a:srgbClr val="004E74"/>
                </a:solidFill>
                <a:latin typeface="Georgia"/>
                <a:cs typeface="Georgia"/>
              </a:rPr>
              <a:t>oon</a:t>
            </a:r>
            <a:endParaRPr sz="3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80800" y="304812"/>
            <a:ext cx="1155700" cy="11302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9100" y="7759712"/>
            <a:ext cx="1612900" cy="15620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70000" y="1330274"/>
            <a:ext cx="347700" cy="4172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63720" y="922019"/>
            <a:ext cx="962660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b="0" i="0" spc="-5" dirty="0">
                <a:solidFill>
                  <a:srgbClr val="006187"/>
                </a:solidFill>
                <a:latin typeface="Georgia"/>
                <a:cs typeface="Georgia"/>
              </a:rPr>
              <a:t>New words </a:t>
            </a:r>
            <a:r>
              <a:rPr sz="6400" b="0" i="0" dirty="0">
                <a:solidFill>
                  <a:srgbClr val="006187"/>
                </a:solidFill>
                <a:latin typeface="Georgia"/>
                <a:cs typeface="Georgia"/>
              </a:rPr>
              <a:t>I </a:t>
            </a:r>
            <a:r>
              <a:rPr sz="6400" b="0" i="0" spc="-5" dirty="0">
                <a:solidFill>
                  <a:srgbClr val="006187"/>
                </a:solidFill>
                <a:latin typeface="Georgia"/>
                <a:cs typeface="Georgia"/>
              </a:rPr>
              <a:t>learned</a:t>
            </a:r>
            <a:r>
              <a:rPr sz="6400" b="0" i="0" spc="-100" dirty="0">
                <a:solidFill>
                  <a:srgbClr val="006187"/>
                </a:solidFill>
                <a:latin typeface="Georgia"/>
                <a:cs typeface="Georgia"/>
              </a:rPr>
              <a:t> </a:t>
            </a:r>
            <a:r>
              <a:rPr sz="6400" b="0" i="0" spc="-5" dirty="0">
                <a:solidFill>
                  <a:srgbClr val="006187"/>
                </a:solidFill>
                <a:latin typeface="Georgia"/>
                <a:cs typeface="Georgia"/>
              </a:rPr>
              <a:t>today</a:t>
            </a:r>
            <a:endParaRPr sz="6400">
              <a:latin typeface="Georgia"/>
              <a:cs typeface="Georg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760200" y="76212"/>
            <a:ext cx="1181100" cy="4444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760200" y="304812"/>
            <a:ext cx="876287" cy="2158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772400" y="4966970"/>
            <a:ext cx="200342" cy="1955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2032000" y="2590800"/>
          <a:ext cx="8940800" cy="5727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51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1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51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3800">
                        <a:latin typeface="Times New Roman"/>
                        <a:cs typeface="Times New Roman"/>
                      </a:endParaRPr>
                    </a:p>
                    <a:p>
                      <a:pPr marL="445134" algn="ctr">
                        <a:lnSpc>
                          <a:spcPct val="100000"/>
                        </a:lnSpc>
                      </a:pPr>
                      <a:r>
                        <a:rPr sz="3000" dirty="0">
                          <a:solidFill>
                            <a:srgbClr val="005A7C"/>
                          </a:solidFill>
                          <a:latin typeface="Century Gothic"/>
                          <a:cs typeface="Century Gothic"/>
                        </a:rPr>
                        <a:t>France</a:t>
                      </a:r>
                      <a:endParaRPr sz="3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28575">
                      <a:solidFill>
                        <a:srgbClr val="CC5418"/>
                      </a:solidFill>
                      <a:prstDash val="solid"/>
                    </a:lnL>
                    <a:lnR w="28575">
                      <a:solidFill>
                        <a:srgbClr val="CC5418"/>
                      </a:solidFill>
                      <a:prstDash val="solid"/>
                    </a:lnR>
                    <a:lnT w="28575">
                      <a:solidFill>
                        <a:srgbClr val="CC5418"/>
                      </a:solidFill>
                      <a:prstDash val="solid"/>
                    </a:lnT>
                    <a:lnB w="28575">
                      <a:solidFill>
                        <a:srgbClr val="CC541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3800">
                        <a:latin typeface="Times New Roman"/>
                        <a:cs typeface="Times New Roman"/>
                      </a:endParaRPr>
                    </a:p>
                    <a:p>
                      <a:pPr marL="1936750">
                        <a:lnSpc>
                          <a:spcPct val="100000"/>
                        </a:lnSpc>
                      </a:pPr>
                      <a:r>
                        <a:rPr sz="3000" dirty="0">
                          <a:solidFill>
                            <a:srgbClr val="005A7C"/>
                          </a:solidFill>
                          <a:latin typeface="Century Gothic"/>
                          <a:cs typeface="Century Gothic"/>
                        </a:rPr>
                        <a:t>Jellyfish</a:t>
                      </a:r>
                      <a:endParaRPr sz="3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28575">
                      <a:solidFill>
                        <a:srgbClr val="CC5418"/>
                      </a:solidFill>
                      <a:prstDash val="solid"/>
                    </a:lnL>
                    <a:lnR w="28575">
                      <a:solidFill>
                        <a:srgbClr val="CC5418"/>
                      </a:solidFill>
                      <a:prstDash val="solid"/>
                    </a:lnR>
                    <a:lnT w="28575">
                      <a:solidFill>
                        <a:srgbClr val="CC5418"/>
                      </a:solidFill>
                      <a:prstDash val="solid"/>
                    </a:lnT>
                    <a:lnB w="28575">
                      <a:solidFill>
                        <a:srgbClr val="CC541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1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  <a:p>
                      <a:pPr marL="433705" algn="ctr">
                        <a:lnSpc>
                          <a:spcPct val="100000"/>
                        </a:lnSpc>
                      </a:pPr>
                      <a:r>
                        <a:rPr sz="3000" spc="-5" dirty="0">
                          <a:solidFill>
                            <a:srgbClr val="005A7C"/>
                          </a:solidFill>
                          <a:latin typeface="Century Gothic"/>
                          <a:cs typeface="Century Gothic"/>
                        </a:rPr>
                        <a:t>Hot air</a:t>
                      </a:r>
                      <a:r>
                        <a:rPr sz="3000" spc="-30" dirty="0">
                          <a:solidFill>
                            <a:srgbClr val="005A7C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3000" spc="-5" dirty="0">
                          <a:solidFill>
                            <a:srgbClr val="005A7C"/>
                          </a:solidFill>
                          <a:latin typeface="Century Gothic"/>
                          <a:cs typeface="Century Gothic"/>
                        </a:rPr>
                        <a:t>balloon</a:t>
                      </a:r>
                      <a:endParaRPr sz="3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28575">
                      <a:solidFill>
                        <a:srgbClr val="CC5418"/>
                      </a:solidFill>
                      <a:prstDash val="solid"/>
                    </a:lnL>
                    <a:lnR w="28575">
                      <a:solidFill>
                        <a:srgbClr val="CC5418"/>
                      </a:solidFill>
                      <a:prstDash val="solid"/>
                    </a:lnR>
                    <a:lnT w="28575">
                      <a:solidFill>
                        <a:srgbClr val="CC5418"/>
                      </a:solidFill>
                      <a:prstDash val="solid"/>
                    </a:lnT>
                    <a:lnB w="28575">
                      <a:solidFill>
                        <a:srgbClr val="CC541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  <a:p>
                      <a:pPr marL="1544320">
                        <a:lnSpc>
                          <a:spcPct val="100000"/>
                        </a:lnSpc>
                      </a:pPr>
                      <a:r>
                        <a:rPr sz="3000" spc="-5" dirty="0">
                          <a:solidFill>
                            <a:srgbClr val="005A7C"/>
                          </a:solidFill>
                          <a:latin typeface="Century Gothic"/>
                          <a:cs typeface="Century Gothic"/>
                        </a:rPr>
                        <a:t>Umbrella</a:t>
                      </a:r>
                      <a:endParaRPr sz="3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28575">
                      <a:solidFill>
                        <a:srgbClr val="CC5418"/>
                      </a:solidFill>
                      <a:prstDash val="solid"/>
                    </a:lnL>
                    <a:lnR w="28575">
                      <a:solidFill>
                        <a:srgbClr val="CC5418"/>
                      </a:solidFill>
                      <a:prstDash val="solid"/>
                    </a:lnR>
                    <a:lnT w="28575">
                      <a:solidFill>
                        <a:srgbClr val="CC5418"/>
                      </a:solidFill>
                      <a:prstDash val="solid"/>
                    </a:lnT>
                    <a:lnB w="28575">
                      <a:solidFill>
                        <a:srgbClr val="CC541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object 11"/>
          <p:cNvSpPr/>
          <p:nvPr/>
        </p:nvSpPr>
        <p:spPr>
          <a:xfrm>
            <a:off x="8358187" y="2963875"/>
            <a:ext cx="1041400" cy="14271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89287" y="4966970"/>
            <a:ext cx="200342" cy="1955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474912" y="7718894"/>
            <a:ext cx="200342" cy="1955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80287" y="7718894"/>
            <a:ext cx="200355" cy="1955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82975" y="2930525"/>
            <a:ext cx="1717675" cy="14081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142287" y="5735637"/>
            <a:ext cx="1663700" cy="16621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02062" y="5572125"/>
            <a:ext cx="1398587" cy="45231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802062" y="6023714"/>
            <a:ext cx="1398587" cy="45267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02062" y="6475664"/>
            <a:ext cx="1398587" cy="45303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802062" y="6927977"/>
            <a:ext cx="1398587" cy="45231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1050" y="0"/>
            <a:ext cx="12223750" cy="9004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6612" y="2743200"/>
            <a:ext cx="11329200" cy="6172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294812"/>
            <a:ext cx="490537" cy="4587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490537" cy="90042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01100" y="9294812"/>
            <a:ext cx="4203700" cy="4587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1050" y="9294812"/>
            <a:ext cx="4381500" cy="4587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852400" y="9004300"/>
            <a:ext cx="152400" cy="2905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9004300"/>
            <a:ext cx="176212" cy="2905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471400" y="1955800"/>
            <a:ext cx="36512" cy="2286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217400" y="1955800"/>
            <a:ext cx="25400" cy="1397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3700" y="1955800"/>
            <a:ext cx="96850" cy="2286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331700" y="2184400"/>
            <a:ext cx="139700" cy="5334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0537" y="0"/>
            <a:ext cx="290512" cy="19558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0537" y="2184412"/>
            <a:ext cx="167487" cy="40638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0537" y="9588487"/>
            <a:ext cx="290499" cy="16511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0537" y="1955800"/>
            <a:ext cx="284162" cy="2286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217400" y="1816100"/>
            <a:ext cx="254000" cy="4953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801100" y="8915412"/>
            <a:ext cx="571500" cy="37939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97400" y="8915412"/>
            <a:ext cx="565162" cy="3793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90537" y="4622800"/>
            <a:ext cx="396074" cy="17621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0537" y="7112012"/>
            <a:ext cx="396074" cy="17778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8025" y="2070887"/>
            <a:ext cx="116674" cy="5199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217400" y="2095500"/>
            <a:ext cx="114300" cy="62230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217400" y="2311400"/>
            <a:ext cx="223837" cy="40640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215812" y="5689587"/>
            <a:ext cx="255587" cy="16511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86612" y="2324100"/>
            <a:ext cx="1913674" cy="26670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795723" y="2324100"/>
            <a:ext cx="8080848" cy="41910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872003" y="2324100"/>
            <a:ext cx="1343808" cy="39370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74700" y="127000"/>
            <a:ext cx="11442700" cy="196850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86612" y="2095500"/>
            <a:ext cx="11330787" cy="22860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74700" y="2070887"/>
            <a:ext cx="111925" cy="51991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76212" y="7289800"/>
            <a:ext cx="314325" cy="229868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81050" y="9067012"/>
            <a:ext cx="3816350" cy="52147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90537" y="7289800"/>
            <a:ext cx="167487" cy="171450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90537" y="9010322"/>
            <a:ext cx="290512" cy="57816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86612" y="7289787"/>
            <a:ext cx="3710787" cy="171451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50900" y="9004300"/>
            <a:ext cx="3746500" cy="13970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81050" y="7289800"/>
            <a:ext cx="105562" cy="177721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58025" y="7289800"/>
            <a:ext cx="123024" cy="177721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50900" y="8915412"/>
            <a:ext cx="35725" cy="151599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752850" y="2667000"/>
            <a:ext cx="2940050" cy="232410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372600" y="5854700"/>
            <a:ext cx="2217191" cy="254558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471400" y="5854712"/>
            <a:ext cx="381000" cy="3149587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1585222" y="5854700"/>
            <a:ext cx="630590" cy="306070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372600" y="8394192"/>
            <a:ext cx="2217191" cy="521207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372600" y="9004300"/>
            <a:ext cx="3479800" cy="66040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331700" y="5854700"/>
            <a:ext cx="139700" cy="314960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242800" y="9004300"/>
            <a:ext cx="228600" cy="203200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372600" y="8915400"/>
            <a:ext cx="2959100" cy="22860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2242800" y="9004287"/>
            <a:ext cx="88900" cy="13971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2215812" y="5854700"/>
            <a:ext cx="26987" cy="3060700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2215812" y="5854700"/>
            <a:ext cx="225425" cy="3098800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81050" y="2743200"/>
            <a:ext cx="2609850" cy="1879600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36562" y="2590800"/>
            <a:ext cx="444487" cy="2032000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74700" y="2590787"/>
            <a:ext cx="2616200" cy="15241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90500" y="4799012"/>
            <a:ext cx="3352800" cy="2312987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>
            <a:spLocks noGrp="1"/>
          </p:cNvSpPr>
          <p:nvPr>
            <p:ph type="title"/>
          </p:nvPr>
        </p:nvSpPr>
        <p:spPr>
          <a:xfrm>
            <a:off x="3936365" y="825501"/>
            <a:ext cx="512572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b="0" i="0" spc="500" dirty="0">
                <a:solidFill>
                  <a:srgbClr val="FFEFCB"/>
                </a:solidFill>
                <a:latin typeface="Lucida Sans Unicode"/>
                <a:cs typeface="Lucida Sans Unicode"/>
              </a:rPr>
              <a:t>Adventures</a:t>
            </a:r>
            <a:endParaRPr sz="6400">
              <a:latin typeface="Lucida Sans Unicode"/>
              <a:cs typeface="Lucida Sans Unicode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610512" y="5664200"/>
            <a:ext cx="2739578" cy="2731008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343996" y="5664200"/>
            <a:ext cx="457104" cy="3251200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162550" y="6997700"/>
            <a:ext cx="454056" cy="1917700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610512" y="8389111"/>
            <a:ext cx="2739578" cy="526287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162550" y="8915412"/>
            <a:ext cx="3638550" cy="838187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902700" y="2743200"/>
            <a:ext cx="1992160" cy="2532888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0890291" y="2743212"/>
            <a:ext cx="1325520" cy="2946387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902700" y="5269992"/>
            <a:ext cx="1992160" cy="419607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2215812" y="2311400"/>
            <a:ext cx="26987" cy="3378200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902700" y="2717800"/>
            <a:ext cx="3810000" cy="2971800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858000" y="2914650"/>
            <a:ext cx="1879600" cy="2292350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765550" y="5270500"/>
            <a:ext cx="2178050" cy="1727200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162550" y="5664200"/>
            <a:ext cx="781050" cy="1333500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1760200" y="76212"/>
            <a:ext cx="1181100" cy="444487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1760200" y="127000"/>
            <a:ext cx="457200" cy="393700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80800" y="304812"/>
            <a:ext cx="1155700" cy="11302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9100" y="7759712"/>
            <a:ext cx="1612900" cy="15620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70000" y="1330274"/>
            <a:ext cx="347700" cy="4172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663720" y="922019"/>
            <a:ext cx="848614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dirty="0">
                <a:solidFill>
                  <a:srgbClr val="006187"/>
                </a:solidFill>
                <a:latin typeface="Georgia"/>
                <a:cs typeface="Georgia"/>
              </a:rPr>
              <a:t>What </a:t>
            </a:r>
            <a:r>
              <a:rPr sz="6400" spc="-5" dirty="0">
                <a:solidFill>
                  <a:srgbClr val="006187"/>
                </a:solidFill>
                <a:latin typeface="Georgia"/>
                <a:cs typeface="Georgia"/>
              </a:rPr>
              <a:t>did </a:t>
            </a:r>
            <a:r>
              <a:rPr sz="6400" dirty="0">
                <a:solidFill>
                  <a:srgbClr val="006187"/>
                </a:solidFill>
                <a:latin typeface="Georgia"/>
                <a:cs typeface="Georgia"/>
              </a:rPr>
              <a:t>I </a:t>
            </a:r>
            <a:r>
              <a:rPr sz="6400" spc="-5" dirty="0">
                <a:solidFill>
                  <a:srgbClr val="006187"/>
                </a:solidFill>
                <a:latin typeface="Georgia"/>
                <a:cs typeface="Georgia"/>
              </a:rPr>
              <a:t>learn</a:t>
            </a:r>
            <a:r>
              <a:rPr sz="6400" spc="-80" dirty="0">
                <a:solidFill>
                  <a:srgbClr val="006187"/>
                </a:solidFill>
                <a:latin typeface="Georgia"/>
                <a:cs typeface="Georgia"/>
              </a:rPr>
              <a:t> </a:t>
            </a:r>
            <a:r>
              <a:rPr sz="6400" spc="-5" dirty="0">
                <a:solidFill>
                  <a:srgbClr val="006187"/>
                </a:solidFill>
                <a:latin typeface="Georgia"/>
                <a:cs typeface="Georgia"/>
              </a:rPr>
              <a:t>today?</a:t>
            </a:r>
            <a:endParaRPr sz="6400">
              <a:latin typeface="Georgia"/>
              <a:cs typeface="Georg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93812" y="3220707"/>
            <a:ext cx="200342" cy="1955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828808" y="3022601"/>
            <a:ext cx="51549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The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sounds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of the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letters</a:t>
            </a:r>
            <a:r>
              <a:rPr sz="3000" spc="-95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‘LL’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760200" y="76212"/>
            <a:ext cx="1181100" cy="4444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760200" y="304812"/>
            <a:ext cx="876287" cy="2158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81900" y="4284675"/>
            <a:ext cx="2081225" cy="28479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06762" y="4797425"/>
            <a:ext cx="1672894" cy="12660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76116" y="4797425"/>
            <a:ext cx="418208" cy="21066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06762" y="6059973"/>
            <a:ext cx="1672894" cy="84406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80800" y="304812"/>
            <a:ext cx="1155700" cy="11302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9100" y="7759712"/>
            <a:ext cx="1612900" cy="15620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70000" y="1330274"/>
            <a:ext cx="347700" cy="4172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663720" y="922019"/>
            <a:ext cx="848614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dirty="0">
                <a:solidFill>
                  <a:srgbClr val="006187"/>
                </a:solidFill>
                <a:latin typeface="Georgia"/>
                <a:cs typeface="Georgia"/>
              </a:rPr>
              <a:t>What </a:t>
            </a:r>
            <a:r>
              <a:rPr sz="6400" spc="-5" dirty="0">
                <a:solidFill>
                  <a:srgbClr val="006187"/>
                </a:solidFill>
                <a:latin typeface="Georgia"/>
                <a:cs typeface="Georgia"/>
              </a:rPr>
              <a:t>did </a:t>
            </a:r>
            <a:r>
              <a:rPr sz="6400" dirty="0">
                <a:solidFill>
                  <a:srgbClr val="006187"/>
                </a:solidFill>
                <a:latin typeface="Georgia"/>
                <a:cs typeface="Georgia"/>
              </a:rPr>
              <a:t>I </a:t>
            </a:r>
            <a:r>
              <a:rPr sz="6400" spc="-5" dirty="0">
                <a:solidFill>
                  <a:srgbClr val="006187"/>
                </a:solidFill>
                <a:latin typeface="Georgia"/>
                <a:cs typeface="Georgia"/>
              </a:rPr>
              <a:t>learn</a:t>
            </a:r>
            <a:r>
              <a:rPr sz="6400" spc="-80" dirty="0">
                <a:solidFill>
                  <a:srgbClr val="006187"/>
                </a:solidFill>
                <a:latin typeface="Georgia"/>
                <a:cs typeface="Georgia"/>
              </a:rPr>
              <a:t> </a:t>
            </a:r>
            <a:r>
              <a:rPr sz="6400" spc="-5" dirty="0">
                <a:solidFill>
                  <a:srgbClr val="006187"/>
                </a:solidFill>
                <a:latin typeface="Georgia"/>
                <a:cs typeface="Georgia"/>
              </a:rPr>
              <a:t>today?</a:t>
            </a:r>
            <a:endParaRPr sz="6400">
              <a:latin typeface="Georgia"/>
              <a:cs typeface="Georg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49300" y="3550920"/>
            <a:ext cx="200342" cy="1955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84308" y="3352800"/>
            <a:ext cx="75107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5" dirty="0">
                <a:solidFill>
                  <a:srgbClr val="005A7C"/>
                </a:solidFill>
                <a:latin typeface="Century Gothic"/>
                <a:cs typeface="Century Gothic"/>
              </a:rPr>
              <a:t>Writing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short sentences describing</a:t>
            </a:r>
            <a:r>
              <a:rPr sz="3000" spc="-55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myself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760200" y="76212"/>
            <a:ext cx="1181100" cy="4444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760200" y="304812"/>
            <a:ext cx="876287" cy="2158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25975" y="4516450"/>
            <a:ext cx="2914085" cy="26587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33964" y="4516437"/>
            <a:ext cx="832147" cy="35369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25975" y="7169150"/>
            <a:ext cx="2914085" cy="88423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80800" y="304812"/>
            <a:ext cx="1155700" cy="11302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9100" y="7759712"/>
            <a:ext cx="1612900" cy="15620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70000" y="1330274"/>
            <a:ext cx="347700" cy="4172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663720" y="922019"/>
            <a:ext cx="848614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dirty="0">
                <a:solidFill>
                  <a:srgbClr val="006187"/>
                </a:solidFill>
                <a:latin typeface="Georgia"/>
                <a:cs typeface="Georgia"/>
              </a:rPr>
              <a:t>What </a:t>
            </a:r>
            <a:r>
              <a:rPr sz="6400" spc="-5" dirty="0">
                <a:solidFill>
                  <a:srgbClr val="006187"/>
                </a:solidFill>
                <a:latin typeface="Georgia"/>
                <a:cs typeface="Georgia"/>
              </a:rPr>
              <a:t>did </a:t>
            </a:r>
            <a:r>
              <a:rPr sz="6400" dirty="0">
                <a:solidFill>
                  <a:srgbClr val="006187"/>
                </a:solidFill>
                <a:latin typeface="Georgia"/>
                <a:cs typeface="Georgia"/>
              </a:rPr>
              <a:t>I </a:t>
            </a:r>
            <a:r>
              <a:rPr sz="6400" spc="-5" dirty="0">
                <a:solidFill>
                  <a:srgbClr val="006187"/>
                </a:solidFill>
                <a:latin typeface="Georgia"/>
                <a:cs typeface="Georgia"/>
              </a:rPr>
              <a:t>learn</a:t>
            </a:r>
            <a:r>
              <a:rPr sz="6400" spc="-80" dirty="0">
                <a:solidFill>
                  <a:srgbClr val="006187"/>
                </a:solidFill>
                <a:latin typeface="Georgia"/>
                <a:cs typeface="Georgia"/>
              </a:rPr>
              <a:t> </a:t>
            </a:r>
            <a:r>
              <a:rPr sz="6400" spc="-5" dirty="0">
                <a:solidFill>
                  <a:srgbClr val="006187"/>
                </a:solidFill>
                <a:latin typeface="Georgia"/>
                <a:cs typeface="Georgia"/>
              </a:rPr>
              <a:t>today?</a:t>
            </a:r>
            <a:endParaRPr sz="6400">
              <a:latin typeface="Georgia"/>
              <a:cs typeface="Georg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49300" y="3550920"/>
            <a:ext cx="200342" cy="1955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84308" y="3352800"/>
            <a:ext cx="100520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Making connections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between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ourselves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and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the</a:t>
            </a:r>
            <a:r>
              <a:rPr sz="3000" spc="-90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world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760200" y="76212"/>
            <a:ext cx="1181100" cy="4444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760200" y="304812"/>
            <a:ext cx="876287" cy="2158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10012" y="4948250"/>
            <a:ext cx="3084791" cy="247860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88709" y="4948250"/>
            <a:ext cx="1318665" cy="32988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10012" y="7420762"/>
            <a:ext cx="3084791" cy="8263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1050" y="0"/>
            <a:ext cx="12223750" cy="9004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6612" y="2324100"/>
            <a:ext cx="11329200" cy="6591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81050" y="9010246"/>
            <a:ext cx="12223750" cy="7433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490537" cy="97535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471400" y="1955800"/>
            <a:ext cx="36512" cy="228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001500" y="1955800"/>
            <a:ext cx="241300" cy="1397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1050" y="1955800"/>
            <a:ext cx="209550" cy="1397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3700" y="1955800"/>
            <a:ext cx="96850" cy="228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331700" y="2184400"/>
            <a:ext cx="139700" cy="68199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242800" y="9004300"/>
            <a:ext cx="228600" cy="203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242800" y="1816100"/>
            <a:ext cx="228600" cy="368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0537" y="2184412"/>
            <a:ext cx="167487" cy="681988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0537" y="9010246"/>
            <a:ext cx="290512" cy="74335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0537" y="0"/>
            <a:ext cx="290512" cy="21844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001500" y="2095500"/>
            <a:ext cx="241300" cy="2286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86612" y="2095500"/>
            <a:ext cx="103987" cy="2286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86612" y="8915400"/>
            <a:ext cx="11356187" cy="889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50900" y="8953500"/>
            <a:ext cx="11480800" cy="1905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242800" y="9004287"/>
            <a:ext cx="88900" cy="13971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81050" y="2070887"/>
            <a:ext cx="105562" cy="699612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8025" y="2070887"/>
            <a:ext cx="123024" cy="699612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50900" y="2095500"/>
            <a:ext cx="35725" cy="22860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50900" y="8915412"/>
            <a:ext cx="35725" cy="15159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215812" y="2095500"/>
            <a:ext cx="115887" cy="681990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215812" y="2311400"/>
            <a:ext cx="225425" cy="66421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90600" y="254000"/>
            <a:ext cx="11010900" cy="234950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46150" y="6324600"/>
            <a:ext cx="3179762" cy="251460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70000" y="1353324"/>
            <a:ext cx="260781" cy="31292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1663715" y="1043940"/>
            <a:ext cx="41109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0" i="0" spc="-5" dirty="0">
                <a:solidFill>
                  <a:srgbClr val="004E74"/>
                </a:solidFill>
                <a:latin typeface="Georgia"/>
                <a:cs typeface="Georgia"/>
              </a:rPr>
              <a:t>Final</a:t>
            </a:r>
            <a:r>
              <a:rPr sz="4800" b="0" i="0" spc="-90" dirty="0">
                <a:solidFill>
                  <a:srgbClr val="004E74"/>
                </a:solidFill>
                <a:latin typeface="Georgia"/>
                <a:cs typeface="Georgia"/>
              </a:rPr>
              <a:t> </a:t>
            </a:r>
            <a:r>
              <a:rPr sz="4800" b="0" i="0" dirty="0">
                <a:solidFill>
                  <a:srgbClr val="004E74"/>
                </a:solidFill>
                <a:latin typeface="Georgia"/>
                <a:cs typeface="Georgia"/>
              </a:rPr>
              <a:t>Thoughts</a:t>
            </a:r>
            <a:endParaRPr sz="4800">
              <a:latin typeface="Georgia"/>
              <a:cs typeface="Georgi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63600" y="3754120"/>
            <a:ext cx="200355" cy="19557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3600" y="4465320"/>
            <a:ext cx="200355" cy="19557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498608" y="3302000"/>
            <a:ext cx="6216015" cy="1447800"/>
          </a:xfrm>
          <a:prstGeom prst="rect">
            <a:avLst/>
          </a:prstGeom>
        </p:spPr>
        <p:txBody>
          <a:bodyPr vert="horz" wrap="square" lIns="0" tIns="266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0"/>
              </a:spcBef>
            </a:pP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Do you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have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any</a:t>
            </a:r>
            <a:r>
              <a:rPr sz="3000" spc="-35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questions?</a:t>
            </a:r>
            <a:endParaRPr sz="3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000"/>
              </a:spcBef>
            </a:pP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Do you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understand the</a:t>
            </a:r>
            <a:r>
              <a:rPr sz="3000" spc="-90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handout?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343400" y="6908800"/>
            <a:ext cx="4318000" cy="190500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877300" y="4495800"/>
            <a:ext cx="1983270" cy="260908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856002" y="4495800"/>
            <a:ext cx="1323297" cy="434340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877300" y="7098792"/>
            <a:ext cx="1983270" cy="174040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760200" y="76212"/>
            <a:ext cx="1181100" cy="44448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760200" y="254000"/>
            <a:ext cx="241300" cy="26670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80800" y="304812"/>
            <a:ext cx="1155700" cy="11302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9100" y="7759700"/>
            <a:ext cx="1612900" cy="1562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70000" y="1330274"/>
            <a:ext cx="347700" cy="4172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63720" y="922019"/>
            <a:ext cx="690499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23080" algn="l"/>
              </a:tabLst>
            </a:pPr>
            <a:r>
              <a:rPr sz="6400" b="0" i="0" spc="-5" dirty="0">
                <a:solidFill>
                  <a:srgbClr val="006187"/>
                </a:solidFill>
                <a:latin typeface="Georgia"/>
                <a:cs typeface="Georgia"/>
              </a:rPr>
              <a:t>Before</a:t>
            </a:r>
            <a:r>
              <a:rPr sz="6400" b="0" i="0" spc="5" dirty="0">
                <a:solidFill>
                  <a:srgbClr val="006187"/>
                </a:solidFill>
                <a:latin typeface="Georgia"/>
                <a:cs typeface="Georgia"/>
              </a:rPr>
              <a:t> </a:t>
            </a:r>
            <a:r>
              <a:rPr sz="6400" b="0" i="0" dirty="0">
                <a:solidFill>
                  <a:srgbClr val="006187"/>
                </a:solidFill>
                <a:latin typeface="Georgia"/>
                <a:cs typeface="Georgia"/>
              </a:rPr>
              <a:t>next	</a:t>
            </a:r>
            <a:r>
              <a:rPr sz="6400" b="0" i="0" spc="-5" dirty="0">
                <a:solidFill>
                  <a:srgbClr val="006187"/>
                </a:solidFill>
                <a:latin typeface="Georgia"/>
                <a:cs typeface="Georgia"/>
              </a:rPr>
              <a:t>class</a:t>
            </a:r>
            <a:r>
              <a:rPr sz="6400" b="0" i="0" spc="-80" dirty="0">
                <a:solidFill>
                  <a:srgbClr val="006187"/>
                </a:solidFill>
                <a:latin typeface="Georgia"/>
                <a:cs typeface="Georgia"/>
              </a:rPr>
              <a:t> </a:t>
            </a:r>
            <a:r>
              <a:rPr sz="6400" b="0" i="0" dirty="0">
                <a:solidFill>
                  <a:srgbClr val="006187"/>
                </a:solidFill>
                <a:latin typeface="Georgia"/>
                <a:cs typeface="Georgia"/>
              </a:rPr>
              <a:t>...</a:t>
            </a:r>
            <a:endParaRPr sz="6400">
              <a:latin typeface="Georgia"/>
              <a:cs typeface="Georg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93812" y="2636520"/>
            <a:ext cx="200342" cy="1955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93812" y="3804920"/>
            <a:ext cx="200342" cy="1955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93812" y="4516120"/>
            <a:ext cx="200342" cy="1955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93812" y="5227320"/>
            <a:ext cx="200342" cy="1955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828808" y="2438400"/>
            <a:ext cx="10626725" cy="307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Listen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and read along with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the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‘Sally’s Balloon Adventure’  book</a:t>
            </a:r>
            <a:endParaRPr sz="3000">
              <a:latin typeface="Century Gothic"/>
              <a:cs typeface="Century Gothic"/>
            </a:endParaRPr>
          </a:p>
          <a:p>
            <a:pPr marL="12700" marR="1755775">
              <a:lnSpc>
                <a:spcPts val="5600"/>
              </a:lnSpc>
              <a:spcBef>
                <a:spcPts val="520"/>
              </a:spcBef>
            </a:pP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Read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book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to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yourself and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to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your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family/friends  Complete the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 worksheet</a:t>
            </a:r>
            <a:endParaRPr sz="3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480"/>
              </a:spcBef>
            </a:pP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Practice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writing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new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vocabulary</a:t>
            </a:r>
            <a:r>
              <a:rPr sz="3000" spc="-10" dirty="0">
                <a:solidFill>
                  <a:srgbClr val="005A7C"/>
                </a:solidFill>
                <a:latin typeface="Century Gothic"/>
                <a:cs typeface="Century Gothic"/>
              </a:rPr>
              <a:t> words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760200" y="76212"/>
            <a:ext cx="1181100" cy="4444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60200" y="304812"/>
            <a:ext cx="876287" cy="2158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55800" y="6283325"/>
            <a:ext cx="9385300" cy="18684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55800" y="7759700"/>
            <a:ext cx="76200" cy="3921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80800" y="304812"/>
            <a:ext cx="1155700" cy="11302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9100" y="7759712"/>
            <a:ext cx="1612900" cy="15620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20137" y="5867400"/>
            <a:ext cx="2940062" cy="2324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70000" y="1330274"/>
            <a:ext cx="347700" cy="4172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63720" y="922019"/>
            <a:ext cx="861631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b="0" i="0" dirty="0">
                <a:solidFill>
                  <a:srgbClr val="006187"/>
                </a:solidFill>
                <a:latin typeface="Georgia"/>
                <a:cs typeface="Georgia"/>
              </a:rPr>
              <a:t>What </a:t>
            </a:r>
            <a:r>
              <a:rPr sz="6400" b="0" i="0" spc="-5" dirty="0">
                <a:solidFill>
                  <a:srgbClr val="006187"/>
                </a:solidFill>
                <a:latin typeface="Georgia"/>
                <a:cs typeface="Georgia"/>
              </a:rPr>
              <a:t>will </a:t>
            </a:r>
            <a:r>
              <a:rPr sz="6400" b="0" i="0" dirty="0">
                <a:solidFill>
                  <a:srgbClr val="006187"/>
                </a:solidFill>
                <a:latin typeface="Georgia"/>
                <a:cs typeface="Georgia"/>
              </a:rPr>
              <a:t>I </a:t>
            </a:r>
            <a:r>
              <a:rPr sz="6400" b="0" i="0" spc="-5" dirty="0">
                <a:solidFill>
                  <a:srgbClr val="006187"/>
                </a:solidFill>
                <a:latin typeface="Georgia"/>
                <a:cs typeface="Georgia"/>
              </a:rPr>
              <a:t>learn</a:t>
            </a:r>
            <a:r>
              <a:rPr sz="6400" b="0" i="0" spc="-85" dirty="0">
                <a:solidFill>
                  <a:srgbClr val="006187"/>
                </a:solidFill>
                <a:latin typeface="Georgia"/>
                <a:cs typeface="Georgia"/>
              </a:rPr>
              <a:t> </a:t>
            </a:r>
            <a:r>
              <a:rPr sz="6400" b="0" i="0" spc="-5" dirty="0">
                <a:solidFill>
                  <a:srgbClr val="006187"/>
                </a:solidFill>
                <a:latin typeface="Georgia"/>
                <a:cs typeface="Georgia"/>
              </a:rPr>
              <a:t>today?</a:t>
            </a:r>
            <a:endParaRPr sz="6400">
              <a:latin typeface="Georgia"/>
              <a:cs typeface="Georg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49300" y="2839720"/>
            <a:ext cx="200342" cy="1955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9300" y="3550920"/>
            <a:ext cx="200342" cy="1955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9300" y="4262120"/>
            <a:ext cx="200342" cy="1955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84308" y="2387603"/>
            <a:ext cx="10052050" cy="2159000"/>
          </a:xfrm>
          <a:prstGeom prst="rect">
            <a:avLst/>
          </a:prstGeom>
        </p:spPr>
        <p:txBody>
          <a:bodyPr vert="horz" wrap="square" lIns="0" tIns="266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0"/>
              </a:spcBef>
            </a:pP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The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sound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of the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letters</a:t>
            </a:r>
            <a:r>
              <a:rPr sz="3000" spc="-15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‘LL’</a:t>
            </a:r>
            <a:endParaRPr sz="3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000"/>
              </a:spcBef>
            </a:pPr>
            <a:r>
              <a:rPr sz="3000" spc="-15" dirty="0">
                <a:solidFill>
                  <a:srgbClr val="005A7C"/>
                </a:solidFill>
                <a:latin typeface="Century Gothic"/>
                <a:cs typeface="Century Gothic"/>
              </a:rPr>
              <a:t>Writing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short sentences describing</a:t>
            </a:r>
            <a:r>
              <a:rPr sz="3000" spc="0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myself</a:t>
            </a:r>
            <a:endParaRPr sz="3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000"/>
              </a:spcBef>
            </a:pP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Making connections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between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ourselves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and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the</a:t>
            </a:r>
            <a:r>
              <a:rPr sz="3000" spc="-90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world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760200" y="76212"/>
            <a:ext cx="1181100" cy="4444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60200" y="304812"/>
            <a:ext cx="876287" cy="2158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470999" y="7721600"/>
            <a:ext cx="3114700" cy="20240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95700" y="9490062"/>
            <a:ext cx="5781394" cy="255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6700" y="0"/>
            <a:ext cx="1347215" cy="20653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07819" y="0"/>
            <a:ext cx="6278880" cy="4127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003425" y="3868738"/>
            <a:ext cx="8856980" cy="1871980"/>
          </a:xfrm>
          <a:prstGeom prst="rect">
            <a:avLst/>
          </a:prstGeom>
          <a:ln w="12700">
            <a:solidFill>
              <a:srgbClr val="95E2FF"/>
            </a:solidFill>
          </a:ln>
        </p:spPr>
        <p:txBody>
          <a:bodyPr vert="horz" wrap="square" lIns="0" tIns="569595" rIns="0" bIns="0" rtlCol="0">
            <a:spAutoFit/>
          </a:bodyPr>
          <a:lstStyle/>
          <a:p>
            <a:pPr marL="168275">
              <a:lnSpc>
                <a:spcPct val="100000"/>
              </a:lnSpc>
              <a:spcBef>
                <a:spcPts val="4485"/>
              </a:spcBef>
            </a:pPr>
            <a:r>
              <a:rPr sz="4800" b="0" i="0" dirty="0">
                <a:solidFill>
                  <a:srgbClr val="005A7C"/>
                </a:solidFill>
                <a:latin typeface="Century Gothic"/>
                <a:cs typeface="Century Gothic"/>
              </a:rPr>
              <a:t>Let’s </a:t>
            </a:r>
            <a:r>
              <a:rPr sz="4800" b="0" i="0" spc="10" dirty="0">
                <a:solidFill>
                  <a:srgbClr val="005A7C"/>
                </a:solidFill>
                <a:latin typeface="Century Gothic"/>
                <a:cs typeface="Century Gothic"/>
              </a:rPr>
              <a:t>learn </a:t>
            </a:r>
            <a:r>
              <a:rPr sz="4800" b="0" i="0" spc="-5" dirty="0">
                <a:solidFill>
                  <a:srgbClr val="005A7C"/>
                </a:solidFill>
                <a:latin typeface="Century Gothic"/>
                <a:cs typeface="Century Gothic"/>
              </a:rPr>
              <a:t>about </a:t>
            </a:r>
            <a:r>
              <a:rPr sz="4800" b="0" i="0" dirty="0">
                <a:solidFill>
                  <a:srgbClr val="005A7C"/>
                </a:solidFill>
                <a:latin typeface="Century Gothic"/>
                <a:cs typeface="Century Gothic"/>
              </a:rPr>
              <a:t>each</a:t>
            </a:r>
            <a:r>
              <a:rPr sz="4800" b="0" i="0" spc="-100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4800" b="0" i="0" dirty="0">
                <a:solidFill>
                  <a:srgbClr val="005A7C"/>
                </a:solidFill>
                <a:latin typeface="Century Gothic"/>
                <a:cs typeface="Century Gothic"/>
              </a:rPr>
              <a:t>other!</a:t>
            </a:r>
            <a:endParaRPr sz="480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16803" y="412750"/>
            <a:ext cx="4073559" cy="26596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73162" y="2065337"/>
            <a:ext cx="6448209" cy="14430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616803" y="3066288"/>
            <a:ext cx="4073546" cy="44208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73162" y="412750"/>
            <a:ext cx="6713537" cy="16525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94062" y="6100762"/>
            <a:ext cx="3305490" cy="169906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594982" y="6100775"/>
            <a:ext cx="2974467" cy="16208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94062" y="7793735"/>
            <a:ext cx="401624" cy="169633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95700" y="7721600"/>
            <a:ext cx="5873750" cy="176847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93288"/>
            <a:ext cx="13004800" cy="5603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3900" y="0"/>
            <a:ext cx="12280900" cy="9040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4062" y="780707"/>
            <a:ext cx="11273624" cy="81252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900" y="469607"/>
            <a:ext cx="11353800" cy="3110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508000" cy="92694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471400" y="9040914"/>
            <a:ext cx="533400" cy="2158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8000" y="0"/>
            <a:ext cx="215900" cy="97520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7700" y="469607"/>
            <a:ext cx="76200" cy="22776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8000" y="9053614"/>
            <a:ext cx="50812" cy="21586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23900" y="697369"/>
            <a:ext cx="80175" cy="82086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3412" y="697369"/>
            <a:ext cx="140487" cy="824750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7700" y="697369"/>
            <a:ext cx="76187" cy="8333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1512" y="8905988"/>
            <a:ext cx="11406174" cy="2872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077687" y="520700"/>
            <a:ext cx="393712" cy="873608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077687" y="8906002"/>
            <a:ext cx="357200" cy="28728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244600" y="3167379"/>
            <a:ext cx="96113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Listen closely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and see if you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know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what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the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sound</a:t>
            </a:r>
            <a:r>
              <a:rPr sz="3000" spc="-70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is!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1760200" y="76200"/>
            <a:ext cx="1181100" cy="4445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70000" y="1336039"/>
            <a:ext cx="325970" cy="39115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663718" y="952501"/>
            <a:ext cx="714565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What is that</a:t>
            </a:r>
            <a:r>
              <a:rPr sz="6000" b="1" spc="-100" dirty="0">
                <a:solidFill>
                  <a:srgbClr val="004E74"/>
                </a:solidFill>
                <a:latin typeface="Century Gothic"/>
                <a:cs typeface="Century Gothic"/>
              </a:rPr>
              <a:t> </a:t>
            </a:r>
            <a:r>
              <a:rPr sz="6000" b="1" dirty="0">
                <a:solidFill>
                  <a:srgbClr val="004E74"/>
                </a:solidFill>
                <a:latin typeface="Century Gothic"/>
                <a:cs typeface="Century Gothic"/>
              </a:rPr>
              <a:t>sound?</a:t>
            </a:r>
            <a:endParaRPr sz="60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406063" y="3868688"/>
            <a:ext cx="5596739" cy="511494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ESLAO-2-11-Audio-Puppies-Barking">
            <a:hlinkClick r:id="" action="ppaction://media"/>
            <a:extLst>
              <a:ext uri="{FF2B5EF4-FFF2-40B4-BE49-F238E27FC236}">
                <a16:creationId xmlns:a16="http://schemas.microsoft.com/office/drawing/2014/main" id="{9F359344-51E2-4870-B090-638D7BFCC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585587" y="5486400"/>
            <a:ext cx="1312926" cy="1312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7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95700" y="7721587"/>
            <a:ext cx="8889987" cy="2024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6700" y="0"/>
            <a:ext cx="7620000" cy="20653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70150" y="2068515"/>
            <a:ext cx="8064500" cy="1513205"/>
          </a:xfrm>
          <a:prstGeom prst="rect">
            <a:avLst/>
          </a:prstGeom>
          <a:ln w="12700">
            <a:solidFill>
              <a:srgbClr val="95E2FF"/>
            </a:solidFill>
          </a:ln>
        </p:spPr>
        <p:txBody>
          <a:bodyPr vert="horz" wrap="square" lIns="0" tIns="390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75"/>
              </a:spcBef>
            </a:pPr>
            <a:r>
              <a:rPr sz="4800" b="0" i="0" spc="-10" dirty="0">
                <a:solidFill>
                  <a:srgbClr val="005A7C"/>
                </a:solidFill>
                <a:latin typeface="Century Gothic"/>
                <a:cs typeface="Century Gothic"/>
              </a:rPr>
              <a:t>Circle </a:t>
            </a:r>
            <a:r>
              <a:rPr sz="4800" b="0" i="0" dirty="0">
                <a:solidFill>
                  <a:srgbClr val="005A7C"/>
                </a:solidFill>
                <a:latin typeface="Century Gothic"/>
                <a:cs typeface="Century Gothic"/>
              </a:rPr>
              <a:t>the </a:t>
            </a:r>
            <a:r>
              <a:rPr sz="4800" b="0" i="0" spc="-5" dirty="0">
                <a:solidFill>
                  <a:srgbClr val="005A7C"/>
                </a:solidFill>
                <a:latin typeface="Century Gothic"/>
                <a:cs typeface="Century Gothic"/>
              </a:rPr>
              <a:t>correct</a:t>
            </a:r>
            <a:r>
              <a:rPr sz="4800" b="0" i="0" spc="-15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4800" b="0" i="0" spc="-5" dirty="0">
                <a:solidFill>
                  <a:srgbClr val="005A7C"/>
                </a:solidFill>
                <a:latin typeface="Century Gothic"/>
                <a:cs typeface="Century Gothic"/>
              </a:rPr>
              <a:t>sound</a:t>
            </a:r>
            <a:endParaRPr sz="480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26050" y="5021262"/>
            <a:ext cx="2552700" cy="25511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62087" y="5021262"/>
            <a:ext cx="2492362" cy="23352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050337" y="4570412"/>
            <a:ext cx="2976549" cy="29781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93288"/>
            <a:ext cx="13004800" cy="5603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3900" y="0"/>
            <a:ext cx="12280900" cy="9040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3900" y="469607"/>
            <a:ext cx="11391900" cy="888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900" y="558482"/>
            <a:ext cx="11353800" cy="2222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508000" cy="92694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471400" y="9040914"/>
            <a:ext cx="533400" cy="2158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8000" y="0"/>
            <a:ext cx="215900" cy="97520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7700" y="469607"/>
            <a:ext cx="76200" cy="22776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8000" y="9053614"/>
            <a:ext cx="50812" cy="21586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23900" y="697369"/>
            <a:ext cx="80175" cy="82086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3412" y="697369"/>
            <a:ext cx="140487" cy="824750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7700" y="697369"/>
            <a:ext cx="76187" cy="8333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1512" y="8905988"/>
            <a:ext cx="11406174" cy="2872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077687" y="507682"/>
            <a:ext cx="393712" cy="874910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077687" y="8906002"/>
            <a:ext cx="357200" cy="28728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6379">
              <a:lnSpc>
                <a:spcPct val="100000"/>
              </a:lnSpc>
              <a:spcBef>
                <a:spcPts val="100"/>
              </a:spcBef>
            </a:pPr>
            <a:r>
              <a:rPr spc="-745" dirty="0"/>
              <a:t>Odd </a:t>
            </a:r>
            <a:r>
              <a:rPr spc="-565" dirty="0"/>
              <a:t>Word </a:t>
            </a:r>
            <a:r>
              <a:rPr spc="-280" dirty="0"/>
              <a:t>Out</a:t>
            </a:r>
            <a:r>
              <a:rPr spc="-600" dirty="0"/>
              <a:t> </a:t>
            </a:r>
            <a:r>
              <a:rPr spc="-685" dirty="0"/>
              <a:t>Game!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2973387" y="2913379"/>
            <a:ext cx="72815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4E74"/>
                </a:solidFill>
                <a:latin typeface="Georgia"/>
                <a:cs typeface="Georgia"/>
              </a:rPr>
              <a:t>Find the word that does </a:t>
            </a:r>
            <a:r>
              <a:rPr sz="3600" dirty="0">
                <a:solidFill>
                  <a:srgbClr val="004E74"/>
                </a:solidFill>
                <a:latin typeface="Georgia"/>
                <a:cs typeface="Georgia"/>
              </a:rPr>
              <a:t>not rhyme</a:t>
            </a:r>
            <a:r>
              <a:rPr sz="3600" spc="-75" dirty="0">
                <a:solidFill>
                  <a:srgbClr val="004E74"/>
                </a:solidFill>
                <a:latin typeface="Georgia"/>
                <a:cs typeface="Georgia"/>
              </a:rPr>
              <a:t> </a:t>
            </a:r>
            <a:r>
              <a:rPr sz="3600" dirty="0">
                <a:solidFill>
                  <a:srgbClr val="004E74"/>
                </a:solidFill>
                <a:latin typeface="Georgia"/>
                <a:cs typeface="Georgia"/>
              </a:rPr>
              <a:t>!</a:t>
            </a:r>
            <a:endParaRPr sz="3600">
              <a:latin typeface="Georgia"/>
              <a:cs typeface="Georgi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251200" y="3992562"/>
            <a:ext cx="6050343" cy="255454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296984" y="3992562"/>
            <a:ext cx="672515" cy="467677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251200" y="6541008"/>
            <a:ext cx="6050343" cy="212832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1050" y="0"/>
            <a:ext cx="12223750" cy="9004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6612" y="2324100"/>
            <a:ext cx="11329200" cy="6591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81050" y="9010246"/>
            <a:ext cx="12223750" cy="7433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490537" cy="97535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471400" y="1955800"/>
            <a:ext cx="36512" cy="228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001500" y="1955800"/>
            <a:ext cx="241300" cy="1397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1050" y="1955800"/>
            <a:ext cx="209550" cy="1397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3700" y="1955800"/>
            <a:ext cx="96850" cy="228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331700" y="2184400"/>
            <a:ext cx="139700" cy="68199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242800" y="9004300"/>
            <a:ext cx="228600" cy="203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242800" y="1816100"/>
            <a:ext cx="228600" cy="368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0537" y="2184412"/>
            <a:ext cx="167487" cy="681988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0537" y="9010246"/>
            <a:ext cx="290512" cy="74335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0537" y="0"/>
            <a:ext cx="290512" cy="21844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001500" y="2095500"/>
            <a:ext cx="241300" cy="2286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86612" y="2095500"/>
            <a:ext cx="103987" cy="2286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86612" y="8915400"/>
            <a:ext cx="11356187" cy="889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50900" y="8953500"/>
            <a:ext cx="11480800" cy="1905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242800" y="9004287"/>
            <a:ext cx="88900" cy="13971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81050" y="2070887"/>
            <a:ext cx="105562" cy="699612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8025" y="2070887"/>
            <a:ext cx="123024" cy="699612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50900" y="2095500"/>
            <a:ext cx="35725" cy="22860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50900" y="8915412"/>
            <a:ext cx="35725" cy="15159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215812" y="2095500"/>
            <a:ext cx="115887" cy="681990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215812" y="2311400"/>
            <a:ext cx="225425" cy="66421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90600" y="254000"/>
            <a:ext cx="11010900" cy="234950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5700" y="963675"/>
            <a:ext cx="293369" cy="35204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549416" y="617219"/>
            <a:ext cx="761365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65525" algn="l"/>
              </a:tabLst>
            </a:pPr>
            <a:r>
              <a:rPr sz="5400" spc="-5" dirty="0">
                <a:solidFill>
                  <a:srgbClr val="006187"/>
                </a:solidFill>
                <a:latin typeface="Georgia"/>
                <a:cs typeface="Georgia"/>
              </a:rPr>
              <a:t>Let’s</a:t>
            </a:r>
            <a:r>
              <a:rPr sz="5400" spc="-10" dirty="0">
                <a:solidFill>
                  <a:srgbClr val="006187"/>
                </a:solidFill>
                <a:latin typeface="Georgia"/>
                <a:cs typeface="Georgia"/>
              </a:rPr>
              <a:t> </a:t>
            </a:r>
            <a:r>
              <a:rPr sz="5400" spc="-5" dirty="0">
                <a:solidFill>
                  <a:srgbClr val="006187"/>
                </a:solidFill>
                <a:latin typeface="Georgia"/>
                <a:cs typeface="Georgia"/>
              </a:rPr>
              <a:t>take </a:t>
            </a:r>
            <a:r>
              <a:rPr sz="5400" dirty="0">
                <a:solidFill>
                  <a:srgbClr val="006187"/>
                </a:solidFill>
                <a:latin typeface="Georgia"/>
                <a:cs typeface="Georgia"/>
              </a:rPr>
              <a:t>a	</a:t>
            </a:r>
            <a:r>
              <a:rPr sz="5400" spc="-5" dirty="0">
                <a:solidFill>
                  <a:srgbClr val="006187"/>
                </a:solidFill>
                <a:latin typeface="Georgia"/>
                <a:cs typeface="Georgia"/>
              </a:rPr>
              <a:t>trip</a:t>
            </a:r>
            <a:r>
              <a:rPr sz="5400" spc="-95" dirty="0">
                <a:solidFill>
                  <a:srgbClr val="006187"/>
                </a:solidFill>
                <a:latin typeface="Georgia"/>
                <a:cs typeface="Georgia"/>
              </a:rPr>
              <a:t> </a:t>
            </a:r>
            <a:r>
              <a:rPr sz="5400" spc="-5" dirty="0">
                <a:solidFill>
                  <a:srgbClr val="006187"/>
                </a:solidFill>
                <a:latin typeface="Georgia"/>
                <a:cs typeface="Georgia"/>
              </a:rPr>
              <a:t>together!</a:t>
            </a:r>
            <a:endParaRPr sz="5400">
              <a:latin typeface="Georgia"/>
              <a:cs typeface="Georgi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746500" y="3421379"/>
            <a:ext cx="52406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Where </a:t>
            </a:r>
            <a:r>
              <a:rPr sz="3000" spc="-10" dirty="0">
                <a:solidFill>
                  <a:srgbClr val="005A7C"/>
                </a:solidFill>
                <a:latin typeface="Century Gothic"/>
                <a:cs typeface="Century Gothic"/>
              </a:rPr>
              <a:t>are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we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going</a:t>
            </a:r>
            <a:r>
              <a:rPr sz="3000" spc="-55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today?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1760200" y="76212"/>
            <a:ext cx="1181100" cy="44448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760200" y="254000"/>
            <a:ext cx="241300" cy="26670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381500" y="4483100"/>
            <a:ext cx="2963723" cy="253989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339126" y="4483100"/>
            <a:ext cx="1271473" cy="422910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381500" y="7016902"/>
            <a:ext cx="2963723" cy="169529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421</Words>
  <Application>Microsoft Office PowerPoint</Application>
  <PresentationFormat>Custom</PresentationFormat>
  <Paragraphs>85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Century Gothic</vt:lpstr>
      <vt:lpstr>Courier New</vt:lpstr>
      <vt:lpstr>Georgia</vt:lpstr>
      <vt:lpstr>Lucida Sans</vt:lpstr>
      <vt:lpstr>Lucida Sans Unicode</vt:lpstr>
      <vt:lpstr>Times New Roman</vt:lpstr>
      <vt:lpstr>Office Theme</vt:lpstr>
      <vt:lpstr>Adventures!</vt:lpstr>
      <vt:lpstr>What did I learn last class?</vt:lpstr>
      <vt:lpstr>Adventures</vt:lpstr>
      <vt:lpstr>What will I learn today?</vt:lpstr>
      <vt:lpstr>Let’s learn about each other!</vt:lpstr>
      <vt:lpstr>PowerPoint Presentation</vt:lpstr>
      <vt:lpstr>Circle the correct sound</vt:lpstr>
      <vt:lpstr>Odd Word Out Game!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Today’s letters! -&gt; ‘LL’</vt:lpstr>
      <vt:lpstr>Today’s letters! -&gt; ‘LL’</vt:lpstr>
      <vt:lpstr>New words I learned today</vt:lpstr>
      <vt:lpstr>PowerPoint Presentation</vt:lpstr>
      <vt:lpstr>PowerPoint Presentation</vt:lpstr>
      <vt:lpstr>PowerPoint Presentation</vt:lpstr>
      <vt:lpstr>Final Thoughts</vt:lpstr>
      <vt:lpstr>Before next class 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Adventures!</dc:title>
  <cp:lastModifiedBy>Lakshmi Priya</cp:lastModifiedBy>
  <cp:revision>1</cp:revision>
  <dcterms:created xsi:type="dcterms:W3CDTF">2018-06-11T18:29:25Z</dcterms:created>
  <dcterms:modified xsi:type="dcterms:W3CDTF">2018-06-11T19:53:37Z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2016-04-30T00:00:00Z</vt:filetime>
  </property>
  <property fmtid="{D5CDD505-2E9C-101B-9397-08002B2CF9AE}" pid="3" name="Creator">
    <vt:lpwstr>PowerPoint</vt:lpwstr>
  </property>
  <property fmtid="{D5CDD505-2E9C-101B-9397-08002B2CF9AE}" pid="4" name="LastSaved">
    <vt:filetime>2018-06-11T00:00:00Z</vt:filetime>
  </property>
</Properties>
</file>