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1" r:id="rId23"/>
    <p:sldMasterId id="2147483672" r:id="rId24"/>
    <p:sldMasterId id="2147483673" r:id="rId25"/>
    <p:sldMasterId id="2147483674" r:id="rId26"/>
    <p:sldMasterId id="2147483675" r:id="rId27"/>
  </p:sldMasterIdLst>
  <p:notesMasterIdLst>
    <p:notesMasterId r:id="rId84"/>
  </p:notesMasterIdLst>
  <p:sldIdLst>
    <p:sldId id="308" r:id="rId28"/>
    <p:sldId id="272" r:id="rId29"/>
    <p:sldId id="263" r:id="rId30"/>
    <p:sldId id="258" r:id="rId31"/>
    <p:sldId id="295" r:id="rId32"/>
    <p:sldId id="313" r:id="rId33"/>
    <p:sldId id="314" r:id="rId34"/>
    <p:sldId id="315" r:id="rId35"/>
    <p:sldId id="316" r:id="rId36"/>
    <p:sldId id="317" r:id="rId37"/>
    <p:sldId id="318" r:id="rId38"/>
    <p:sldId id="320" r:id="rId39"/>
    <p:sldId id="321" r:id="rId40"/>
    <p:sldId id="319" r:id="rId41"/>
    <p:sldId id="309" r:id="rId42"/>
    <p:sldId id="327" r:id="rId43"/>
    <p:sldId id="326" r:id="rId44"/>
    <p:sldId id="257" r:id="rId45"/>
    <p:sldId id="259" r:id="rId46"/>
    <p:sldId id="293" r:id="rId47"/>
    <p:sldId id="307" r:id="rId48"/>
    <p:sldId id="304" r:id="rId49"/>
    <p:sldId id="260" r:id="rId50"/>
    <p:sldId id="269" r:id="rId51"/>
    <p:sldId id="283" r:id="rId52"/>
    <p:sldId id="270" r:id="rId53"/>
    <p:sldId id="271" r:id="rId54"/>
    <p:sldId id="273" r:id="rId55"/>
    <p:sldId id="274" r:id="rId56"/>
    <p:sldId id="275" r:id="rId57"/>
    <p:sldId id="276" r:id="rId58"/>
    <p:sldId id="278" r:id="rId59"/>
    <p:sldId id="302" r:id="rId60"/>
    <p:sldId id="280" r:id="rId61"/>
    <p:sldId id="284" r:id="rId62"/>
    <p:sldId id="286" r:id="rId63"/>
    <p:sldId id="287" r:id="rId64"/>
    <p:sldId id="294" r:id="rId65"/>
    <p:sldId id="296" r:id="rId66"/>
    <p:sldId id="282" r:id="rId67"/>
    <p:sldId id="297" r:id="rId68"/>
    <p:sldId id="289" r:id="rId69"/>
    <p:sldId id="305" r:id="rId70"/>
    <p:sldId id="310" r:id="rId71"/>
    <p:sldId id="312" r:id="rId72"/>
    <p:sldId id="311" r:id="rId73"/>
    <p:sldId id="298" r:id="rId74"/>
    <p:sldId id="306" r:id="rId75"/>
    <p:sldId id="323" r:id="rId76"/>
    <p:sldId id="324" r:id="rId77"/>
    <p:sldId id="325" r:id="rId78"/>
    <p:sldId id="288" r:id="rId79"/>
    <p:sldId id="279" r:id="rId80"/>
    <p:sldId id="322" r:id="rId81"/>
    <p:sldId id="277" r:id="rId82"/>
    <p:sldId id="299" r:id="rId83"/>
  </p:sldIdLst>
  <p:sldSz cx="13004800" cy="9753600"/>
  <p:notesSz cx="6858000" cy="9144000"/>
  <p:defaultTextStyle>
    <a:defPPr>
      <a:defRPr lang="en-US"/>
    </a:defPPr>
    <a:lvl1pPr algn="l" rtl="0" eaLnBrk="0" fontAlgn="base" hangingPunct="0">
      <a:spcBef>
        <a:spcPct val="0"/>
      </a:spcBef>
      <a:spcAft>
        <a:spcPct val="0"/>
      </a:spcAft>
      <a:defRPr sz="3600" kern="1200">
        <a:solidFill>
          <a:srgbClr val="004E74"/>
        </a:solidFill>
        <a:latin typeface="Georgia" panose="02040502050405020303" pitchFamily="18" charset="0"/>
        <a:ea typeface="+mn-ea"/>
        <a:cs typeface="Songti SC Regular" charset="0"/>
        <a:sym typeface="Georgia" panose="02040502050405020303" pitchFamily="18" charset="0"/>
      </a:defRPr>
    </a:lvl1pPr>
    <a:lvl2pPr marL="457200" algn="l" rtl="0" eaLnBrk="0" fontAlgn="base" hangingPunct="0">
      <a:spcBef>
        <a:spcPct val="0"/>
      </a:spcBef>
      <a:spcAft>
        <a:spcPct val="0"/>
      </a:spcAft>
      <a:defRPr sz="3600" kern="1200">
        <a:solidFill>
          <a:srgbClr val="004E74"/>
        </a:solidFill>
        <a:latin typeface="Georgia" panose="02040502050405020303" pitchFamily="18" charset="0"/>
        <a:ea typeface="+mn-ea"/>
        <a:cs typeface="Songti SC Regular" charset="0"/>
        <a:sym typeface="Georgia" panose="02040502050405020303" pitchFamily="18" charset="0"/>
      </a:defRPr>
    </a:lvl2pPr>
    <a:lvl3pPr marL="914400" algn="l" rtl="0" eaLnBrk="0" fontAlgn="base" hangingPunct="0">
      <a:spcBef>
        <a:spcPct val="0"/>
      </a:spcBef>
      <a:spcAft>
        <a:spcPct val="0"/>
      </a:spcAft>
      <a:defRPr sz="3600" kern="1200">
        <a:solidFill>
          <a:srgbClr val="004E74"/>
        </a:solidFill>
        <a:latin typeface="Georgia" panose="02040502050405020303" pitchFamily="18" charset="0"/>
        <a:ea typeface="+mn-ea"/>
        <a:cs typeface="Songti SC Regular" charset="0"/>
        <a:sym typeface="Georgia" panose="02040502050405020303" pitchFamily="18" charset="0"/>
      </a:defRPr>
    </a:lvl3pPr>
    <a:lvl4pPr marL="1371600" algn="l" rtl="0" eaLnBrk="0" fontAlgn="base" hangingPunct="0">
      <a:spcBef>
        <a:spcPct val="0"/>
      </a:spcBef>
      <a:spcAft>
        <a:spcPct val="0"/>
      </a:spcAft>
      <a:defRPr sz="3600" kern="1200">
        <a:solidFill>
          <a:srgbClr val="004E74"/>
        </a:solidFill>
        <a:latin typeface="Georgia" panose="02040502050405020303" pitchFamily="18" charset="0"/>
        <a:ea typeface="+mn-ea"/>
        <a:cs typeface="Songti SC Regular" charset="0"/>
        <a:sym typeface="Georgia" panose="02040502050405020303" pitchFamily="18" charset="0"/>
      </a:defRPr>
    </a:lvl4pPr>
    <a:lvl5pPr marL="1828800" algn="l" rtl="0" eaLnBrk="0" fontAlgn="base" hangingPunct="0">
      <a:spcBef>
        <a:spcPct val="0"/>
      </a:spcBef>
      <a:spcAft>
        <a:spcPct val="0"/>
      </a:spcAft>
      <a:defRPr sz="3600" kern="1200">
        <a:solidFill>
          <a:srgbClr val="004E74"/>
        </a:solidFill>
        <a:latin typeface="Georgia" panose="02040502050405020303" pitchFamily="18" charset="0"/>
        <a:ea typeface="+mn-ea"/>
        <a:cs typeface="Songti SC Regular" charset="0"/>
        <a:sym typeface="Georgia" panose="02040502050405020303" pitchFamily="18" charset="0"/>
      </a:defRPr>
    </a:lvl5pPr>
    <a:lvl6pPr marL="2286000" algn="l" defTabSz="914400" rtl="0" eaLnBrk="1" latinLnBrk="0" hangingPunct="1">
      <a:defRPr sz="3600" kern="1200">
        <a:solidFill>
          <a:srgbClr val="004E74"/>
        </a:solidFill>
        <a:latin typeface="Georgia" panose="02040502050405020303" pitchFamily="18" charset="0"/>
        <a:ea typeface="+mn-ea"/>
        <a:cs typeface="Songti SC Regular" charset="0"/>
        <a:sym typeface="Georgia" panose="02040502050405020303" pitchFamily="18" charset="0"/>
      </a:defRPr>
    </a:lvl6pPr>
    <a:lvl7pPr marL="2743200" algn="l" defTabSz="914400" rtl="0" eaLnBrk="1" latinLnBrk="0" hangingPunct="1">
      <a:defRPr sz="3600" kern="1200">
        <a:solidFill>
          <a:srgbClr val="004E74"/>
        </a:solidFill>
        <a:latin typeface="Georgia" panose="02040502050405020303" pitchFamily="18" charset="0"/>
        <a:ea typeface="+mn-ea"/>
        <a:cs typeface="Songti SC Regular" charset="0"/>
        <a:sym typeface="Georgia" panose="02040502050405020303" pitchFamily="18" charset="0"/>
      </a:defRPr>
    </a:lvl7pPr>
    <a:lvl8pPr marL="3200400" algn="l" defTabSz="914400" rtl="0" eaLnBrk="1" latinLnBrk="0" hangingPunct="1">
      <a:defRPr sz="3600" kern="1200">
        <a:solidFill>
          <a:srgbClr val="004E74"/>
        </a:solidFill>
        <a:latin typeface="Georgia" panose="02040502050405020303" pitchFamily="18" charset="0"/>
        <a:ea typeface="+mn-ea"/>
        <a:cs typeface="Songti SC Regular" charset="0"/>
        <a:sym typeface="Georgia" panose="02040502050405020303" pitchFamily="18" charset="0"/>
      </a:defRPr>
    </a:lvl8pPr>
    <a:lvl9pPr marL="3657600" algn="l" defTabSz="914400" rtl="0" eaLnBrk="1" latinLnBrk="0" hangingPunct="1">
      <a:defRPr sz="3600" kern="1200">
        <a:solidFill>
          <a:srgbClr val="004E74"/>
        </a:solidFill>
        <a:latin typeface="Georgia" panose="02040502050405020303" pitchFamily="18" charset="0"/>
        <a:ea typeface="+mn-ea"/>
        <a:cs typeface="Songti SC Regular" charset="0"/>
        <a:sym typeface="Georgia" panose="02040502050405020303" pitchFamily="18"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4F9"/>
    <a:srgbClr val="0091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590"/>
  </p:normalViewPr>
  <p:slideViewPr>
    <p:cSldViewPr>
      <p:cViewPr varScale="1">
        <p:scale>
          <a:sx n="53" d="100"/>
          <a:sy n="53" d="100"/>
        </p:scale>
        <p:origin x="468" y="7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notesMaster" Target="notesMasters/notesMaster1.xml"/><Relationship Id="rId89" Type="http://schemas.microsoft.com/office/2015/10/relationships/revisionInfo" Target="revisionInfo.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7" Type="http://schemas.openxmlformats.org/officeDocument/2006/relationships/slideMaster" Target="slideMasters/slideMaster7.xml"/><Relationship Id="rId71" Type="http://schemas.openxmlformats.org/officeDocument/2006/relationships/slide" Target="slides/slide44.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theme" Target="theme/theme1.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BD768CCA-2B5E-4168-9373-34083084120D}"/>
              </a:ext>
            </a:extLst>
          </p:cNvPr>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22" name="Rectangle 2">
            <a:extLst>
              <a:ext uri="{FF2B5EF4-FFF2-40B4-BE49-F238E27FC236}">
                <a16:creationId xmlns:a16="http://schemas.microsoft.com/office/drawing/2014/main" id="{84EC6CBD-4897-43D6-8FF3-3AF58F6D5804}"/>
              </a:ext>
            </a:extLst>
          </p:cNvPr>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mn-ea"/>
        <a:cs typeface="+mn-cs"/>
      </a:defRPr>
    </a:lvl1pPr>
    <a:lvl2pPr marL="457200" algn="l" rtl="0" eaLnBrk="0" fontAlgn="base" hangingPunct="0">
      <a:spcBef>
        <a:spcPct val="0"/>
      </a:spcBef>
      <a:spcAft>
        <a:spcPct val="0"/>
      </a:spcAft>
      <a:defRPr sz="1200" kern="1200">
        <a:solidFill>
          <a:schemeClr val="tx1"/>
        </a:solidFill>
        <a:latin typeface="Georgia" charset="0"/>
        <a:ea typeface="+mn-ea"/>
        <a:cs typeface="+mn-cs"/>
      </a:defRPr>
    </a:lvl2pPr>
    <a:lvl3pPr marL="914400" algn="l" rtl="0" eaLnBrk="0" fontAlgn="base" hangingPunct="0">
      <a:spcBef>
        <a:spcPct val="0"/>
      </a:spcBef>
      <a:spcAft>
        <a:spcPct val="0"/>
      </a:spcAft>
      <a:defRPr sz="1200" kern="1200">
        <a:solidFill>
          <a:schemeClr val="tx1"/>
        </a:solidFill>
        <a:latin typeface="Georgia" charset="0"/>
        <a:ea typeface="+mn-ea"/>
        <a:cs typeface="+mn-cs"/>
      </a:defRPr>
    </a:lvl3pPr>
    <a:lvl4pPr marL="1371600" algn="l" rtl="0" eaLnBrk="0" fontAlgn="base" hangingPunct="0">
      <a:spcBef>
        <a:spcPct val="0"/>
      </a:spcBef>
      <a:spcAft>
        <a:spcPct val="0"/>
      </a:spcAft>
      <a:defRPr sz="1200" kern="1200">
        <a:solidFill>
          <a:schemeClr val="tx1"/>
        </a:solidFill>
        <a:latin typeface="Georgia" charset="0"/>
        <a:ea typeface="+mn-ea"/>
        <a:cs typeface="+mn-cs"/>
      </a:defRPr>
    </a:lvl4pPr>
    <a:lvl5pPr marL="1828800" algn="l" rtl="0" eaLnBrk="0" fontAlgn="base" hangingPunct="0">
      <a:spcBef>
        <a:spcPct val="0"/>
      </a:spcBef>
      <a:spcAft>
        <a:spcPct val="0"/>
      </a:spcAft>
      <a:defRPr sz="1200" kern="1200">
        <a:solidFill>
          <a:schemeClr val="tx1"/>
        </a:solidFill>
        <a:latin typeface="Georgia"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nglishmedialab.com/pronunciation/odd%20sound%20out.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nglishmedialab.com/pronunciation/odd%20sound%20out.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6F7686E3-B558-448F-837B-A2E1EA2C967C}"/>
              </a:ext>
            </a:extLst>
          </p:cNvPr>
          <p:cNvSpPr>
            <a:spLocks noGrp="1" noRot="1" noChangeAspect="1" noChangeArrowheads="1"/>
          </p:cNvSpPr>
          <p:nvPr>
            <p:ph type="sldImg"/>
          </p:nvPr>
        </p:nvSpPr>
        <p:spPr>
          <a:solidFill>
            <a:srgbClr val="FFFFFF"/>
          </a:solidFill>
          <a:ln/>
        </p:spPr>
      </p:sp>
      <p:sp>
        <p:nvSpPr>
          <p:cNvPr id="31746" name="Rectangle 2">
            <a:extLst>
              <a:ext uri="{FF2B5EF4-FFF2-40B4-BE49-F238E27FC236}">
                <a16:creationId xmlns:a16="http://schemas.microsoft.com/office/drawing/2014/main" id="{FB6C254A-38C2-4E66-A339-47A47B9B0EC4}"/>
              </a:ext>
            </a:extLst>
          </p:cNvPr>
          <p:cNvSpPr>
            <a:spLocks noGrp="1" noChangeArrowheads="1"/>
          </p:cNvSpPr>
          <p:nvPr>
            <p:ph type="body" idx="1"/>
          </p:nvPr>
        </p:nvSpPr>
        <p:spPr>
          <a:ln/>
        </p:spPr>
        <p:txBody>
          <a:bodyPr/>
          <a:lstStyle/>
          <a:p>
            <a:pPr eaLnBrk="1" hangingPunct="1">
              <a:defRPr/>
            </a:pPr>
            <a:endParaRPr lang="en-US" altLang="en-US" sz="220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481BA2FD-B31C-4F8E-9358-CE8C3AC5A5DF}"/>
              </a:ext>
            </a:extLst>
          </p:cNvPr>
          <p:cNvSpPr>
            <a:spLocks noGrp="1" noRot="1" noChangeAspect="1" noChangeArrowheads="1"/>
          </p:cNvSpPr>
          <p:nvPr>
            <p:ph type="sldImg"/>
          </p:nvPr>
        </p:nvSpPr>
        <p:spPr>
          <a:solidFill>
            <a:srgbClr val="FFFFFF"/>
          </a:solidFill>
          <a:ln/>
        </p:spPr>
      </p:sp>
      <p:sp>
        <p:nvSpPr>
          <p:cNvPr id="52226" name="Rectangle 2">
            <a:extLst>
              <a:ext uri="{FF2B5EF4-FFF2-40B4-BE49-F238E27FC236}">
                <a16:creationId xmlns:a16="http://schemas.microsoft.com/office/drawing/2014/main" id="{5CDA4276-E075-48A1-9329-27A6DCAAC8E8}"/>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altLang="en-US" sz="2200">
                <a:latin typeface="Lucida Grande" charset="0"/>
                <a:ea typeface="Lucida Grande" charset="0"/>
                <a:cs typeface="Lucida Grande" charset="0"/>
                <a:sym typeface="Lucida Grande" charset="0"/>
              </a:rPr>
              <a:t>Let the students know that each lesson they will be going on a trip with you!  After showing this slide, play the ‘Where are we going today?” video clip for the students.  Talk about airplanes and if they would be scared or excited to go on an airplane.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a:extLst>
              <a:ext uri="{FF2B5EF4-FFF2-40B4-BE49-F238E27FC236}">
                <a16:creationId xmlns:a16="http://schemas.microsoft.com/office/drawing/2014/main" id="{DC345C60-5A70-4C72-BCE8-A7E2A3AF1CC6}"/>
              </a:ext>
            </a:extLst>
          </p:cNvPr>
          <p:cNvSpPr>
            <a:spLocks noGrp="1" noRot="1" noChangeAspect="1" noChangeArrowheads="1"/>
          </p:cNvSpPr>
          <p:nvPr>
            <p:ph type="sldImg"/>
          </p:nvPr>
        </p:nvSpPr>
        <p:spPr>
          <a:solidFill>
            <a:srgbClr val="FFFFFF"/>
          </a:solidFill>
          <a:ln/>
        </p:spPr>
      </p:sp>
      <p:sp>
        <p:nvSpPr>
          <p:cNvPr id="54274" name="Rectangle 2">
            <a:extLst>
              <a:ext uri="{FF2B5EF4-FFF2-40B4-BE49-F238E27FC236}">
                <a16:creationId xmlns:a16="http://schemas.microsoft.com/office/drawing/2014/main" id="{1C54A889-3D6A-43A3-9921-42E48921C4C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altLang="en-US" sz="2200">
                <a:latin typeface="Lucida Grande" charset="0"/>
                <a:ea typeface="Lucida Grande" charset="0"/>
                <a:cs typeface="Lucida Grande" charset="0"/>
                <a:sym typeface="Lucida Grande" charset="0"/>
              </a:rPr>
              <a:t>Let the students know that each lesson they will be going on a trip with you!  After showing this slide, play the ‘Where are we going today?” video clip for the students.  Talk about airplanes and if they would be scared or excited to go on an airplane.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8BA9B599-F1E8-41C4-80AF-DE7DA506C91E}"/>
              </a:ext>
            </a:extLst>
          </p:cNvPr>
          <p:cNvSpPr>
            <a:spLocks noGrp="1" noRot="1" noChangeAspect="1" noChangeArrowheads="1"/>
          </p:cNvSpPr>
          <p:nvPr>
            <p:ph type="sldImg"/>
          </p:nvPr>
        </p:nvSpPr>
        <p:spPr>
          <a:solidFill>
            <a:srgbClr val="FFFFFF"/>
          </a:solidFill>
          <a:ln/>
        </p:spPr>
      </p:sp>
      <p:sp>
        <p:nvSpPr>
          <p:cNvPr id="75778" name="Rectangle 2">
            <a:extLst>
              <a:ext uri="{FF2B5EF4-FFF2-40B4-BE49-F238E27FC236}">
                <a16:creationId xmlns:a16="http://schemas.microsoft.com/office/drawing/2014/main" id="{E3C1451F-B5B2-4B15-B564-D546C7EB094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a:extLst>
              <a:ext uri="{FF2B5EF4-FFF2-40B4-BE49-F238E27FC236}">
                <a16:creationId xmlns:a16="http://schemas.microsoft.com/office/drawing/2014/main" id="{C7B47914-3444-41F5-BB6D-76D07D32969E}"/>
              </a:ext>
            </a:extLst>
          </p:cNvPr>
          <p:cNvSpPr>
            <a:spLocks noGrp="1" noRot="1" noChangeAspect="1" noChangeArrowheads="1"/>
          </p:cNvSpPr>
          <p:nvPr>
            <p:ph type="sldImg"/>
          </p:nvPr>
        </p:nvSpPr>
        <p:spPr>
          <a:solidFill>
            <a:srgbClr val="FFFFFF"/>
          </a:solidFill>
          <a:ln/>
        </p:spPr>
      </p:sp>
      <p:sp>
        <p:nvSpPr>
          <p:cNvPr id="77826" name="Rectangle 2">
            <a:extLst>
              <a:ext uri="{FF2B5EF4-FFF2-40B4-BE49-F238E27FC236}">
                <a16:creationId xmlns:a16="http://schemas.microsoft.com/office/drawing/2014/main" id="{2B482912-212E-4C4A-8D44-50F440DB292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altLang="en-US" sz="2200">
                <a:latin typeface="Lucida Grande" charset="0"/>
                <a:ea typeface="Lucida Grande" charset="0"/>
                <a:cs typeface="Lucida Grande" charset="0"/>
                <a:sym typeface="Lucida Grande" charset="0"/>
              </a:rPr>
              <a:t>Talk about the word ‘cottage’ which the students are familiar with from before.  Write the word on the whiteboard for them so that they know how to spell it.  Have them sound the word out as well.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a:extLst>
              <a:ext uri="{FF2B5EF4-FFF2-40B4-BE49-F238E27FC236}">
                <a16:creationId xmlns:a16="http://schemas.microsoft.com/office/drawing/2014/main" id="{CEFD56EB-3C8A-4D64-9B25-2ADC316C6DE8}"/>
              </a:ext>
            </a:extLst>
          </p:cNvPr>
          <p:cNvSpPr>
            <a:spLocks noGrp="1" noRot="1" noChangeAspect="1" noChangeArrowheads="1"/>
          </p:cNvSpPr>
          <p:nvPr>
            <p:ph type="sldImg"/>
          </p:nvPr>
        </p:nvSpPr>
        <p:spPr>
          <a:solidFill>
            <a:srgbClr val="FFFFFF"/>
          </a:solidFill>
          <a:ln/>
        </p:spPr>
      </p:sp>
      <p:sp>
        <p:nvSpPr>
          <p:cNvPr id="79874" name="Rectangle 2">
            <a:extLst>
              <a:ext uri="{FF2B5EF4-FFF2-40B4-BE49-F238E27FC236}">
                <a16:creationId xmlns:a16="http://schemas.microsoft.com/office/drawing/2014/main" id="{0296B532-5A20-40E4-88D5-BE642A5A7A2C}"/>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altLang="en-US" sz="2200">
                <a:latin typeface="Lucida Grande" charset="0"/>
                <a:ea typeface="Lucida Grande" charset="0"/>
                <a:cs typeface="Lucida Grande" charset="0"/>
                <a:sym typeface="Lucida Grande" charset="0"/>
              </a:rPr>
              <a:t>Talk about the word ‘cottage’ which the students are familiar with from before.  Write the word on the whiteboard for them so that they know how to spell it.  Have them sound the word out as well.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562E35DC-9FF8-4E51-814D-47BF263C8077}"/>
              </a:ext>
            </a:extLst>
          </p:cNvPr>
          <p:cNvSpPr>
            <a:spLocks noGrp="1" noRot="1" noChangeAspect="1" noChangeArrowheads="1"/>
          </p:cNvSpPr>
          <p:nvPr>
            <p:ph type="sldImg"/>
          </p:nvPr>
        </p:nvSpPr>
        <p:spPr>
          <a:solidFill>
            <a:srgbClr val="FFFFFF"/>
          </a:solidFill>
          <a:ln/>
        </p:spPr>
      </p:sp>
      <p:sp>
        <p:nvSpPr>
          <p:cNvPr id="84994" name="Rectangle 2">
            <a:extLst>
              <a:ext uri="{FF2B5EF4-FFF2-40B4-BE49-F238E27FC236}">
                <a16:creationId xmlns:a16="http://schemas.microsoft.com/office/drawing/2014/main" id="{69849E83-4771-413F-B134-D23870F7A1F1}"/>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Congratulate them.</a:t>
            </a:r>
          </a:p>
          <a:p>
            <a:pPr marL="171450" indent="-171450" eaLnBrk="1" hangingPunct="1">
              <a:defRPr/>
            </a:pPr>
            <a:endParaRPr lang="en-US" altLang="en-US">
              <a:solidFill>
                <a:srgbClr val="000000"/>
              </a:solidFill>
              <a:latin typeface="System Font Regular" charset="0"/>
              <a:cs typeface="System Font Regular" charset="0"/>
              <a:sym typeface="System Font Regular" charset="0"/>
            </a:endParaRPr>
          </a:p>
          <a:p>
            <a:pPr marL="171450" indent="-171450" eaLnBrk="1" hangingPunct="1">
              <a:defRPr/>
            </a:pPr>
            <a:r>
              <a:rPr lang="en-US" alt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a:extLst>
              <a:ext uri="{FF2B5EF4-FFF2-40B4-BE49-F238E27FC236}">
                <a16:creationId xmlns:a16="http://schemas.microsoft.com/office/drawing/2014/main" id="{67E778DF-F2F6-4FC0-A594-DD326BA6B0A0}"/>
              </a:ext>
            </a:extLst>
          </p:cNvPr>
          <p:cNvSpPr>
            <a:spLocks noGrp="1" noRot="1" noChangeAspect="1" noChangeArrowheads="1"/>
          </p:cNvSpPr>
          <p:nvPr>
            <p:ph type="sldImg"/>
          </p:nvPr>
        </p:nvSpPr>
        <p:spPr>
          <a:solidFill>
            <a:srgbClr val="FFFFFF"/>
          </a:solidFill>
          <a:ln/>
        </p:spPr>
      </p:sp>
      <p:sp>
        <p:nvSpPr>
          <p:cNvPr id="87042" name="Rectangle 2">
            <a:extLst>
              <a:ext uri="{FF2B5EF4-FFF2-40B4-BE49-F238E27FC236}">
                <a16:creationId xmlns:a16="http://schemas.microsoft.com/office/drawing/2014/main" id="{2D48D061-A747-4623-A763-E0D129D10A2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Congratulate them.</a:t>
            </a:r>
          </a:p>
          <a:p>
            <a:pPr marL="171450" indent="-171450" eaLnBrk="1" hangingPunct="1">
              <a:defRPr/>
            </a:pPr>
            <a:endParaRPr lang="en-US" altLang="en-US">
              <a:solidFill>
                <a:srgbClr val="000000"/>
              </a:solidFill>
              <a:latin typeface="System Font Regular" charset="0"/>
              <a:cs typeface="System Font Regular" charset="0"/>
              <a:sym typeface="System Font Regular" charset="0"/>
            </a:endParaRPr>
          </a:p>
          <a:p>
            <a:pPr marL="171450" indent="-171450" eaLnBrk="1" hangingPunct="1">
              <a:defRPr/>
            </a:pPr>
            <a:r>
              <a:rPr lang="en-US" alt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 These are the words that the students should be practicing!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a:extLst>
              <a:ext uri="{FF2B5EF4-FFF2-40B4-BE49-F238E27FC236}">
                <a16:creationId xmlns:a16="http://schemas.microsoft.com/office/drawing/2014/main" id="{C936716D-03DD-4D7E-BF44-FA488D92C9CE}"/>
              </a:ext>
            </a:extLst>
          </p:cNvPr>
          <p:cNvSpPr>
            <a:spLocks noGrp="1" noRot="1" noChangeAspect="1" noChangeArrowheads="1"/>
          </p:cNvSpPr>
          <p:nvPr>
            <p:ph type="sldImg"/>
          </p:nvPr>
        </p:nvSpPr>
        <p:spPr>
          <a:solidFill>
            <a:srgbClr val="FFFFFF"/>
          </a:solidFill>
          <a:ln/>
        </p:spPr>
      </p:sp>
      <p:sp>
        <p:nvSpPr>
          <p:cNvPr id="84994" name="Rectangle 2">
            <a:extLst>
              <a:ext uri="{FF2B5EF4-FFF2-40B4-BE49-F238E27FC236}">
                <a16:creationId xmlns:a16="http://schemas.microsoft.com/office/drawing/2014/main" id="{63F1DDD8-B6D9-43E8-905D-BC036791D5AF}"/>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Explain what they learned if needed.</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Congratulate them.</a:t>
            </a:r>
          </a:p>
          <a:p>
            <a:pPr marL="171450" indent="-171450" eaLnBrk="1" hangingPunct="1">
              <a:defRPr/>
            </a:pPr>
            <a:endParaRPr lang="en-US" altLang="en-US">
              <a:solidFill>
                <a:srgbClr val="000000"/>
              </a:solidFill>
              <a:latin typeface="System Font Regular" charset="0"/>
              <a:cs typeface="System Font Regular" charset="0"/>
              <a:sym typeface="System Font Regular" charset="0"/>
            </a:endParaRPr>
          </a:p>
          <a:p>
            <a:pPr marL="171450" indent="-171450" eaLnBrk="1" hangingPunct="1">
              <a:defRPr/>
            </a:pPr>
            <a:r>
              <a:rPr lang="en-US" altLang="en-US">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“Vocabulary”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8F7AFBB7-F3D7-472E-9847-E201EFECD2A9}"/>
              </a:ext>
            </a:extLst>
          </p:cNvPr>
          <p:cNvSpPr>
            <a:spLocks noGrp="1" noRot="1" noChangeAspect="1" noChangeArrowheads="1"/>
          </p:cNvSpPr>
          <p:nvPr>
            <p:ph type="sldImg"/>
          </p:nvPr>
        </p:nvSpPr>
        <p:spPr>
          <a:solidFill>
            <a:srgbClr val="FFFFFF"/>
          </a:solidFill>
          <a:ln/>
        </p:spPr>
      </p:sp>
      <p:sp>
        <p:nvSpPr>
          <p:cNvPr id="39938" name="Rectangle 2">
            <a:extLst>
              <a:ext uri="{FF2B5EF4-FFF2-40B4-BE49-F238E27FC236}">
                <a16:creationId xmlns:a16="http://schemas.microsoft.com/office/drawing/2014/main" id="{F476FAF3-58FF-4694-8FF2-30DDA1546193}"/>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32AFED2C-92F9-4A78-AD26-73273F8B6135}"/>
              </a:ext>
            </a:extLst>
          </p:cNvPr>
          <p:cNvSpPr>
            <a:spLocks noGrp="1" noRot="1" noChangeAspect="1" noChangeArrowheads="1"/>
          </p:cNvSpPr>
          <p:nvPr>
            <p:ph type="sldImg"/>
          </p:nvPr>
        </p:nvSpPr>
        <p:spPr>
          <a:solidFill>
            <a:srgbClr val="FFFFFF"/>
          </a:solidFill>
          <a:ln/>
        </p:spPr>
      </p:sp>
      <p:sp>
        <p:nvSpPr>
          <p:cNvPr id="39938" name="Rectangle 2">
            <a:extLst>
              <a:ext uri="{FF2B5EF4-FFF2-40B4-BE49-F238E27FC236}">
                <a16:creationId xmlns:a16="http://schemas.microsoft.com/office/drawing/2014/main" id="{21840DDE-F5CF-4189-A8D4-01E68E6800D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5E42AAE8-08CC-46C0-941E-F7192DA88729}"/>
              </a:ext>
            </a:extLst>
          </p:cNvPr>
          <p:cNvSpPr>
            <a:spLocks noGrp="1" noRot="1" noChangeAspect="1" noChangeArrowheads="1"/>
          </p:cNvSpPr>
          <p:nvPr>
            <p:ph type="sldImg"/>
          </p:nvPr>
        </p:nvSpPr>
        <p:spPr>
          <a:solidFill>
            <a:srgbClr val="FFFFFF"/>
          </a:solidFill>
          <a:ln/>
        </p:spPr>
      </p:sp>
      <p:sp>
        <p:nvSpPr>
          <p:cNvPr id="33794" name="Rectangle 2">
            <a:extLst>
              <a:ext uri="{FF2B5EF4-FFF2-40B4-BE49-F238E27FC236}">
                <a16:creationId xmlns:a16="http://schemas.microsoft.com/office/drawing/2014/main" id="{5C86D321-A66F-471C-BDB4-05700BA34035}"/>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a:extLst>
              <a:ext uri="{FF2B5EF4-FFF2-40B4-BE49-F238E27FC236}">
                <a16:creationId xmlns:a16="http://schemas.microsoft.com/office/drawing/2014/main" id="{0DFCE099-D391-454F-8650-635B801B1374}"/>
              </a:ext>
            </a:extLst>
          </p:cNvPr>
          <p:cNvSpPr>
            <a:spLocks noGrp="1" noRot="1" noChangeAspect="1" noChangeArrowheads="1"/>
          </p:cNvSpPr>
          <p:nvPr>
            <p:ph type="sldImg"/>
          </p:nvPr>
        </p:nvSpPr>
        <p:spPr>
          <a:solidFill>
            <a:srgbClr val="FFFFFF"/>
          </a:solidFill>
          <a:ln/>
        </p:spPr>
      </p:sp>
      <p:sp>
        <p:nvSpPr>
          <p:cNvPr id="89090" name="Rectangle 2">
            <a:extLst>
              <a:ext uri="{FF2B5EF4-FFF2-40B4-BE49-F238E27FC236}">
                <a16:creationId xmlns:a16="http://schemas.microsoft.com/office/drawing/2014/main" id="{7D45A4AD-8F52-410E-B300-B7127DC4F9DA}"/>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altLang="en-US" sz="2200">
                <a:latin typeface="Lucida Grande" charset="0"/>
                <a:ea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5191924D-51DA-43E7-BDBB-077E53083D71}"/>
              </a:ext>
            </a:extLst>
          </p:cNvPr>
          <p:cNvSpPr>
            <a:spLocks noGrp="1" noRot="1" noChangeAspect="1" noChangeArrowheads="1"/>
          </p:cNvSpPr>
          <p:nvPr>
            <p:ph type="sldImg"/>
          </p:nvPr>
        </p:nvSpPr>
        <p:spPr>
          <a:solidFill>
            <a:srgbClr val="FFFFFF"/>
          </a:solidFill>
          <a:ln/>
        </p:spPr>
      </p:sp>
      <p:sp>
        <p:nvSpPr>
          <p:cNvPr id="91138" name="Rectangle 2">
            <a:extLst>
              <a:ext uri="{FF2B5EF4-FFF2-40B4-BE49-F238E27FC236}">
                <a16:creationId xmlns:a16="http://schemas.microsoft.com/office/drawing/2014/main" id="{D9FC59D6-3D1E-4088-9199-F992902927A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AB874621-0757-4DC8-8420-DA41AB2E9900}"/>
              </a:ext>
            </a:extLst>
          </p:cNvPr>
          <p:cNvSpPr>
            <a:spLocks noGrp="1" noRot="1" noChangeAspect="1" noChangeArrowheads="1"/>
          </p:cNvSpPr>
          <p:nvPr>
            <p:ph type="sldImg"/>
          </p:nvPr>
        </p:nvSpPr>
        <p:spPr>
          <a:solidFill>
            <a:srgbClr val="FFFFFF"/>
          </a:solidFill>
          <a:ln/>
        </p:spPr>
      </p:sp>
      <p:sp>
        <p:nvSpPr>
          <p:cNvPr id="35842" name="Rectangle 2">
            <a:extLst>
              <a:ext uri="{FF2B5EF4-FFF2-40B4-BE49-F238E27FC236}">
                <a16:creationId xmlns:a16="http://schemas.microsoft.com/office/drawing/2014/main" id="{2EA7C69B-468E-4846-A222-729D1B7A0E5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altLang="en-US" sz="1800">
                <a:latin typeface="Lucida Grande" charset="0"/>
                <a:ea typeface="Lucida Grande" charset="0"/>
                <a:cs typeface="Lucida Grande" charset="0"/>
                <a:sym typeface="Lucida Grande" charset="0"/>
              </a:rPr>
              <a:t>‘What’s going on?”  &lt;- each lesson in this unit will have a section called Whats going on in the beginning to stimulate conversation and break the ice before class begins!  Make your pen colour white and draw all of the key words on the board that the students come up with when they are describing or talking about the picture.  Some words like ‘car’ ‘paint’ might come up!  Have fun with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7F9D1E9D-ACDE-4736-96D5-B40AF41319B9}"/>
              </a:ext>
            </a:extLst>
          </p:cNvPr>
          <p:cNvSpPr>
            <a:spLocks noGrp="1" noRot="1" noChangeAspect="1" noChangeArrowheads="1"/>
          </p:cNvSpPr>
          <p:nvPr>
            <p:ph type="sldImg"/>
          </p:nvPr>
        </p:nvSpPr>
        <p:spPr>
          <a:solidFill>
            <a:srgbClr val="FFFFFF"/>
          </a:solidFill>
          <a:ln/>
        </p:spPr>
      </p:sp>
      <p:sp>
        <p:nvSpPr>
          <p:cNvPr id="37890" name="Rectangle 2">
            <a:extLst>
              <a:ext uri="{FF2B5EF4-FFF2-40B4-BE49-F238E27FC236}">
                <a16:creationId xmlns:a16="http://schemas.microsoft.com/office/drawing/2014/main" id="{E59C5186-F254-40B1-83E1-1667420CE82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Define the word adventure for them and/or ask them if they have ever been on an adventure and with whom. </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Ask, “What do you see on an adventure”  or “What do you take with you on an adventure?” </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Take this opportunity to </a:t>
            </a:r>
            <a:r>
              <a:rPr lang="en-US" altLang="en-US" u="sng">
                <a:solidFill>
                  <a:srgbClr val="000000"/>
                </a:solidFill>
                <a:latin typeface="System Font Bold" charset="0"/>
                <a:cs typeface="System Font Bold" charset="0"/>
                <a:sym typeface="System Font Bold" charset="0"/>
              </a:rPr>
              <a:t>write new words on the screen</a:t>
            </a:r>
            <a:r>
              <a:rPr lang="en-US" altLang="en-US">
                <a:solidFill>
                  <a:srgbClr val="000000"/>
                </a:solidFill>
                <a:latin typeface="System Font Regular" charset="0"/>
                <a:cs typeface="System Font Regular" charset="0"/>
                <a:sym typeface="System Font Regular" charset="0"/>
              </a:rPr>
              <a:t>. Backpacking, Eiffel Tower, family vacation are all words that may be new to them. </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If you need more space to write words and define them, you can flip over to a blank Whiteboard screen</a:t>
            </a:r>
          </a:p>
          <a:p>
            <a:pPr marL="171450" indent="-171450" eaLnBrk="1" hangingPunct="1">
              <a:buClr>
                <a:srgbClr val="000000"/>
              </a:buClr>
              <a:buFontTx/>
              <a:buChar char="•"/>
              <a:defRPr/>
            </a:pPr>
            <a:endParaRPr lang="en-US" altLang="en-US">
              <a:solidFill>
                <a:srgbClr val="000000"/>
              </a:solidFill>
              <a:latin typeface="System Font Regular" charset="0"/>
              <a:cs typeface="System Font Regular" charset="0"/>
              <a:sym typeface="System Font Regular" charset="0"/>
            </a:endParaRP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If they are lower level English speakers, ask them to circle their favourite image with their mouse. </a:t>
            </a:r>
          </a:p>
          <a:p>
            <a:pPr marL="171450" indent="-171450" eaLnBrk="1" hangingPunct="1">
              <a:buClr>
                <a:srgbClr val="000000"/>
              </a:buClr>
              <a:buFontTx/>
              <a:buChar char="•"/>
              <a:defRPr/>
            </a:pPr>
            <a:r>
              <a:rPr lang="en-US" altLang="en-US">
                <a:solidFill>
                  <a:srgbClr val="000000"/>
                </a:solidFill>
                <a:latin typeface="System Font Regular" charset="0"/>
                <a:cs typeface="System Font Regular" charset="0"/>
                <a:sym typeface="System Font Regular" charset="0"/>
              </a:rPr>
              <a:t>You can hold up your mouse to the camera and then draw a circle on the page so they can see it and they will copy.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2283C97A-CF5A-4F33-B433-0FA47C0DD8F2}"/>
              </a:ext>
            </a:extLst>
          </p:cNvPr>
          <p:cNvSpPr>
            <a:spLocks noGrp="1" noRot="1" noChangeAspect="1" noChangeArrowheads="1"/>
          </p:cNvSpPr>
          <p:nvPr>
            <p:ph type="sldImg"/>
          </p:nvPr>
        </p:nvSpPr>
        <p:spPr>
          <a:solidFill>
            <a:srgbClr val="FFFFFF"/>
          </a:solidFill>
          <a:ln/>
        </p:spPr>
      </p:sp>
      <p:sp>
        <p:nvSpPr>
          <p:cNvPr id="39938" name="Rectangle 2">
            <a:extLst>
              <a:ext uri="{FF2B5EF4-FFF2-40B4-BE49-F238E27FC236}">
                <a16:creationId xmlns:a16="http://schemas.microsoft.com/office/drawing/2014/main" id="{5123AA79-91AB-42F6-85EC-4CD22C3345E9}"/>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You can read these goals to them or have them read the goals if they can. </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Underlining sentences and asking students to read one sentence at a time works well.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1F79DF0C-1A9B-415F-9864-E645906F5E38}"/>
              </a:ext>
            </a:extLst>
          </p:cNvPr>
          <p:cNvSpPr>
            <a:spLocks noGrp="1" noRot="1" noChangeAspect="1" noChangeArrowheads="1"/>
          </p:cNvSpPr>
          <p:nvPr>
            <p:ph type="sldImg"/>
          </p:nvPr>
        </p:nvSpPr>
        <p:spPr>
          <a:solidFill>
            <a:srgbClr val="FFFFFF"/>
          </a:solidFill>
          <a:ln/>
        </p:spPr>
      </p:sp>
      <p:sp>
        <p:nvSpPr>
          <p:cNvPr id="75778" name="Rectangle 2">
            <a:extLst>
              <a:ext uri="{FF2B5EF4-FFF2-40B4-BE49-F238E27FC236}">
                <a16:creationId xmlns:a16="http://schemas.microsoft.com/office/drawing/2014/main" id="{ECD39C23-0419-4691-89CC-F4B1C86E822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Have the students read the goal that they just completed.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Explain what they learned if needed.</a:t>
            </a:r>
          </a:p>
          <a:p>
            <a:pPr marL="171450" indent="-171450" eaLnBrk="1" hangingPunct="1">
              <a:buClr>
                <a:srgbClr val="000000"/>
              </a:buClr>
              <a:buFont typeface="Arial" charset="0"/>
              <a:buChar char="•"/>
              <a:defRPr/>
            </a:pPr>
            <a:r>
              <a:rPr lang="en-US" altLang="en-US">
                <a:solidFill>
                  <a:srgbClr val="000000"/>
                </a:solidFill>
                <a:latin typeface="System Font Regular" charset="0"/>
                <a:ea typeface="System Font Regular" charset="0"/>
                <a:cs typeface="System Font Regular" charset="0"/>
                <a:sym typeface="System Font Regular" charset="0"/>
              </a:rPr>
              <a:t>Congratulate them.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a:extLst>
              <a:ext uri="{FF2B5EF4-FFF2-40B4-BE49-F238E27FC236}">
                <a16:creationId xmlns:a16="http://schemas.microsoft.com/office/drawing/2014/main" id="{7DA97E1D-9080-4C8C-85D9-169012711BAA}"/>
              </a:ext>
            </a:extLst>
          </p:cNvPr>
          <p:cNvSpPr>
            <a:spLocks noGrp="1" noRot="1" noChangeAspect="1" noChangeArrowheads="1" noTextEdit="1"/>
          </p:cNvSpPr>
          <p:nvPr>
            <p:ph type="sldImg"/>
          </p:nvPr>
        </p:nvSpPr>
        <p:spPr>
          <a:solidFill>
            <a:srgbClr val="FFFFFF"/>
          </a:solidFill>
          <a:ln/>
        </p:spPr>
      </p:sp>
      <p:sp>
        <p:nvSpPr>
          <p:cNvPr id="103427" name="Rectangle 2">
            <a:extLst>
              <a:ext uri="{FF2B5EF4-FFF2-40B4-BE49-F238E27FC236}">
                <a16:creationId xmlns:a16="http://schemas.microsoft.com/office/drawing/2014/main" id="{8919BBAE-DC82-4DF5-8AAE-0D62CA2E7C41}"/>
              </a:ext>
            </a:extLst>
          </p:cNvPr>
          <p:cNvSpPr>
            <a:spLocks noGrp="1" noChangeArrowheads="1"/>
          </p:cNvSpPr>
          <p:nvPr>
            <p:ph type="body" idx="1"/>
          </p:nvPr>
        </p:nvSpPr>
        <p:spPr>
          <a:extLst>
            <a:ext uri="{AF507438-7753-43e0-B8FC-AC1667EBCBE1}"/>
          </a:extLst>
        </p:spPr>
        <p:txBody>
          <a:bodyPr/>
          <a:lstStyle/>
          <a:p>
            <a:pPr eaLnBrk="1" hangingPunct="1">
              <a:defRPr/>
            </a:pPr>
            <a:r>
              <a:rPr lang="en-US" sz="2200" dirty="0">
                <a:latin typeface="Lucida Grande" charset="0"/>
                <a:cs typeface="Lucida Grande" charset="0"/>
                <a:sym typeface="Lucida Grande" charset="0"/>
              </a:rPr>
              <a:t>Find the movie clip </a:t>
            </a:r>
            <a:r>
              <a:rPr lang="ja-JP" altLang="en-US" sz="2200" dirty="0">
                <a:latin typeface="Arial"/>
                <a:cs typeface="Lucida Grande" charset="0"/>
                <a:sym typeface="Lucida Grande" charset="0"/>
              </a:rPr>
              <a:t>“</a:t>
            </a:r>
            <a:r>
              <a:rPr lang="en-US" altLang="ja-JP" sz="2200">
                <a:latin typeface="Lucida Grande" charset="0"/>
                <a:cs typeface="Lucida Grande" charset="0"/>
                <a:sym typeface="Lucida Grande" charset="0"/>
              </a:rPr>
              <a:t>wave</a:t>
            </a:r>
            <a:r>
              <a:rPr lang="ja-JP" altLang="en-US" sz="2200">
                <a:latin typeface="Arial"/>
                <a:cs typeface="Lucida Grande" charset="0"/>
                <a:sym typeface="Lucida Grande" charset="0"/>
              </a:rPr>
              <a:t>”</a:t>
            </a:r>
            <a:r>
              <a:rPr lang="en-US" sz="2200" dirty="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BD2AA3ED-2A25-41C7-A921-7ED394DE0E34}"/>
              </a:ext>
            </a:extLst>
          </p:cNvPr>
          <p:cNvSpPr>
            <a:spLocks noGrp="1" noRot="1" noChangeAspect="1" noChangeArrowheads="1"/>
          </p:cNvSpPr>
          <p:nvPr>
            <p:ph type="sldImg"/>
          </p:nvPr>
        </p:nvSpPr>
        <p:spPr>
          <a:solidFill>
            <a:srgbClr val="FFFFFF"/>
          </a:solidFill>
          <a:ln/>
        </p:spPr>
      </p:sp>
      <p:sp>
        <p:nvSpPr>
          <p:cNvPr id="48130" name="Rectangle 2">
            <a:extLst>
              <a:ext uri="{FF2B5EF4-FFF2-40B4-BE49-F238E27FC236}">
                <a16:creationId xmlns:a16="http://schemas.microsoft.com/office/drawing/2014/main" id="{FED5BA27-77E2-487A-8177-70BE223859BE}"/>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altLang="en-US" sz="2200" u="sng">
                <a:latin typeface="Lucida Grande" charset="0"/>
                <a:cs typeface="Lucida Grande" charset="0"/>
                <a:sym typeface="Lucida Grande" charset="0"/>
                <a:hlinkClick r:id="rId3"/>
              </a:rPr>
              <a:t>http://www.englishmedialab.com/pronunciation/odd%20sound%20out.htm</a:t>
            </a:r>
            <a:endParaRPr lang="en-US" altLang="en-US" sz="2200" u="sng">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2912343A-DA4E-44DE-AE88-4D37E480CBFD}"/>
              </a:ext>
            </a:extLst>
          </p:cNvPr>
          <p:cNvSpPr>
            <a:spLocks noGrp="1" noRot="1" noChangeAspect="1" noChangeArrowheads="1"/>
          </p:cNvSpPr>
          <p:nvPr>
            <p:ph type="sldImg"/>
          </p:nvPr>
        </p:nvSpPr>
        <p:spPr>
          <a:solidFill>
            <a:srgbClr val="FFFFFF"/>
          </a:solidFill>
          <a:ln/>
        </p:spPr>
      </p:sp>
      <p:sp>
        <p:nvSpPr>
          <p:cNvPr id="50178" name="Rectangle 2">
            <a:extLst>
              <a:ext uri="{FF2B5EF4-FFF2-40B4-BE49-F238E27FC236}">
                <a16:creationId xmlns:a16="http://schemas.microsoft.com/office/drawing/2014/main" id="{AF1C719C-3C2B-4D59-9A1E-E9F01C92AD3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eaLnBrk="1" hangingPunct="1">
              <a:defRPr/>
            </a:pPr>
            <a:r>
              <a:rPr lang="en-US" altLang="en-US" sz="2200" u="sng">
                <a:latin typeface="Lucida Grande" charset="0"/>
                <a:cs typeface="Lucida Grande" charset="0"/>
                <a:sym typeface="Lucida Grande" charset="0"/>
                <a:hlinkClick r:id="rId3"/>
              </a:rPr>
              <a:t>http://www.englishmedialab.com/pronunciation/odd%20sound%20out.htm</a:t>
            </a:r>
            <a:endParaRPr lang="en-US" altLang="en-US" sz="2200" u="sng">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025106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167569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9857098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293511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83397182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818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345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59503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81381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269929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81099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247680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6839296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568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30307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08938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506188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97811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57280590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5786414"/>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724758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439808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59678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0876114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473354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9106352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79779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245480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101186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86632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72084271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70000" y="1511300"/>
            <a:ext cx="5156200" cy="673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1511300"/>
            <a:ext cx="5156200" cy="673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12158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41071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8568633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17463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239612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85515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2082266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54390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77231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7723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60335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42281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21631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02423213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25292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001177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206751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4494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82792285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867157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017106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659001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859680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0256023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16927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950981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27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57040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289904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538828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842182"/>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899328"/>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369500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827357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47123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43908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7928604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4340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44610309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97000" y="5765800"/>
            <a:ext cx="5029200" cy="2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765800"/>
            <a:ext cx="5029200" cy="20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780342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69961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0867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130934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56063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4406728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6952465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193352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554485"/>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4336350"/>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076296"/>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01405273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78278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146291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58895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7552313"/>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18899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1211838"/>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5022065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162381"/>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27300"/>
            <a:ext cx="2803525" cy="6257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27300"/>
            <a:ext cx="8261350" cy="6257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66495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064807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1953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6083827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92220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78904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31287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745474"/>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61891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644190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60451781"/>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61471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97888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8656086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05720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9311762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8865160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600441"/>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00328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8292640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89743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235946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1377107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39172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290211"/>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0895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59664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468739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05291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36300684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527341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927599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893966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26946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2391202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7851203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75478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800100"/>
            <a:ext cx="2803525" cy="7985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800100"/>
            <a:ext cx="8261350" cy="7985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2517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69930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7969488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94573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783180937"/>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61300" y="2628900"/>
            <a:ext cx="155575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569450" y="2628900"/>
            <a:ext cx="155575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6880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950087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5644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49731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9836006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50634805"/>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41339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97150"/>
            <a:ext cx="2803525" cy="6188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97150"/>
            <a:ext cx="8261350"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3162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191085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73378520"/>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08913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92625696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037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422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989494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135527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06157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6867374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112829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60896580"/>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74125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281417"/>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83736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5179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7666165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628900"/>
            <a:ext cx="4546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825785"/>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344981"/>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6687429"/>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59387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774218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67145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751708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24981"/>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20461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3986663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37121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517346096"/>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796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03700" y="2628900"/>
            <a:ext cx="21717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25834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753609"/>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185653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81844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975262727"/>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697255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43012299"/>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339459"/>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4836"/>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6323356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90963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36310156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5549900"/>
            <a:ext cx="2749550" cy="143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21150" y="5549900"/>
            <a:ext cx="2749550" cy="143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991169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3077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052673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625509"/>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21379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9092133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01054035"/>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93914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49687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194960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3397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83516099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879600" y="1600200"/>
            <a:ext cx="4546600" cy="628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1600200"/>
            <a:ext cx="4546600" cy="628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41252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31767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252366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514593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956599"/>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4333877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avoye LET Plain:1.0"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55341250"/>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0605587"/>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73675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7367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307794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7149855"/>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05790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56495875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2700" y="2971800"/>
            <a:ext cx="24003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28852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6282337"/>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461657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2109962"/>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32873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6096081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3569474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08925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250235"/>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9334965"/>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483185"/>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05946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89138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7696200"/>
            <a:ext cx="51562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7696200"/>
            <a:ext cx="51562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3345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186688"/>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9045286"/>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21876"/>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26813996"/>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2772857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682966"/>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223000"/>
            <a:ext cx="2616200" cy="269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6223000"/>
            <a:ext cx="7696200" cy="2692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7758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6174399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45183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halkboard"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6459324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26430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03200"/>
            <a:ext cx="2803525" cy="8582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03200"/>
            <a:ext cx="8261350" cy="85820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05987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374651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82564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05221450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42723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84686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70251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78400"/>
            <a:ext cx="51562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91921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495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826120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736085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09040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254000"/>
            <a:ext cx="2803525" cy="8531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254000"/>
            <a:ext cx="8261350" cy="85312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217244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8179828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5817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5370850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790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71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74170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503312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81754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7892702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9134799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62088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2462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69607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56071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43993460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971800"/>
            <a:ext cx="5156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0744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950226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94875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61085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67039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8704021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853515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3822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17750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0310768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10209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1921960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13120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77628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592574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923314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500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877606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System Font Regular"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5206949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7919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00129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4997479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93763" y="2597150"/>
            <a:ext cx="11217275"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34049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0207057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88315444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10560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11143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066397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96050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4938108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7721459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06867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13832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190312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634989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54057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77895614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4991100"/>
            <a:ext cx="23622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84600" y="4991100"/>
            <a:ext cx="23622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859377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675850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55808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78477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6806890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eorgia Italic" charset="0"/>
            </a:endParaRP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3028062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16621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7600" y="2654300"/>
            <a:ext cx="1219200" cy="414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654300"/>
            <a:ext cx="3505200" cy="414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15614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2.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image" Target="../media/image6.png"/><Relationship Id="rId2" Type="http://schemas.openxmlformats.org/officeDocument/2006/relationships/slideLayout" Target="../slideLayouts/slideLayout112.xml"/><Relationship Id="rId16" Type="http://schemas.openxmlformats.org/officeDocument/2006/relationships/image" Target="../media/image5.png"/><Relationship Id="rId20" Type="http://schemas.openxmlformats.org/officeDocument/2006/relationships/image" Target="../media/image27.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4.png"/><Relationship Id="rId10" Type="http://schemas.openxmlformats.org/officeDocument/2006/relationships/slideLayout" Target="../slideLayouts/slideLayout120.xml"/><Relationship Id="rId19" Type="http://schemas.openxmlformats.org/officeDocument/2006/relationships/image" Target="../media/image8.png"/><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image" Target="../media/image21.png"/><Relationship Id="rId2" Type="http://schemas.openxmlformats.org/officeDocument/2006/relationships/slideLayout" Target="../slideLayouts/slideLayout123.xml"/><Relationship Id="rId16" Type="http://schemas.openxmlformats.org/officeDocument/2006/relationships/image" Target="../media/image20.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19.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1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18" Type="http://schemas.openxmlformats.org/officeDocument/2006/relationships/image" Target="../media/image22.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17" Type="http://schemas.openxmlformats.org/officeDocument/2006/relationships/image" Target="../media/image16.png"/><Relationship Id="rId2" Type="http://schemas.openxmlformats.org/officeDocument/2006/relationships/slideLayout" Target="../slideLayouts/slideLayout134.xml"/><Relationship Id="rId16" Type="http://schemas.openxmlformats.org/officeDocument/2006/relationships/image" Target="../media/image15.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4.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17.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2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9.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1.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0.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9.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11.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10.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9.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11.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0.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9.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11.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10.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9.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11.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0.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9.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1.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0.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9.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11.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10.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9.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11.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0.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9.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1.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0.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9.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6" Type="http://schemas.openxmlformats.org/officeDocument/2006/relationships/image" Target="../media/image28.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1.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0.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9.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11.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0.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2.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17.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26.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17" Type="http://schemas.openxmlformats.org/officeDocument/2006/relationships/image" Target="../media/image21.png"/><Relationship Id="rId2" Type="http://schemas.openxmlformats.org/officeDocument/2006/relationships/slideLayout" Target="../slideLayouts/slideLayout288.xml"/><Relationship Id="rId16" Type="http://schemas.openxmlformats.org/officeDocument/2006/relationships/image" Target="../media/image20.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9.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18" Type="http://schemas.openxmlformats.org/officeDocument/2006/relationships/image" Target="../media/image1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16.png"/><Relationship Id="rId2" Type="http://schemas.openxmlformats.org/officeDocument/2006/relationships/slideLayout" Target="../slideLayouts/slideLayout35.xml"/><Relationship Id="rId16" Type="http://schemas.openxmlformats.org/officeDocument/2006/relationships/image" Target="../media/image1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21.png"/><Relationship Id="rId2" Type="http://schemas.openxmlformats.org/officeDocument/2006/relationships/slideLayout" Target="../slideLayouts/slideLayout46.xml"/><Relationship Id="rId16" Type="http://schemas.openxmlformats.org/officeDocument/2006/relationships/image" Target="../media/image20.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19.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18" Type="http://schemas.openxmlformats.org/officeDocument/2006/relationships/image" Target="../media/image2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16.png"/><Relationship Id="rId2" Type="http://schemas.openxmlformats.org/officeDocument/2006/relationships/slideLayout" Target="../slideLayouts/slideLayout57.xml"/><Relationship Id="rId16" Type="http://schemas.openxmlformats.org/officeDocument/2006/relationships/image" Target="../media/image15.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5.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17" Type="http://schemas.openxmlformats.org/officeDocument/2006/relationships/image" Target="../media/image21.png"/><Relationship Id="rId2" Type="http://schemas.openxmlformats.org/officeDocument/2006/relationships/slideLayout" Target="../slideLayouts/slideLayout79.xml"/><Relationship Id="rId16" Type="http://schemas.openxmlformats.org/officeDocument/2006/relationships/image" Target="../media/image20.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9.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17" Type="http://schemas.openxmlformats.org/officeDocument/2006/relationships/image" Target="../media/image21.png"/><Relationship Id="rId2" Type="http://schemas.openxmlformats.org/officeDocument/2006/relationships/slideLayout" Target="../slideLayouts/slideLayout90.xml"/><Relationship Id="rId16" Type="http://schemas.openxmlformats.org/officeDocument/2006/relationships/image" Target="../media/image20.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9.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a:extLst>
              <a:ext uri="{FF2B5EF4-FFF2-40B4-BE49-F238E27FC236}">
                <a16:creationId xmlns:a16="http://schemas.microsoft.com/office/drawing/2014/main" id="{555FC161-E38A-4063-B3D2-470CF278FF52}"/>
              </a:ext>
            </a:extLst>
          </p:cNvPr>
          <p:cNvGrpSpPr>
            <a:grpSpLocks/>
          </p:cNvGrpSpPr>
          <p:nvPr/>
        </p:nvGrpSpPr>
        <p:grpSpPr bwMode="auto">
          <a:xfrm>
            <a:off x="184150" y="-685800"/>
            <a:ext cx="13760450" cy="10702925"/>
            <a:chOff x="0" y="0"/>
            <a:chExt cx="8667" cy="6742"/>
          </a:xfrm>
        </p:grpSpPr>
        <p:pic>
          <p:nvPicPr>
            <p:cNvPr id="1031" name="Picture 1">
              <a:extLst>
                <a:ext uri="{FF2B5EF4-FFF2-40B4-BE49-F238E27FC236}">
                  <a16:creationId xmlns:a16="http://schemas.microsoft.com/office/drawing/2014/main" id="{2C693BDD-0E66-4A94-B8F5-C697B1B5D2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2" name="Picture 2">
              <a:extLst>
                <a:ext uri="{FF2B5EF4-FFF2-40B4-BE49-F238E27FC236}">
                  <a16:creationId xmlns:a16="http://schemas.microsoft.com/office/drawing/2014/main" id="{EB8F04F6-261B-4EB2-B1F2-B04BADB38A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4553"/>
              <a:ext cx="1935" cy="2189"/>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3" name="Picture 3">
              <a:extLst>
                <a:ext uri="{FF2B5EF4-FFF2-40B4-BE49-F238E27FC236}">
                  <a16:creationId xmlns:a16="http://schemas.microsoft.com/office/drawing/2014/main" id="{A322DAEE-66BC-4F0F-B659-4BD834491A4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 y="0"/>
              <a:ext cx="1206" cy="2246"/>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a:extLst>
                <a:ext uri="{FF2B5EF4-FFF2-40B4-BE49-F238E27FC236}">
                  <a16:creationId xmlns:a16="http://schemas.microsoft.com/office/drawing/2014/main" id="{C4B79F0F-0CE1-4E1B-9256-31A5F18A36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92" y="4548"/>
              <a:ext cx="2475"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a:extLst>
              <a:ext uri="{FF2B5EF4-FFF2-40B4-BE49-F238E27FC236}">
                <a16:creationId xmlns:a16="http://schemas.microsoft.com/office/drawing/2014/main" id="{8142FE6A-06C4-49DD-85E1-0A9C8B540BF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a:extLst>
              <a:ext uri="{FF2B5EF4-FFF2-40B4-BE49-F238E27FC236}">
                <a16:creationId xmlns:a16="http://schemas.microsoft.com/office/drawing/2014/main" id="{78738D40-524B-4E67-B15A-7C787FA7C86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2" name="Rectangle 8">
            <a:extLst>
              <a:ext uri="{FF2B5EF4-FFF2-40B4-BE49-F238E27FC236}">
                <a16:creationId xmlns:a16="http://schemas.microsoft.com/office/drawing/2014/main" id="{840D5821-F4B1-4355-A42D-B90775175720}"/>
              </a:ext>
            </a:extLst>
          </p:cNvPr>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
        <p:nvSpPr>
          <p:cNvPr id="1033" name="Rectangle 9">
            <a:extLst>
              <a:ext uri="{FF2B5EF4-FFF2-40B4-BE49-F238E27FC236}">
                <a16:creationId xmlns:a16="http://schemas.microsoft.com/office/drawing/2014/main" id="{A806E335-37EB-4C47-9BF1-F447BDE1CB4B}"/>
              </a:ext>
            </a:extLst>
          </p:cNvPr>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panose="02040502050405090303" pitchFamily="18"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42" name="Group 6">
            <a:extLst>
              <a:ext uri="{FF2B5EF4-FFF2-40B4-BE49-F238E27FC236}">
                <a16:creationId xmlns:a16="http://schemas.microsoft.com/office/drawing/2014/main" id="{C1C52126-916F-4130-9950-8FDFDE557DEB}"/>
              </a:ext>
            </a:extLst>
          </p:cNvPr>
          <p:cNvGrpSpPr>
            <a:grpSpLocks/>
          </p:cNvGrpSpPr>
          <p:nvPr/>
        </p:nvGrpSpPr>
        <p:grpSpPr bwMode="auto">
          <a:xfrm>
            <a:off x="-20015200" y="-50800"/>
            <a:ext cx="41300400" cy="11938000"/>
            <a:chOff x="0" y="0"/>
            <a:chExt cx="26016" cy="7520"/>
          </a:xfrm>
        </p:grpSpPr>
        <p:pic>
          <p:nvPicPr>
            <p:cNvPr id="10246" name="Picture 1">
              <a:extLst>
                <a:ext uri="{FF2B5EF4-FFF2-40B4-BE49-F238E27FC236}">
                  <a16:creationId xmlns:a16="http://schemas.microsoft.com/office/drawing/2014/main" id="{7AF11B3E-C6AE-4AE9-A7BB-94C7697759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56"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0247" name="Picture 2">
              <a:extLst>
                <a:ext uri="{FF2B5EF4-FFF2-40B4-BE49-F238E27FC236}">
                  <a16:creationId xmlns:a16="http://schemas.microsoft.com/office/drawing/2014/main" id="{99C6D568-180E-442A-B94C-90F294F4AB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0248" name="Picture 3">
              <a:extLst>
                <a:ext uri="{FF2B5EF4-FFF2-40B4-BE49-F238E27FC236}">
                  <a16:creationId xmlns:a16="http://schemas.microsoft.com/office/drawing/2014/main" id="{3D7379B7-844A-45F1-AEF5-CD8049193E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2592" t="14815" b="25925"/>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0249" name="Picture 4">
              <a:extLst>
                <a:ext uri="{FF2B5EF4-FFF2-40B4-BE49-F238E27FC236}">
                  <a16:creationId xmlns:a16="http://schemas.microsoft.com/office/drawing/2014/main" id="{CC97C8FD-60A7-4251-8DAF-C791987107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2592" t="14815" b="25925"/>
            <a:stretch>
              <a:fillRect/>
            </a:stretch>
          </p:blipFill>
          <p:spPr bwMode="auto">
            <a:xfrm rot="-5400000">
              <a:off x="9264" y="3655"/>
              <a:ext cx="7471" cy="161"/>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0250" name="Picture 5">
              <a:extLst>
                <a:ext uri="{FF2B5EF4-FFF2-40B4-BE49-F238E27FC236}">
                  <a16:creationId xmlns:a16="http://schemas.microsoft.com/office/drawing/2014/main" id="{216671AB-4E3B-4430-BE37-56971A841E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66725" t="15460" b="24725"/>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11271" name="Rectangle 7">
            <a:extLst>
              <a:ext uri="{FF2B5EF4-FFF2-40B4-BE49-F238E27FC236}">
                <a16:creationId xmlns:a16="http://schemas.microsoft.com/office/drawing/2014/main" id="{9C8F7E88-9AA4-4838-805B-BAF94F7681FC}"/>
              </a:ext>
            </a:extLst>
          </p:cNvPr>
          <p:cNvSpPr>
            <a:spLocks noGrp="1" noChangeArrowheads="1"/>
          </p:cNvSpPr>
          <p:nvPr>
            <p:ph type="body" idx="1"/>
          </p:nvPr>
        </p:nvSpPr>
        <p:spPr bwMode="auto">
          <a:xfrm>
            <a:off x="67818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0244" name="Picture 8">
            <a:extLst>
              <a:ext uri="{FF2B5EF4-FFF2-40B4-BE49-F238E27FC236}">
                <a16:creationId xmlns:a16="http://schemas.microsoft.com/office/drawing/2014/main" id="{8E0450EC-0EA6-4063-9FFA-DBB63AEFD98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3" name="Rectangle 9">
            <a:extLst>
              <a:ext uri="{FF2B5EF4-FFF2-40B4-BE49-F238E27FC236}">
                <a16:creationId xmlns:a16="http://schemas.microsoft.com/office/drawing/2014/main" id="{F22E096C-7AEE-49F6-999A-E307EEB7A908}"/>
              </a:ext>
            </a:extLst>
          </p:cNvPr>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1266" name="Group 5">
            <a:extLst>
              <a:ext uri="{FF2B5EF4-FFF2-40B4-BE49-F238E27FC236}">
                <a16:creationId xmlns:a16="http://schemas.microsoft.com/office/drawing/2014/main" id="{A499F2D4-E372-4445-B6A0-4DBB8838BAAB}"/>
              </a:ext>
            </a:extLst>
          </p:cNvPr>
          <p:cNvGrpSpPr>
            <a:grpSpLocks/>
          </p:cNvGrpSpPr>
          <p:nvPr/>
        </p:nvGrpSpPr>
        <p:grpSpPr bwMode="auto">
          <a:xfrm>
            <a:off x="184150" y="-685800"/>
            <a:ext cx="13760450" cy="10702925"/>
            <a:chOff x="0" y="0"/>
            <a:chExt cx="8667" cy="6742"/>
          </a:xfrm>
        </p:grpSpPr>
        <p:pic>
          <p:nvPicPr>
            <p:cNvPr id="11272" name="Picture 1">
              <a:extLst>
                <a:ext uri="{FF2B5EF4-FFF2-40B4-BE49-F238E27FC236}">
                  <a16:creationId xmlns:a16="http://schemas.microsoft.com/office/drawing/2014/main" id="{EEE0DCF0-C9A2-49C6-8777-348091BA75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1273" name="Picture 2">
              <a:extLst>
                <a:ext uri="{FF2B5EF4-FFF2-40B4-BE49-F238E27FC236}">
                  <a16:creationId xmlns:a16="http://schemas.microsoft.com/office/drawing/2014/main" id="{D2F64AD0-912F-4CED-BEE5-912BDAF7A2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4553"/>
              <a:ext cx="1935" cy="2189"/>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1274" name="Picture 3">
              <a:extLst>
                <a:ext uri="{FF2B5EF4-FFF2-40B4-BE49-F238E27FC236}">
                  <a16:creationId xmlns:a16="http://schemas.microsoft.com/office/drawing/2014/main" id="{7D47FC58-B32C-459F-A15F-F11A6516F6A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 y="0"/>
              <a:ext cx="1206" cy="2246"/>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1275" name="Picture 4">
              <a:extLst>
                <a:ext uri="{FF2B5EF4-FFF2-40B4-BE49-F238E27FC236}">
                  <a16:creationId xmlns:a16="http://schemas.microsoft.com/office/drawing/2014/main" id="{0BC8DBDD-9B89-4F8E-BAE2-8BF7AB058A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92" y="4548"/>
              <a:ext cx="2475"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1267" name="Picture 6">
            <a:extLst>
              <a:ext uri="{FF2B5EF4-FFF2-40B4-BE49-F238E27FC236}">
                <a16:creationId xmlns:a16="http://schemas.microsoft.com/office/drawing/2014/main" id="{7C35CF34-309D-4C8C-B4AD-724AEDC879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8" name="Picture 7">
            <a:extLst>
              <a:ext uri="{FF2B5EF4-FFF2-40B4-BE49-F238E27FC236}">
                <a16:creationId xmlns:a16="http://schemas.microsoft.com/office/drawing/2014/main" id="{34A0CB3D-9E95-42F0-9762-C5CA0BF960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269" name="Picture 8">
            <a:extLst>
              <a:ext uri="{FF2B5EF4-FFF2-40B4-BE49-F238E27FC236}">
                <a16:creationId xmlns:a16="http://schemas.microsoft.com/office/drawing/2014/main" id="{1D36CEDA-E10C-4F1E-86A7-78756DE3BF3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7" name="Rectangle 9">
            <a:extLst>
              <a:ext uri="{FF2B5EF4-FFF2-40B4-BE49-F238E27FC236}">
                <a16:creationId xmlns:a16="http://schemas.microsoft.com/office/drawing/2014/main" id="{FF377187-CBA7-4E4E-B3EA-0DD08838C297}"/>
              </a:ext>
            </a:extLst>
          </p:cNvPr>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
        <p:nvSpPr>
          <p:cNvPr id="12298" name="Rectangle 10">
            <a:extLst>
              <a:ext uri="{FF2B5EF4-FFF2-40B4-BE49-F238E27FC236}">
                <a16:creationId xmlns:a16="http://schemas.microsoft.com/office/drawing/2014/main" id="{FB490F88-AA50-44BC-8D22-56A1E4AEA4B7}"/>
              </a:ext>
            </a:extLst>
          </p:cNvPr>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panose="02040502050405090303" pitchFamily="18"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2290" name="Group 9">
            <a:extLst>
              <a:ext uri="{FF2B5EF4-FFF2-40B4-BE49-F238E27FC236}">
                <a16:creationId xmlns:a16="http://schemas.microsoft.com/office/drawing/2014/main" id="{47088945-883A-4B45-AB8F-39F8091C3FEC}"/>
              </a:ext>
            </a:extLst>
          </p:cNvPr>
          <p:cNvGrpSpPr>
            <a:grpSpLocks/>
          </p:cNvGrpSpPr>
          <p:nvPr/>
        </p:nvGrpSpPr>
        <p:grpSpPr bwMode="auto">
          <a:xfrm>
            <a:off x="-10909300" y="-1714500"/>
            <a:ext cx="34823400" cy="11466513"/>
            <a:chOff x="0" y="0"/>
            <a:chExt cx="21936" cy="7224"/>
          </a:xfrm>
        </p:grpSpPr>
        <p:pic>
          <p:nvPicPr>
            <p:cNvPr id="12292" name="Picture 1">
              <a:extLst>
                <a:ext uri="{FF2B5EF4-FFF2-40B4-BE49-F238E27FC236}">
                  <a16:creationId xmlns:a16="http://schemas.microsoft.com/office/drawing/2014/main" id="{306B0595-20BD-43DA-AD22-2218ECEF39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3" name="Picture 2">
              <a:extLst>
                <a:ext uri="{FF2B5EF4-FFF2-40B4-BE49-F238E27FC236}">
                  <a16:creationId xmlns:a16="http://schemas.microsoft.com/office/drawing/2014/main" id="{A110BAF5-FD30-483F-BB7B-FA6C3F635DC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4" name="Picture 3">
              <a:extLst>
                <a:ext uri="{FF2B5EF4-FFF2-40B4-BE49-F238E27FC236}">
                  <a16:creationId xmlns:a16="http://schemas.microsoft.com/office/drawing/2014/main" id="{09EDD294-2EBF-4DF8-BD6A-CEAD45492E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5" name="Picture 4">
              <a:extLst>
                <a:ext uri="{FF2B5EF4-FFF2-40B4-BE49-F238E27FC236}">
                  <a16:creationId xmlns:a16="http://schemas.microsoft.com/office/drawing/2014/main" id="{8CF0A015-DC53-4175-95D3-648A910D4C4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6" name="Picture 5">
              <a:extLst>
                <a:ext uri="{FF2B5EF4-FFF2-40B4-BE49-F238E27FC236}">
                  <a16:creationId xmlns:a16="http://schemas.microsoft.com/office/drawing/2014/main" id="{2615EE71-032A-4AF6-A4E7-6EE5A46CBF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7" name="Picture 6">
              <a:extLst>
                <a:ext uri="{FF2B5EF4-FFF2-40B4-BE49-F238E27FC236}">
                  <a16:creationId xmlns:a16="http://schemas.microsoft.com/office/drawing/2014/main" id="{6433BB43-FC22-4D01-B794-AE19C64BA25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8" name="Picture 7">
              <a:extLst>
                <a:ext uri="{FF2B5EF4-FFF2-40B4-BE49-F238E27FC236}">
                  <a16:creationId xmlns:a16="http://schemas.microsoft.com/office/drawing/2014/main" id="{AE1DD309-8694-440B-953A-B09E406AC69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299" name="Picture 8">
              <a:extLst>
                <a:ext uri="{FF2B5EF4-FFF2-40B4-BE49-F238E27FC236}">
                  <a16:creationId xmlns:a16="http://schemas.microsoft.com/office/drawing/2014/main" id="{0F4187BE-C0DE-4C80-B199-24AE6447DF59}"/>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3322" name="Rectangle 10">
            <a:extLst>
              <a:ext uri="{FF2B5EF4-FFF2-40B4-BE49-F238E27FC236}">
                <a16:creationId xmlns:a16="http://schemas.microsoft.com/office/drawing/2014/main" id="{985A6369-83B1-4944-8A98-1D02D95DAB50}"/>
              </a:ext>
            </a:extLst>
          </p:cNvPr>
          <p:cNvSpPr>
            <a:spLocks noGrp="1" noChangeArrowheads="1"/>
          </p:cNvSpPr>
          <p:nvPr>
            <p:ph type="body" idx="1"/>
          </p:nvPr>
        </p:nvSpPr>
        <p:spPr bwMode="auto">
          <a:xfrm>
            <a:off x="1270000" y="1511300"/>
            <a:ext cx="10464800" cy="673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1pPr>
      <a:lvl2pPr marL="736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2pPr>
      <a:lvl3pPr marL="1117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3pPr>
      <a:lvl4pPr marL="1498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4pPr>
      <a:lvl5pPr marL="18796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3314" name="Group 9">
            <a:extLst>
              <a:ext uri="{FF2B5EF4-FFF2-40B4-BE49-F238E27FC236}">
                <a16:creationId xmlns:a16="http://schemas.microsoft.com/office/drawing/2014/main" id="{4849C858-8CE1-4E26-9735-DC1EEAD6F417}"/>
              </a:ext>
            </a:extLst>
          </p:cNvPr>
          <p:cNvGrpSpPr>
            <a:grpSpLocks/>
          </p:cNvGrpSpPr>
          <p:nvPr/>
        </p:nvGrpSpPr>
        <p:grpSpPr bwMode="auto">
          <a:xfrm>
            <a:off x="-622300" y="-577850"/>
            <a:ext cx="13970000" cy="13968413"/>
            <a:chOff x="0" y="0"/>
            <a:chExt cx="8800" cy="8799"/>
          </a:xfrm>
        </p:grpSpPr>
        <p:pic>
          <p:nvPicPr>
            <p:cNvPr id="13318" name="Picture 1">
              <a:extLst>
                <a:ext uri="{FF2B5EF4-FFF2-40B4-BE49-F238E27FC236}">
                  <a16:creationId xmlns:a16="http://schemas.microsoft.com/office/drawing/2014/main" id="{B0290B66-F5AC-4F46-8D9B-578A1C3603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36"/>
              <a:ext cx="8800"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3319" name="Picture 2">
              <a:extLst>
                <a:ext uri="{FF2B5EF4-FFF2-40B4-BE49-F238E27FC236}">
                  <a16:creationId xmlns:a16="http://schemas.microsoft.com/office/drawing/2014/main" id="{81CB8DDD-492D-44C8-AE53-991A12242C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3272" t="8727" b="12726"/>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3320" name="Picture 3">
              <a:extLst>
                <a:ext uri="{FF2B5EF4-FFF2-40B4-BE49-F238E27FC236}">
                  <a16:creationId xmlns:a16="http://schemas.microsoft.com/office/drawing/2014/main" id="{CCC35277-E30D-4705-A24C-53CA8C301C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3321" name="Picture 4">
              <a:extLst>
                <a:ext uri="{FF2B5EF4-FFF2-40B4-BE49-F238E27FC236}">
                  <a16:creationId xmlns:a16="http://schemas.microsoft.com/office/drawing/2014/main" id="{1820A1DA-AE6D-44A9-A498-57CF21AAF7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07" y="4308"/>
              <a:ext cx="8799"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3322" name="Picture 5">
              <a:extLst>
                <a:ext uri="{FF2B5EF4-FFF2-40B4-BE49-F238E27FC236}">
                  <a16:creationId xmlns:a16="http://schemas.microsoft.com/office/drawing/2014/main" id="{B622F282-D90D-4518-9963-1A3870599F1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37517" t="19727" b="21089"/>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13323" name="Picture 6">
              <a:extLst>
                <a:ext uri="{FF2B5EF4-FFF2-40B4-BE49-F238E27FC236}">
                  <a16:creationId xmlns:a16="http://schemas.microsoft.com/office/drawing/2014/main" id="{7D8E25DE-F002-43DD-B754-A0558270811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19727" r="37517" b="21089"/>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13324" name="Picture 7">
              <a:extLst>
                <a:ext uri="{FF2B5EF4-FFF2-40B4-BE49-F238E27FC236}">
                  <a16:creationId xmlns:a16="http://schemas.microsoft.com/office/drawing/2014/main" id="{46451999-0931-4627-B3CF-AA635DD658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61830" t="19597" b="20956"/>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13325" name="Picture 8">
              <a:extLst>
                <a:ext uri="{FF2B5EF4-FFF2-40B4-BE49-F238E27FC236}">
                  <a16:creationId xmlns:a16="http://schemas.microsoft.com/office/drawing/2014/main" id="{B128436B-F8CC-4EAC-89EF-750E5421B0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19597" r="63423" b="20956"/>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14346" name="Rectangle 10">
            <a:extLst>
              <a:ext uri="{FF2B5EF4-FFF2-40B4-BE49-F238E27FC236}">
                <a16:creationId xmlns:a16="http://schemas.microsoft.com/office/drawing/2014/main" id="{55BAB34B-1B35-4025-A74D-879F3D234917}"/>
              </a:ext>
            </a:extLst>
          </p:cNvPr>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3316" name="Picture 11">
            <a:extLst>
              <a:ext uri="{FF2B5EF4-FFF2-40B4-BE49-F238E27FC236}">
                <a16:creationId xmlns:a16="http://schemas.microsoft.com/office/drawing/2014/main" id="{F1D74909-B604-4F96-97F9-FA221B924A4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8" name="Rectangle 12">
            <a:extLst>
              <a:ext uri="{FF2B5EF4-FFF2-40B4-BE49-F238E27FC236}">
                <a16:creationId xmlns:a16="http://schemas.microsoft.com/office/drawing/2014/main" id="{B56A0879-9ABF-4A51-A1FE-3F987188F375}"/>
              </a:ext>
            </a:extLst>
          </p:cNvPr>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4338" name="Group 6">
            <a:extLst>
              <a:ext uri="{FF2B5EF4-FFF2-40B4-BE49-F238E27FC236}">
                <a16:creationId xmlns:a16="http://schemas.microsoft.com/office/drawing/2014/main" id="{575C6080-0526-4AFF-9CC1-E0F044800069}"/>
              </a:ext>
            </a:extLst>
          </p:cNvPr>
          <p:cNvGrpSpPr>
            <a:grpSpLocks/>
          </p:cNvGrpSpPr>
          <p:nvPr/>
        </p:nvGrpSpPr>
        <p:grpSpPr bwMode="auto">
          <a:xfrm>
            <a:off x="-20015200" y="-50800"/>
            <a:ext cx="41300400" cy="11938000"/>
            <a:chOff x="0" y="0"/>
            <a:chExt cx="26016" cy="7520"/>
          </a:xfrm>
        </p:grpSpPr>
        <p:pic>
          <p:nvPicPr>
            <p:cNvPr id="14342" name="Picture 1">
              <a:extLst>
                <a:ext uri="{FF2B5EF4-FFF2-40B4-BE49-F238E27FC236}">
                  <a16:creationId xmlns:a16="http://schemas.microsoft.com/office/drawing/2014/main" id="{CBCCA7D0-CC42-414C-95F7-E6235050E5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56"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4343" name="Picture 2">
              <a:extLst>
                <a:ext uri="{FF2B5EF4-FFF2-40B4-BE49-F238E27FC236}">
                  <a16:creationId xmlns:a16="http://schemas.microsoft.com/office/drawing/2014/main" id="{78E24AED-B976-4DE3-AC7D-7D218F2196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4344" name="Picture 3">
              <a:extLst>
                <a:ext uri="{FF2B5EF4-FFF2-40B4-BE49-F238E27FC236}">
                  <a16:creationId xmlns:a16="http://schemas.microsoft.com/office/drawing/2014/main" id="{4295CD0F-6654-4A54-BC75-6795EB6070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2592" t="14815" b="25925"/>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4345" name="Picture 4">
              <a:extLst>
                <a:ext uri="{FF2B5EF4-FFF2-40B4-BE49-F238E27FC236}">
                  <a16:creationId xmlns:a16="http://schemas.microsoft.com/office/drawing/2014/main" id="{6A48FB39-32C2-404D-9FE6-8A79F5DD42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2592" t="14815" b="25925"/>
            <a:stretch>
              <a:fillRect/>
            </a:stretch>
          </p:blipFill>
          <p:spPr bwMode="auto">
            <a:xfrm rot="-5400000">
              <a:off x="9264" y="3655"/>
              <a:ext cx="7471" cy="161"/>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14346" name="Picture 5">
              <a:extLst>
                <a:ext uri="{FF2B5EF4-FFF2-40B4-BE49-F238E27FC236}">
                  <a16:creationId xmlns:a16="http://schemas.microsoft.com/office/drawing/2014/main" id="{DD8A71A4-BB0C-46FA-BAA4-4F2C3ECAA7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66725" t="15460" b="24725"/>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15367" name="Rectangle 7">
            <a:extLst>
              <a:ext uri="{FF2B5EF4-FFF2-40B4-BE49-F238E27FC236}">
                <a16:creationId xmlns:a16="http://schemas.microsoft.com/office/drawing/2014/main" id="{BDD359E9-99D9-4AB1-AE40-897CCB9E7D09}"/>
              </a:ext>
            </a:extLst>
          </p:cNvPr>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14340" name="Picture 8">
            <a:extLst>
              <a:ext uri="{FF2B5EF4-FFF2-40B4-BE49-F238E27FC236}">
                <a16:creationId xmlns:a16="http://schemas.microsoft.com/office/drawing/2014/main" id="{DE3A6DA5-2ED1-4E18-AD55-F1742A1593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9" name="Rectangle 9">
            <a:extLst>
              <a:ext uri="{FF2B5EF4-FFF2-40B4-BE49-F238E27FC236}">
                <a16:creationId xmlns:a16="http://schemas.microsoft.com/office/drawing/2014/main" id="{1B52D320-6BB1-4885-945B-51FD52B02B31}"/>
              </a:ext>
            </a:extLst>
          </p:cNvPr>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33254E63-DF5E-491E-B53B-3DF522445381}"/>
              </a:ext>
            </a:extLst>
          </p:cNvPr>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b" anchorCtr="0" compatLnSpc="1">
            <a:prstTxWarp prst="textNoShape">
              <a:avLst/>
            </a:prstTxWarp>
          </a:bodyPr>
          <a:lstStyle/>
          <a:p>
            <a:pPr lvl="0"/>
            <a:r>
              <a:rPr lang="en-US" altLang="en-US">
                <a:sym typeface="Party LET" charset="0"/>
              </a:rPr>
              <a:t>Click to edit Master title style</a:t>
            </a:r>
          </a:p>
        </p:txBody>
      </p:sp>
      <p:pic>
        <p:nvPicPr>
          <p:cNvPr id="15363" name="Picture 2">
            <a:extLst>
              <a:ext uri="{FF2B5EF4-FFF2-40B4-BE49-F238E27FC236}">
                <a16:creationId xmlns:a16="http://schemas.microsoft.com/office/drawing/2014/main" id="{D82970A1-7F53-45E2-8BD1-0DE65C837F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364" name="Picture 3">
            <a:extLst>
              <a:ext uri="{FF2B5EF4-FFF2-40B4-BE49-F238E27FC236}">
                <a16:creationId xmlns:a16="http://schemas.microsoft.com/office/drawing/2014/main" id="{0437196C-8925-4CB7-9F38-5FD33FD1C2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388" name="Rectangle 4">
            <a:extLst>
              <a:ext uri="{FF2B5EF4-FFF2-40B4-BE49-F238E27FC236}">
                <a16:creationId xmlns:a16="http://schemas.microsoft.com/office/drawing/2014/main" id="{AE61ACDB-604C-4BD0-97E0-A5665E7052ED}"/>
              </a:ext>
            </a:extLst>
          </p:cNvPr>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ctr" rtl="0" eaLnBrk="0" fontAlgn="base" hangingPunct="0">
        <a:spcBef>
          <a:spcPct val="0"/>
        </a:spcBef>
        <a:spcAft>
          <a:spcPct val="0"/>
        </a:spcAft>
        <a:defRPr sz="120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6DF2B6F7-C2F6-4B79-B301-9DA9A072669C}"/>
              </a:ext>
            </a:extLst>
          </p:cNvPr>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pic>
        <p:nvPicPr>
          <p:cNvPr id="16387" name="Picture 2">
            <a:extLst>
              <a:ext uri="{FF2B5EF4-FFF2-40B4-BE49-F238E27FC236}">
                <a16:creationId xmlns:a16="http://schemas.microsoft.com/office/drawing/2014/main" id="{6401871C-96FD-4E13-9C78-031AE64306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388" name="Picture 3">
            <a:extLst>
              <a:ext uri="{FF2B5EF4-FFF2-40B4-BE49-F238E27FC236}">
                <a16:creationId xmlns:a16="http://schemas.microsoft.com/office/drawing/2014/main" id="{804ADDFF-D70E-4D06-BB83-9D60506D307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txStyles>
    <p:titleStyle>
      <a:lvl1pPr algn="ctr" rtl="0" eaLnBrk="0" fontAlgn="base" hangingPunct="0">
        <a:spcBef>
          <a:spcPct val="0"/>
        </a:spcBef>
        <a:spcAft>
          <a:spcPct val="0"/>
        </a:spcAft>
        <a:defRPr sz="120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D5FB54F6-B3D3-4A92-8861-D7030D2FABB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411" name="Picture 2">
            <a:extLst>
              <a:ext uri="{FF2B5EF4-FFF2-40B4-BE49-F238E27FC236}">
                <a16:creationId xmlns:a16="http://schemas.microsoft.com/office/drawing/2014/main" id="{671DA509-10A4-414B-8344-5746702B9E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8435" name="Rectangle 3">
            <a:extLst>
              <a:ext uri="{FF2B5EF4-FFF2-40B4-BE49-F238E27FC236}">
                <a16:creationId xmlns:a16="http://schemas.microsoft.com/office/drawing/2014/main" id="{57C67D14-AF9A-4BB5-AEF0-9FD1909059F3}"/>
              </a:ext>
            </a:extLst>
          </p:cNvPr>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18436" name="Rectangle 4">
            <a:extLst>
              <a:ext uri="{FF2B5EF4-FFF2-40B4-BE49-F238E27FC236}">
                <a16:creationId xmlns:a16="http://schemas.microsoft.com/office/drawing/2014/main" id="{B293F1C0-7CBD-4C74-9ACE-6665AF900CFA}"/>
              </a:ext>
            </a:extLst>
          </p:cNvPr>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EACCCC2F-7FA2-4569-9626-43EE1DA38A9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435" name="Picture 2">
            <a:extLst>
              <a:ext uri="{FF2B5EF4-FFF2-40B4-BE49-F238E27FC236}">
                <a16:creationId xmlns:a16="http://schemas.microsoft.com/office/drawing/2014/main" id="{17CDBC0C-8DE1-4C76-94B2-5E4C4323E4A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07212BCF-64E9-4D74-A203-60D5515690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459" name="Picture 2">
            <a:extLst>
              <a:ext uri="{FF2B5EF4-FFF2-40B4-BE49-F238E27FC236}">
                <a16:creationId xmlns:a16="http://schemas.microsoft.com/office/drawing/2014/main" id="{1E1419F5-9B36-4CB8-9C03-7C530AA070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483" name="Rectangle 3">
            <a:extLst>
              <a:ext uri="{FF2B5EF4-FFF2-40B4-BE49-F238E27FC236}">
                <a16:creationId xmlns:a16="http://schemas.microsoft.com/office/drawing/2014/main" id="{483A7FB4-8BCA-4A28-887A-FE80E6F38F6A}"/>
              </a:ext>
            </a:extLst>
          </p:cNvPr>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12307B02-7250-45C9-901F-67639B358775}"/>
              </a:ext>
            </a:extLst>
          </p:cNvPr>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ltLang="en-US">
                <a:sym typeface="Party LET" charset="0"/>
              </a:rPr>
              <a:t>Click to edit Master title style</a:t>
            </a:r>
          </a:p>
        </p:txBody>
      </p:sp>
      <p:pic>
        <p:nvPicPr>
          <p:cNvPr id="2051" name="Picture 2">
            <a:extLst>
              <a:ext uri="{FF2B5EF4-FFF2-40B4-BE49-F238E27FC236}">
                <a16:creationId xmlns:a16="http://schemas.microsoft.com/office/drawing/2014/main" id="{05E6E2ED-38ED-4895-A1F3-43DB778452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52" name="Picture 3">
            <a:extLst>
              <a:ext uri="{FF2B5EF4-FFF2-40B4-BE49-F238E27FC236}">
                <a16:creationId xmlns:a16="http://schemas.microsoft.com/office/drawing/2014/main" id="{06273222-9FF8-423E-B37E-A961B09D25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C19162B8-0D37-418B-8BFC-E98A221B9C0C}"/>
              </a:ext>
            </a:extLst>
          </p:cNvPr>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1506" name="Rectangle 2">
            <a:extLst>
              <a:ext uri="{FF2B5EF4-FFF2-40B4-BE49-F238E27FC236}">
                <a16:creationId xmlns:a16="http://schemas.microsoft.com/office/drawing/2014/main" id="{DBB4D167-C278-4658-8895-9249C61F9AE2}"/>
              </a:ext>
            </a:extLst>
          </p:cNvPr>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0484" name="Picture 3">
            <a:extLst>
              <a:ext uri="{FF2B5EF4-FFF2-40B4-BE49-F238E27FC236}">
                <a16:creationId xmlns:a16="http://schemas.microsoft.com/office/drawing/2014/main" id="{C759F19C-8D5D-434A-8057-9DF5E845E2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5" name="Picture 4">
            <a:extLst>
              <a:ext uri="{FF2B5EF4-FFF2-40B4-BE49-F238E27FC236}">
                <a16:creationId xmlns:a16="http://schemas.microsoft.com/office/drawing/2014/main" id="{7BDFF32D-60A6-480C-A3A8-1BD0AFDA6B8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EC9EF62C-1416-4C5E-9F33-45A138C5938B}"/>
              </a:ext>
            </a:extLst>
          </p:cNvPr>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2530" name="Rectangle 2">
            <a:extLst>
              <a:ext uri="{FF2B5EF4-FFF2-40B4-BE49-F238E27FC236}">
                <a16:creationId xmlns:a16="http://schemas.microsoft.com/office/drawing/2014/main" id="{B0A10BC0-4CF6-40B9-AE4B-AFB7D5A9CDB8}"/>
              </a:ext>
            </a:extLst>
          </p:cNvPr>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1508" name="Picture 3">
            <a:extLst>
              <a:ext uri="{FF2B5EF4-FFF2-40B4-BE49-F238E27FC236}">
                <a16:creationId xmlns:a16="http://schemas.microsoft.com/office/drawing/2014/main" id="{D7E44007-AF2B-4965-8764-F036B47CA2F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9" name="Picture 4">
            <a:extLst>
              <a:ext uri="{FF2B5EF4-FFF2-40B4-BE49-F238E27FC236}">
                <a16:creationId xmlns:a16="http://schemas.microsoft.com/office/drawing/2014/main" id="{4BB76687-AA80-49A9-8332-8C180558FC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A2E31B07-C4C1-44DF-8FCE-C04750B247AF}"/>
              </a:ext>
            </a:extLst>
          </p:cNvPr>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3554" name="Rectangle 2">
            <a:extLst>
              <a:ext uri="{FF2B5EF4-FFF2-40B4-BE49-F238E27FC236}">
                <a16:creationId xmlns:a16="http://schemas.microsoft.com/office/drawing/2014/main" id="{5CCA2FC8-59DC-4788-B657-9F86934F4E09}"/>
              </a:ext>
            </a:extLst>
          </p:cNvPr>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2532" name="Picture 3">
            <a:extLst>
              <a:ext uri="{FF2B5EF4-FFF2-40B4-BE49-F238E27FC236}">
                <a16:creationId xmlns:a16="http://schemas.microsoft.com/office/drawing/2014/main" id="{415CBDB4-2B38-4988-B386-79ABD89C22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3" name="Picture 4">
            <a:extLst>
              <a:ext uri="{FF2B5EF4-FFF2-40B4-BE49-F238E27FC236}">
                <a16:creationId xmlns:a16="http://schemas.microsoft.com/office/drawing/2014/main" id="{22298427-086A-47AC-B114-99BF28A719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967EDA4B-90EE-4EEC-85C0-C4561A56F954}"/>
              </a:ext>
            </a:extLst>
          </p:cNvPr>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Party LET" charset="0"/>
              </a:rPr>
              <a:t>Click to edit Master title style</a:t>
            </a:r>
          </a:p>
        </p:txBody>
      </p:sp>
      <p:sp>
        <p:nvSpPr>
          <p:cNvPr id="24578" name="Rectangle 2">
            <a:extLst>
              <a:ext uri="{FF2B5EF4-FFF2-40B4-BE49-F238E27FC236}">
                <a16:creationId xmlns:a16="http://schemas.microsoft.com/office/drawing/2014/main" id="{A9756B1C-03BE-482B-916B-48BF1B91A34A}"/>
              </a:ext>
            </a:extLst>
          </p:cNvPr>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3556" name="Picture 3">
            <a:extLst>
              <a:ext uri="{FF2B5EF4-FFF2-40B4-BE49-F238E27FC236}">
                <a16:creationId xmlns:a16="http://schemas.microsoft.com/office/drawing/2014/main" id="{19AB0151-2B1D-4B3D-9439-B106F305B7F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7" name="Picture 4">
            <a:extLst>
              <a:ext uri="{FF2B5EF4-FFF2-40B4-BE49-F238E27FC236}">
                <a16:creationId xmlns:a16="http://schemas.microsoft.com/office/drawing/2014/main" id="{27E5DD3B-A455-4005-BEE1-7F6A852C18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849313" indent="-569913" algn="l" rtl="0" eaLnBrk="0" fontAlgn="base" hangingPunct="0">
        <a:spcBef>
          <a:spcPts val="1100"/>
        </a:spcBef>
        <a:spcAft>
          <a:spcPct val="0"/>
        </a:spcAft>
        <a:buSzPct val="62000"/>
        <a:buChar char="•"/>
        <a:defRPr sz="4800" kern="12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kern="1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70922484-F915-4648-A4D2-59163075A0F1}"/>
              </a:ext>
            </a:extLst>
          </p:cNvPr>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b" anchorCtr="0" compatLnSpc="1">
            <a:prstTxWarp prst="textNoShape">
              <a:avLst/>
            </a:prstTxWarp>
          </a:bodyPr>
          <a:lstStyle/>
          <a:p>
            <a:pPr lvl="0"/>
            <a:r>
              <a:rPr lang="en-US" altLang="en-US">
                <a:sym typeface="Party LET" charset="0"/>
              </a:rPr>
              <a:t>Click to edit Master title style</a:t>
            </a:r>
          </a:p>
        </p:txBody>
      </p:sp>
      <p:sp>
        <p:nvSpPr>
          <p:cNvPr id="25602" name="Rectangle 2">
            <a:extLst>
              <a:ext uri="{FF2B5EF4-FFF2-40B4-BE49-F238E27FC236}">
                <a16:creationId xmlns:a16="http://schemas.microsoft.com/office/drawing/2014/main" id="{EE2EF2A4-2C37-43B2-A03E-1799F43D2F54}"/>
              </a:ext>
            </a:extLst>
          </p:cNvPr>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4580" name="Picture 3">
            <a:extLst>
              <a:ext uri="{FF2B5EF4-FFF2-40B4-BE49-F238E27FC236}">
                <a16:creationId xmlns:a16="http://schemas.microsoft.com/office/drawing/2014/main" id="{49B89773-1819-43D7-AD54-C2486B021AA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81" name="Picture 4">
            <a:extLst>
              <a:ext uri="{FF2B5EF4-FFF2-40B4-BE49-F238E27FC236}">
                <a16:creationId xmlns:a16="http://schemas.microsoft.com/office/drawing/2014/main" id="{88F99E10-47E1-4826-ADCF-9ABD38DA22D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82" name="Picture 5">
            <a:extLst>
              <a:ext uri="{FF2B5EF4-FFF2-40B4-BE49-F238E27FC236}">
                <a16:creationId xmlns:a16="http://schemas.microsoft.com/office/drawing/2014/main" id="{7A94FB05-3591-4649-AC20-3E219DC0B2B9}"/>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1pPr>
      <a:lvl2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2pPr>
      <a:lvl3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3pPr>
      <a:lvl4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4pPr>
      <a:lvl5pPr algn="ctr" rtl="0" eaLnBrk="0" fontAlgn="base" hangingPunct="0">
        <a:spcBef>
          <a:spcPct val="0"/>
        </a:spcBef>
        <a:spcAft>
          <a:spcPct val="0"/>
        </a:spcAft>
        <a:defRPr sz="42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4AA3810C-D4D9-42A5-9167-C56E08633D9A}"/>
              </a:ext>
            </a:extLst>
          </p:cNvPr>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ltLang="en-US">
                <a:sym typeface="Savoye LET Plain:1.0" charset="0"/>
              </a:rPr>
              <a:t>Click to edit Master text styles</a:t>
            </a:r>
          </a:p>
          <a:p>
            <a:pPr lvl="1"/>
            <a:r>
              <a:rPr lang="en-US" altLang="en-US">
                <a:sym typeface="Savoye LET Plain:1.0" charset="0"/>
              </a:rPr>
              <a:t>Second level</a:t>
            </a:r>
          </a:p>
          <a:p>
            <a:pPr lvl="2"/>
            <a:r>
              <a:rPr lang="en-US" altLang="en-US">
                <a:sym typeface="Savoye LET Plain:1.0" charset="0"/>
              </a:rPr>
              <a:t>Third level</a:t>
            </a:r>
          </a:p>
          <a:p>
            <a:pPr lvl="3"/>
            <a:r>
              <a:rPr lang="en-US" altLang="en-US">
                <a:sym typeface="Savoye LET Plain:1.0" charset="0"/>
              </a:rPr>
              <a:t>Fourth level</a:t>
            </a:r>
          </a:p>
          <a:p>
            <a:pPr lvl="4"/>
            <a:r>
              <a:rPr lang="en-US" altLang="en-US">
                <a:sym typeface="Savoye LET Plain:1.0" charset="0"/>
              </a:rPr>
              <a:t>Fifth level</a:t>
            </a:r>
          </a:p>
        </p:txBody>
      </p:sp>
      <p:pic>
        <p:nvPicPr>
          <p:cNvPr id="25603" name="Picture 2">
            <a:extLst>
              <a:ext uri="{FF2B5EF4-FFF2-40B4-BE49-F238E27FC236}">
                <a16:creationId xmlns:a16="http://schemas.microsoft.com/office/drawing/2014/main" id="{689A876B-4B77-4CFD-BD01-672E3A31BB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4" name="Picture 3">
            <a:extLst>
              <a:ext uri="{FF2B5EF4-FFF2-40B4-BE49-F238E27FC236}">
                <a16:creationId xmlns:a16="http://schemas.microsoft.com/office/drawing/2014/main" id="{B46D731F-D78F-49CB-A451-0C92F8FEA6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122"/>
          <a:cs typeface="Songti SC Regular" charset="-122"/>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122"/>
          <a:cs typeface="Songti SC Regular" charset="-122"/>
          <a:sym typeface="Party LET" charset="0"/>
        </a:defRPr>
      </a:lvl9pPr>
    </p:titleStyle>
    <p:bodyStyle>
      <a:lvl1pPr marL="900113" indent="-569913" algn="l" rtl="0" eaLnBrk="0" fontAlgn="base" hangingPunct="0">
        <a:spcBef>
          <a:spcPts val="2700"/>
        </a:spcBef>
        <a:spcAft>
          <a:spcPct val="0"/>
        </a:spcAft>
        <a:buSzPct val="62000"/>
        <a:buChar char="•"/>
        <a:defRPr sz="4800" kern="12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kern="1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kern="1200">
          <a:solidFill>
            <a:schemeClr val="tx1"/>
          </a:solidFill>
          <a:latin typeface="+mn-lt"/>
          <a:ea typeface="+mn-ea"/>
          <a:cs typeface="+mn-cs"/>
          <a:sym typeface="Savoye LET Plain:1.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6626" name="Group 6">
            <a:extLst>
              <a:ext uri="{FF2B5EF4-FFF2-40B4-BE49-F238E27FC236}">
                <a16:creationId xmlns:a16="http://schemas.microsoft.com/office/drawing/2014/main" id="{4F47F0CA-3E56-4BCC-AE72-72853674C571}"/>
              </a:ext>
            </a:extLst>
          </p:cNvPr>
          <p:cNvGrpSpPr>
            <a:grpSpLocks/>
          </p:cNvGrpSpPr>
          <p:nvPr/>
        </p:nvGrpSpPr>
        <p:grpSpPr bwMode="auto">
          <a:xfrm>
            <a:off x="-20015200" y="-50800"/>
            <a:ext cx="41300400" cy="11938000"/>
            <a:chOff x="0" y="0"/>
            <a:chExt cx="26016" cy="7520"/>
          </a:xfrm>
        </p:grpSpPr>
        <p:pic>
          <p:nvPicPr>
            <p:cNvPr id="26630" name="Picture 1">
              <a:extLst>
                <a:ext uri="{FF2B5EF4-FFF2-40B4-BE49-F238E27FC236}">
                  <a16:creationId xmlns:a16="http://schemas.microsoft.com/office/drawing/2014/main" id="{9FAA6D2C-34FC-4E3B-A19C-56AF47717E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56"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6631" name="Picture 2">
              <a:extLst>
                <a:ext uri="{FF2B5EF4-FFF2-40B4-BE49-F238E27FC236}">
                  <a16:creationId xmlns:a16="http://schemas.microsoft.com/office/drawing/2014/main" id="{C481D5C1-18D3-45E7-9E40-C0CF47FE8BD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696"/>
              <a:ext cx="12960" cy="27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6632" name="Picture 3">
              <a:extLst>
                <a:ext uri="{FF2B5EF4-FFF2-40B4-BE49-F238E27FC236}">
                  <a16:creationId xmlns:a16="http://schemas.microsoft.com/office/drawing/2014/main" id="{FBA6488A-E46A-42E3-A16A-DC87C7F388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2592" t="14815" b="25925"/>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6633" name="Picture 4">
              <a:extLst>
                <a:ext uri="{FF2B5EF4-FFF2-40B4-BE49-F238E27FC236}">
                  <a16:creationId xmlns:a16="http://schemas.microsoft.com/office/drawing/2014/main" id="{3C0260C8-D60A-445D-8E6E-551038EB43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42592" t="14815" b="25925"/>
            <a:stretch>
              <a:fillRect/>
            </a:stretch>
          </p:blipFill>
          <p:spPr bwMode="auto">
            <a:xfrm rot="-5400000">
              <a:off x="9264" y="3655"/>
              <a:ext cx="7471" cy="161"/>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26634" name="Picture 5">
              <a:extLst>
                <a:ext uri="{FF2B5EF4-FFF2-40B4-BE49-F238E27FC236}">
                  <a16:creationId xmlns:a16="http://schemas.microsoft.com/office/drawing/2014/main" id="{CB16A9BC-7EDF-4B5B-B761-5607EACD7E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66725" t="15460" b="24725"/>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27655" name="Rectangle 7">
            <a:extLst>
              <a:ext uri="{FF2B5EF4-FFF2-40B4-BE49-F238E27FC236}">
                <a16:creationId xmlns:a16="http://schemas.microsoft.com/office/drawing/2014/main" id="{FAA97F48-4010-4D9F-A26C-36F928317167}"/>
              </a:ext>
            </a:extLst>
          </p:cNvPr>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26628" name="Picture 8">
            <a:extLst>
              <a:ext uri="{FF2B5EF4-FFF2-40B4-BE49-F238E27FC236}">
                <a16:creationId xmlns:a16="http://schemas.microsoft.com/office/drawing/2014/main" id="{4C2BE4FF-A127-425B-B79B-51E3E7FE81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7657" name="Rectangle 9">
            <a:extLst>
              <a:ext uri="{FF2B5EF4-FFF2-40B4-BE49-F238E27FC236}">
                <a16:creationId xmlns:a16="http://schemas.microsoft.com/office/drawing/2014/main" id="{B005AAC8-3608-49F1-B19D-8250E00D48E0}"/>
              </a:ext>
            </a:extLst>
          </p:cNvPr>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7650" name="Group 9">
            <a:extLst>
              <a:ext uri="{FF2B5EF4-FFF2-40B4-BE49-F238E27FC236}">
                <a16:creationId xmlns:a16="http://schemas.microsoft.com/office/drawing/2014/main" id="{81CE7060-B9A8-4D55-AC01-0281B1D2319C}"/>
              </a:ext>
            </a:extLst>
          </p:cNvPr>
          <p:cNvGrpSpPr>
            <a:grpSpLocks/>
          </p:cNvGrpSpPr>
          <p:nvPr/>
        </p:nvGrpSpPr>
        <p:grpSpPr bwMode="auto">
          <a:xfrm>
            <a:off x="-10909300" y="-1714500"/>
            <a:ext cx="34823400" cy="11466513"/>
            <a:chOff x="0" y="0"/>
            <a:chExt cx="21936" cy="7224"/>
          </a:xfrm>
        </p:grpSpPr>
        <p:pic>
          <p:nvPicPr>
            <p:cNvPr id="27653" name="Picture 1">
              <a:extLst>
                <a:ext uri="{FF2B5EF4-FFF2-40B4-BE49-F238E27FC236}">
                  <a16:creationId xmlns:a16="http://schemas.microsoft.com/office/drawing/2014/main" id="{FD70BFEE-2025-43DF-9E67-2D753E370D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4" name="Picture 2">
              <a:extLst>
                <a:ext uri="{FF2B5EF4-FFF2-40B4-BE49-F238E27FC236}">
                  <a16:creationId xmlns:a16="http://schemas.microsoft.com/office/drawing/2014/main" id="{2FBDEB1F-F151-4A82-BF1C-060936BA591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5" name="Picture 3">
              <a:extLst>
                <a:ext uri="{FF2B5EF4-FFF2-40B4-BE49-F238E27FC236}">
                  <a16:creationId xmlns:a16="http://schemas.microsoft.com/office/drawing/2014/main" id="{C3ACE1C1-687B-4922-B6C4-DCFF637EC0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6" name="Picture 4">
              <a:extLst>
                <a:ext uri="{FF2B5EF4-FFF2-40B4-BE49-F238E27FC236}">
                  <a16:creationId xmlns:a16="http://schemas.microsoft.com/office/drawing/2014/main" id="{52C3F305-A1E8-4E5C-9848-75FE769954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7" name="Picture 5">
              <a:extLst>
                <a:ext uri="{FF2B5EF4-FFF2-40B4-BE49-F238E27FC236}">
                  <a16:creationId xmlns:a16="http://schemas.microsoft.com/office/drawing/2014/main" id="{014C7760-42CC-436F-8EE3-F6B58EB515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8" name="Picture 6">
              <a:extLst>
                <a:ext uri="{FF2B5EF4-FFF2-40B4-BE49-F238E27FC236}">
                  <a16:creationId xmlns:a16="http://schemas.microsoft.com/office/drawing/2014/main" id="{3494A541-B248-4806-A29F-AB238F85088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9" name="Picture 7">
              <a:extLst>
                <a:ext uri="{FF2B5EF4-FFF2-40B4-BE49-F238E27FC236}">
                  <a16:creationId xmlns:a16="http://schemas.microsoft.com/office/drawing/2014/main" id="{6C8909A5-CAC0-4A40-9901-88C4DE97DE8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0" name="Picture 8">
              <a:extLst>
                <a:ext uri="{FF2B5EF4-FFF2-40B4-BE49-F238E27FC236}">
                  <a16:creationId xmlns:a16="http://schemas.microsoft.com/office/drawing/2014/main" id="{75B81E0F-427E-4E0E-AC10-8C562C0628D5}"/>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8682" name="Rectangle 10">
            <a:extLst>
              <a:ext uri="{FF2B5EF4-FFF2-40B4-BE49-F238E27FC236}">
                <a16:creationId xmlns:a16="http://schemas.microsoft.com/office/drawing/2014/main" id="{6DEC5F3F-DACA-4CDC-82F1-4443EACC2518}"/>
              </a:ext>
            </a:extLst>
          </p:cNvPr>
          <p:cNvSpPr>
            <a:spLocks noGrp="1" noChangeArrowheads="1"/>
          </p:cNvSpPr>
          <p:nvPr>
            <p:ph type="title"/>
          </p:nvPr>
        </p:nvSpPr>
        <p:spPr bwMode="auto">
          <a:xfrm>
            <a:off x="1270000" y="6223000"/>
            <a:ext cx="10464800"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
        <p:nvSpPr>
          <p:cNvPr id="28683" name="Rectangle 11">
            <a:extLst>
              <a:ext uri="{FF2B5EF4-FFF2-40B4-BE49-F238E27FC236}">
                <a16:creationId xmlns:a16="http://schemas.microsoft.com/office/drawing/2014/main" id="{3146ED2E-77F6-4EF8-A3EE-0C0DA5005C25}"/>
              </a:ext>
            </a:extLst>
          </p:cNvPr>
          <p:cNvSpPr>
            <a:spLocks noGrp="1" noChangeArrowheads="1"/>
          </p:cNvSpPr>
          <p:nvPr>
            <p:ph type="body" idx="1"/>
          </p:nvPr>
        </p:nvSpPr>
        <p:spPr bwMode="auto">
          <a:xfrm>
            <a:off x="1270000" y="7696200"/>
            <a:ext cx="104648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panose="02040502050405090303" pitchFamily="18"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AF439480-E418-4507-ABE6-485D8A2D3AD4}"/>
              </a:ext>
            </a:extLst>
          </p:cNvPr>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122"/>
          <a:cs typeface="Kaiti SC Regular" charset="-122"/>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122"/>
          <a:cs typeface="Kaiti SC Regular" charset="-122"/>
          <a:sym typeface="Chalkboard" charset="0"/>
        </a:defRPr>
      </a:lvl9pPr>
    </p:titleStyle>
    <p:bodyStyle>
      <a:lvl1pPr marL="8921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kern="1200">
          <a:solidFill>
            <a:schemeClr val="tx1"/>
          </a:solidFill>
          <a:latin typeface="+mn-lt"/>
          <a:ea typeface="+mn-ea"/>
          <a:cs typeface="+mn-cs"/>
          <a:sym typeface="Chalkboar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a:extLst>
              <a:ext uri="{FF2B5EF4-FFF2-40B4-BE49-F238E27FC236}">
                <a16:creationId xmlns:a16="http://schemas.microsoft.com/office/drawing/2014/main" id="{54383FFE-5212-446B-9E0B-A386192D13D3}"/>
              </a:ext>
            </a:extLst>
          </p:cNvPr>
          <p:cNvGrpSpPr>
            <a:grpSpLocks/>
          </p:cNvGrpSpPr>
          <p:nvPr/>
        </p:nvGrpSpPr>
        <p:grpSpPr bwMode="auto">
          <a:xfrm>
            <a:off x="-622300" y="-577850"/>
            <a:ext cx="13970000" cy="13968413"/>
            <a:chOff x="0" y="0"/>
            <a:chExt cx="8800" cy="8799"/>
          </a:xfrm>
        </p:grpSpPr>
        <p:pic>
          <p:nvPicPr>
            <p:cNvPr id="4101" name="Picture 1">
              <a:extLst>
                <a:ext uri="{FF2B5EF4-FFF2-40B4-BE49-F238E27FC236}">
                  <a16:creationId xmlns:a16="http://schemas.microsoft.com/office/drawing/2014/main" id="{7FD6A844-9B92-4E4D-A868-8AA9D09B27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36"/>
              <a:ext cx="8800"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2" name="Picture 2">
              <a:extLst>
                <a:ext uri="{FF2B5EF4-FFF2-40B4-BE49-F238E27FC236}">
                  <a16:creationId xmlns:a16="http://schemas.microsoft.com/office/drawing/2014/main" id="{EA83CC13-F8B5-4BBD-BA35-20BC1DF860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3272" t="8727" b="12726"/>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3">
              <a:extLst>
                <a:ext uri="{FF2B5EF4-FFF2-40B4-BE49-F238E27FC236}">
                  <a16:creationId xmlns:a16="http://schemas.microsoft.com/office/drawing/2014/main" id="{0C50BC3A-4D77-4E6B-9375-EB4EE2A5CE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4">
              <a:extLst>
                <a:ext uri="{FF2B5EF4-FFF2-40B4-BE49-F238E27FC236}">
                  <a16:creationId xmlns:a16="http://schemas.microsoft.com/office/drawing/2014/main" id="{D0FA32A6-CFFE-4980-99A7-1B12DE840F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07" y="4308"/>
              <a:ext cx="8799"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5">
              <a:extLst>
                <a:ext uri="{FF2B5EF4-FFF2-40B4-BE49-F238E27FC236}">
                  <a16:creationId xmlns:a16="http://schemas.microsoft.com/office/drawing/2014/main" id="{5D2DDBE1-0A02-404E-8FE0-6E44C55922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37517" t="19727" b="21089"/>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6" name="Picture 6">
              <a:extLst>
                <a:ext uri="{FF2B5EF4-FFF2-40B4-BE49-F238E27FC236}">
                  <a16:creationId xmlns:a16="http://schemas.microsoft.com/office/drawing/2014/main" id="{11662C52-E510-44F1-99AD-E26344FDBA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19727" r="37517" b="21089"/>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2" name="Picture 7">
              <a:extLst>
                <a:ext uri="{FF2B5EF4-FFF2-40B4-BE49-F238E27FC236}">
                  <a16:creationId xmlns:a16="http://schemas.microsoft.com/office/drawing/2014/main" id="{900A31BC-5B85-47FA-8C65-56B1F99AA84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61830" t="19597" b="20956"/>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8">
              <a:extLst>
                <a:ext uri="{FF2B5EF4-FFF2-40B4-BE49-F238E27FC236}">
                  <a16:creationId xmlns:a16="http://schemas.microsoft.com/office/drawing/2014/main" id="{47521A25-F65C-4E8E-86A1-759823E1EE4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19597" r="63423" b="20956"/>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pic>
        <p:nvPicPr>
          <p:cNvPr id="4099" name="Picture 10">
            <a:extLst>
              <a:ext uri="{FF2B5EF4-FFF2-40B4-BE49-F238E27FC236}">
                <a16:creationId xmlns:a16="http://schemas.microsoft.com/office/drawing/2014/main" id="{E2D0A7FF-B6EC-4454-B6F5-9E594AD8098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07" name="Rectangle 11">
            <a:extLst>
              <a:ext uri="{FF2B5EF4-FFF2-40B4-BE49-F238E27FC236}">
                <a16:creationId xmlns:a16="http://schemas.microsoft.com/office/drawing/2014/main" id="{FE7FB805-8BF7-4640-9532-12426903076D}"/>
              </a:ext>
            </a:extLst>
          </p:cNvPr>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1pPr>
      <a:lvl2pPr marL="787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2pPr>
      <a:lvl3pPr marL="1168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3pPr>
      <a:lvl4pPr marL="1549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4pPr>
      <a:lvl5pPr marL="1930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5122" name="Group 9">
            <a:extLst>
              <a:ext uri="{FF2B5EF4-FFF2-40B4-BE49-F238E27FC236}">
                <a16:creationId xmlns:a16="http://schemas.microsoft.com/office/drawing/2014/main" id="{D67171FC-F708-400E-B479-391CB620C679}"/>
              </a:ext>
            </a:extLst>
          </p:cNvPr>
          <p:cNvGrpSpPr>
            <a:grpSpLocks/>
          </p:cNvGrpSpPr>
          <p:nvPr/>
        </p:nvGrpSpPr>
        <p:grpSpPr bwMode="auto">
          <a:xfrm>
            <a:off x="-10909300" y="-1714500"/>
            <a:ext cx="34823400" cy="11466513"/>
            <a:chOff x="0" y="0"/>
            <a:chExt cx="21936" cy="7224"/>
          </a:xfrm>
        </p:grpSpPr>
        <p:pic>
          <p:nvPicPr>
            <p:cNvPr id="5123" name="Picture 1">
              <a:extLst>
                <a:ext uri="{FF2B5EF4-FFF2-40B4-BE49-F238E27FC236}">
                  <a16:creationId xmlns:a16="http://schemas.microsoft.com/office/drawing/2014/main" id="{F8B70CE5-5749-4F45-A828-A7A3D797BCA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4" name="Picture 2">
              <a:extLst>
                <a:ext uri="{FF2B5EF4-FFF2-40B4-BE49-F238E27FC236}">
                  <a16:creationId xmlns:a16="http://schemas.microsoft.com/office/drawing/2014/main" id="{1FCC5C2F-9500-425D-8726-B77D5A31C4B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5" name="Picture 3">
              <a:extLst>
                <a:ext uri="{FF2B5EF4-FFF2-40B4-BE49-F238E27FC236}">
                  <a16:creationId xmlns:a16="http://schemas.microsoft.com/office/drawing/2014/main" id="{5930596F-B104-4378-8DAA-51C73BCA0C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6" name="Picture 4">
              <a:extLst>
                <a:ext uri="{FF2B5EF4-FFF2-40B4-BE49-F238E27FC236}">
                  <a16:creationId xmlns:a16="http://schemas.microsoft.com/office/drawing/2014/main" id="{96D86F8B-BF4C-4A53-ACC6-192B99FA647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7" name="Picture 5">
              <a:extLst>
                <a:ext uri="{FF2B5EF4-FFF2-40B4-BE49-F238E27FC236}">
                  <a16:creationId xmlns:a16="http://schemas.microsoft.com/office/drawing/2014/main" id="{C7A4EFA9-1913-4495-B90D-3AB5A331AF8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8" name="Picture 6">
              <a:extLst>
                <a:ext uri="{FF2B5EF4-FFF2-40B4-BE49-F238E27FC236}">
                  <a16:creationId xmlns:a16="http://schemas.microsoft.com/office/drawing/2014/main" id="{7AFDC180-0479-420B-BC65-552F257ECC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9" name="Picture 7">
              <a:extLst>
                <a:ext uri="{FF2B5EF4-FFF2-40B4-BE49-F238E27FC236}">
                  <a16:creationId xmlns:a16="http://schemas.microsoft.com/office/drawing/2014/main" id="{66334BFE-8F4B-4A39-93F9-8CD735FAEC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 name="Picture 8">
              <a:extLst>
                <a:ext uri="{FF2B5EF4-FFF2-40B4-BE49-F238E27FC236}">
                  <a16:creationId xmlns:a16="http://schemas.microsoft.com/office/drawing/2014/main" id="{3116B65F-BFAE-42DE-B6A7-A98DA0748470}"/>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txStyles>
    <p:titleStyle>
      <a:lvl1pPr algn="ctr" rtl="0" eaLnBrk="0" fontAlgn="base" hangingPunct="0">
        <a:spcBef>
          <a:spcPct val="0"/>
        </a:spcBef>
        <a:spcAft>
          <a:spcPct val="0"/>
        </a:spcAft>
        <a:defRPr sz="7200" kern="1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1pPr>
      <a:lvl2pPr marL="787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2pPr>
      <a:lvl3pPr marL="1168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3pPr>
      <a:lvl4pPr marL="1549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4pPr>
      <a:lvl5pPr marL="1930400" indent="-406400" algn="l" rtl="0" eaLnBrk="0" fontAlgn="base" hangingPunct="0">
        <a:spcBef>
          <a:spcPts val="4800"/>
        </a:spcBef>
        <a:spcAft>
          <a:spcPct val="0"/>
        </a:spcAft>
        <a:buSzPct val="77000"/>
        <a:buChar char="•"/>
        <a:defRPr sz="3600" kern="1200">
          <a:solidFill>
            <a:schemeClr val="tx1"/>
          </a:solidFill>
          <a:latin typeface="+mn-lt"/>
          <a:ea typeface="+mn-ea"/>
          <a:cs typeface="+mn-cs"/>
          <a:sym typeface="Georgia" panose="0204050205040502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9">
            <a:extLst>
              <a:ext uri="{FF2B5EF4-FFF2-40B4-BE49-F238E27FC236}">
                <a16:creationId xmlns:a16="http://schemas.microsoft.com/office/drawing/2014/main" id="{528D903D-9C13-4A76-B15D-F8B59C067C75}"/>
              </a:ext>
            </a:extLst>
          </p:cNvPr>
          <p:cNvGrpSpPr>
            <a:grpSpLocks/>
          </p:cNvGrpSpPr>
          <p:nvPr/>
        </p:nvGrpSpPr>
        <p:grpSpPr bwMode="auto">
          <a:xfrm>
            <a:off x="-622300" y="-577850"/>
            <a:ext cx="13970000" cy="13968413"/>
            <a:chOff x="0" y="0"/>
            <a:chExt cx="8800" cy="8799"/>
          </a:xfrm>
        </p:grpSpPr>
        <p:pic>
          <p:nvPicPr>
            <p:cNvPr id="6150" name="Picture 1">
              <a:extLst>
                <a:ext uri="{FF2B5EF4-FFF2-40B4-BE49-F238E27FC236}">
                  <a16:creationId xmlns:a16="http://schemas.microsoft.com/office/drawing/2014/main" id="{52EA05B8-F925-4DD4-9320-9394E090F0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36"/>
              <a:ext cx="8800"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1" name="Picture 2">
              <a:extLst>
                <a:ext uri="{FF2B5EF4-FFF2-40B4-BE49-F238E27FC236}">
                  <a16:creationId xmlns:a16="http://schemas.microsoft.com/office/drawing/2014/main" id="{80DE8F75-418D-4B47-B574-B605C312D9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3272" t="8727" b="12726"/>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2" name="Picture 3">
              <a:extLst>
                <a:ext uri="{FF2B5EF4-FFF2-40B4-BE49-F238E27FC236}">
                  <a16:creationId xmlns:a16="http://schemas.microsoft.com/office/drawing/2014/main" id="{8DD0D24F-C88C-425F-A8F1-070BACCE56D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3" name="Picture 4">
              <a:extLst>
                <a:ext uri="{FF2B5EF4-FFF2-40B4-BE49-F238E27FC236}">
                  <a16:creationId xmlns:a16="http://schemas.microsoft.com/office/drawing/2014/main" id="{D31F944B-4CA4-4F41-82CC-A3940AA856C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07" y="4308"/>
              <a:ext cx="8799" cy="18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6154" name="Picture 5">
              <a:extLst>
                <a:ext uri="{FF2B5EF4-FFF2-40B4-BE49-F238E27FC236}">
                  <a16:creationId xmlns:a16="http://schemas.microsoft.com/office/drawing/2014/main" id="{B5723F46-DB22-4151-A29E-3A1D618721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37517" t="19727" b="21089"/>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6155" name="Picture 6">
              <a:extLst>
                <a:ext uri="{FF2B5EF4-FFF2-40B4-BE49-F238E27FC236}">
                  <a16:creationId xmlns:a16="http://schemas.microsoft.com/office/drawing/2014/main" id="{DC45CAB0-8F99-4E13-8032-9647851C4B0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19727" r="37517" b="21089"/>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6156" name="Picture 7">
              <a:extLst>
                <a:ext uri="{FF2B5EF4-FFF2-40B4-BE49-F238E27FC236}">
                  <a16:creationId xmlns:a16="http://schemas.microsoft.com/office/drawing/2014/main" id="{B31F09B2-3262-4553-9098-E6EF7A0971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61830" t="19597" b="20956"/>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6157" name="Picture 8">
              <a:extLst>
                <a:ext uri="{FF2B5EF4-FFF2-40B4-BE49-F238E27FC236}">
                  <a16:creationId xmlns:a16="http://schemas.microsoft.com/office/drawing/2014/main" id="{70F131FE-E6D9-403E-9176-D71444452F5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19597" r="63423" b="20956"/>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7178" name="Rectangle 10">
            <a:extLst>
              <a:ext uri="{FF2B5EF4-FFF2-40B4-BE49-F238E27FC236}">
                <a16:creationId xmlns:a16="http://schemas.microsoft.com/office/drawing/2014/main" id="{D14CE226-AF0A-41F9-971B-A1B3D3F2FAAE}"/>
              </a:ext>
            </a:extLst>
          </p:cNvPr>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Georgia" charset="0"/>
              </a:rPr>
              <a:t>Click to edit Master text styles</a:t>
            </a:r>
          </a:p>
          <a:p>
            <a:pPr lvl="1"/>
            <a:r>
              <a:rPr lang="en-US" altLang="en-US">
                <a:sym typeface="Georgia" charset="0"/>
              </a:rPr>
              <a:t>Second level</a:t>
            </a:r>
          </a:p>
          <a:p>
            <a:pPr lvl="2"/>
            <a:r>
              <a:rPr lang="en-US" altLang="en-US">
                <a:sym typeface="Georgia" charset="0"/>
              </a:rPr>
              <a:t>Third level</a:t>
            </a:r>
          </a:p>
          <a:p>
            <a:pPr lvl="3"/>
            <a:r>
              <a:rPr lang="en-US" altLang="en-US">
                <a:sym typeface="Georgia" charset="0"/>
              </a:rPr>
              <a:t>Fourth level</a:t>
            </a:r>
          </a:p>
          <a:p>
            <a:pPr lvl="4"/>
            <a:r>
              <a:rPr lang="en-US" altLang="en-US">
                <a:sym typeface="Georgia" charset="0"/>
              </a:rPr>
              <a:t>Fifth level</a:t>
            </a:r>
          </a:p>
        </p:txBody>
      </p:sp>
      <p:pic>
        <p:nvPicPr>
          <p:cNvPr id="6148" name="Picture 11">
            <a:extLst>
              <a:ext uri="{FF2B5EF4-FFF2-40B4-BE49-F238E27FC236}">
                <a16:creationId xmlns:a16="http://schemas.microsoft.com/office/drawing/2014/main" id="{096C87C6-C30F-4823-AF08-8815D5D7E0B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80" name="Rectangle 12">
            <a:extLst>
              <a:ext uri="{FF2B5EF4-FFF2-40B4-BE49-F238E27FC236}">
                <a16:creationId xmlns:a16="http://schemas.microsoft.com/office/drawing/2014/main" id="{606CA50A-71ED-467D-917E-786C8E7D4A74}"/>
              </a:ext>
            </a:extLst>
          </p:cNvPr>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ctr" anchorCtr="0" compatLnSpc="1">
            <a:prstTxWarp prst="textNoShape">
              <a:avLst/>
            </a:prstTxWarp>
          </a:bodyPr>
          <a:lstStyle/>
          <a:p>
            <a:pPr lvl="0"/>
            <a:r>
              <a:rPr lang="en-US" alt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txStyles>
    <p:titleStyle>
      <a:lvl1pPr algn="ctr" rtl="0" eaLnBrk="0" fontAlgn="base" hangingPunct="0">
        <a:spcBef>
          <a:spcPct val="0"/>
        </a:spcBef>
        <a:spcAft>
          <a:spcPct val="0"/>
        </a:spcAft>
        <a:defRPr sz="7200" kern="1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122"/>
          <a:cs typeface="Kaiti SC Regular" charset="-122"/>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122"/>
          <a:cs typeface="Kaiti SC Regular" charset="-122"/>
          <a:sym typeface="Marker Felt" charset="0"/>
        </a:defRPr>
      </a:lvl9pPr>
    </p:titleStyle>
    <p:bodyStyle>
      <a:lvl1pPr marL="4064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1pPr>
      <a:lvl2pPr marL="736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2pPr>
      <a:lvl3pPr marL="1117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3pPr>
      <a:lvl4pPr marL="1498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4pPr>
      <a:lvl5pPr marL="1879600" indent="-406400" algn="l" rtl="0" eaLnBrk="0" fontAlgn="base" hangingPunct="0">
        <a:spcBef>
          <a:spcPts val="3200"/>
        </a:spcBef>
        <a:spcAft>
          <a:spcPct val="0"/>
        </a:spcAft>
        <a:buSzPct val="77000"/>
        <a:buChar char="•"/>
        <a:defRPr sz="3600" kern="1200">
          <a:solidFill>
            <a:schemeClr val="tx1"/>
          </a:solidFill>
          <a:latin typeface="+mn-lt"/>
          <a:ea typeface="+mn-ea"/>
          <a:cs typeface="+mn-cs"/>
          <a:sym typeface="Georgia" panose="0204050205040502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DA74AF01-E1DE-4C55-91E4-8F7DDD4492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95700" y="7721600"/>
            <a:ext cx="88900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171" name="Picture 2">
            <a:extLst>
              <a:ext uri="{FF2B5EF4-FFF2-40B4-BE49-F238E27FC236}">
                <a16:creationId xmlns:a16="http://schemas.microsoft.com/office/drawing/2014/main" id="{4596A1CB-310C-41A0-9025-94858962F19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700" y="-3048000"/>
            <a:ext cx="7620000" cy="5113338"/>
          </a:xfrm>
          <a:prstGeom prst="rect">
            <a:avLst/>
          </a:prstGeom>
          <a:noFill/>
          <a:ln>
            <a:noFill/>
          </a:ln>
          <a:extLst>
            <a:ext uri="{909E8E84-426E-40DD-AFC4-6F175D3DCCD1}">
              <a14:hiddenFill xmlns:a14="http://schemas.microsoft.com/office/drawing/2010/main">
                <a:solidFill>
                  <a:srgbClr val="FFFFFF">
                    <a:alpha val="65097"/>
                  </a:srgbClr>
                </a:solidFill>
              </a14:hiddenFill>
            </a:ext>
            <a:ext uri="{91240B29-F687-4F45-9708-019B960494DF}">
              <a14:hiddenLine xmlns:a14="http://schemas.microsoft.com/office/drawing/2010/main" w="12700">
                <a:solidFill>
                  <a:srgbClr val="000000">
                    <a:alpha val="65097"/>
                  </a:srgbClr>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txStyles>
    <p:titleStyle>
      <a:lvl1pPr algn="ctr" rtl="0" eaLnBrk="0" fontAlgn="base" hangingPunct="0">
        <a:spcBef>
          <a:spcPct val="0"/>
        </a:spcBef>
        <a:spcAft>
          <a:spcPct val="0"/>
        </a:spcAft>
        <a:defRPr sz="6400" kern="1200">
          <a:solidFill>
            <a:schemeClr val="tx1"/>
          </a:solidFill>
          <a:latin typeface="+mj-lt"/>
          <a:ea typeface="+mj-ea"/>
          <a:cs typeface="+mj-cs"/>
          <a:sym typeface="System Font Regular" charset="0"/>
        </a:defRPr>
      </a:lvl1pPr>
      <a:lvl2pPr algn="ctr" rtl="0" eaLnBrk="0" fontAlgn="base" hangingPunct="0">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2pPr>
      <a:lvl3pPr algn="ctr" rtl="0" eaLnBrk="0" fontAlgn="base" hangingPunct="0">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3pPr>
      <a:lvl4pPr algn="ctr" rtl="0" eaLnBrk="0" fontAlgn="base" hangingPunct="0">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4pPr>
      <a:lvl5pPr algn="ctr" rtl="0" eaLnBrk="0" fontAlgn="base" hangingPunct="0">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5pPr>
      <a:lvl6pPr marL="4572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6pPr>
      <a:lvl7pPr marL="9144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7pPr>
      <a:lvl8pPr marL="13716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8pPr>
      <a:lvl9pPr marL="1828800" algn="ctr" rtl="0" fontAlgn="base">
        <a:spcBef>
          <a:spcPct val="0"/>
        </a:spcBef>
        <a:spcAft>
          <a:spcPct val="0"/>
        </a:spcAft>
        <a:defRPr sz="6400">
          <a:solidFill>
            <a:schemeClr val="tx1"/>
          </a:solidFill>
          <a:latin typeface="System Font Regular" charset="0"/>
          <a:ea typeface=".PingFang SC Regular" charset="-122"/>
          <a:cs typeface=".PingFang SC Regular" charset="-122"/>
          <a:sym typeface="System Font Regular" charset="0"/>
        </a:defRPr>
      </a:lvl9pPr>
    </p:titleStyle>
    <p:bodyStyle>
      <a:lvl1pPr marL="571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1pPr>
      <a:lvl2pPr marL="10160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2pPr>
      <a:lvl3pPr marL="1460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3pPr>
      <a:lvl4pPr marL="19050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4pPr>
      <a:lvl5pPr marL="2349500" indent="-571500" algn="l" rtl="0" eaLnBrk="0" fontAlgn="base" hangingPunct="0">
        <a:lnSpc>
          <a:spcPct val="140000"/>
        </a:lnSpc>
        <a:spcBef>
          <a:spcPts val="2400"/>
        </a:spcBef>
        <a:spcAft>
          <a:spcPct val="0"/>
        </a:spcAft>
        <a:buSzPct val="155000"/>
        <a:buChar char="•"/>
        <a:defRPr sz="4000" kern="1200">
          <a:solidFill>
            <a:schemeClr val="tx1"/>
          </a:solidFill>
          <a:latin typeface="+mn-lt"/>
          <a:ea typeface="+mn-ea"/>
          <a:cs typeface="+mn-cs"/>
          <a:sym typeface="System Font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8194" name="Group 9">
            <a:extLst>
              <a:ext uri="{FF2B5EF4-FFF2-40B4-BE49-F238E27FC236}">
                <a16:creationId xmlns:a16="http://schemas.microsoft.com/office/drawing/2014/main" id="{050899B4-1768-4D5C-83D4-97F2E4055668}"/>
              </a:ext>
            </a:extLst>
          </p:cNvPr>
          <p:cNvGrpSpPr>
            <a:grpSpLocks/>
          </p:cNvGrpSpPr>
          <p:nvPr/>
        </p:nvGrpSpPr>
        <p:grpSpPr bwMode="auto">
          <a:xfrm>
            <a:off x="-10909300" y="-1714500"/>
            <a:ext cx="34823400" cy="11466513"/>
            <a:chOff x="0" y="0"/>
            <a:chExt cx="21936" cy="7224"/>
          </a:xfrm>
        </p:grpSpPr>
        <p:pic>
          <p:nvPicPr>
            <p:cNvPr id="8195" name="Picture 1">
              <a:extLst>
                <a:ext uri="{FF2B5EF4-FFF2-40B4-BE49-F238E27FC236}">
                  <a16:creationId xmlns:a16="http://schemas.microsoft.com/office/drawing/2014/main" id="{7AC3A90E-15AE-43F6-A994-80206879823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6" name="Picture 2">
              <a:extLst>
                <a:ext uri="{FF2B5EF4-FFF2-40B4-BE49-F238E27FC236}">
                  <a16:creationId xmlns:a16="http://schemas.microsoft.com/office/drawing/2014/main" id="{7C7E4CF2-83AD-48D7-BA35-6B0CDB375F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7" name="Picture 3">
              <a:extLst>
                <a:ext uri="{FF2B5EF4-FFF2-40B4-BE49-F238E27FC236}">
                  <a16:creationId xmlns:a16="http://schemas.microsoft.com/office/drawing/2014/main" id="{619B1EDC-C58A-462A-B3F9-2F93D7AD24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8" name="Picture 4">
              <a:extLst>
                <a:ext uri="{FF2B5EF4-FFF2-40B4-BE49-F238E27FC236}">
                  <a16:creationId xmlns:a16="http://schemas.microsoft.com/office/drawing/2014/main" id="{795D1989-58CE-44A8-86FB-9346EBED6D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9" name="Picture 5">
              <a:extLst>
                <a:ext uri="{FF2B5EF4-FFF2-40B4-BE49-F238E27FC236}">
                  <a16:creationId xmlns:a16="http://schemas.microsoft.com/office/drawing/2014/main" id="{3203E513-B299-4C74-9178-9C322934FF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0" name="Picture 6">
              <a:extLst>
                <a:ext uri="{FF2B5EF4-FFF2-40B4-BE49-F238E27FC236}">
                  <a16:creationId xmlns:a16="http://schemas.microsoft.com/office/drawing/2014/main" id="{0BD1A4E7-E3BA-422B-B3E3-1F77BA4BB0C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1" name="Picture 7">
              <a:extLst>
                <a:ext uri="{FF2B5EF4-FFF2-40B4-BE49-F238E27FC236}">
                  <a16:creationId xmlns:a16="http://schemas.microsoft.com/office/drawing/2014/main" id="{B2021779-4514-4AEA-91D0-4FBDDCB0ABE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202" name="Picture 8">
              <a:extLst>
                <a:ext uri="{FF2B5EF4-FFF2-40B4-BE49-F238E27FC236}">
                  <a16:creationId xmlns:a16="http://schemas.microsoft.com/office/drawing/2014/main" id="{07ABBD28-AD37-4344-B901-1EC0D810A09E}"/>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panose="02040502050405090303" pitchFamily="18"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9218" name="Group 9">
            <a:extLst>
              <a:ext uri="{FF2B5EF4-FFF2-40B4-BE49-F238E27FC236}">
                <a16:creationId xmlns:a16="http://schemas.microsoft.com/office/drawing/2014/main" id="{B2D02504-F436-423F-A062-6C17F9158542}"/>
              </a:ext>
            </a:extLst>
          </p:cNvPr>
          <p:cNvGrpSpPr>
            <a:grpSpLocks/>
          </p:cNvGrpSpPr>
          <p:nvPr/>
        </p:nvGrpSpPr>
        <p:grpSpPr bwMode="auto">
          <a:xfrm>
            <a:off x="-10909300" y="-1714500"/>
            <a:ext cx="34823400" cy="11466513"/>
            <a:chOff x="0" y="0"/>
            <a:chExt cx="21936" cy="7224"/>
          </a:xfrm>
        </p:grpSpPr>
        <p:pic>
          <p:nvPicPr>
            <p:cNvPr id="9221" name="Picture 1">
              <a:extLst>
                <a:ext uri="{FF2B5EF4-FFF2-40B4-BE49-F238E27FC236}">
                  <a16:creationId xmlns:a16="http://schemas.microsoft.com/office/drawing/2014/main" id="{98728850-4A5E-4571-9AE8-4ACC15B8AB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0" y="13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2" name="Picture 2">
              <a:extLst>
                <a:ext uri="{FF2B5EF4-FFF2-40B4-BE49-F238E27FC236}">
                  <a16:creationId xmlns:a16="http://schemas.microsoft.com/office/drawing/2014/main" id="{27FD48C1-6E07-42C4-AB0A-76EA146941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41107"/>
            <a:stretch>
              <a:fillRect/>
            </a:stretch>
          </p:blipFill>
          <p:spPr bwMode="auto">
            <a:xfrm>
              <a:off x="7280" y="1432"/>
              <a:ext cx="72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3" name="Picture 3">
              <a:extLst>
                <a:ext uri="{FF2B5EF4-FFF2-40B4-BE49-F238E27FC236}">
                  <a16:creationId xmlns:a16="http://schemas.microsoft.com/office/drawing/2014/main" id="{EC888DE2-554B-482B-9C4E-84FCDC7EA3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78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4" name="Picture 4">
              <a:extLst>
                <a:ext uri="{FF2B5EF4-FFF2-40B4-BE49-F238E27FC236}">
                  <a16:creationId xmlns:a16="http://schemas.microsoft.com/office/drawing/2014/main" id="{687E962C-32C7-41A7-8EF7-8A501BC56FF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12" y="6776"/>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5" name="Picture 5">
              <a:extLst>
                <a:ext uri="{FF2B5EF4-FFF2-40B4-BE49-F238E27FC236}">
                  <a16:creationId xmlns:a16="http://schemas.microsoft.com/office/drawing/2014/main" id="{10E81CB0-13C5-47B5-9019-1169663D3E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400000">
              <a:off x="3648" y="3544"/>
              <a:ext cx="722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6" name="Picture 6">
              <a:extLst>
                <a:ext uri="{FF2B5EF4-FFF2-40B4-BE49-F238E27FC236}">
                  <a16:creationId xmlns:a16="http://schemas.microsoft.com/office/drawing/2014/main" id="{B5A8B4C1-8616-4C97-9093-332B317ADA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57269"/>
            <a:stretch>
              <a:fillRect/>
            </a:stretch>
          </p:blipFill>
          <p:spPr bwMode="auto">
            <a:xfrm rot="5400000">
              <a:off x="4711" y="4048"/>
              <a:ext cx="519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7" name="Picture 7">
              <a:extLst>
                <a:ext uri="{FF2B5EF4-FFF2-40B4-BE49-F238E27FC236}">
                  <a16:creationId xmlns:a16="http://schemas.microsoft.com/office/drawing/2014/main" id="{6BA13FDB-B5E9-45E8-89CA-1F082423C61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44580"/>
            <a:stretch>
              <a:fillRect/>
            </a:stretch>
          </p:blipFill>
          <p:spPr bwMode="auto">
            <a:xfrm>
              <a:off x="7295" y="6691"/>
              <a:ext cx="741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8" name="Picture 8">
              <a:extLst>
                <a:ext uri="{FF2B5EF4-FFF2-40B4-BE49-F238E27FC236}">
                  <a16:creationId xmlns:a16="http://schemas.microsoft.com/office/drawing/2014/main" id="{57AC15C3-D919-4FC3-A565-FC5F701A6924}"/>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480" y="1400"/>
              <a:ext cx="248" cy="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250" name="Rectangle 10">
            <a:extLst>
              <a:ext uri="{FF2B5EF4-FFF2-40B4-BE49-F238E27FC236}">
                <a16:creationId xmlns:a16="http://schemas.microsoft.com/office/drawing/2014/main" id="{D5BA7C12-DEA1-4DDD-9F0D-1FA188371513}"/>
              </a:ext>
            </a:extLst>
          </p:cNvPr>
          <p:cNvSpPr>
            <a:spLocks noGrp="1" noChangeArrowheads="1"/>
          </p:cNvSpPr>
          <p:nvPr>
            <p:ph type="title"/>
          </p:nvPr>
        </p:nvSpPr>
        <p:spPr bwMode="auto">
          <a:xfrm>
            <a:off x="1270000" y="2654300"/>
            <a:ext cx="4876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b" anchorCtr="0" compatLnSpc="1">
            <a:prstTxWarp prst="textNoShape">
              <a:avLst/>
            </a:prstTxWarp>
          </a:bodyPr>
          <a:lstStyle/>
          <a:p>
            <a:pPr lvl="0"/>
            <a:r>
              <a:rPr lang="en-US" altLang="en-US">
                <a:sym typeface="Georgia Italic" charset="0"/>
              </a:rPr>
              <a:t>Click to edit Master title style</a:t>
            </a:r>
          </a:p>
        </p:txBody>
      </p:sp>
      <p:sp>
        <p:nvSpPr>
          <p:cNvPr id="10251" name="Rectangle 11">
            <a:extLst>
              <a:ext uri="{FF2B5EF4-FFF2-40B4-BE49-F238E27FC236}">
                <a16:creationId xmlns:a16="http://schemas.microsoft.com/office/drawing/2014/main" id="{C06BBED9-F3D2-430C-9EC8-68F442755F00}"/>
              </a:ext>
            </a:extLst>
          </p:cNvPr>
          <p:cNvSpPr>
            <a:spLocks noGrp="1" noChangeArrowheads="1"/>
          </p:cNvSpPr>
          <p:nvPr>
            <p:ph type="body" idx="1"/>
          </p:nvPr>
        </p:nvSpPr>
        <p:spPr bwMode="auto">
          <a:xfrm>
            <a:off x="1270000" y="4991100"/>
            <a:ext cx="4876800"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50800" bIns="50800" numCol="1" anchor="t" anchorCtr="0" compatLnSpc="1">
            <a:prstTxWarp prst="textNoShape">
              <a:avLst/>
            </a:prstTxWarp>
          </a:bodyPr>
          <a:lstStyle/>
          <a:p>
            <a:pPr lvl="0"/>
            <a:r>
              <a:rPr lang="en-US" altLang="en-US">
                <a:sym typeface="Georgia Italic" charset="0"/>
              </a:rPr>
              <a:t>Click to edit Master text styles</a:t>
            </a:r>
          </a:p>
          <a:p>
            <a:pPr lvl="1"/>
            <a:r>
              <a:rPr lang="en-US" altLang="en-US">
                <a:sym typeface="Georgia Italic" charset="0"/>
              </a:rPr>
              <a:t>Second level</a:t>
            </a:r>
          </a:p>
          <a:p>
            <a:pPr lvl="2"/>
            <a:r>
              <a:rPr lang="en-US" altLang="en-US">
                <a:sym typeface="Georgia Italic" charset="0"/>
              </a:rPr>
              <a:t>Third level</a:t>
            </a:r>
          </a:p>
          <a:p>
            <a:pPr lvl="3"/>
            <a:r>
              <a:rPr lang="en-US" altLang="en-US">
                <a:sym typeface="Georgia Italic" charset="0"/>
              </a:rPr>
              <a:t>Fourth level</a:t>
            </a:r>
          </a:p>
          <a:p>
            <a:pPr lvl="4"/>
            <a:r>
              <a:rPr lang="en-US" altLang="en-US">
                <a:sym typeface="Georgia Italic" charset="0"/>
              </a:rPr>
              <a:t>Fifth level</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rtl="0" eaLnBrk="0" fontAlgn="base" hangingPunct="0">
        <a:spcBef>
          <a:spcPct val="0"/>
        </a:spcBef>
        <a:spcAft>
          <a:spcPct val="0"/>
        </a:spcAft>
        <a:defRPr sz="7200" kern="1200">
          <a:solidFill>
            <a:srgbClr val="1F1F1F"/>
          </a:solidFill>
          <a:latin typeface="+mj-lt"/>
          <a:ea typeface="+mj-ea"/>
          <a:cs typeface="+mj-cs"/>
          <a:sym typeface="Georgia Italic" panose="02040502050405090303" pitchFamily="18" charset="0"/>
        </a:defRPr>
      </a:lvl1pPr>
      <a:lvl2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2pPr>
      <a:lvl3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3pPr>
      <a:lvl4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4pPr>
      <a:lvl5pPr algn="ctr" rtl="0" eaLnBrk="0" fontAlgn="base" hangingPunct="0">
        <a:spcBef>
          <a:spcPct val="0"/>
        </a:spcBef>
        <a:spcAft>
          <a:spcPct val="0"/>
        </a:spcAft>
        <a:defRPr sz="7200">
          <a:solidFill>
            <a:srgbClr val="1F1F1F"/>
          </a:solidFill>
          <a:latin typeface="Georgia Italic" charset="0"/>
          <a:ea typeface="Songti SC Regular" charset="-122"/>
          <a:cs typeface="Songti SC Regular" charset="-122"/>
          <a:sym typeface="Georgia Italic" panose="02040502050405090303" pitchFamily="18" charset="0"/>
        </a:defRPr>
      </a:lvl5pPr>
      <a:lvl6pPr marL="4572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122"/>
          <a:cs typeface="Songti SC Regular" charset="-122"/>
          <a:sym typeface="Georgia Italic" charset="0"/>
        </a:defRPr>
      </a:lvl9pPr>
    </p:titleStyle>
    <p:bodyStyle>
      <a:lvl1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1pPr>
      <a:lvl2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2pPr>
      <a:lvl3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3pPr>
      <a:lvl4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4pPr>
      <a:lvl5pPr algn="ctr" rtl="0" eaLnBrk="0" fontAlgn="base" hangingPunct="0">
        <a:spcBef>
          <a:spcPct val="0"/>
        </a:spcBef>
        <a:spcAft>
          <a:spcPct val="0"/>
        </a:spcAft>
        <a:defRPr sz="3800" kern="1200">
          <a:solidFill>
            <a:srgbClr val="B2312C"/>
          </a:solidFill>
          <a:latin typeface="+mn-lt"/>
          <a:ea typeface="+mn-ea"/>
          <a:cs typeface="+mn-cs"/>
          <a:sym typeface="Georgia Italic" panose="02040502050405090303" pitchFamily="18"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68.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30.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46.xml"/><Relationship Id="rId7" Type="http://schemas.openxmlformats.org/officeDocument/2006/relationships/image" Target="../media/image6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8.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openxmlformats.org/officeDocument/2006/relationships/image" Target="../media/image7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7.xml"/><Relationship Id="rId5" Type="http://schemas.openxmlformats.org/officeDocument/2006/relationships/image" Target="../media/image76.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6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3.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4.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5.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6.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7.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8.png"/><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9.png"/><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0.pn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1.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2.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3.pn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4.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5.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6.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7.pn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8.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png"/><Relationship Id="rId7" Type="http://schemas.openxmlformats.org/officeDocument/2006/relationships/image" Target="../media/image44.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30.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7.xml"/><Relationship Id="rId5" Type="http://schemas.openxmlformats.org/officeDocument/2006/relationships/image" Target="../media/image1.png"/><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6.xml"/><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6.xml"/><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56.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30.png"/><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9.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10.png"/><Relationship Id="rId4" Type="http://schemas.openxmlformats.org/officeDocument/2006/relationships/image" Target="../media/image30.png"/><Relationship Id="rId9"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30.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50.png"/><Relationship Id="rId4" Type="http://schemas.openxmlformats.org/officeDocument/2006/relationships/image" Target="../media/image49.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30.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30.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1.png"/><Relationship Id="rId7"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openxmlformats.org/officeDocument/2006/relationships/image" Target="../media/image113.png"/><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30.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6.png"/><Relationship Id="rId1" Type="http://schemas.openxmlformats.org/officeDocument/2006/relationships/slideLayout" Target="../slideLayouts/slideLayout57.xml"/><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6.png"/><Relationship Id="rId1" Type="http://schemas.openxmlformats.org/officeDocument/2006/relationships/slideLayout" Target="../slideLayouts/slideLayout57.xml"/><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6.png"/><Relationship Id="rId1" Type="http://schemas.openxmlformats.org/officeDocument/2006/relationships/slideLayout" Target="../slideLayouts/slideLayout57.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68.xml"/><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722B567E-B4AF-4786-B8F3-0ED7266F1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371600"/>
            <a:ext cx="2819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699" name="Rectangle 2">
            <a:extLst>
              <a:ext uri="{FF2B5EF4-FFF2-40B4-BE49-F238E27FC236}">
                <a16:creationId xmlns:a16="http://schemas.microsoft.com/office/drawing/2014/main" id="{0488149A-C18B-4E90-867E-55A9CDF5E20C}"/>
              </a:ext>
            </a:extLst>
          </p:cNvPr>
          <p:cNvSpPr>
            <a:spLocks/>
          </p:cNvSpPr>
          <p:nvPr/>
        </p:nvSpPr>
        <p:spPr bwMode="auto">
          <a:xfrm>
            <a:off x="977900" y="32258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lgn="ctr">
              <a:defRPr sz="3800">
                <a:solidFill>
                  <a:srgbClr val="B2312C"/>
                </a:solidFill>
                <a:latin typeface="Georgia Italic" panose="02040502050405090303" pitchFamily="18" charset="0"/>
                <a:cs typeface="Songti SC Regular" charset="0"/>
                <a:sym typeface="Georgia Italic" panose="02040502050405090303" pitchFamily="18" charset="0"/>
              </a:defRPr>
            </a:lvl1pPr>
            <a:lvl2pPr marL="742950" indent="-285750" algn="ctr">
              <a:defRPr sz="3800">
                <a:solidFill>
                  <a:srgbClr val="B2312C"/>
                </a:solidFill>
                <a:latin typeface="Georgia Italic" panose="02040502050405090303" pitchFamily="18" charset="0"/>
                <a:cs typeface="Songti SC Regular" charset="0"/>
                <a:sym typeface="Georgia Italic" panose="02040502050405090303" pitchFamily="18" charset="0"/>
              </a:defRPr>
            </a:lvl2pPr>
            <a:lvl3pPr marL="1143000" indent="-228600" algn="ctr">
              <a:defRPr sz="3800">
                <a:solidFill>
                  <a:srgbClr val="B2312C"/>
                </a:solidFill>
                <a:latin typeface="Georgia Italic" panose="02040502050405090303" pitchFamily="18" charset="0"/>
                <a:cs typeface="Songti SC Regular" charset="0"/>
                <a:sym typeface="Georgia Italic" panose="02040502050405090303" pitchFamily="18" charset="0"/>
              </a:defRPr>
            </a:lvl3pPr>
            <a:lvl4pPr marL="1600200" indent="-228600" algn="ctr">
              <a:defRPr sz="3800">
                <a:solidFill>
                  <a:srgbClr val="B2312C"/>
                </a:solidFill>
                <a:latin typeface="Georgia Italic" panose="02040502050405090303" pitchFamily="18" charset="0"/>
                <a:cs typeface="Songti SC Regular" charset="0"/>
                <a:sym typeface="Georgia Italic" panose="02040502050405090303" pitchFamily="18" charset="0"/>
              </a:defRPr>
            </a:lvl4pPr>
            <a:lvl5pPr marL="2057400" indent="-228600" algn="ctr">
              <a:defRPr sz="3800">
                <a:solidFill>
                  <a:srgbClr val="B2312C"/>
                </a:solidFill>
                <a:latin typeface="Georgia Italic" panose="02040502050405090303" pitchFamily="18" charset="0"/>
                <a:cs typeface="Songti SC Regular" charset="0"/>
                <a:sym typeface="Georgia Italic" panose="02040502050405090303" pitchFamily="18" charset="0"/>
              </a:defRPr>
            </a:lvl5pPr>
            <a:lvl6pPr marL="2514600" indent="-228600" algn="ctr" eaLnBrk="0" fontAlgn="base" hangingPunct="0">
              <a:spcBef>
                <a:spcPct val="0"/>
              </a:spcBef>
              <a:spcAft>
                <a:spcPct val="0"/>
              </a:spcAft>
              <a:defRPr sz="3800">
                <a:solidFill>
                  <a:srgbClr val="B2312C"/>
                </a:solidFill>
                <a:latin typeface="Georgia Italic" panose="02040502050405090303" pitchFamily="18" charset="0"/>
                <a:cs typeface="Songti SC Regular" charset="0"/>
                <a:sym typeface="Georgia Italic" panose="02040502050405090303" pitchFamily="18" charset="0"/>
              </a:defRPr>
            </a:lvl6pPr>
            <a:lvl7pPr marL="2971800" indent="-228600" algn="ctr" eaLnBrk="0" fontAlgn="base" hangingPunct="0">
              <a:spcBef>
                <a:spcPct val="0"/>
              </a:spcBef>
              <a:spcAft>
                <a:spcPct val="0"/>
              </a:spcAft>
              <a:defRPr sz="3800">
                <a:solidFill>
                  <a:srgbClr val="B2312C"/>
                </a:solidFill>
                <a:latin typeface="Georgia Italic" panose="02040502050405090303" pitchFamily="18" charset="0"/>
                <a:cs typeface="Songti SC Regular" charset="0"/>
                <a:sym typeface="Georgia Italic" panose="02040502050405090303" pitchFamily="18" charset="0"/>
              </a:defRPr>
            </a:lvl7pPr>
            <a:lvl8pPr marL="3429000" indent="-228600" algn="ctr" eaLnBrk="0" fontAlgn="base" hangingPunct="0">
              <a:spcBef>
                <a:spcPct val="0"/>
              </a:spcBef>
              <a:spcAft>
                <a:spcPct val="0"/>
              </a:spcAft>
              <a:defRPr sz="3800">
                <a:solidFill>
                  <a:srgbClr val="B2312C"/>
                </a:solidFill>
                <a:latin typeface="Georgia Italic" panose="02040502050405090303" pitchFamily="18" charset="0"/>
                <a:cs typeface="Songti SC Regular" charset="0"/>
                <a:sym typeface="Georgia Italic" panose="02040502050405090303" pitchFamily="18" charset="0"/>
              </a:defRPr>
            </a:lvl8pPr>
            <a:lvl9pPr marL="3886200" indent="-228600" algn="ctr" eaLnBrk="0" fontAlgn="base" hangingPunct="0">
              <a:spcBef>
                <a:spcPct val="0"/>
              </a:spcBef>
              <a:spcAft>
                <a:spcPct val="0"/>
              </a:spcAft>
              <a:defRPr sz="3800">
                <a:solidFill>
                  <a:srgbClr val="B2312C"/>
                </a:solidFill>
                <a:latin typeface="Georgia Italic" panose="02040502050405090303" pitchFamily="18" charset="0"/>
                <a:cs typeface="Songti SC Regular" charset="0"/>
                <a:sym typeface="Georgia Italic" panose="02040502050405090303" pitchFamily="18" charset="0"/>
              </a:defRPr>
            </a:lvl9pPr>
          </a:lstStyle>
          <a:p>
            <a:pPr eaLnBrk="1" hangingPunct="1"/>
            <a:r>
              <a:rPr lang="en-US" altLang="en-US" sz="9600">
                <a:solidFill>
                  <a:srgbClr val="47CCFC"/>
                </a:solidFill>
                <a:latin typeface="Al Bayan" charset="0"/>
                <a:cs typeface="Lucida Grande" charset="0"/>
                <a:sym typeface="Al Bayan" charset="0"/>
              </a:rPr>
              <a:t>Adventures</a:t>
            </a:r>
          </a:p>
        </p:txBody>
      </p:sp>
      <p:pic>
        <p:nvPicPr>
          <p:cNvPr id="29700" name="Picture 3">
            <a:extLst>
              <a:ext uri="{FF2B5EF4-FFF2-40B4-BE49-F238E27FC236}">
                <a16:creationId xmlns:a16="http://schemas.microsoft.com/office/drawing/2014/main" id="{2E22B53D-8282-49EE-8AC9-F55419354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700" y="6819900"/>
            <a:ext cx="23622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01" name="Picture 7" descr="C:\Users\Admin\Desktop\travel-world2.jpg">
            <a:extLst>
              <a:ext uri="{FF2B5EF4-FFF2-40B4-BE49-F238E27FC236}">
                <a16:creationId xmlns:a16="http://schemas.microsoft.com/office/drawing/2014/main" id="{5224888C-4A47-46DC-9D90-484EA747D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2">
            <a:extLst>
              <a:ext uri="{FF2B5EF4-FFF2-40B4-BE49-F238E27FC236}">
                <a16:creationId xmlns:a16="http://schemas.microsoft.com/office/drawing/2014/main" id="{E20DF849-1A31-4FCF-B48C-D7A8F19176FF}"/>
              </a:ext>
            </a:extLst>
          </p:cNvPr>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3800">
                <a:solidFill>
                  <a:srgbClr val="B2312C"/>
                </a:solidFill>
                <a:latin typeface="Georgia Italic" panose="02040502050405090303" pitchFamily="18" charset="0"/>
                <a:cs typeface="Songti SC Regular" charset="0"/>
                <a:sym typeface="Georgia Italic" panose="02040502050405090303" pitchFamily="18" charset="0"/>
              </a:defRPr>
            </a:lvl1pPr>
            <a:lvl2pPr marL="742950" indent="-285750" algn="ctr">
              <a:defRPr sz="3800">
                <a:solidFill>
                  <a:srgbClr val="B2312C"/>
                </a:solidFill>
                <a:latin typeface="Georgia Italic" panose="02040502050405090303" pitchFamily="18" charset="0"/>
                <a:cs typeface="Songti SC Regular" charset="0"/>
                <a:sym typeface="Georgia Italic" panose="02040502050405090303" pitchFamily="18" charset="0"/>
              </a:defRPr>
            </a:lvl2pPr>
            <a:lvl3pPr marL="1143000" indent="-228600" algn="ctr">
              <a:defRPr sz="3800">
                <a:solidFill>
                  <a:srgbClr val="B2312C"/>
                </a:solidFill>
                <a:latin typeface="Georgia Italic" panose="02040502050405090303" pitchFamily="18" charset="0"/>
                <a:cs typeface="Songti SC Regular" charset="0"/>
                <a:sym typeface="Georgia Italic" panose="02040502050405090303" pitchFamily="18" charset="0"/>
              </a:defRPr>
            </a:lvl3pPr>
            <a:lvl4pPr marL="1600200" indent="-228600" algn="ctr">
              <a:defRPr sz="3800">
                <a:solidFill>
                  <a:srgbClr val="B2312C"/>
                </a:solidFill>
                <a:latin typeface="Georgia Italic" panose="02040502050405090303" pitchFamily="18" charset="0"/>
                <a:cs typeface="Songti SC Regular" charset="0"/>
                <a:sym typeface="Georgia Italic" panose="02040502050405090303" pitchFamily="18" charset="0"/>
              </a:defRPr>
            </a:lvl4pPr>
            <a:lvl5pPr marL="2057400" indent="-228600" algn="ctr">
              <a:defRPr sz="3800">
                <a:solidFill>
                  <a:srgbClr val="B2312C"/>
                </a:solidFill>
                <a:latin typeface="Georgia Italic" panose="02040502050405090303" pitchFamily="18" charset="0"/>
                <a:cs typeface="Songti SC Regular" charset="0"/>
                <a:sym typeface="Georgia Italic" panose="02040502050405090303" pitchFamily="18" charset="0"/>
              </a:defRPr>
            </a:lvl5pPr>
            <a:lvl6pPr marL="2514600" indent="-228600" algn="ctr" eaLnBrk="0" fontAlgn="base" hangingPunct="0">
              <a:spcBef>
                <a:spcPct val="0"/>
              </a:spcBef>
              <a:spcAft>
                <a:spcPct val="0"/>
              </a:spcAft>
              <a:defRPr sz="3800">
                <a:solidFill>
                  <a:srgbClr val="B2312C"/>
                </a:solidFill>
                <a:latin typeface="Georgia Italic" panose="02040502050405090303" pitchFamily="18" charset="0"/>
                <a:cs typeface="Songti SC Regular" charset="0"/>
                <a:sym typeface="Georgia Italic" panose="02040502050405090303" pitchFamily="18" charset="0"/>
              </a:defRPr>
            </a:lvl6pPr>
            <a:lvl7pPr marL="2971800" indent="-228600" algn="ctr" eaLnBrk="0" fontAlgn="base" hangingPunct="0">
              <a:spcBef>
                <a:spcPct val="0"/>
              </a:spcBef>
              <a:spcAft>
                <a:spcPct val="0"/>
              </a:spcAft>
              <a:defRPr sz="3800">
                <a:solidFill>
                  <a:srgbClr val="B2312C"/>
                </a:solidFill>
                <a:latin typeface="Georgia Italic" panose="02040502050405090303" pitchFamily="18" charset="0"/>
                <a:cs typeface="Songti SC Regular" charset="0"/>
                <a:sym typeface="Georgia Italic" panose="02040502050405090303" pitchFamily="18" charset="0"/>
              </a:defRPr>
            </a:lvl7pPr>
            <a:lvl8pPr marL="3429000" indent="-228600" algn="ctr" eaLnBrk="0" fontAlgn="base" hangingPunct="0">
              <a:spcBef>
                <a:spcPct val="0"/>
              </a:spcBef>
              <a:spcAft>
                <a:spcPct val="0"/>
              </a:spcAft>
              <a:defRPr sz="3800">
                <a:solidFill>
                  <a:srgbClr val="B2312C"/>
                </a:solidFill>
                <a:latin typeface="Georgia Italic" panose="02040502050405090303" pitchFamily="18" charset="0"/>
                <a:cs typeface="Songti SC Regular" charset="0"/>
                <a:sym typeface="Georgia Italic" panose="02040502050405090303" pitchFamily="18" charset="0"/>
              </a:defRPr>
            </a:lvl8pPr>
            <a:lvl9pPr marL="3886200" indent="-228600" algn="ctr" eaLnBrk="0" fontAlgn="base" hangingPunct="0">
              <a:spcBef>
                <a:spcPct val="0"/>
              </a:spcBef>
              <a:spcAft>
                <a:spcPct val="0"/>
              </a:spcAft>
              <a:defRPr sz="3800">
                <a:solidFill>
                  <a:srgbClr val="B2312C"/>
                </a:solidFill>
                <a:latin typeface="Georgia Italic" panose="02040502050405090303" pitchFamily="18" charset="0"/>
                <a:cs typeface="Songti SC Regular" charset="0"/>
                <a:sym typeface="Georgia Italic" panose="02040502050405090303" pitchFamily="18" charset="0"/>
              </a:defRPr>
            </a:lvl9pPr>
          </a:lstStyle>
          <a:p>
            <a:pPr eaLnBrk="1" hangingPunct="1"/>
            <a:r>
              <a:rPr lang="en-US" altLang="en-US" sz="8000" b="1">
                <a:solidFill>
                  <a:srgbClr val="FF412D"/>
                </a:solidFill>
                <a:latin typeface="Century Gothic" panose="020B0502020202020204" pitchFamily="34" charset="0"/>
                <a:cs typeface="Lucida Grande" charset="0"/>
                <a:sym typeface="Al Bayan" charset="0"/>
              </a:rPr>
              <a:t>Adventures!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207B461-8438-4868-97D7-11C66B3DEC7E}"/>
              </a:ext>
            </a:extLst>
          </p:cNvPr>
          <p:cNvSpPr>
            <a:spLocks/>
          </p:cNvSpPr>
          <p:nvPr/>
        </p:nvSpPr>
        <p:spPr bwMode="auto">
          <a:xfrm>
            <a:off x="2541588" y="3508375"/>
            <a:ext cx="8207375" cy="2881313"/>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My </a:t>
            </a:r>
            <a:r>
              <a:rPr lang="en-US" altLang="en-US" sz="4800" dirty="0" err="1">
                <a:solidFill>
                  <a:srgbClr val="005A7C"/>
                </a:solidFill>
                <a:latin typeface="Century Gothic" charset="0"/>
                <a:ea typeface="Century Gothic" charset="0"/>
                <a:cs typeface="Century Gothic" charset="0"/>
                <a:sym typeface="Century Gothic" charset="0"/>
              </a:rPr>
              <a:t>favourite</a:t>
            </a:r>
            <a:r>
              <a:rPr lang="en-US" altLang="en-US" sz="4800" dirty="0">
                <a:solidFill>
                  <a:srgbClr val="005A7C"/>
                </a:solidFill>
                <a:latin typeface="Century Gothic" charset="0"/>
                <a:ea typeface="Century Gothic" charset="0"/>
                <a:cs typeface="Century Gothic" charset="0"/>
                <a:sym typeface="Century Gothic" charset="0"/>
              </a:rPr>
              <a:t> part about school is _______________</a:t>
            </a:r>
          </a:p>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_______________________.</a:t>
            </a:r>
          </a:p>
        </p:txBody>
      </p:sp>
      <p:pic>
        <p:nvPicPr>
          <p:cNvPr id="44035" name="Picture 3">
            <a:extLst>
              <a:ext uri="{FF2B5EF4-FFF2-40B4-BE49-F238E27FC236}">
                <a16:creationId xmlns:a16="http://schemas.microsoft.com/office/drawing/2014/main" id="{315A723A-8293-4FDA-9D7F-5115D29A17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412750"/>
            <a:ext cx="105171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
            <a:extLst>
              <a:ext uri="{FF2B5EF4-FFF2-40B4-BE49-F238E27FC236}">
                <a16:creationId xmlns:a16="http://schemas.microsoft.com/office/drawing/2014/main" id="{D15F6782-E2D6-4149-B668-87F607A90D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6505575"/>
            <a:ext cx="2846388"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CE9CEEFE-9CF8-4683-809A-96EF15A6B1F8}"/>
              </a:ext>
            </a:extLst>
          </p:cNvPr>
          <p:cNvSpPr>
            <a:spLocks/>
          </p:cNvSpPr>
          <p:nvPr/>
        </p:nvSpPr>
        <p:spPr bwMode="auto">
          <a:xfrm>
            <a:off x="2614613" y="3508375"/>
            <a:ext cx="8351837" cy="3024188"/>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I have _____ </a:t>
            </a:r>
            <a:r>
              <a:rPr lang="en-US" altLang="en-US" sz="4800">
                <a:solidFill>
                  <a:srgbClr val="005A7C"/>
                </a:solidFill>
                <a:latin typeface="Century Gothic" charset="0"/>
                <a:ea typeface="Century Gothic" charset="0"/>
                <a:cs typeface="Century Gothic" charset="0"/>
                <a:sym typeface="Century Gothic" charset="0"/>
              </a:rPr>
              <a:t>pets.</a:t>
            </a:r>
            <a:endParaRPr lang="en-US" altLang="en-US" sz="4800" dirty="0">
              <a:solidFill>
                <a:srgbClr val="005A7C"/>
              </a:solidFill>
              <a:latin typeface="Century Gothic" charset="0"/>
              <a:ea typeface="Century Gothic" charset="0"/>
              <a:cs typeface="Century Gothic" charset="0"/>
              <a:sym typeface="Century Gothic" charset="0"/>
            </a:endParaRPr>
          </a:p>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The animal I have is a </a:t>
            </a:r>
          </a:p>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_________.</a:t>
            </a:r>
          </a:p>
        </p:txBody>
      </p:sp>
      <p:pic>
        <p:nvPicPr>
          <p:cNvPr id="45059" name="Picture 3">
            <a:extLst>
              <a:ext uri="{FF2B5EF4-FFF2-40B4-BE49-F238E27FC236}">
                <a16:creationId xmlns:a16="http://schemas.microsoft.com/office/drawing/2014/main" id="{4EEF9C2B-2E78-4EF5-8300-F0C2DE9CF2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412750"/>
            <a:ext cx="105171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
            <a:extLst>
              <a:ext uri="{FF2B5EF4-FFF2-40B4-BE49-F238E27FC236}">
                <a16:creationId xmlns:a16="http://schemas.microsoft.com/office/drawing/2014/main" id="{389E57BD-8117-4175-BBB5-64C7716A41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821488"/>
            <a:ext cx="1874838"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a:extLst>
              <a:ext uri="{FF2B5EF4-FFF2-40B4-BE49-F238E27FC236}">
                <a16:creationId xmlns:a16="http://schemas.microsoft.com/office/drawing/2014/main" id="{FA79FFA1-BE41-453A-8690-13443BE7F4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82125" y="7031038"/>
            <a:ext cx="2800350"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4">
            <a:extLst>
              <a:ext uri="{FF2B5EF4-FFF2-40B4-BE49-F238E27FC236}">
                <a16:creationId xmlns:a16="http://schemas.microsoft.com/office/drawing/2014/main" id="{8B6B92AB-2F80-4A50-8E63-678769C60B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9713" y="6640513"/>
            <a:ext cx="2295525"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ED35CEA8-CC78-47F2-AB16-BE45978DCE70}"/>
              </a:ext>
            </a:extLst>
          </p:cNvPr>
          <p:cNvSpPr>
            <a:spLocks/>
          </p:cNvSpPr>
          <p:nvPr/>
        </p:nvSpPr>
        <p:spPr bwMode="auto">
          <a:xfrm>
            <a:off x="2614613" y="3508375"/>
            <a:ext cx="8064500" cy="1512888"/>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a:t>
            </a:r>
            <a:r>
              <a:rPr lang="en-US" altLang="en-US" sz="4800">
                <a:solidFill>
                  <a:srgbClr val="005A7C"/>
                </a:solidFill>
                <a:latin typeface="Century Gothic" charset="0"/>
                <a:ea typeface="Century Gothic" charset="0"/>
                <a:cs typeface="Century Gothic" charset="0"/>
                <a:sym typeface="Century Gothic" charset="0"/>
              </a:rPr>
              <a:t>What movie do you like?</a:t>
            </a:r>
            <a:endParaRPr lang="en-US" altLang="en-US" sz="4800" dirty="0">
              <a:solidFill>
                <a:srgbClr val="005A7C"/>
              </a:solidFill>
              <a:latin typeface="Century Gothic" charset="0"/>
              <a:ea typeface="Century Gothic" charset="0"/>
              <a:cs typeface="Century Gothic" charset="0"/>
              <a:sym typeface="Century Gothic" charset="0"/>
            </a:endParaRPr>
          </a:p>
        </p:txBody>
      </p:sp>
      <p:pic>
        <p:nvPicPr>
          <p:cNvPr id="46083" name="Picture 3">
            <a:extLst>
              <a:ext uri="{FF2B5EF4-FFF2-40B4-BE49-F238E27FC236}">
                <a16:creationId xmlns:a16="http://schemas.microsoft.com/office/drawing/2014/main" id="{8AE45FD3-B12B-4315-916B-5C0E2B236C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412750"/>
            <a:ext cx="105171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
            <a:extLst>
              <a:ext uri="{FF2B5EF4-FFF2-40B4-BE49-F238E27FC236}">
                <a16:creationId xmlns:a16="http://schemas.microsoft.com/office/drawing/2014/main" id="{D1055DBB-4DE4-4530-95C5-6E9BE61AEC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5813425"/>
            <a:ext cx="3741737"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BA50E8C-50F2-40E9-9E7F-AFC9123CFA3E}"/>
              </a:ext>
            </a:extLst>
          </p:cNvPr>
          <p:cNvSpPr>
            <a:spLocks/>
          </p:cNvSpPr>
          <p:nvPr/>
        </p:nvSpPr>
        <p:spPr bwMode="auto">
          <a:xfrm>
            <a:off x="2614613" y="3508375"/>
            <a:ext cx="8064500" cy="1512888"/>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Do you have school     tomorrow?</a:t>
            </a:r>
          </a:p>
        </p:txBody>
      </p:sp>
      <p:pic>
        <p:nvPicPr>
          <p:cNvPr id="47107" name="Picture 3">
            <a:extLst>
              <a:ext uri="{FF2B5EF4-FFF2-40B4-BE49-F238E27FC236}">
                <a16:creationId xmlns:a16="http://schemas.microsoft.com/office/drawing/2014/main" id="{49D7CBC8-41C8-4A07-B6F6-CA27FCE8FB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412750"/>
            <a:ext cx="105171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D60C8B9C-C5E2-453A-9F85-63A7200620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0738" y="5597525"/>
            <a:ext cx="3709987"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a:extLst>
              <a:ext uri="{FF2B5EF4-FFF2-40B4-BE49-F238E27FC236}">
                <a16:creationId xmlns:a16="http://schemas.microsoft.com/office/drawing/2014/main" id="{EF64F8F0-DB7E-4781-9C3F-2E322F8FC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8674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8131" name="Rectangle 2">
            <a:extLst>
              <a:ext uri="{FF2B5EF4-FFF2-40B4-BE49-F238E27FC236}">
                <a16:creationId xmlns:a16="http://schemas.microsoft.com/office/drawing/2014/main" id="{6026FFF0-42BA-4D12-B364-1E6BA7C17A99}"/>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4"/>
              </a:buBlip>
            </a:pPr>
            <a:r>
              <a:rPr lang="en-US" altLang="en-US" sz="6400">
                <a:cs typeface="Songti SC Light" charset="0"/>
              </a:rPr>
              <a:t>What I just learned</a:t>
            </a:r>
          </a:p>
        </p:txBody>
      </p:sp>
      <p:sp>
        <p:nvSpPr>
          <p:cNvPr id="48132" name="Rectangle 3">
            <a:extLst>
              <a:ext uri="{FF2B5EF4-FFF2-40B4-BE49-F238E27FC236}">
                <a16:creationId xmlns:a16="http://schemas.microsoft.com/office/drawing/2014/main" id="{45D17200-A4B3-4543-AF82-91F7339DAA33}"/>
              </a:ext>
            </a:extLst>
          </p:cNvPr>
          <p:cNvSpPr>
            <a:spLocks/>
          </p:cNvSpPr>
          <p:nvPr/>
        </p:nvSpPr>
        <p:spPr bwMode="auto">
          <a:xfrm>
            <a:off x="2060575" y="1936750"/>
            <a:ext cx="119253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Writing short sentences about ourselves.</a:t>
            </a:r>
          </a:p>
        </p:txBody>
      </p:sp>
      <p:pic>
        <p:nvPicPr>
          <p:cNvPr id="48133" name="Picture 4">
            <a:extLst>
              <a:ext uri="{FF2B5EF4-FFF2-40B4-BE49-F238E27FC236}">
                <a16:creationId xmlns:a16="http://schemas.microsoft.com/office/drawing/2014/main" id="{80797028-D04C-40B1-B06A-35698A90B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8134" name="Picture 5">
            <a:extLst>
              <a:ext uri="{FF2B5EF4-FFF2-40B4-BE49-F238E27FC236}">
                <a16:creationId xmlns:a16="http://schemas.microsoft.com/office/drawing/2014/main" id="{CD7C4AB2-090D-4157-80B1-703BCF0625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300" y="5257800"/>
            <a:ext cx="3784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8135" name="Picture 6">
            <a:extLst>
              <a:ext uri="{FF2B5EF4-FFF2-40B4-BE49-F238E27FC236}">
                <a16:creationId xmlns:a16="http://schemas.microsoft.com/office/drawing/2014/main" id="{9EEB1931-4B83-4625-96B8-6CAAC8F309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325" y="2390775"/>
            <a:ext cx="85725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4F78649-9BDF-41AC-AF0F-2A2920A751E1}"/>
              </a:ext>
            </a:extLst>
          </p:cNvPr>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pPr>
            <a:r>
              <a:rPr lang="en-US" altLang="en-US" sz="3000" dirty="0">
                <a:solidFill>
                  <a:srgbClr val="005A7C"/>
                </a:solidFill>
                <a:latin typeface="Century Gothic" panose="020B0502020202020204" pitchFamily="34" charset="0"/>
                <a:sym typeface="Century Gothic" panose="020B0502020202020204" pitchFamily="34" charset="0"/>
              </a:rPr>
              <a:t>Listen closely and see if you know what the sound is!</a:t>
            </a:r>
          </a:p>
          <a:p>
            <a:pPr algn="ctr" eaLnBrk="1" hangingPunct="1">
              <a:spcBef>
                <a:spcPts val="2000"/>
              </a:spcBef>
            </a:pPr>
            <a:endParaRPr lang="en-US" altLang="en-US" dirty="0">
              <a:solidFill>
                <a:schemeClr val="tx1"/>
              </a:solidFill>
            </a:endParaRPr>
          </a:p>
        </p:txBody>
      </p:sp>
      <p:pic>
        <p:nvPicPr>
          <p:cNvPr id="50179" name="Picture 3">
            <a:extLst>
              <a:ext uri="{FF2B5EF4-FFF2-40B4-BE49-F238E27FC236}">
                <a16:creationId xmlns:a16="http://schemas.microsoft.com/office/drawing/2014/main" id="{882E93DE-EC17-4726-ADCF-6CA40A5BC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2">
            <a:extLst>
              <a:ext uri="{FF2B5EF4-FFF2-40B4-BE49-F238E27FC236}">
                <a16:creationId xmlns:a16="http://schemas.microsoft.com/office/drawing/2014/main" id="{B66E1B9B-D41E-43F6-876E-0947DC84093B}"/>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6"/>
              </a:buBlip>
            </a:pPr>
            <a:r>
              <a:rPr lang="en-US" altLang="en-US" sz="6000" b="1">
                <a:latin typeface="Century Gothic" panose="020B0502020202020204" pitchFamily="34" charset="0"/>
              </a:rPr>
              <a:t>What is that sound?</a:t>
            </a:r>
          </a:p>
        </p:txBody>
      </p:sp>
      <p:pic>
        <p:nvPicPr>
          <p:cNvPr id="5" name="Picture 4" descr="12970-NOLCHV.jpg">
            <a:extLst>
              <a:ext uri="{FF2B5EF4-FFF2-40B4-BE49-F238E27FC236}">
                <a16:creationId xmlns:a16="http://schemas.microsoft.com/office/drawing/2014/main" id="{AD5D26E6-C1BB-467C-90C1-9FD7BE2EAB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pic>
        <p:nvPicPr>
          <p:cNvPr id="3" name="ESLAO-2-11-Audio-Puppies-Barking">
            <a:hlinkClick r:id="" action="ppaction://media"/>
            <a:extLst>
              <a:ext uri="{FF2B5EF4-FFF2-40B4-BE49-F238E27FC236}">
                <a16:creationId xmlns:a16="http://schemas.microsoft.com/office/drawing/2014/main" id="{7AB104D7-2972-4190-9130-9D8FA358AB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66296" y="5380856"/>
            <a:ext cx="1672952" cy="1672952"/>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1FC92EC-5DA4-4257-88F9-70F02EAD6833}"/>
              </a:ext>
            </a:extLst>
          </p:cNvPr>
          <p:cNvSpPr>
            <a:spLocks/>
          </p:cNvSpPr>
          <p:nvPr/>
        </p:nvSpPr>
        <p:spPr bwMode="auto">
          <a:xfrm>
            <a:off x="2470150" y="2068513"/>
            <a:ext cx="8064500" cy="1512887"/>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a:solidFill>
                  <a:srgbClr val="005A7C"/>
                </a:solidFill>
                <a:latin typeface="Century Gothic" charset="0"/>
                <a:ea typeface="Century Gothic" charset="0"/>
                <a:cs typeface="Century Gothic" charset="0"/>
                <a:sym typeface="Century Gothic" charset="0"/>
              </a:rPr>
              <a:t>Circle the correct sound</a:t>
            </a:r>
            <a:endParaRPr lang="en-US" altLang="en-US" sz="4800" dirty="0">
              <a:solidFill>
                <a:srgbClr val="005A7C"/>
              </a:solidFill>
              <a:latin typeface="Century Gothic" charset="0"/>
              <a:ea typeface="Century Gothic" charset="0"/>
              <a:cs typeface="Century Gothic" charset="0"/>
              <a:sym typeface="Century Gothic" charset="0"/>
            </a:endParaRPr>
          </a:p>
        </p:txBody>
      </p:sp>
      <p:pic>
        <p:nvPicPr>
          <p:cNvPr id="52227" name="Picture 1">
            <a:extLst>
              <a:ext uri="{FF2B5EF4-FFF2-40B4-BE49-F238E27FC236}">
                <a16:creationId xmlns:a16="http://schemas.microsoft.com/office/drawing/2014/main" id="{41B71AF2-A4FB-4A6A-8570-0F08FF0B91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6050" y="5021263"/>
            <a:ext cx="2552700"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a:extLst>
              <a:ext uri="{FF2B5EF4-FFF2-40B4-BE49-F238E27FC236}">
                <a16:creationId xmlns:a16="http://schemas.microsoft.com/office/drawing/2014/main" id="{32CFEAF4-E101-4FA3-BC78-CA5CC9B5CA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5021263"/>
            <a:ext cx="2492375"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a:extLst>
              <a:ext uri="{FF2B5EF4-FFF2-40B4-BE49-F238E27FC236}">
                <a16:creationId xmlns:a16="http://schemas.microsoft.com/office/drawing/2014/main" id="{961693D7-5541-4A9E-996F-3C5A2175D6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50338" y="4570413"/>
            <a:ext cx="2976562"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a:extLst>
              <a:ext uri="{FF2B5EF4-FFF2-40B4-BE49-F238E27FC236}">
                <a16:creationId xmlns:a16="http://schemas.microsoft.com/office/drawing/2014/main" id="{A6E85C59-D0D6-49CE-82A0-62F202EA43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8384" y="-136556"/>
            <a:ext cx="6646416" cy="49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a:extLst>
              <a:ext uri="{FF2B5EF4-FFF2-40B4-BE49-F238E27FC236}">
                <a16:creationId xmlns:a16="http://schemas.microsoft.com/office/drawing/2014/main" id="{667789CD-9483-498F-99EF-5B92D0EBCFE3}"/>
              </a:ext>
            </a:extLst>
          </p:cNvPr>
          <p:cNvSpPr>
            <a:spLocks/>
          </p:cNvSpPr>
          <p:nvPr/>
        </p:nvSpPr>
        <p:spPr bwMode="auto">
          <a:xfrm>
            <a:off x="1101725" y="844550"/>
            <a:ext cx="8064500" cy="1511300"/>
          </a:xfrm>
          <a:prstGeom prst="rect">
            <a:avLst/>
          </a:prstGeom>
          <a:solidFill>
            <a:srgbClr val="EEF4F9">
              <a:alpha val="78824"/>
            </a:srgbClr>
          </a:solidFill>
          <a:ln w="12700" cap="flat">
            <a:solidFill>
              <a:schemeClr val="accent1">
                <a:lumMod val="40000"/>
                <a:lumOff val="60000"/>
              </a:schemeClr>
            </a:solidFill>
            <a:prstDash val="sysDash"/>
            <a:miter lim="800000"/>
            <a:headEnd type="none" w="med" len="med"/>
            <a:tailEnd type="none" w="med" len="med"/>
          </a:ln>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You’re right!</a:t>
            </a:r>
          </a:p>
        </p:txBody>
      </p:sp>
      <p:sp>
        <p:nvSpPr>
          <p:cNvPr id="5" name="Rectangle 2">
            <a:extLst>
              <a:ext uri="{FF2B5EF4-FFF2-40B4-BE49-F238E27FC236}">
                <a16:creationId xmlns:a16="http://schemas.microsoft.com/office/drawing/2014/main" id="{45D63AC3-8522-4499-A16D-D531305685B6}"/>
              </a:ext>
            </a:extLst>
          </p:cNvPr>
          <p:cNvSpPr>
            <a:spLocks/>
          </p:cNvSpPr>
          <p:nvPr/>
        </p:nvSpPr>
        <p:spPr bwMode="auto">
          <a:xfrm>
            <a:off x="453728" y="5820930"/>
            <a:ext cx="10369550" cy="3744912"/>
          </a:xfrm>
          <a:prstGeom prst="rect">
            <a:avLst/>
          </a:prstGeom>
          <a:solidFill>
            <a:srgbClr val="EEF4F9">
              <a:alpha val="80000"/>
            </a:srgbClr>
          </a:solidFill>
          <a:ln w="12700" cap="flat">
            <a:solidFill>
              <a:schemeClr val="accent1">
                <a:lumMod val="40000"/>
                <a:lumOff val="60000"/>
              </a:schemeClr>
            </a:solidFill>
            <a:prstDash val="sysDash"/>
            <a:miter lim="800000"/>
            <a:headEnd type="none" w="med" len="med"/>
            <a:tailEnd type="none" w="med" len="med"/>
          </a:ln>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It is puppies barking!</a:t>
            </a:r>
          </a:p>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Dogs bark to talk to each other just like cats meow and humans talk! </a:t>
            </a:r>
          </a:p>
        </p:txBody>
      </p:sp>
      <p:pic>
        <p:nvPicPr>
          <p:cNvPr id="2" name="ESLAO-2-11-Video-Puppies-Barking">
            <a:hlinkClick r:id="" action="ppaction://media"/>
            <a:extLst>
              <a:ext uri="{FF2B5EF4-FFF2-40B4-BE49-F238E27FC236}">
                <a16:creationId xmlns:a16="http://schemas.microsoft.com/office/drawing/2014/main" id="{B68FBE30-D944-49BD-82C3-7D7DEF89F7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52" y="2932584"/>
            <a:ext cx="5524500" cy="260985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8A9500CC-0629-4524-8552-D8F63292AE95}"/>
              </a:ext>
            </a:extLst>
          </p:cNvPr>
          <p:cNvSpPr>
            <a:spLocks noGrp="1" noChangeArrowheads="1"/>
          </p:cNvSpPr>
          <p:nvPr>
            <p:ph type="title"/>
          </p:nvPr>
        </p:nvSpPr>
        <p:spPr bwMode="auto">
          <a:xfrm>
            <a:off x="1384300" y="1168400"/>
            <a:ext cx="10464800" cy="344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Odd Word Out Game!</a:t>
            </a:r>
          </a:p>
        </p:txBody>
      </p:sp>
      <p:sp>
        <p:nvSpPr>
          <p:cNvPr id="54275" name="Rectangle 2">
            <a:extLst>
              <a:ext uri="{FF2B5EF4-FFF2-40B4-BE49-F238E27FC236}">
                <a16:creationId xmlns:a16="http://schemas.microsoft.com/office/drawing/2014/main" id="{0F5F1A9C-8EA6-4DA9-903F-AEF291A8CD84}"/>
              </a:ext>
            </a:extLst>
          </p:cNvPr>
          <p:cNvSpPr>
            <a:spLocks/>
          </p:cNvSpPr>
          <p:nvPr/>
        </p:nvSpPr>
        <p:spPr bwMode="auto">
          <a:xfrm>
            <a:off x="2922588" y="2889250"/>
            <a:ext cx="73755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rPr>
              <a:t>Find the word that does not rhyme !</a:t>
            </a:r>
          </a:p>
        </p:txBody>
      </p:sp>
      <p:pic>
        <p:nvPicPr>
          <p:cNvPr id="54276" name="Picture 3">
            <a:extLst>
              <a:ext uri="{FF2B5EF4-FFF2-40B4-BE49-F238E27FC236}">
                <a16:creationId xmlns:a16="http://schemas.microsoft.com/office/drawing/2014/main" id="{B9531484-8329-4A73-96D7-9553EF1D9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0" y="3992563"/>
            <a:ext cx="67183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18A6DCF5-CC1B-42A7-8E67-30B2E1135046}"/>
              </a:ext>
            </a:extLst>
          </p:cNvPr>
          <p:cNvSpPr>
            <a:spLocks noGrp="1" noChangeArrowheads="1"/>
          </p:cNvSpPr>
          <p:nvPr>
            <p:ph type="title"/>
          </p:nvPr>
        </p:nvSpPr>
        <p:spPr bwMode="auto">
          <a:xfrm>
            <a:off x="1384300" y="1168400"/>
            <a:ext cx="10464800" cy="344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Odd Word Out Game!</a:t>
            </a:r>
          </a:p>
        </p:txBody>
      </p:sp>
      <p:sp>
        <p:nvSpPr>
          <p:cNvPr id="56323" name="Rectangle 2">
            <a:extLst>
              <a:ext uri="{FF2B5EF4-FFF2-40B4-BE49-F238E27FC236}">
                <a16:creationId xmlns:a16="http://schemas.microsoft.com/office/drawing/2014/main" id="{DBC9DBE8-078A-4F7C-B87D-AB51A822F479}"/>
              </a:ext>
            </a:extLst>
          </p:cNvPr>
          <p:cNvSpPr>
            <a:spLocks/>
          </p:cNvSpPr>
          <p:nvPr/>
        </p:nvSpPr>
        <p:spPr bwMode="auto">
          <a:xfrm>
            <a:off x="1058863" y="3987800"/>
            <a:ext cx="108775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rPr>
              <a:t>What is something new we learned during the game ?</a:t>
            </a:r>
          </a:p>
        </p:txBody>
      </p:sp>
      <p:pic>
        <p:nvPicPr>
          <p:cNvPr id="56324" name="Picture 3">
            <a:extLst>
              <a:ext uri="{FF2B5EF4-FFF2-40B4-BE49-F238E27FC236}">
                <a16:creationId xmlns:a16="http://schemas.microsoft.com/office/drawing/2014/main" id="{C8553178-9E8C-4C3C-8D44-2F9E8B37A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475" y="4805363"/>
            <a:ext cx="56165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0076FBF9-4718-4E46-85C4-51DE25B245E5}"/>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3"/>
              </a:buBlip>
            </a:pPr>
            <a:r>
              <a:rPr lang="en-US" altLang="en-US" sz="6400">
                <a:cs typeface="Songti SC Light" charset="0"/>
              </a:rPr>
              <a:t>What did I learn last class?</a:t>
            </a:r>
          </a:p>
        </p:txBody>
      </p:sp>
      <p:sp>
        <p:nvSpPr>
          <p:cNvPr id="31747" name="Rectangle 2">
            <a:extLst>
              <a:ext uri="{FF2B5EF4-FFF2-40B4-BE49-F238E27FC236}">
                <a16:creationId xmlns:a16="http://schemas.microsoft.com/office/drawing/2014/main" id="{250732D0-0F22-41FB-831E-EDF7DF56EF19}"/>
              </a:ext>
            </a:extLst>
          </p:cNvPr>
          <p:cNvSpPr>
            <a:spLocks/>
          </p:cNvSpPr>
          <p:nvPr/>
        </p:nvSpPr>
        <p:spPr bwMode="auto">
          <a:xfrm>
            <a:off x="1079500" y="2008188"/>
            <a:ext cx="119253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4"/>
              </a:buBlip>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Sounds of the letters ‘SS’</a:t>
            </a: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Negation</a:t>
            </a: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New Australia Words</a:t>
            </a: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p:txBody>
      </p:sp>
      <p:pic>
        <p:nvPicPr>
          <p:cNvPr id="31748" name="Picture 3">
            <a:extLst>
              <a:ext uri="{FF2B5EF4-FFF2-40B4-BE49-F238E27FC236}">
                <a16:creationId xmlns:a16="http://schemas.microsoft.com/office/drawing/2014/main" id="{9574CDB6-70C2-4E70-A550-0F6E02FC0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749" name="Picture 26">
            <a:extLst>
              <a:ext uri="{FF2B5EF4-FFF2-40B4-BE49-F238E27FC236}">
                <a16:creationId xmlns:a16="http://schemas.microsoft.com/office/drawing/2014/main" id="{53D6C7EE-104C-4671-8AE6-98A1ED45EB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8713" y="5956300"/>
            <a:ext cx="17907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50" name="Picture 7">
            <a:extLst>
              <a:ext uri="{FF2B5EF4-FFF2-40B4-BE49-F238E27FC236}">
                <a16:creationId xmlns:a16="http://schemas.microsoft.com/office/drawing/2014/main" id="{649E74F9-B7EB-499B-9195-EE9A7ECDD7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3208" t="19681" r="10820" b="20212"/>
          <a:stretch>
            <a:fillRect/>
          </a:stretch>
        </p:blipFill>
        <p:spPr bwMode="auto">
          <a:xfrm>
            <a:off x="6215063" y="5864225"/>
            <a:ext cx="26670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51" name="Picture 6">
            <a:extLst>
              <a:ext uri="{FF2B5EF4-FFF2-40B4-BE49-F238E27FC236}">
                <a16:creationId xmlns:a16="http://schemas.microsoft.com/office/drawing/2014/main" id="{6DEDABFA-461C-4651-BF07-0A4D4B1FC7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5238" y="2449513"/>
            <a:ext cx="217646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81198AC0-9448-4CE9-9016-DED5FC4BC0B7}"/>
              </a:ext>
            </a:extLst>
          </p:cNvPr>
          <p:cNvSpPr>
            <a:spLocks/>
          </p:cNvSpPr>
          <p:nvPr/>
        </p:nvSpPr>
        <p:spPr bwMode="auto">
          <a:xfrm>
            <a:off x="1155700" y="596900"/>
            <a:ext cx="8115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marL="4064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eaLnBrk="1" hangingPunct="1">
              <a:buFontTx/>
              <a:buBlip>
                <a:blip r:embed="rId3"/>
              </a:buBlip>
            </a:pPr>
            <a:r>
              <a:rPr lang="en-US" altLang="en-US" sz="5400"/>
              <a:t>Let’s take a trip together!</a:t>
            </a:r>
          </a:p>
        </p:txBody>
      </p:sp>
      <p:sp>
        <p:nvSpPr>
          <p:cNvPr id="58371" name="Rectangle 2">
            <a:extLst>
              <a:ext uri="{FF2B5EF4-FFF2-40B4-BE49-F238E27FC236}">
                <a16:creationId xmlns:a16="http://schemas.microsoft.com/office/drawing/2014/main" id="{8699A627-1544-4A99-96C3-5CCA4DB44A0B}"/>
              </a:ext>
            </a:extLst>
          </p:cNvPr>
          <p:cNvSpPr>
            <a:spLocks/>
          </p:cNvSpPr>
          <p:nvPr/>
        </p:nvSpPr>
        <p:spPr bwMode="auto">
          <a:xfrm>
            <a:off x="3759200" y="3390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Tx/>
              <a:buFontTx/>
              <a:buNone/>
            </a:pPr>
            <a:r>
              <a:rPr lang="en-US" altLang="en-US" sz="3000">
                <a:solidFill>
                  <a:srgbClr val="005A7C"/>
                </a:solidFill>
                <a:latin typeface="Century Gothic" panose="020B0502020202020204" pitchFamily="34" charset="0"/>
                <a:sym typeface="Century Gothic" panose="020B0502020202020204" pitchFamily="34" charset="0"/>
              </a:rPr>
              <a:t>Where are we going today? </a:t>
            </a:r>
          </a:p>
          <a:p>
            <a:pPr algn="ctr" eaLnBrk="1" hangingPunct="1">
              <a:spcBef>
                <a:spcPts val="2000"/>
              </a:spcBef>
              <a:buSzTx/>
              <a:buFontTx/>
              <a:buNone/>
            </a:pPr>
            <a:endParaRPr lang="en-US" altLang="en-US"/>
          </a:p>
        </p:txBody>
      </p:sp>
      <p:pic>
        <p:nvPicPr>
          <p:cNvPr id="58372" name="Picture 3">
            <a:extLst>
              <a:ext uri="{FF2B5EF4-FFF2-40B4-BE49-F238E27FC236}">
                <a16:creationId xmlns:a16="http://schemas.microsoft.com/office/drawing/2014/main" id="{39496BC5-8A6E-4C94-836D-DBBF50DFE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373" name="Picture 4">
            <a:extLst>
              <a:ext uri="{FF2B5EF4-FFF2-40B4-BE49-F238E27FC236}">
                <a16:creationId xmlns:a16="http://schemas.microsoft.com/office/drawing/2014/main" id="{7B930B79-FC2D-44B8-9AE2-A3B938BAC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4483100"/>
            <a:ext cx="42291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AF726492-908B-4280-9F99-EB57BB325C4D}"/>
              </a:ext>
            </a:extLst>
          </p:cNvPr>
          <p:cNvSpPr>
            <a:spLocks/>
          </p:cNvSpPr>
          <p:nvPr/>
        </p:nvSpPr>
        <p:spPr bwMode="auto">
          <a:xfrm>
            <a:off x="1155700" y="596900"/>
            <a:ext cx="8115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marL="4064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eaLnBrk="1" hangingPunct="1">
              <a:buFontTx/>
              <a:buBlip>
                <a:blip r:embed="rId3"/>
              </a:buBlip>
            </a:pPr>
            <a:r>
              <a:rPr lang="en-US" altLang="en-US" sz="5400"/>
              <a:t>Let’s take a trip together!</a:t>
            </a:r>
          </a:p>
        </p:txBody>
      </p:sp>
      <p:sp>
        <p:nvSpPr>
          <p:cNvPr id="60419" name="Rectangle 2">
            <a:extLst>
              <a:ext uri="{FF2B5EF4-FFF2-40B4-BE49-F238E27FC236}">
                <a16:creationId xmlns:a16="http://schemas.microsoft.com/office/drawing/2014/main" id="{1BE62414-17CF-4ACB-ADA2-4C4692F73132}"/>
              </a:ext>
            </a:extLst>
          </p:cNvPr>
          <p:cNvSpPr>
            <a:spLocks/>
          </p:cNvSpPr>
          <p:nvPr/>
        </p:nvSpPr>
        <p:spPr bwMode="auto">
          <a:xfrm>
            <a:off x="3759200" y="3390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Tx/>
              <a:buFontTx/>
              <a:buNone/>
            </a:pPr>
            <a:r>
              <a:rPr lang="en-US" altLang="en-US" sz="3000">
                <a:solidFill>
                  <a:srgbClr val="005A7C"/>
                </a:solidFill>
                <a:latin typeface="Century Gothic" panose="020B0502020202020204" pitchFamily="34" charset="0"/>
                <a:sym typeface="Century Gothic" panose="020B0502020202020204" pitchFamily="34" charset="0"/>
              </a:rPr>
              <a:t>Where are we going today? </a:t>
            </a:r>
          </a:p>
          <a:p>
            <a:pPr algn="ctr" eaLnBrk="1" hangingPunct="1">
              <a:spcBef>
                <a:spcPts val="2000"/>
              </a:spcBef>
              <a:buSzTx/>
              <a:buFontTx/>
              <a:buNone/>
            </a:pPr>
            <a:endParaRPr lang="en-US" altLang="en-US"/>
          </a:p>
        </p:txBody>
      </p:sp>
      <p:pic>
        <p:nvPicPr>
          <p:cNvPr id="60420" name="Picture 3">
            <a:extLst>
              <a:ext uri="{FF2B5EF4-FFF2-40B4-BE49-F238E27FC236}">
                <a16:creationId xmlns:a16="http://schemas.microsoft.com/office/drawing/2014/main" id="{9194487C-ED7B-44E1-9455-5D46A5D78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1" name="Picture 4">
            <a:extLst>
              <a:ext uri="{FF2B5EF4-FFF2-40B4-BE49-F238E27FC236}">
                <a16:creationId xmlns:a16="http://schemas.microsoft.com/office/drawing/2014/main" id="{C0769A11-D322-40D1-98CA-BBA45BCE7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4450" y="4470400"/>
            <a:ext cx="78168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EF7ABFDB-2C62-4D3C-B832-62D82A14D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060450"/>
            <a:ext cx="13030200" cy="774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2467" name="Rectangle 2">
            <a:extLst>
              <a:ext uri="{FF2B5EF4-FFF2-40B4-BE49-F238E27FC236}">
                <a16:creationId xmlns:a16="http://schemas.microsoft.com/office/drawing/2014/main" id="{AC83DE49-9B15-4ADE-B23B-7360CAFE57B0}"/>
              </a:ext>
            </a:extLst>
          </p:cNvPr>
          <p:cNvSpPr>
            <a:spLocks/>
          </p:cNvSpPr>
          <p:nvPr/>
        </p:nvSpPr>
        <p:spPr bwMode="auto">
          <a:xfrm>
            <a:off x="381000" y="1492250"/>
            <a:ext cx="6959600" cy="2222500"/>
          </a:xfrm>
          <a:prstGeom prst="rect">
            <a:avLst/>
          </a:prstGeom>
          <a:solidFill>
            <a:srgbClr val="0091CE">
              <a:alpha val="87842"/>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sz="4800">
                <a:solidFill>
                  <a:schemeClr val="tx1"/>
                </a:solidFill>
                <a:latin typeface="Georgia Bold" panose="02040802050405020203" pitchFamily="18" charset="0"/>
                <a:cs typeface=".PingFang SC Regular" charset="0"/>
                <a:sym typeface="Georgia Bold" panose="02040802050405020203" pitchFamily="18" charset="0"/>
              </a:rPr>
              <a:t>We are going to a </a:t>
            </a:r>
          </a:p>
          <a:p>
            <a:pPr algn="ctr" eaLnBrk="1" hangingPunct="1"/>
            <a:r>
              <a:rPr lang="en-US" altLang="en-US" sz="4800">
                <a:solidFill>
                  <a:schemeClr val="tx1"/>
                </a:solidFill>
                <a:cs typeface=".PingFang SC Regular" charset="0"/>
              </a:rPr>
              <a:t>hot air balloon festival</a:t>
            </a:r>
            <a:r>
              <a:rPr lang="en-US" altLang="en-US" sz="4800">
                <a:solidFill>
                  <a:schemeClr val="tx1"/>
                </a:solidFill>
                <a:latin typeface="Georgia Bold" panose="02040802050405020203" pitchFamily="18" charset="0"/>
                <a:cs typeface=".PingFang SC Regular" charset="0"/>
                <a:sym typeface="Georgia Bold" panose="02040802050405020203" pitchFamily="18" charset="0"/>
              </a:rPr>
              <a:t> in France!</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id="{215B19F1-4641-4359-B417-73FB4698C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7338" y="4000500"/>
            <a:ext cx="571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491" name="Picture 2">
            <a:extLst>
              <a:ext uri="{FF2B5EF4-FFF2-40B4-BE49-F238E27FC236}">
                <a16:creationId xmlns:a16="http://schemas.microsoft.com/office/drawing/2014/main" id="{C5275BD5-62A1-43E1-8975-40129CA96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7213600"/>
            <a:ext cx="24638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3492" name="Rectangle 3">
            <a:extLst>
              <a:ext uri="{FF2B5EF4-FFF2-40B4-BE49-F238E27FC236}">
                <a16:creationId xmlns:a16="http://schemas.microsoft.com/office/drawing/2014/main" id="{DE77A730-4457-4775-9474-CFC7E570F460}"/>
              </a:ext>
            </a:extLst>
          </p:cNvPr>
          <p:cNvSpPr>
            <a:spLocks/>
          </p:cNvSpPr>
          <p:nvPr/>
        </p:nvSpPr>
        <p:spPr bwMode="auto">
          <a:xfrm>
            <a:off x="1322388" y="2247900"/>
            <a:ext cx="3346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We are going to </a:t>
            </a:r>
          </a:p>
        </p:txBody>
      </p:sp>
      <p:pic>
        <p:nvPicPr>
          <p:cNvPr id="63493" name="Picture 4">
            <a:extLst>
              <a:ext uri="{FF2B5EF4-FFF2-40B4-BE49-F238E27FC236}">
                <a16:creationId xmlns:a16="http://schemas.microsoft.com/office/drawing/2014/main" id="{31BCD233-2ED7-460C-A960-4701ECEEC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494" name="Picture 5">
            <a:extLst>
              <a:ext uri="{FF2B5EF4-FFF2-40B4-BE49-F238E27FC236}">
                <a16:creationId xmlns:a16="http://schemas.microsoft.com/office/drawing/2014/main" id="{AFBF0BC6-3EB4-432B-A81C-DC8997FCD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00" y="4000500"/>
            <a:ext cx="571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495" name="Picture 6">
            <a:extLst>
              <a:ext uri="{FF2B5EF4-FFF2-40B4-BE49-F238E27FC236}">
                <a16:creationId xmlns:a16="http://schemas.microsoft.com/office/drawing/2014/main" id="{497D437A-2B19-4542-AEAB-8CBB2F36C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4100" y="7361238"/>
            <a:ext cx="26416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3496" name="Picture 7">
            <a:extLst>
              <a:ext uri="{FF2B5EF4-FFF2-40B4-BE49-F238E27FC236}">
                <a16:creationId xmlns:a16="http://schemas.microsoft.com/office/drawing/2014/main" id="{D1DFE786-8DCF-446F-B2F2-9928D5F66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1676400"/>
            <a:ext cx="4546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D567CDB5-DB8F-41D6-B6AD-965C92C37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038" y="1168400"/>
            <a:ext cx="5795962"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4515" name="Picture 2">
            <a:extLst>
              <a:ext uri="{FF2B5EF4-FFF2-40B4-BE49-F238E27FC236}">
                <a16:creationId xmlns:a16="http://schemas.microsoft.com/office/drawing/2014/main" id="{42E44137-4206-4127-930C-753C58E30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200" y="6731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a:extLst>
              <a:ext uri="{FF2B5EF4-FFF2-40B4-BE49-F238E27FC236}">
                <a16:creationId xmlns:a16="http://schemas.microsoft.com/office/drawing/2014/main" id="{D58A53A3-F5C4-4F3A-84F5-612C76BDE1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1511300"/>
            <a:ext cx="10860087"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39" name="Rectangle 2">
            <a:extLst>
              <a:ext uri="{FF2B5EF4-FFF2-40B4-BE49-F238E27FC236}">
                <a16:creationId xmlns:a16="http://schemas.microsoft.com/office/drawing/2014/main" id="{DBA14381-68EE-4052-B137-5A452058A321}"/>
              </a:ext>
            </a:extLst>
          </p:cNvPr>
          <p:cNvSpPr>
            <a:spLocks/>
          </p:cNvSpPr>
          <p:nvPr/>
        </p:nvSpPr>
        <p:spPr bwMode="auto">
          <a:xfrm>
            <a:off x="1243013" y="2305050"/>
            <a:ext cx="5080000" cy="44704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the dog is going on a trip!</a:t>
            </a:r>
          </a:p>
          <a:p>
            <a:pPr algn="ctr" eaLnBrk="1" hangingPunct="1"/>
            <a:endParaRPr lang="en-US" altLang="en-US">
              <a:solidFill>
                <a:schemeClr val="tx1"/>
              </a:solidFill>
              <a:latin typeface="System Font Regular" charset="0"/>
              <a:cs typeface="System Font Regular" charset="0"/>
              <a:sym typeface="System Font Regular" charset="0"/>
            </a:endParaRPr>
          </a:p>
          <a:p>
            <a:pPr algn="ctr" eaLnBrk="1" hangingPunct="1"/>
            <a:r>
              <a:rPr lang="en-US" altLang="en-US">
                <a:solidFill>
                  <a:schemeClr val="tx1"/>
                </a:solidFill>
                <a:latin typeface="System Font Regular" charset="0"/>
                <a:cs typeface="System Font Regular" charset="0"/>
                <a:sym typeface="System Font Regular" charset="0"/>
              </a:rPr>
              <a:t>She is going to the balloon festival.</a:t>
            </a:r>
          </a:p>
          <a:p>
            <a:pPr algn="ctr" eaLnBrk="1" hangingPunct="1"/>
            <a:endParaRPr lang="en-US" altLang="en-US">
              <a:solidFill>
                <a:schemeClr val="tx1"/>
              </a:solidFill>
              <a:latin typeface="System Font Regular" charset="0"/>
              <a:cs typeface="System Font Regular" charset="0"/>
              <a:sym typeface="System Font Regular" charset="0"/>
            </a:endParaRPr>
          </a:p>
          <a:p>
            <a:pPr algn="ctr" eaLnBrk="1" hangingPunct="1"/>
            <a:r>
              <a:rPr lang="en-US" altLang="en-US">
                <a:solidFill>
                  <a:schemeClr val="tx1"/>
                </a:solidFill>
                <a:latin typeface="System Font Regular" charset="0"/>
                <a:cs typeface="System Font Regular" charset="0"/>
                <a:sym typeface="System Font Regular" charset="0"/>
              </a:rPr>
              <a:t>Sally knows what a balloon is but....</a:t>
            </a:r>
          </a:p>
        </p:txBody>
      </p:sp>
      <p:pic>
        <p:nvPicPr>
          <p:cNvPr id="65540" name="Picture 3">
            <a:extLst>
              <a:ext uri="{FF2B5EF4-FFF2-40B4-BE49-F238E27FC236}">
                <a16:creationId xmlns:a16="http://schemas.microsoft.com/office/drawing/2014/main" id="{A2B893B3-D470-44BE-8CEA-87F51E2BF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200" y="6731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51E86978-5263-4B50-B423-8ED642B6C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150" y="1282700"/>
            <a:ext cx="1009015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563" name="Rectangle 2">
            <a:extLst>
              <a:ext uri="{FF2B5EF4-FFF2-40B4-BE49-F238E27FC236}">
                <a16:creationId xmlns:a16="http://schemas.microsoft.com/office/drawing/2014/main" id="{CDDC5229-EA3B-4306-82A6-BA20D5A161C1}"/>
              </a:ext>
            </a:extLst>
          </p:cNvPr>
          <p:cNvSpPr>
            <a:spLocks/>
          </p:cNvSpPr>
          <p:nvPr/>
        </p:nvSpPr>
        <p:spPr bwMode="auto">
          <a:xfrm>
            <a:off x="1458913" y="7747000"/>
            <a:ext cx="10083800" cy="6731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has never seen a hot air balloon!</a:t>
            </a:r>
          </a:p>
        </p:txBody>
      </p:sp>
      <p:pic>
        <p:nvPicPr>
          <p:cNvPr id="66564" name="Picture 3">
            <a:extLst>
              <a:ext uri="{FF2B5EF4-FFF2-40B4-BE49-F238E27FC236}">
                <a16:creationId xmlns:a16="http://schemas.microsoft.com/office/drawing/2014/main" id="{034D4214-028B-4A2D-88AF-1E9689179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a:extLst>
              <a:ext uri="{FF2B5EF4-FFF2-40B4-BE49-F238E27FC236}">
                <a16:creationId xmlns:a16="http://schemas.microsoft.com/office/drawing/2014/main" id="{845FB29B-4653-48F3-9792-D3F21702C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1409700"/>
            <a:ext cx="10707687"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587" name="Rectangle 2">
            <a:extLst>
              <a:ext uri="{FF2B5EF4-FFF2-40B4-BE49-F238E27FC236}">
                <a16:creationId xmlns:a16="http://schemas.microsoft.com/office/drawing/2014/main" id="{8332A5EB-F26A-40EF-9D09-476A67CBD187}"/>
              </a:ext>
            </a:extLst>
          </p:cNvPr>
          <p:cNvSpPr>
            <a:spLocks/>
          </p:cNvSpPr>
          <p:nvPr/>
        </p:nvSpPr>
        <p:spPr bwMode="auto">
          <a:xfrm>
            <a:off x="1103313" y="6985000"/>
            <a:ext cx="5080000" cy="17653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smells chicken.  She follows her nose to a balloon.  </a:t>
            </a:r>
          </a:p>
        </p:txBody>
      </p:sp>
      <p:sp>
        <p:nvSpPr>
          <p:cNvPr id="67588" name="Rectangle 3">
            <a:extLst>
              <a:ext uri="{FF2B5EF4-FFF2-40B4-BE49-F238E27FC236}">
                <a16:creationId xmlns:a16="http://schemas.microsoft.com/office/drawing/2014/main" id="{17A95FCE-EC1B-4F5D-B985-A9F9AC2A7FB2}"/>
              </a:ext>
            </a:extLst>
          </p:cNvPr>
          <p:cNvSpPr>
            <a:spLocks/>
          </p:cNvSpPr>
          <p:nvPr/>
        </p:nvSpPr>
        <p:spPr bwMode="auto">
          <a:xfrm>
            <a:off x="6221413" y="6985000"/>
            <a:ext cx="5703887" cy="17399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People watch the balloons.  Sally watches the chicken.</a:t>
            </a:r>
          </a:p>
        </p:txBody>
      </p:sp>
      <p:pic>
        <p:nvPicPr>
          <p:cNvPr id="67589" name="Picture 4">
            <a:extLst>
              <a:ext uri="{FF2B5EF4-FFF2-40B4-BE49-F238E27FC236}">
                <a16:creationId xmlns:a16="http://schemas.microsoft.com/office/drawing/2014/main" id="{72087F1D-36E1-4E80-9CE5-8EEE888FA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8614375B-DD21-4E24-831C-95CBAF61D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300" y="1371600"/>
            <a:ext cx="10744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1" name="Rectangle 2">
            <a:extLst>
              <a:ext uri="{FF2B5EF4-FFF2-40B4-BE49-F238E27FC236}">
                <a16:creationId xmlns:a16="http://schemas.microsoft.com/office/drawing/2014/main" id="{2EBABB3B-A157-43D6-B10F-C766E958DDB0}"/>
              </a:ext>
            </a:extLst>
          </p:cNvPr>
          <p:cNvSpPr>
            <a:spLocks/>
          </p:cNvSpPr>
          <p:nvPr/>
        </p:nvSpPr>
        <p:spPr bwMode="auto">
          <a:xfrm>
            <a:off x="1090613" y="7118350"/>
            <a:ext cx="50800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follows her nose to the chicken!</a:t>
            </a:r>
          </a:p>
        </p:txBody>
      </p:sp>
      <p:sp>
        <p:nvSpPr>
          <p:cNvPr id="68612" name="Rectangle 3">
            <a:extLst>
              <a:ext uri="{FF2B5EF4-FFF2-40B4-BE49-F238E27FC236}">
                <a16:creationId xmlns:a16="http://schemas.microsoft.com/office/drawing/2014/main" id="{C8CB4B0B-9EA9-4CE2-B3CF-B3286AAFCBD2}"/>
              </a:ext>
            </a:extLst>
          </p:cNvPr>
          <p:cNvSpPr>
            <a:spLocks/>
          </p:cNvSpPr>
          <p:nvPr/>
        </p:nvSpPr>
        <p:spPr bwMode="auto">
          <a:xfrm>
            <a:off x="6756400" y="7486650"/>
            <a:ext cx="5080000" cy="6731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Oh no!  Sally falls in!</a:t>
            </a:r>
          </a:p>
        </p:txBody>
      </p:sp>
      <p:pic>
        <p:nvPicPr>
          <p:cNvPr id="68613" name="Picture 4">
            <a:extLst>
              <a:ext uri="{FF2B5EF4-FFF2-40B4-BE49-F238E27FC236}">
                <a16:creationId xmlns:a16="http://schemas.microsoft.com/office/drawing/2014/main" id="{47914A10-7F90-4175-ABFF-E0143C38F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a:extLst>
              <a:ext uri="{FF2B5EF4-FFF2-40B4-BE49-F238E27FC236}">
                <a16:creationId xmlns:a16="http://schemas.microsoft.com/office/drawing/2014/main" id="{84C849E1-F635-4893-AA1D-51AA825B45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1168400"/>
            <a:ext cx="10850562" cy="712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9635" name="Rectangle 2">
            <a:extLst>
              <a:ext uri="{FF2B5EF4-FFF2-40B4-BE49-F238E27FC236}">
                <a16:creationId xmlns:a16="http://schemas.microsoft.com/office/drawing/2014/main" id="{7B9C5C54-99B9-4F15-8FB7-2C635E0CD880}"/>
              </a:ext>
            </a:extLst>
          </p:cNvPr>
          <p:cNvSpPr>
            <a:spLocks/>
          </p:cNvSpPr>
          <p:nvPr/>
        </p:nvSpPr>
        <p:spPr bwMode="auto">
          <a:xfrm>
            <a:off x="849313" y="7054850"/>
            <a:ext cx="50800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grabs a rope to get out.</a:t>
            </a:r>
          </a:p>
        </p:txBody>
      </p:sp>
      <p:sp>
        <p:nvSpPr>
          <p:cNvPr id="69636" name="Rectangle 3">
            <a:extLst>
              <a:ext uri="{FF2B5EF4-FFF2-40B4-BE49-F238E27FC236}">
                <a16:creationId xmlns:a16="http://schemas.microsoft.com/office/drawing/2014/main" id="{2BD73310-5B3B-4625-8A6D-264B95277133}"/>
              </a:ext>
            </a:extLst>
          </p:cNvPr>
          <p:cNvSpPr>
            <a:spLocks/>
          </p:cNvSpPr>
          <p:nvPr/>
        </p:nvSpPr>
        <p:spPr bwMode="auto">
          <a:xfrm>
            <a:off x="5929313" y="7061200"/>
            <a:ext cx="5770562" cy="121285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The rope makes the balloon fly off the ground!</a:t>
            </a:r>
          </a:p>
        </p:txBody>
      </p:sp>
      <p:pic>
        <p:nvPicPr>
          <p:cNvPr id="69637" name="Picture 4">
            <a:extLst>
              <a:ext uri="{FF2B5EF4-FFF2-40B4-BE49-F238E27FC236}">
                <a16:creationId xmlns:a16="http://schemas.microsoft.com/office/drawing/2014/main" id="{58451AAC-7846-416C-AA83-090EA5DA5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DA146F0A-A0B7-450C-BBBF-721F28DA6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7300" y="139700"/>
            <a:ext cx="54102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5" name="Picture 2">
            <a:extLst>
              <a:ext uri="{FF2B5EF4-FFF2-40B4-BE49-F238E27FC236}">
                <a16:creationId xmlns:a16="http://schemas.microsoft.com/office/drawing/2014/main" id="{EFA93076-D698-41E9-8410-CED2C9FC6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3" y="3263900"/>
            <a:ext cx="347345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6" name="Picture 3">
            <a:extLst>
              <a:ext uri="{FF2B5EF4-FFF2-40B4-BE49-F238E27FC236}">
                <a16:creationId xmlns:a16="http://schemas.microsoft.com/office/drawing/2014/main" id="{B3B5D0A6-39D5-47EA-B236-5B4BF8D383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3038" y="3390900"/>
            <a:ext cx="3636962"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7" name="Picture 4">
            <a:extLst>
              <a:ext uri="{FF2B5EF4-FFF2-40B4-BE49-F238E27FC236}">
                <a16:creationId xmlns:a16="http://schemas.microsoft.com/office/drawing/2014/main" id="{9273F374-C4A0-4A52-9A6B-A8836BF01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2200" y="3746500"/>
            <a:ext cx="37084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a:extLst>
              <a:ext uri="{FF2B5EF4-FFF2-40B4-BE49-F238E27FC236}">
                <a16:creationId xmlns:a16="http://schemas.microsoft.com/office/drawing/2014/main" id="{ADBB01B2-0C61-473B-8F6D-59145E3A0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1177925"/>
            <a:ext cx="10131425" cy="729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59" name="Rectangle 2">
            <a:extLst>
              <a:ext uri="{FF2B5EF4-FFF2-40B4-BE49-F238E27FC236}">
                <a16:creationId xmlns:a16="http://schemas.microsoft.com/office/drawing/2014/main" id="{55140842-0ABF-4D2B-A61B-8A68031C3DC5}"/>
              </a:ext>
            </a:extLst>
          </p:cNvPr>
          <p:cNvSpPr>
            <a:spLocks/>
          </p:cNvSpPr>
          <p:nvPr/>
        </p:nvSpPr>
        <p:spPr bwMode="auto">
          <a:xfrm>
            <a:off x="1370013" y="7105650"/>
            <a:ext cx="102616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hears her name being called.  She is not afraid when she looks down.</a:t>
            </a:r>
          </a:p>
        </p:txBody>
      </p:sp>
      <p:pic>
        <p:nvPicPr>
          <p:cNvPr id="70660" name="Picture 3">
            <a:extLst>
              <a:ext uri="{FF2B5EF4-FFF2-40B4-BE49-F238E27FC236}">
                <a16:creationId xmlns:a16="http://schemas.microsoft.com/office/drawing/2014/main" id="{D3BA4C54-6853-41B7-AD47-27BD51686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a:extLst>
              <a:ext uri="{FF2B5EF4-FFF2-40B4-BE49-F238E27FC236}">
                <a16:creationId xmlns:a16="http://schemas.microsoft.com/office/drawing/2014/main" id="{4EF116D0-3409-4E0C-A766-68E9CD378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8" y="1435100"/>
            <a:ext cx="10787062"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683" name="Rectangle 2">
            <a:extLst>
              <a:ext uri="{FF2B5EF4-FFF2-40B4-BE49-F238E27FC236}">
                <a16:creationId xmlns:a16="http://schemas.microsoft.com/office/drawing/2014/main" id="{9D497B51-F7EB-4A94-BA01-B805364183F8}"/>
              </a:ext>
            </a:extLst>
          </p:cNvPr>
          <p:cNvSpPr>
            <a:spLocks/>
          </p:cNvSpPr>
          <p:nvPr/>
        </p:nvSpPr>
        <p:spPr bwMode="auto">
          <a:xfrm>
            <a:off x="1090613" y="7118350"/>
            <a:ext cx="107823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is flying like a bird!  She is happy to be with the chicken that smells so good!</a:t>
            </a:r>
          </a:p>
        </p:txBody>
      </p:sp>
      <p:pic>
        <p:nvPicPr>
          <p:cNvPr id="71684" name="Picture 3">
            <a:extLst>
              <a:ext uri="{FF2B5EF4-FFF2-40B4-BE49-F238E27FC236}">
                <a16:creationId xmlns:a16="http://schemas.microsoft.com/office/drawing/2014/main" id="{B5C92AF5-7D08-493E-BD3F-C8841F79D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BBB29339-BABA-47FA-8C29-5BF350977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1338263"/>
            <a:ext cx="10629900" cy="692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707" name="Rectangle 2">
            <a:extLst>
              <a:ext uri="{FF2B5EF4-FFF2-40B4-BE49-F238E27FC236}">
                <a16:creationId xmlns:a16="http://schemas.microsoft.com/office/drawing/2014/main" id="{64BE18CA-D507-4CA7-A537-BD90C72C53F5}"/>
              </a:ext>
            </a:extLst>
          </p:cNvPr>
          <p:cNvSpPr>
            <a:spLocks/>
          </p:cNvSpPr>
          <p:nvPr/>
        </p:nvSpPr>
        <p:spPr bwMode="auto">
          <a:xfrm>
            <a:off x="1179513" y="7042150"/>
            <a:ext cx="106299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Everyone is trying to get Sally down from the balloon!</a:t>
            </a:r>
          </a:p>
          <a:p>
            <a:pPr algn="ctr" eaLnBrk="1" hangingPunct="1"/>
            <a:r>
              <a:rPr lang="en-US" altLang="en-US">
                <a:solidFill>
                  <a:schemeClr val="tx1"/>
                </a:solidFill>
                <a:latin typeface="System Font Regular" charset="0"/>
                <a:cs typeface="System Font Regular" charset="0"/>
                <a:sym typeface="System Font Regular" charset="0"/>
              </a:rPr>
              <a:t>They think she is stuck in the air!  </a:t>
            </a:r>
          </a:p>
        </p:txBody>
      </p:sp>
      <p:pic>
        <p:nvPicPr>
          <p:cNvPr id="72708" name="Picture 3">
            <a:extLst>
              <a:ext uri="{FF2B5EF4-FFF2-40B4-BE49-F238E27FC236}">
                <a16:creationId xmlns:a16="http://schemas.microsoft.com/office/drawing/2014/main" id="{AF58AA18-A8EC-4824-BDE8-0614B8536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a:extLst>
              <a:ext uri="{FF2B5EF4-FFF2-40B4-BE49-F238E27FC236}">
                <a16:creationId xmlns:a16="http://schemas.microsoft.com/office/drawing/2014/main" id="{6100F754-7DDE-4757-A823-1DC6A1E3B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1247775"/>
            <a:ext cx="10629900" cy="72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31" name="Rectangle 2">
            <a:extLst>
              <a:ext uri="{FF2B5EF4-FFF2-40B4-BE49-F238E27FC236}">
                <a16:creationId xmlns:a16="http://schemas.microsoft.com/office/drawing/2014/main" id="{01426D62-0AC9-4AF4-BF7A-056D4EFFF734}"/>
              </a:ext>
            </a:extLst>
          </p:cNvPr>
          <p:cNvSpPr>
            <a:spLocks/>
          </p:cNvSpPr>
          <p:nvPr/>
        </p:nvSpPr>
        <p:spPr bwMode="auto">
          <a:xfrm>
            <a:off x="1179513" y="7108825"/>
            <a:ext cx="106299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A helicopter goes to see if Sally is okay.  </a:t>
            </a:r>
          </a:p>
          <a:p>
            <a:pPr algn="ctr" eaLnBrk="1" hangingPunct="1"/>
            <a:r>
              <a:rPr lang="en-US" altLang="en-US">
                <a:solidFill>
                  <a:schemeClr val="tx1"/>
                </a:solidFill>
                <a:latin typeface="System Font Regular" charset="0"/>
                <a:cs typeface="System Font Regular" charset="0"/>
                <a:sym typeface="System Font Regular" charset="0"/>
              </a:rPr>
              <a:t>Sally is not scared.</a:t>
            </a:r>
          </a:p>
        </p:txBody>
      </p:sp>
      <p:pic>
        <p:nvPicPr>
          <p:cNvPr id="73732" name="Picture 3">
            <a:extLst>
              <a:ext uri="{FF2B5EF4-FFF2-40B4-BE49-F238E27FC236}">
                <a16:creationId xmlns:a16="http://schemas.microsoft.com/office/drawing/2014/main" id="{936A23A0-B0B4-4D03-B062-0AA735BCA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a:extLst>
              <a:ext uri="{FF2B5EF4-FFF2-40B4-BE49-F238E27FC236}">
                <a16:creationId xmlns:a16="http://schemas.microsoft.com/office/drawing/2014/main" id="{0568434C-3538-49AA-B26D-5D33D3BCA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1355725"/>
            <a:ext cx="10629900" cy="703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4755" name="Rectangle 2">
            <a:extLst>
              <a:ext uri="{FF2B5EF4-FFF2-40B4-BE49-F238E27FC236}">
                <a16:creationId xmlns:a16="http://schemas.microsoft.com/office/drawing/2014/main" id="{B0F53237-A4D8-46DD-88C6-8543327C1572}"/>
              </a:ext>
            </a:extLst>
          </p:cNvPr>
          <p:cNvSpPr>
            <a:spLocks/>
          </p:cNvSpPr>
          <p:nvPr/>
        </p:nvSpPr>
        <p:spPr bwMode="auto">
          <a:xfrm>
            <a:off x="1179513" y="7042150"/>
            <a:ext cx="106299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Everyone thinks of different ways to get Sally down!</a:t>
            </a:r>
          </a:p>
        </p:txBody>
      </p:sp>
      <p:pic>
        <p:nvPicPr>
          <p:cNvPr id="74756" name="Picture 3">
            <a:extLst>
              <a:ext uri="{FF2B5EF4-FFF2-40B4-BE49-F238E27FC236}">
                <a16:creationId xmlns:a16="http://schemas.microsoft.com/office/drawing/2014/main" id="{398729CB-DA08-4A9B-845D-91C8E3177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a:extLst>
              <a:ext uri="{FF2B5EF4-FFF2-40B4-BE49-F238E27FC236}">
                <a16:creationId xmlns:a16="http://schemas.microsoft.com/office/drawing/2014/main" id="{3467F715-3E3C-4471-AC93-FF6FAA267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1308100"/>
            <a:ext cx="9402762"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5779" name="Rectangle 2">
            <a:extLst>
              <a:ext uri="{FF2B5EF4-FFF2-40B4-BE49-F238E27FC236}">
                <a16:creationId xmlns:a16="http://schemas.microsoft.com/office/drawing/2014/main" id="{0D0AE3A2-85D8-4EA3-B9CE-DCF122E0A9BB}"/>
              </a:ext>
            </a:extLst>
          </p:cNvPr>
          <p:cNvSpPr>
            <a:spLocks/>
          </p:cNvSpPr>
          <p:nvPr/>
        </p:nvSpPr>
        <p:spPr bwMode="auto">
          <a:xfrm>
            <a:off x="2690813" y="7569200"/>
            <a:ext cx="7975600" cy="6731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Even airplanes are sent to help Sally.</a:t>
            </a:r>
          </a:p>
        </p:txBody>
      </p:sp>
      <p:pic>
        <p:nvPicPr>
          <p:cNvPr id="75780" name="Picture 3">
            <a:extLst>
              <a:ext uri="{FF2B5EF4-FFF2-40B4-BE49-F238E27FC236}">
                <a16:creationId xmlns:a16="http://schemas.microsoft.com/office/drawing/2014/main" id="{29573E97-EA8C-422F-BE9A-1838DD487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a:extLst>
              <a:ext uri="{FF2B5EF4-FFF2-40B4-BE49-F238E27FC236}">
                <a16:creationId xmlns:a16="http://schemas.microsoft.com/office/drawing/2014/main" id="{DB358635-BB28-46F0-9710-6D31344DF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204913"/>
            <a:ext cx="10931525" cy="731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03" name="Rectangle 2">
            <a:extLst>
              <a:ext uri="{FF2B5EF4-FFF2-40B4-BE49-F238E27FC236}">
                <a16:creationId xmlns:a16="http://schemas.microsoft.com/office/drawing/2014/main" id="{103C5C2B-37F4-49F0-8722-80272DDA6F91}"/>
              </a:ext>
            </a:extLst>
          </p:cNvPr>
          <p:cNvSpPr>
            <a:spLocks/>
          </p:cNvSpPr>
          <p:nvPr/>
        </p:nvSpPr>
        <p:spPr bwMode="auto">
          <a:xfrm>
            <a:off x="1065213" y="7296150"/>
            <a:ext cx="108712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thinks about the chicken as she gets closer to the ground. </a:t>
            </a:r>
          </a:p>
        </p:txBody>
      </p:sp>
      <p:pic>
        <p:nvPicPr>
          <p:cNvPr id="76804" name="Picture 3">
            <a:extLst>
              <a:ext uri="{FF2B5EF4-FFF2-40B4-BE49-F238E27FC236}">
                <a16:creationId xmlns:a16="http://schemas.microsoft.com/office/drawing/2014/main" id="{8310E3FF-6BDF-4199-BFC8-A6666567F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a:extLst>
              <a:ext uri="{FF2B5EF4-FFF2-40B4-BE49-F238E27FC236}">
                <a16:creationId xmlns:a16="http://schemas.microsoft.com/office/drawing/2014/main" id="{478CDA4F-641C-4597-B787-0188252B3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613" y="1296988"/>
            <a:ext cx="10479087" cy="708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7827" name="Rectangle 2">
            <a:extLst>
              <a:ext uri="{FF2B5EF4-FFF2-40B4-BE49-F238E27FC236}">
                <a16:creationId xmlns:a16="http://schemas.microsoft.com/office/drawing/2014/main" id="{A7DBE9D2-CF0E-4D33-92A2-D62E6D5019B4}"/>
              </a:ext>
            </a:extLst>
          </p:cNvPr>
          <p:cNvSpPr>
            <a:spLocks/>
          </p:cNvSpPr>
          <p:nvPr/>
        </p:nvSpPr>
        <p:spPr bwMode="auto">
          <a:xfrm>
            <a:off x="1217613" y="7016750"/>
            <a:ext cx="105410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Children on the ground yell her name, </a:t>
            </a:r>
          </a:p>
          <a:p>
            <a:pPr algn="ctr" eaLnBrk="1" hangingPunct="1"/>
            <a:r>
              <a:rPr lang="en-US" altLang="en-US">
                <a:solidFill>
                  <a:schemeClr val="tx1"/>
                </a:solidFill>
                <a:latin typeface="System Font Regular" charset="0"/>
                <a:cs typeface="System Font Regular" charset="0"/>
                <a:sym typeface="System Font Regular" charset="0"/>
              </a:rPr>
              <a:t>“SALLY! SALLY! Come play!”</a:t>
            </a:r>
          </a:p>
        </p:txBody>
      </p:sp>
      <p:pic>
        <p:nvPicPr>
          <p:cNvPr id="77828" name="Picture 3">
            <a:extLst>
              <a:ext uri="{FF2B5EF4-FFF2-40B4-BE49-F238E27FC236}">
                <a16:creationId xmlns:a16="http://schemas.microsoft.com/office/drawing/2014/main" id="{DAAE0F41-E6E1-4015-BCB2-7B215E8A6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a:extLst>
              <a:ext uri="{FF2B5EF4-FFF2-40B4-BE49-F238E27FC236}">
                <a16:creationId xmlns:a16="http://schemas.microsoft.com/office/drawing/2014/main" id="{5AA53940-8E9F-45FC-A5CF-372F3255E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613" y="1320800"/>
            <a:ext cx="10415587" cy="699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8851" name="Rectangle 2">
            <a:extLst>
              <a:ext uri="{FF2B5EF4-FFF2-40B4-BE49-F238E27FC236}">
                <a16:creationId xmlns:a16="http://schemas.microsoft.com/office/drawing/2014/main" id="{CFD2E9B4-8858-469A-A033-7FC91F57C833}"/>
              </a:ext>
            </a:extLst>
          </p:cNvPr>
          <p:cNvSpPr>
            <a:spLocks/>
          </p:cNvSpPr>
          <p:nvPr/>
        </p:nvSpPr>
        <p:spPr bwMode="auto">
          <a:xfrm>
            <a:off x="1217613" y="7016750"/>
            <a:ext cx="10541000" cy="1219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loves to play.  She finds a rope and</a:t>
            </a:r>
          </a:p>
          <a:p>
            <a:pPr algn="ctr" eaLnBrk="1" hangingPunct="1"/>
            <a:r>
              <a:rPr lang="en-US" altLang="en-US">
                <a:solidFill>
                  <a:schemeClr val="tx1"/>
                </a:solidFill>
                <a:latin typeface="System Font Regular" charset="0"/>
                <a:cs typeface="System Font Regular" charset="0"/>
                <a:sym typeface="System Font Regular" charset="0"/>
              </a:rPr>
              <a:t>plays with the kids.</a:t>
            </a:r>
          </a:p>
        </p:txBody>
      </p:sp>
      <p:pic>
        <p:nvPicPr>
          <p:cNvPr id="78852" name="Picture 3">
            <a:extLst>
              <a:ext uri="{FF2B5EF4-FFF2-40B4-BE49-F238E27FC236}">
                <a16:creationId xmlns:a16="http://schemas.microsoft.com/office/drawing/2014/main" id="{9B09223E-587A-4592-93FC-403AFFCA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a:extLst>
              <a:ext uri="{FF2B5EF4-FFF2-40B4-BE49-F238E27FC236}">
                <a16:creationId xmlns:a16="http://schemas.microsoft.com/office/drawing/2014/main" id="{06ACD4CA-5EF2-4941-A675-1FF7C7E0C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350963"/>
            <a:ext cx="10629900" cy="705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875" name="Rectangle 2">
            <a:extLst>
              <a:ext uri="{FF2B5EF4-FFF2-40B4-BE49-F238E27FC236}">
                <a16:creationId xmlns:a16="http://schemas.microsoft.com/office/drawing/2014/main" id="{24BA8181-94ED-4962-8EDC-F8352ABA8B4A}"/>
              </a:ext>
            </a:extLst>
          </p:cNvPr>
          <p:cNvSpPr>
            <a:spLocks/>
          </p:cNvSpPr>
          <p:nvPr/>
        </p:nvSpPr>
        <p:spPr bwMode="auto">
          <a:xfrm>
            <a:off x="1166813" y="6934200"/>
            <a:ext cx="10680700" cy="17653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a:solidFill>
                  <a:schemeClr val="tx1"/>
                </a:solidFill>
                <a:latin typeface="System Font Regular" charset="0"/>
                <a:cs typeface="System Font Regular" charset="0"/>
                <a:sym typeface="System Font Regular" charset="0"/>
              </a:rPr>
              <a:t>Sally is happy to be back.  </a:t>
            </a:r>
          </a:p>
          <a:p>
            <a:pPr algn="ctr" eaLnBrk="1" hangingPunct="1"/>
            <a:r>
              <a:rPr lang="en-US" altLang="en-US">
                <a:solidFill>
                  <a:schemeClr val="tx1"/>
                </a:solidFill>
                <a:latin typeface="System Font Regular" charset="0"/>
                <a:cs typeface="System Font Regular" charset="0"/>
                <a:sym typeface="System Font Regular" charset="0"/>
              </a:rPr>
              <a:t>She is tired from her adventure!</a:t>
            </a:r>
          </a:p>
        </p:txBody>
      </p:sp>
      <p:pic>
        <p:nvPicPr>
          <p:cNvPr id="79876" name="Picture 3">
            <a:extLst>
              <a:ext uri="{FF2B5EF4-FFF2-40B4-BE49-F238E27FC236}">
                <a16:creationId xmlns:a16="http://schemas.microsoft.com/office/drawing/2014/main" id="{3E5D85A3-CAEF-4E1F-8696-56DA80EB1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700" y="1016000"/>
            <a:ext cx="27051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96E278DD-79DE-4983-B14B-516C1220B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7289800"/>
            <a:ext cx="442118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3" name="Picture 2">
            <a:extLst>
              <a:ext uri="{FF2B5EF4-FFF2-40B4-BE49-F238E27FC236}">
                <a16:creationId xmlns:a16="http://schemas.microsoft.com/office/drawing/2014/main" id="{64CDC92F-B22C-4B57-A605-01E56304D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4" name="Picture 3">
            <a:extLst>
              <a:ext uri="{FF2B5EF4-FFF2-40B4-BE49-F238E27FC236}">
                <a16:creationId xmlns:a16="http://schemas.microsoft.com/office/drawing/2014/main" id="{9E65FE53-A783-4E05-87B0-DC2A431BB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58547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5" name="Picture 4">
            <a:extLst>
              <a:ext uri="{FF2B5EF4-FFF2-40B4-BE49-F238E27FC236}">
                <a16:creationId xmlns:a16="http://schemas.microsoft.com/office/drawing/2014/main" id="{5DCC880B-7F6B-48E4-A920-1F328839F0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0" y="25908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6" name="Picture 5">
            <a:extLst>
              <a:ext uri="{FF2B5EF4-FFF2-40B4-BE49-F238E27FC236}">
                <a16:creationId xmlns:a16="http://schemas.microsoft.com/office/drawing/2014/main" id="{CB0B274B-A0B5-4F05-BFC6-555D853333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 y="4799013"/>
            <a:ext cx="33528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5847" name="Rectangle 6">
            <a:extLst>
              <a:ext uri="{FF2B5EF4-FFF2-40B4-BE49-F238E27FC236}">
                <a16:creationId xmlns:a16="http://schemas.microsoft.com/office/drawing/2014/main" id="{E5F60415-523C-4CF3-AB3F-0D6A24EC5811}"/>
              </a:ext>
            </a:extLst>
          </p:cNvPr>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r>
              <a:rPr lang="en-US" altLang="en-US" sz="6400">
                <a:solidFill>
                  <a:srgbClr val="FFEFCB"/>
                </a:solidFill>
                <a:latin typeface="ヒラギノ角ゴ Pro W6" charset="0"/>
                <a:cs typeface="ヒラギノ角ゴ Pro W6" charset="0"/>
                <a:sym typeface="ヒラギノ角ゴ Pro W6" charset="0"/>
              </a:rPr>
              <a:t>Adventures</a:t>
            </a:r>
          </a:p>
        </p:txBody>
      </p:sp>
      <p:pic>
        <p:nvPicPr>
          <p:cNvPr id="35848" name="Picture 7">
            <a:extLst>
              <a:ext uri="{FF2B5EF4-FFF2-40B4-BE49-F238E27FC236}">
                <a16:creationId xmlns:a16="http://schemas.microsoft.com/office/drawing/2014/main" id="{EF9A16C1-7DF7-4EEB-B762-E8ED9C9AB7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6642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49" name="Picture 8">
            <a:extLst>
              <a:ext uri="{FF2B5EF4-FFF2-40B4-BE49-F238E27FC236}">
                <a16:creationId xmlns:a16="http://schemas.microsoft.com/office/drawing/2014/main" id="{E44FDC4F-20AF-4CC2-8F5C-FC4C02407B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50" name="Picture 9">
            <a:extLst>
              <a:ext uri="{FF2B5EF4-FFF2-40B4-BE49-F238E27FC236}">
                <a16:creationId xmlns:a16="http://schemas.microsoft.com/office/drawing/2014/main" id="{96786F4C-7CE2-4AE4-8610-BB943D0773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914650"/>
            <a:ext cx="18796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51" name="Picture 10">
            <a:extLst>
              <a:ext uri="{FF2B5EF4-FFF2-40B4-BE49-F238E27FC236}">
                <a16:creationId xmlns:a16="http://schemas.microsoft.com/office/drawing/2014/main" id="{B114B5B0-BBE4-4C53-A014-F7F3484806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5550" y="52705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5852" name="Picture 11">
            <a:extLst>
              <a:ext uri="{FF2B5EF4-FFF2-40B4-BE49-F238E27FC236}">
                <a16:creationId xmlns:a16="http://schemas.microsoft.com/office/drawing/2014/main" id="{BF3C6F8F-16A9-4D80-994B-2832A8DE82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a:extLst>
              <a:ext uri="{FF2B5EF4-FFF2-40B4-BE49-F238E27FC236}">
                <a16:creationId xmlns:a16="http://schemas.microsoft.com/office/drawing/2014/main" id="{DF858D01-FDB5-4E4D-B4C0-9B52BFF25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653" t="10188" b="29811"/>
          <a:stretch>
            <a:fillRect/>
          </a:stretch>
        </p:blipFill>
        <p:spPr bwMode="auto">
          <a:xfrm>
            <a:off x="939800" y="4521200"/>
            <a:ext cx="44894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0899" name="Rectangle 2">
            <a:extLst>
              <a:ext uri="{FF2B5EF4-FFF2-40B4-BE49-F238E27FC236}">
                <a16:creationId xmlns:a16="http://schemas.microsoft.com/office/drawing/2014/main" id="{148E831B-59D2-463A-9EEB-B9C375761343}"/>
              </a:ext>
            </a:extLst>
          </p:cNvPr>
          <p:cNvSpPr>
            <a:spLocks/>
          </p:cNvSpPr>
          <p:nvPr/>
        </p:nvSpPr>
        <p:spPr bwMode="auto">
          <a:xfrm>
            <a:off x="1016000" y="1441450"/>
            <a:ext cx="109601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algn="ctr" eaLnBrk="1" hangingPunct="1">
              <a:spcBef>
                <a:spcPts val="2000"/>
              </a:spcBef>
            </a:pPr>
            <a:r>
              <a:rPr lang="en-US" altLang="en-US" sz="4800">
                <a:solidFill>
                  <a:srgbClr val="005A7C"/>
                </a:solidFill>
                <a:latin typeface="Century Gothic" panose="020B0502020202020204" pitchFamily="34" charset="0"/>
                <a:cs typeface=".PingFang SC Regular" charset="0"/>
                <a:sym typeface="Century Gothic" panose="020B0502020202020204" pitchFamily="34" charset="0"/>
              </a:rPr>
              <a:t>How do people try to get </a:t>
            </a:r>
          </a:p>
          <a:p>
            <a:pPr algn="ctr" eaLnBrk="1" hangingPunct="1">
              <a:spcBef>
                <a:spcPts val="2000"/>
              </a:spcBef>
            </a:pPr>
            <a:r>
              <a:rPr lang="en-US" altLang="en-US" sz="4800">
                <a:solidFill>
                  <a:srgbClr val="005A7C"/>
                </a:solidFill>
                <a:latin typeface="Century Gothic" panose="020B0502020202020204" pitchFamily="34" charset="0"/>
                <a:cs typeface=".PingFang SC Regular" charset="0"/>
                <a:sym typeface="Century Gothic" panose="020B0502020202020204" pitchFamily="34" charset="0"/>
              </a:rPr>
              <a:t>Sally down from the Air Balloon?</a:t>
            </a:r>
          </a:p>
        </p:txBody>
      </p:sp>
      <p:pic>
        <p:nvPicPr>
          <p:cNvPr id="80900" name="Picture 3">
            <a:extLst>
              <a:ext uri="{FF2B5EF4-FFF2-40B4-BE49-F238E27FC236}">
                <a16:creationId xmlns:a16="http://schemas.microsoft.com/office/drawing/2014/main" id="{4A6BC1D8-EE50-4FA4-8568-6501EC4D4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4" t="26381" r="39038" b="14259"/>
          <a:stretch>
            <a:fillRect/>
          </a:stretch>
        </p:blipFill>
        <p:spPr bwMode="auto">
          <a:xfrm>
            <a:off x="6781800" y="4457700"/>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a:extLst>
              <a:ext uri="{FF2B5EF4-FFF2-40B4-BE49-F238E27FC236}">
                <a16:creationId xmlns:a16="http://schemas.microsoft.com/office/drawing/2014/main" id="{9E911310-459D-431A-A1E1-E366E19FE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8674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1923" name="Rectangle 2">
            <a:extLst>
              <a:ext uri="{FF2B5EF4-FFF2-40B4-BE49-F238E27FC236}">
                <a16:creationId xmlns:a16="http://schemas.microsoft.com/office/drawing/2014/main" id="{886416EC-00A2-4D77-8865-664A4E480D33}"/>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4"/>
              </a:buBlip>
            </a:pPr>
            <a:r>
              <a:rPr lang="en-US" altLang="en-US" sz="6400">
                <a:cs typeface="Songti SC Light" charset="0"/>
              </a:rPr>
              <a:t>What I just learned</a:t>
            </a:r>
          </a:p>
        </p:txBody>
      </p:sp>
      <p:sp>
        <p:nvSpPr>
          <p:cNvPr id="81924" name="Rectangle 3">
            <a:extLst>
              <a:ext uri="{FF2B5EF4-FFF2-40B4-BE49-F238E27FC236}">
                <a16:creationId xmlns:a16="http://schemas.microsoft.com/office/drawing/2014/main" id="{77A1B18C-1BE5-42E5-A98C-B38C660E880A}"/>
              </a:ext>
            </a:extLst>
          </p:cNvPr>
          <p:cNvSpPr>
            <a:spLocks/>
          </p:cNvSpPr>
          <p:nvPr/>
        </p:nvSpPr>
        <p:spPr bwMode="auto">
          <a:xfrm>
            <a:off x="2060575" y="1936750"/>
            <a:ext cx="119253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Sounds of the letters ‘ll’</a:t>
            </a:r>
          </a:p>
          <a:p>
            <a:pPr eaLnBrk="1" hangingPunct="1">
              <a:spcBef>
                <a:spcPts val="2000"/>
              </a:spcBef>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Summarizing what we have read</a:t>
            </a:r>
          </a:p>
        </p:txBody>
      </p:sp>
      <p:pic>
        <p:nvPicPr>
          <p:cNvPr id="81925" name="Picture 4">
            <a:extLst>
              <a:ext uri="{FF2B5EF4-FFF2-40B4-BE49-F238E27FC236}">
                <a16:creationId xmlns:a16="http://schemas.microsoft.com/office/drawing/2014/main" id="{8F67931A-0D8E-4804-8D34-1C30574E1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1926" name="Picture 5">
            <a:extLst>
              <a:ext uri="{FF2B5EF4-FFF2-40B4-BE49-F238E27FC236}">
                <a16:creationId xmlns:a16="http://schemas.microsoft.com/office/drawing/2014/main" id="{007E0DAC-1044-4E45-842E-A07DB5B3D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5300" y="5257800"/>
            <a:ext cx="3784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1927" name="Picture 6">
            <a:extLst>
              <a:ext uri="{FF2B5EF4-FFF2-40B4-BE49-F238E27FC236}">
                <a16:creationId xmlns:a16="http://schemas.microsoft.com/office/drawing/2014/main" id="{0A948958-D42A-42D1-81F0-57F6FACC4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325" y="2981325"/>
            <a:ext cx="85725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81928" name="Picture 6">
            <a:extLst>
              <a:ext uri="{FF2B5EF4-FFF2-40B4-BE49-F238E27FC236}">
                <a16:creationId xmlns:a16="http://schemas.microsoft.com/office/drawing/2014/main" id="{D436D499-342A-46D6-B1AA-CBB310A3B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3325" y="3724275"/>
            <a:ext cx="85725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a:extLst>
              <a:ext uri="{FF2B5EF4-FFF2-40B4-BE49-F238E27FC236}">
                <a16:creationId xmlns:a16="http://schemas.microsoft.com/office/drawing/2014/main" id="{D8B7790A-4A9B-481E-A49C-79054B54B64F}"/>
              </a:ext>
            </a:extLst>
          </p:cNvPr>
          <p:cNvSpPr>
            <a:spLocks noGrp="1" noChangeArrowheads="1"/>
          </p:cNvSpPr>
          <p:nvPr>
            <p:ph type="title"/>
          </p:nvPr>
        </p:nvSpPr>
        <p:spPr/>
        <p:txBody>
          <a:bodyPr/>
          <a:lstStyle/>
          <a:p>
            <a:pPr eaLnBrk="1" hangingPunct="1">
              <a:defRPr/>
            </a:pPr>
            <a:r>
              <a:rPr lang="en-US" altLang="en-US"/>
              <a:t>Today’s letters! -&gt; ‘LL’</a:t>
            </a:r>
          </a:p>
        </p:txBody>
      </p:sp>
      <p:pic>
        <p:nvPicPr>
          <p:cNvPr id="83971" name="Picture 2">
            <a:extLst>
              <a:ext uri="{FF2B5EF4-FFF2-40B4-BE49-F238E27FC236}">
                <a16:creationId xmlns:a16="http://schemas.microsoft.com/office/drawing/2014/main" id="{4C0F7A3D-3499-4039-943D-F12735C52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3972" name="Picture 3">
            <a:extLst>
              <a:ext uri="{FF2B5EF4-FFF2-40B4-BE49-F238E27FC236}">
                <a16:creationId xmlns:a16="http://schemas.microsoft.com/office/drawing/2014/main" id="{B20C7360-126E-4AA2-97D3-70F470F2B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100" y="3251200"/>
            <a:ext cx="53086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a:extLst>
              <a:ext uri="{FF2B5EF4-FFF2-40B4-BE49-F238E27FC236}">
                <a16:creationId xmlns:a16="http://schemas.microsoft.com/office/drawing/2014/main" id="{278D2126-7BD8-4B6D-91ED-02BED418F1E9}"/>
              </a:ext>
            </a:extLst>
          </p:cNvPr>
          <p:cNvSpPr>
            <a:spLocks noGrp="1" noChangeArrowheads="1"/>
          </p:cNvSpPr>
          <p:nvPr>
            <p:ph type="title"/>
          </p:nvPr>
        </p:nvSpPr>
        <p:spPr/>
        <p:txBody>
          <a:bodyPr/>
          <a:lstStyle/>
          <a:p>
            <a:pPr eaLnBrk="1" hangingPunct="1">
              <a:defRPr/>
            </a:pPr>
            <a:r>
              <a:rPr lang="en-US" altLang="en-US"/>
              <a:t>Today’s letters! -&gt; ‘LL’</a:t>
            </a:r>
          </a:p>
        </p:txBody>
      </p:sp>
      <p:pic>
        <p:nvPicPr>
          <p:cNvPr id="86019" name="Picture 2">
            <a:extLst>
              <a:ext uri="{FF2B5EF4-FFF2-40B4-BE49-F238E27FC236}">
                <a16:creationId xmlns:a16="http://schemas.microsoft.com/office/drawing/2014/main" id="{8EE1E7FB-1B21-4B5E-9FB1-6C3EB2F30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6020" name="Picture 3">
            <a:extLst>
              <a:ext uri="{FF2B5EF4-FFF2-40B4-BE49-F238E27FC236}">
                <a16:creationId xmlns:a16="http://schemas.microsoft.com/office/drawing/2014/main" id="{E75CB16F-48ED-4A53-B75E-2E51CFF4F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516" t="6792" b="943"/>
          <a:stretch>
            <a:fillRect/>
          </a:stretch>
        </p:blipFill>
        <p:spPr bwMode="auto">
          <a:xfrm>
            <a:off x="6896100" y="2717800"/>
            <a:ext cx="51562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21" name="AutoShape 4">
            <a:extLst>
              <a:ext uri="{FF2B5EF4-FFF2-40B4-BE49-F238E27FC236}">
                <a16:creationId xmlns:a16="http://schemas.microsoft.com/office/drawing/2014/main" id="{20782597-AA95-4B16-9C76-C773AAE5AB7C}"/>
              </a:ext>
            </a:extLst>
          </p:cNvPr>
          <p:cNvSpPr>
            <a:spLocks/>
          </p:cNvSpPr>
          <p:nvPr/>
        </p:nvSpPr>
        <p:spPr bwMode="auto">
          <a:xfrm>
            <a:off x="660400" y="2755900"/>
            <a:ext cx="3035300" cy="2882900"/>
          </a:xfrm>
          <a:custGeom>
            <a:avLst/>
            <a:gdLst>
              <a:gd name="T0" fmla="*/ 1517650 w 22712"/>
              <a:gd name="T1" fmla="*/ 0 h 23880"/>
              <a:gd name="T2" fmla="*/ 1963617 w 22712"/>
              <a:gd name="T3" fmla="*/ 858351 h 23880"/>
              <a:gd name="T4" fmla="*/ 2960994 w 22712"/>
              <a:gd name="T5" fmla="*/ 995977 h 23880"/>
              <a:gd name="T6" fmla="*/ 2239322 w 22712"/>
              <a:gd name="T7" fmla="*/ 1664187 h 23880"/>
              <a:gd name="T8" fmla="*/ 2409717 w 22712"/>
              <a:gd name="T9" fmla="*/ 2607648 h 23880"/>
              <a:gd name="T10" fmla="*/ 1517650 w 22712"/>
              <a:gd name="T11" fmla="*/ 2162175 h 23880"/>
              <a:gd name="T12" fmla="*/ 625583 w 22712"/>
              <a:gd name="T13" fmla="*/ 2607648 h 23880"/>
              <a:gd name="T14" fmla="*/ 795978 w 22712"/>
              <a:gd name="T15" fmla="*/ 1664187 h 23880"/>
              <a:gd name="T16" fmla="*/ 74306 w 22712"/>
              <a:gd name="T17" fmla="*/ 995977 h 23880"/>
              <a:gd name="T18" fmla="*/ 1071683 w 22712"/>
              <a:gd name="T19" fmla="*/ 858351 h 23880"/>
              <a:gd name="T20" fmla="*/ 1517650 w 22712"/>
              <a:gd name="T21" fmla="*/ 0 h 23880"/>
              <a:gd name="T22" fmla="*/ 1517650 w 22712"/>
              <a:gd name="T23" fmla="*/ 0 h 23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5"/>
            <a:srcRect/>
            <a:tile tx="0" ty="0" sx="100000" sy="100000" flip="none" algn="tl"/>
          </a:blip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CA"/>
          </a:p>
        </p:txBody>
      </p:sp>
      <p:sp>
        <p:nvSpPr>
          <p:cNvPr id="86022" name="Rectangle 5">
            <a:extLst>
              <a:ext uri="{FF2B5EF4-FFF2-40B4-BE49-F238E27FC236}">
                <a16:creationId xmlns:a16="http://schemas.microsoft.com/office/drawing/2014/main" id="{D70C9E59-780A-475F-A937-2C7DEA630DBE}"/>
              </a:ext>
            </a:extLst>
          </p:cNvPr>
          <p:cNvSpPr>
            <a:spLocks/>
          </p:cNvSpPr>
          <p:nvPr/>
        </p:nvSpPr>
        <p:spPr bwMode="auto">
          <a:xfrm>
            <a:off x="1635125" y="3746500"/>
            <a:ext cx="108743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algn="ctr" eaLnBrk="1" hangingPunct="1">
              <a:spcBef>
                <a:spcPct val="0"/>
              </a:spcBef>
              <a:buSzTx/>
              <a:buFontTx/>
              <a:buNone/>
            </a:pPr>
            <a:r>
              <a:rPr lang="en-US" altLang="en-US"/>
              <a:t>Sa</a:t>
            </a:r>
            <a:r>
              <a:rPr lang="en-US" altLang="en-US">
                <a:solidFill>
                  <a:srgbClr val="D90B00"/>
                </a:solidFill>
              </a:rPr>
              <a:t>ll</a:t>
            </a:r>
            <a:r>
              <a:rPr lang="en-US" altLang="en-US"/>
              <a:t>y</a:t>
            </a:r>
          </a:p>
        </p:txBody>
      </p:sp>
      <p:sp>
        <p:nvSpPr>
          <p:cNvPr id="86023" name="AutoShape 6">
            <a:extLst>
              <a:ext uri="{FF2B5EF4-FFF2-40B4-BE49-F238E27FC236}">
                <a16:creationId xmlns:a16="http://schemas.microsoft.com/office/drawing/2014/main" id="{91C14D2E-EA81-4885-B64A-11E4BED207B2}"/>
              </a:ext>
            </a:extLst>
          </p:cNvPr>
          <p:cNvSpPr>
            <a:spLocks/>
          </p:cNvSpPr>
          <p:nvPr/>
        </p:nvSpPr>
        <p:spPr bwMode="auto">
          <a:xfrm>
            <a:off x="3543300" y="5715000"/>
            <a:ext cx="3225800" cy="3187700"/>
          </a:xfrm>
          <a:custGeom>
            <a:avLst/>
            <a:gdLst>
              <a:gd name="T0" fmla="*/ 1612900 w 22712"/>
              <a:gd name="T1" fmla="*/ 0 h 23880"/>
              <a:gd name="T2" fmla="*/ 2086856 w 22712"/>
              <a:gd name="T3" fmla="*/ 949102 h 23880"/>
              <a:gd name="T4" fmla="*/ 3146831 w 22712"/>
              <a:gd name="T5" fmla="*/ 1101278 h 23880"/>
              <a:gd name="T6" fmla="*/ 2379865 w 22712"/>
              <a:gd name="T7" fmla="*/ 1840136 h 23880"/>
              <a:gd name="T8" fmla="*/ 2560955 w 22712"/>
              <a:gd name="T9" fmla="*/ 2883347 h 23880"/>
              <a:gd name="T10" fmla="*/ 1612900 w 22712"/>
              <a:gd name="T11" fmla="*/ 2390775 h 23880"/>
              <a:gd name="T12" fmla="*/ 664845 w 22712"/>
              <a:gd name="T13" fmla="*/ 2883347 h 23880"/>
              <a:gd name="T14" fmla="*/ 845935 w 22712"/>
              <a:gd name="T15" fmla="*/ 1840136 h 23880"/>
              <a:gd name="T16" fmla="*/ 78969 w 22712"/>
              <a:gd name="T17" fmla="*/ 1101278 h 23880"/>
              <a:gd name="T18" fmla="*/ 1138944 w 22712"/>
              <a:gd name="T19" fmla="*/ 949102 h 23880"/>
              <a:gd name="T20" fmla="*/ 1612900 w 22712"/>
              <a:gd name="T21" fmla="*/ 0 h 23880"/>
              <a:gd name="T22" fmla="*/ 1612900 w 22712"/>
              <a:gd name="T23" fmla="*/ 0 h 23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blipFill dpi="0" rotWithShape="0">
            <a:blip r:embed="rId5"/>
            <a:srcRect/>
            <a:tile tx="0" ty="0" sx="100000" sy="100000" flip="none" algn="tl"/>
          </a:blip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CA"/>
          </a:p>
        </p:txBody>
      </p:sp>
      <p:sp>
        <p:nvSpPr>
          <p:cNvPr id="86024" name="Rectangle 7">
            <a:extLst>
              <a:ext uri="{FF2B5EF4-FFF2-40B4-BE49-F238E27FC236}">
                <a16:creationId xmlns:a16="http://schemas.microsoft.com/office/drawing/2014/main" id="{548C52CA-AE31-44D3-AC69-3EC7D3A98AE1}"/>
              </a:ext>
            </a:extLst>
          </p:cNvPr>
          <p:cNvSpPr>
            <a:spLocks/>
          </p:cNvSpPr>
          <p:nvPr/>
        </p:nvSpPr>
        <p:spPr bwMode="auto">
          <a:xfrm>
            <a:off x="4319588" y="6845300"/>
            <a:ext cx="16684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algn="ctr" eaLnBrk="1" hangingPunct="1">
              <a:spcBef>
                <a:spcPct val="0"/>
              </a:spcBef>
              <a:buSzTx/>
              <a:buFontTx/>
              <a:buNone/>
            </a:pPr>
            <a:r>
              <a:rPr lang="en-US" altLang="en-US"/>
              <a:t>Ba</a:t>
            </a:r>
            <a:r>
              <a:rPr lang="en-US" altLang="en-US">
                <a:solidFill>
                  <a:srgbClr val="A40800"/>
                </a:solidFill>
              </a:rPr>
              <a:t>ll</a:t>
            </a:r>
            <a:r>
              <a:rPr lang="en-US" altLang="en-US"/>
              <a:t>oon</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5A8CCF-B65C-48B0-BFFD-612EFA7C55CE}"/>
              </a:ext>
            </a:extLst>
          </p:cNvPr>
          <p:cNvSpPr txBox="1">
            <a:spLocks/>
          </p:cNvSpPr>
          <p:nvPr/>
        </p:nvSpPr>
        <p:spPr>
          <a:xfrm>
            <a:off x="2070100" y="773113"/>
            <a:ext cx="8777288" cy="1219200"/>
          </a:xfrm>
          <a:prstGeom prst="rect">
            <a:avLst/>
          </a:prstGeom>
        </p:spPr>
        <p:txBody>
          <a:bodyPr lIns="97536" tIns="48768" rIns="97536" bIns="48768" anchor="ctr">
            <a:normAutofit/>
          </a:bodyPr>
          <a:lstStyle>
            <a:lvl1pPr algn="ctr" defTabSz="4572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lgn="ctr" defTabSz="45720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lgn="ctr" defTabSz="4572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lgn="ctr" defTabSz="4572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lgn="ctr" defTabSz="4572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defRPr/>
            </a:pPr>
            <a:r>
              <a:rPr lang="en-US" altLang="en-US" sz="46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rPr>
              <a:t>Words with ‘LL’</a:t>
            </a:r>
          </a:p>
        </p:txBody>
      </p:sp>
      <p:sp>
        <p:nvSpPr>
          <p:cNvPr id="4" name="Rectangle 3">
            <a:extLst>
              <a:ext uri="{FF2B5EF4-FFF2-40B4-BE49-F238E27FC236}">
                <a16:creationId xmlns:a16="http://schemas.microsoft.com/office/drawing/2014/main" id="{4F754940-6D58-4359-978F-67D48DA6E261}"/>
              </a:ext>
            </a:extLst>
          </p:cNvPr>
          <p:cNvSpPr/>
          <p:nvPr/>
        </p:nvSpPr>
        <p:spPr>
          <a:xfrm>
            <a:off x="3830638" y="2843213"/>
            <a:ext cx="5499100" cy="617537"/>
          </a:xfrm>
          <a:prstGeom prst="rect">
            <a:avLst/>
          </a:prstGeom>
          <a:ln>
            <a:solidFill>
              <a:schemeClr val="accent2">
                <a:lumMod val="20000"/>
                <a:lumOff val="80000"/>
              </a:schemeClr>
            </a:solidFill>
          </a:ln>
        </p:spPr>
        <p:txBody>
          <a:bodyPr>
            <a:spAutoFit/>
          </a:bodyPr>
          <a:lstStyle/>
          <a:p>
            <a:pPr algn="ctr" eaLnBrk="1" hangingPunct="1">
              <a:defRPr/>
            </a:pPr>
            <a:r>
              <a:rPr lang="en-US" sz="3413" dirty="0">
                <a:latin typeface="Arial" charset="0"/>
                <a:ea typeface="Arial" charset="0"/>
                <a:cs typeface="Arial" charset="0"/>
                <a:sym typeface="Georgia" charset="0"/>
              </a:rPr>
              <a:t>Fill in the correct ‘LL’ word</a:t>
            </a:r>
          </a:p>
        </p:txBody>
      </p:sp>
      <p:sp>
        <p:nvSpPr>
          <p:cNvPr id="8" name="Rectangle 7">
            <a:extLst>
              <a:ext uri="{FF2B5EF4-FFF2-40B4-BE49-F238E27FC236}">
                <a16:creationId xmlns:a16="http://schemas.microsoft.com/office/drawing/2014/main" id="{6761D15F-66B4-43B6-BD36-42ED009BDA96}"/>
              </a:ext>
            </a:extLst>
          </p:cNvPr>
          <p:cNvSpPr/>
          <p:nvPr/>
        </p:nvSpPr>
        <p:spPr>
          <a:xfrm>
            <a:off x="1030288" y="7650163"/>
            <a:ext cx="3197225" cy="11493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lgn="ctr">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lgn="ctr">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lgn="ctr">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lgn="ctr">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defRPr/>
            </a:pPr>
            <a:endParaRPr lang="en-US" altLang="en-US" sz="1900">
              <a:solidFill>
                <a:srgbClr val="9C9CDF"/>
              </a:solidFill>
            </a:endParaRPr>
          </a:p>
        </p:txBody>
      </p:sp>
      <p:sp>
        <p:nvSpPr>
          <p:cNvPr id="10" name="Rectangle 4">
            <a:extLst>
              <a:ext uri="{FF2B5EF4-FFF2-40B4-BE49-F238E27FC236}">
                <a16:creationId xmlns:a16="http://schemas.microsoft.com/office/drawing/2014/main" id="{1F8B7E72-2870-40A4-BE8E-BCD00422E9A7}"/>
              </a:ext>
            </a:extLst>
          </p:cNvPr>
          <p:cNvSpPr>
            <a:spLocks/>
          </p:cNvSpPr>
          <p:nvPr/>
        </p:nvSpPr>
        <p:spPr bwMode="auto">
          <a:xfrm>
            <a:off x="1106488" y="7659688"/>
            <a:ext cx="2982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marL="863600" indent="-647700"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marL="230290" indent="0" eaLnBrk="1" hangingPunct="1">
              <a:spcBef>
                <a:spcPts val="2133"/>
              </a:spcBef>
              <a:defRPr/>
            </a:pPr>
            <a:r>
              <a:rPr lang="en-US" altLang="en-US" sz="2987" dirty="0">
                <a:latin typeface="Arial" charset="0"/>
                <a:ea typeface="Arial" charset="0"/>
                <a:cs typeface="Arial" charset="0"/>
                <a:sym typeface="Century Gothic" charset="0"/>
              </a:rPr>
              <a:t>_____________</a:t>
            </a:r>
          </a:p>
        </p:txBody>
      </p:sp>
      <p:sp>
        <p:nvSpPr>
          <p:cNvPr id="15" name="Rectangle 14">
            <a:extLst>
              <a:ext uri="{FF2B5EF4-FFF2-40B4-BE49-F238E27FC236}">
                <a16:creationId xmlns:a16="http://schemas.microsoft.com/office/drawing/2014/main" id="{358D86D4-E6C8-4756-AB55-AE8EF4B7D7E4}"/>
              </a:ext>
            </a:extLst>
          </p:cNvPr>
          <p:cNvSpPr/>
          <p:nvPr/>
        </p:nvSpPr>
        <p:spPr>
          <a:xfrm>
            <a:off x="4981575" y="7650163"/>
            <a:ext cx="3197225" cy="11493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lgn="ctr">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lgn="ctr">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lgn="ctr">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lgn="ctr">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defRPr/>
            </a:pPr>
            <a:endParaRPr lang="en-US" altLang="en-US" sz="1900">
              <a:solidFill>
                <a:srgbClr val="9C9CDF"/>
              </a:solidFill>
            </a:endParaRPr>
          </a:p>
        </p:txBody>
      </p:sp>
      <p:sp>
        <p:nvSpPr>
          <p:cNvPr id="16" name="Rectangle 15">
            <a:extLst>
              <a:ext uri="{FF2B5EF4-FFF2-40B4-BE49-F238E27FC236}">
                <a16:creationId xmlns:a16="http://schemas.microsoft.com/office/drawing/2014/main" id="{C7687D18-1358-4D9E-A839-B95B1354FF97}"/>
              </a:ext>
            </a:extLst>
          </p:cNvPr>
          <p:cNvSpPr/>
          <p:nvPr/>
        </p:nvSpPr>
        <p:spPr>
          <a:xfrm>
            <a:off x="8932863" y="7659688"/>
            <a:ext cx="3197225" cy="11493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lgn="ctr">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lgn="ctr">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lgn="ctr">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lgn="ctr">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defRPr/>
            </a:pPr>
            <a:endParaRPr lang="en-US" altLang="en-US" sz="1900">
              <a:solidFill>
                <a:srgbClr val="9C9CDF"/>
              </a:solidFill>
            </a:endParaRPr>
          </a:p>
        </p:txBody>
      </p:sp>
      <p:sp>
        <p:nvSpPr>
          <p:cNvPr id="17" name="Rectangle 4">
            <a:extLst>
              <a:ext uri="{FF2B5EF4-FFF2-40B4-BE49-F238E27FC236}">
                <a16:creationId xmlns:a16="http://schemas.microsoft.com/office/drawing/2014/main" id="{1FE1FBE8-D79A-45AA-8D3C-9F706CEFBCF9}"/>
              </a:ext>
            </a:extLst>
          </p:cNvPr>
          <p:cNvSpPr>
            <a:spLocks/>
          </p:cNvSpPr>
          <p:nvPr/>
        </p:nvSpPr>
        <p:spPr bwMode="auto">
          <a:xfrm>
            <a:off x="8828088" y="7650163"/>
            <a:ext cx="29813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marL="863600" indent="-647700"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marL="230290" indent="0" eaLnBrk="1" hangingPunct="1">
              <a:spcBef>
                <a:spcPts val="2133"/>
              </a:spcBef>
              <a:defRPr/>
            </a:pPr>
            <a:r>
              <a:rPr lang="en-US" altLang="en-US" sz="2987">
                <a:latin typeface="Arial" charset="0"/>
                <a:ea typeface="Arial" charset="0"/>
                <a:cs typeface="Arial" charset="0"/>
                <a:sym typeface="Century Gothic" charset="0"/>
              </a:rPr>
              <a:t>_____________</a:t>
            </a:r>
            <a:endParaRPr lang="en-US" altLang="en-US" sz="2987" dirty="0">
              <a:latin typeface="Arial" charset="0"/>
              <a:ea typeface="Arial" charset="0"/>
              <a:cs typeface="Arial" charset="0"/>
              <a:sym typeface="Century Gothic" charset="0"/>
            </a:endParaRPr>
          </a:p>
        </p:txBody>
      </p:sp>
      <p:sp>
        <p:nvSpPr>
          <p:cNvPr id="18" name="Rectangle 4">
            <a:extLst>
              <a:ext uri="{FF2B5EF4-FFF2-40B4-BE49-F238E27FC236}">
                <a16:creationId xmlns:a16="http://schemas.microsoft.com/office/drawing/2014/main" id="{4A5FBD47-05AF-46A3-8A75-D94D193045A6}"/>
              </a:ext>
            </a:extLst>
          </p:cNvPr>
          <p:cNvSpPr>
            <a:spLocks/>
          </p:cNvSpPr>
          <p:nvPr/>
        </p:nvSpPr>
        <p:spPr bwMode="auto">
          <a:xfrm>
            <a:off x="4967288" y="7686675"/>
            <a:ext cx="2982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marL="863600" indent="-647700"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marL="230290" indent="0" eaLnBrk="1" hangingPunct="1">
              <a:spcBef>
                <a:spcPts val="2133"/>
              </a:spcBef>
              <a:defRPr/>
            </a:pPr>
            <a:r>
              <a:rPr lang="en-US" altLang="en-US" sz="2987">
                <a:latin typeface="Arial" charset="0"/>
                <a:ea typeface="Arial" charset="0"/>
                <a:cs typeface="Arial" charset="0"/>
                <a:sym typeface="Century Gothic" charset="0"/>
              </a:rPr>
              <a:t>_____________</a:t>
            </a:r>
            <a:endParaRPr lang="en-US" altLang="en-US" sz="2987" dirty="0">
              <a:latin typeface="Arial" charset="0"/>
              <a:ea typeface="Arial" charset="0"/>
              <a:cs typeface="Arial" charset="0"/>
              <a:sym typeface="Century Gothic" charset="0"/>
            </a:endParaRPr>
          </a:p>
        </p:txBody>
      </p:sp>
      <p:pic>
        <p:nvPicPr>
          <p:cNvPr id="88074" name="Picture 1">
            <a:extLst>
              <a:ext uri="{FF2B5EF4-FFF2-40B4-BE49-F238E27FC236}">
                <a16:creationId xmlns:a16="http://schemas.microsoft.com/office/drawing/2014/main" id="{2F26FB4F-1AC1-4EE2-AD9A-F8C4A2FFE3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4217988"/>
            <a:ext cx="26558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8">
            <a:extLst>
              <a:ext uri="{FF2B5EF4-FFF2-40B4-BE49-F238E27FC236}">
                <a16:creationId xmlns:a16="http://schemas.microsoft.com/office/drawing/2014/main" id="{37D46B03-DB10-47A7-8B0E-27601380F8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1900" y="4197350"/>
            <a:ext cx="30765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6">
            <a:extLst>
              <a:ext uri="{FF2B5EF4-FFF2-40B4-BE49-F238E27FC236}">
                <a16:creationId xmlns:a16="http://schemas.microsoft.com/office/drawing/2014/main" id="{1E94ECB8-A5C3-4C8F-BECC-4246A09AD0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28088" y="4254500"/>
            <a:ext cx="2974975"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661EA5-1632-4A58-93E2-9801FA760992}"/>
              </a:ext>
            </a:extLst>
          </p:cNvPr>
          <p:cNvSpPr txBox="1">
            <a:spLocks/>
          </p:cNvSpPr>
          <p:nvPr/>
        </p:nvSpPr>
        <p:spPr>
          <a:xfrm>
            <a:off x="2070100" y="773113"/>
            <a:ext cx="8777288" cy="1219200"/>
          </a:xfrm>
          <a:prstGeom prst="rect">
            <a:avLst/>
          </a:prstGeom>
        </p:spPr>
        <p:txBody>
          <a:bodyPr lIns="97536" tIns="48768" rIns="97536" bIns="48768" anchor="ctr">
            <a:normAutofit/>
          </a:bodyPr>
          <a:lstStyle>
            <a:lvl1pPr algn="ctr" defTabSz="4572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lgn="ctr" defTabSz="45720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lgn="ctr" defTabSz="4572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lgn="ctr" defTabSz="4572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lgn="ctr" defTabSz="4572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defRPr/>
            </a:pPr>
            <a:r>
              <a:rPr lang="en-US" altLang="en-US" sz="46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rPr>
              <a:t>Words with ‘LL’</a:t>
            </a:r>
          </a:p>
        </p:txBody>
      </p:sp>
      <p:sp>
        <p:nvSpPr>
          <p:cNvPr id="4" name="Rectangle 3">
            <a:extLst>
              <a:ext uri="{FF2B5EF4-FFF2-40B4-BE49-F238E27FC236}">
                <a16:creationId xmlns:a16="http://schemas.microsoft.com/office/drawing/2014/main" id="{07D35D32-A6AB-4DF4-953B-A0DDCC384D8E}"/>
              </a:ext>
            </a:extLst>
          </p:cNvPr>
          <p:cNvSpPr/>
          <p:nvPr/>
        </p:nvSpPr>
        <p:spPr>
          <a:xfrm>
            <a:off x="3830638" y="2843213"/>
            <a:ext cx="5499100" cy="617537"/>
          </a:xfrm>
          <a:prstGeom prst="rect">
            <a:avLst/>
          </a:prstGeom>
          <a:ln>
            <a:solidFill>
              <a:schemeClr val="accent2">
                <a:lumMod val="20000"/>
                <a:lumOff val="80000"/>
              </a:schemeClr>
            </a:solidFill>
          </a:ln>
        </p:spPr>
        <p:txBody>
          <a:bodyPr>
            <a:spAutoFit/>
          </a:bodyPr>
          <a:lstStyle/>
          <a:p>
            <a:pPr algn="ctr" eaLnBrk="1" hangingPunct="1">
              <a:defRPr/>
            </a:pPr>
            <a:r>
              <a:rPr lang="en-US" sz="3413" dirty="0">
                <a:latin typeface="Arial" charset="0"/>
                <a:ea typeface="Arial" charset="0"/>
                <a:cs typeface="Arial" charset="0"/>
                <a:sym typeface="Georgia" charset="0"/>
              </a:rPr>
              <a:t>Fill in the correct ‘LL’ word</a:t>
            </a:r>
          </a:p>
        </p:txBody>
      </p:sp>
      <p:sp>
        <p:nvSpPr>
          <p:cNvPr id="8" name="Rectangle 7">
            <a:extLst>
              <a:ext uri="{FF2B5EF4-FFF2-40B4-BE49-F238E27FC236}">
                <a16:creationId xmlns:a16="http://schemas.microsoft.com/office/drawing/2014/main" id="{FBCC8C98-29C4-452E-8443-636E96E96934}"/>
              </a:ext>
            </a:extLst>
          </p:cNvPr>
          <p:cNvSpPr/>
          <p:nvPr/>
        </p:nvSpPr>
        <p:spPr>
          <a:xfrm>
            <a:off x="1030288" y="7650163"/>
            <a:ext cx="3197225" cy="11493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lgn="ctr">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lgn="ctr">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lgn="ctr">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lgn="ctr">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defRPr/>
            </a:pPr>
            <a:endParaRPr lang="en-US" altLang="en-US" sz="1900">
              <a:solidFill>
                <a:srgbClr val="9C9CDF"/>
              </a:solidFill>
            </a:endParaRPr>
          </a:p>
        </p:txBody>
      </p:sp>
      <p:sp>
        <p:nvSpPr>
          <p:cNvPr id="10" name="Rectangle 4">
            <a:extLst>
              <a:ext uri="{FF2B5EF4-FFF2-40B4-BE49-F238E27FC236}">
                <a16:creationId xmlns:a16="http://schemas.microsoft.com/office/drawing/2014/main" id="{73DFE337-75B8-4269-82BF-31C1FC814F2A}"/>
              </a:ext>
            </a:extLst>
          </p:cNvPr>
          <p:cNvSpPr>
            <a:spLocks/>
          </p:cNvSpPr>
          <p:nvPr/>
        </p:nvSpPr>
        <p:spPr bwMode="auto">
          <a:xfrm>
            <a:off x="1106488" y="7659688"/>
            <a:ext cx="2982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marL="863600" indent="-647700"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marL="230290" indent="0" eaLnBrk="1" hangingPunct="1">
              <a:spcBef>
                <a:spcPts val="2133"/>
              </a:spcBef>
              <a:defRPr/>
            </a:pPr>
            <a:r>
              <a:rPr lang="en-US" altLang="en-US" sz="2987" dirty="0">
                <a:latin typeface="Arial" charset="0"/>
                <a:ea typeface="Arial" charset="0"/>
                <a:cs typeface="Arial" charset="0"/>
                <a:sym typeface="Century Gothic" charset="0"/>
              </a:rPr>
              <a:t>_____________</a:t>
            </a:r>
          </a:p>
        </p:txBody>
      </p:sp>
      <p:sp>
        <p:nvSpPr>
          <p:cNvPr id="15" name="Rectangle 14">
            <a:extLst>
              <a:ext uri="{FF2B5EF4-FFF2-40B4-BE49-F238E27FC236}">
                <a16:creationId xmlns:a16="http://schemas.microsoft.com/office/drawing/2014/main" id="{D2B3C19A-13F0-4109-8B3F-835583AD6272}"/>
              </a:ext>
            </a:extLst>
          </p:cNvPr>
          <p:cNvSpPr/>
          <p:nvPr/>
        </p:nvSpPr>
        <p:spPr>
          <a:xfrm>
            <a:off x="4981575" y="7650163"/>
            <a:ext cx="3197225" cy="11493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lgn="ctr">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lgn="ctr">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lgn="ctr">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lgn="ctr">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defRPr/>
            </a:pPr>
            <a:endParaRPr lang="en-US" altLang="en-US" sz="1900">
              <a:solidFill>
                <a:srgbClr val="9C9CDF"/>
              </a:solidFill>
            </a:endParaRPr>
          </a:p>
        </p:txBody>
      </p:sp>
      <p:sp>
        <p:nvSpPr>
          <p:cNvPr id="16" name="Rectangle 15">
            <a:extLst>
              <a:ext uri="{FF2B5EF4-FFF2-40B4-BE49-F238E27FC236}">
                <a16:creationId xmlns:a16="http://schemas.microsoft.com/office/drawing/2014/main" id="{29A283DF-0148-4A33-A20F-E782C6A312F0}"/>
              </a:ext>
            </a:extLst>
          </p:cNvPr>
          <p:cNvSpPr/>
          <p:nvPr/>
        </p:nvSpPr>
        <p:spPr>
          <a:xfrm>
            <a:off x="8932863" y="7659688"/>
            <a:ext cx="3197225" cy="114935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lgn="ctr">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lgn="ctr">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lgn="ctr">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lgn="ctr">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lgn="ctr">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algn="ctr"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defRPr/>
            </a:pPr>
            <a:endParaRPr lang="en-US" altLang="en-US" sz="1900">
              <a:solidFill>
                <a:srgbClr val="9C9CDF"/>
              </a:solidFill>
            </a:endParaRPr>
          </a:p>
        </p:txBody>
      </p:sp>
      <p:sp>
        <p:nvSpPr>
          <p:cNvPr id="17" name="Rectangle 4">
            <a:extLst>
              <a:ext uri="{FF2B5EF4-FFF2-40B4-BE49-F238E27FC236}">
                <a16:creationId xmlns:a16="http://schemas.microsoft.com/office/drawing/2014/main" id="{D0068CA3-638A-48EE-A8C2-26E9F15B7EC0}"/>
              </a:ext>
            </a:extLst>
          </p:cNvPr>
          <p:cNvSpPr>
            <a:spLocks/>
          </p:cNvSpPr>
          <p:nvPr/>
        </p:nvSpPr>
        <p:spPr bwMode="auto">
          <a:xfrm>
            <a:off x="8828088" y="7650163"/>
            <a:ext cx="29813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marL="863600" indent="-647700"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marL="230290" indent="0" eaLnBrk="1" hangingPunct="1">
              <a:spcBef>
                <a:spcPts val="2133"/>
              </a:spcBef>
              <a:defRPr/>
            </a:pPr>
            <a:r>
              <a:rPr lang="en-US" altLang="en-US" sz="2987">
                <a:latin typeface="Arial" charset="0"/>
                <a:ea typeface="Arial" charset="0"/>
                <a:cs typeface="Arial" charset="0"/>
                <a:sym typeface="Century Gothic" charset="0"/>
              </a:rPr>
              <a:t>_____________</a:t>
            </a:r>
            <a:endParaRPr lang="en-US" altLang="en-US" sz="2987" dirty="0">
              <a:latin typeface="Arial" charset="0"/>
              <a:ea typeface="Arial" charset="0"/>
              <a:cs typeface="Arial" charset="0"/>
              <a:sym typeface="Century Gothic" charset="0"/>
            </a:endParaRPr>
          </a:p>
        </p:txBody>
      </p:sp>
      <p:sp>
        <p:nvSpPr>
          <p:cNvPr id="18" name="Rectangle 4">
            <a:extLst>
              <a:ext uri="{FF2B5EF4-FFF2-40B4-BE49-F238E27FC236}">
                <a16:creationId xmlns:a16="http://schemas.microsoft.com/office/drawing/2014/main" id="{DE228A1D-C73F-494D-A9A0-3C4FAA66A2D2}"/>
              </a:ext>
            </a:extLst>
          </p:cNvPr>
          <p:cNvSpPr>
            <a:spLocks/>
          </p:cNvSpPr>
          <p:nvPr/>
        </p:nvSpPr>
        <p:spPr bwMode="auto">
          <a:xfrm>
            <a:off x="4967288" y="7686675"/>
            <a:ext cx="2982912"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marL="863600" indent="-647700"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marL="230290" indent="0" eaLnBrk="1" hangingPunct="1">
              <a:spcBef>
                <a:spcPts val="2133"/>
              </a:spcBef>
              <a:defRPr/>
            </a:pPr>
            <a:r>
              <a:rPr lang="en-US" altLang="en-US" sz="2987">
                <a:latin typeface="Arial" charset="0"/>
                <a:ea typeface="Arial" charset="0"/>
                <a:cs typeface="Arial" charset="0"/>
                <a:sym typeface="Century Gothic" charset="0"/>
              </a:rPr>
              <a:t>_____________</a:t>
            </a:r>
            <a:endParaRPr lang="en-US" altLang="en-US" sz="2987" dirty="0">
              <a:latin typeface="Arial" charset="0"/>
              <a:ea typeface="Arial" charset="0"/>
              <a:cs typeface="Arial" charset="0"/>
              <a:sym typeface="Century Gothic" charset="0"/>
            </a:endParaRPr>
          </a:p>
        </p:txBody>
      </p:sp>
      <p:pic>
        <p:nvPicPr>
          <p:cNvPr id="89098" name="Picture 12">
            <a:extLst>
              <a:ext uri="{FF2B5EF4-FFF2-40B4-BE49-F238E27FC236}">
                <a16:creationId xmlns:a16="http://schemas.microsoft.com/office/drawing/2014/main" id="{69B7E592-31D6-470F-930C-219889AC93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25" y="4451350"/>
            <a:ext cx="24114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Picture 2">
            <a:extLst>
              <a:ext uri="{FF2B5EF4-FFF2-40B4-BE49-F238E27FC236}">
                <a16:creationId xmlns:a16="http://schemas.microsoft.com/office/drawing/2014/main" id="{C1C2F76B-5A2C-485C-9B6A-0D985D86EA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8913" y="4187825"/>
            <a:ext cx="2624137"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0" name="Picture 5">
            <a:extLst>
              <a:ext uri="{FF2B5EF4-FFF2-40B4-BE49-F238E27FC236}">
                <a16:creationId xmlns:a16="http://schemas.microsoft.com/office/drawing/2014/main" id="{594CD4AC-61FF-4192-A704-E9BAA2E546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98013" y="4451350"/>
            <a:ext cx="1995487"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1AF2CA-8383-4452-ACBC-B290B6DE7C5B}"/>
              </a:ext>
            </a:extLst>
          </p:cNvPr>
          <p:cNvSpPr txBox="1">
            <a:spLocks/>
          </p:cNvSpPr>
          <p:nvPr/>
        </p:nvSpPr>
        <p:spPr>
          <a:xfrm>
            <a:off x="2070100" y="773113"/>
            <a:ext cx="8777288" cy="1219200"/>
          </a:xfrm>
          <a:prstGeom prst="rect">
            <a:avLst/>
          </a:prstGeom>
        </p:spPr>
        <p:txBody>
          <a:bodyPr lIns="97536" tIns="48768" rIns="97536" bIns="48768" anchor="ctr">
            <a:normAutofit/>
          </a:bodyPr>
          <a:lstStyle>
            <a:lvl1pPr algn="ctr" defTabSz="4572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lgn="ctr" defTabSz="45720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lgn="ctr" defTabSz="4572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lgn="ctr" defTabSz="4572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lgn="ctr" defTabSz="4572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algn="ctr" defTabSz="4572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defRPr/>
            </a:pPr>
            <a:r>
              <a:rPr lang="en-US" altLang="en-US" sz="46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rPr>
              <a:t>Circle the words with ‘LL’</a:t>
            </a:r>
          </a:p>
        </p:txBody>
      </p:sp>
      <p:pic>
        <p:nvPicPr>
          <p:cNvPr id="90115" name="Picture 2">
            <a:extLst>
              <a:ext uri="{FF2B5EF4-FFF2-40B4-BE49-F238E27FC236}">
                <a16:creationId xmlns:a16="http://schemas.microsoft.com/office/drawing/2014/main" id="{DAEB295D-5AB8-4D41-94AF-C3773F5774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64738" y="6677025"/>
            <a:ext cx="17653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a:extLst>
              <a:ext uri="{FF2B5EF4-FFF2-40B4-BE49-F238E27FC236}">
                <a16:creationId xmlns:a16="http://schemas.microsoft.com/office/drawing/2014/main" id="{01368396-C500-498F-8C23-2824DDEDE5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5713" y="3175000"/>
            <a:ext cx="199072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12">
            <a:extLst>
              <a:ext uri="{FF2B5EF4-FFF2-40B4-BE49-F238E27FC236}">
                <a16:creationId xmlns:a16="http://schemas.microsoft.com/office/drawing/2014/main" id="{B17B4F6A-4D0F-43E4-96F0-CE1080733D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94850" y="3940175"/>
            <a:ext cx="2135188"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a:extLst>
              <a:ext uri="{FF2B5EF4-FFF2-40B4-BE49-F238E27FC236}">
                <a16:creationId xmlns:a16="http://schemas.microsoft.com/office/drawing/2014/main" id="{1A6E58A9-F88D-48E2-82E0-E71F4AFA47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97250" y="5837238"/>
            <a:ext cx="1941513"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8">
            <a:extLst>
              <a:ext uri="{FF2B5EF4-FFF2-40B4-BE49-F238E27FC236}">
                <a16:creationId xmlns:a16="http://schemas.microsoft.com/office/drawing/2014/main" id="{E7015150-103E-49E3-BB1E-B4299057D95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54713" y="7194550"/>
            <a:ext cx="169386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a:extLst>
              <a:ext uri="{FF2B5EF4-FFF2-40B4-BE49-F238E27FC236}">
                <a16:creationId xmlns:a16="http://schemas.microsoft.com/office/drawing/2014/main" id="{2253F89E-6E61-42BF-A710-0A56B1C9CDC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4575" y="3175000"/>
            <a:ext cx="156845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10">
            <a:extLst>
              <a:ext uri="{FF2B5EF4-FFF2-40B4-BE49-F238E27FC236}">
                <a16:creationId xmlns:a16="http://schemas.microsoft.com/office/drawing/2014/main" id="{5D01A798-91B1-413E-9EB3-BC9F048A4FD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1250" y="6916738"/>
            <a:ext cx="179863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1">
            <a:extLst>
              <a:ext uri="{FF2B5EF4-FFF2-40B4-BE49-F238E27FC236}">
                <a16:creationId xmlns:a16="http://schemas.microsoft.com/office/drawing/2014/main" id="{B9CA6634-562E-4717-9CCF-5555E0D6F69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37275" y="2879725"/>
            <a:ext cx="3024188"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3">
            <a:extLst>
              <a:ext uri="{FF2B5EF4-FFF2-40B4-BE49-F238E27FC236}">
                <a16:creationId xmlns:a16="http://schemas.microsoft.com/office/drawing/2014/main" id="{D71FFDC8-2980-46A5-9973-E7C6F7A16D7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4973638"/>
            <a:ext cx="20256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a:extLst>
              <a:ext uri="{FF2B5EF4-FFF2-40B4-BE49-F238E27FC236}">
                <a16:creationId xmlns:a16="http://schemas.microsoft.com/office/drawing/2014/main" id="{B6E56D54-A8E2-42FD-822A-25DFB76E91C0}"/>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3"/>
              </a:buBlip>
            </a:pPr>
            <a:r>
              <a:rPr lang="en-US" altLang="en-US" sz="6400">
                <a:cs typeface="Songti SC Light" charset="0"/>
              </a:rPr>
              <a:t>What did I just learn?</a:t>
            </a:r>
          </a:p>
        </p:txBody>
      </p:sp>
      <p:sp>
        <p:nvSpPr>
          <p:cNvPr id="91139" name="Rectangle 2">
            <a:extLst>
              <a:ext uri="{FF2B5EF4-FFF2-40B4-BE49-F238E27FC236}">
                <a16:creationId xmlns:a16="http://schemas.microsoft.com/office/drawing/2014/main" id="{2052A25A-114B-46A8-8C7C-D733831801AE}"/>
              </a:ext>
            </a:extLst>
          </p:cNvPr>
          <p:cNvSpPr>
            <a:spLocks/>
          </p:cNvSpPr>
          <p:nvPr/>
        </p:nvSpPr>
        <p:spPr bwMode="auto">
          <a:xfrm>
            <a:off x="977900" y="2241550"/>
            <a:ext cx="119253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4"/>
              </a:buBlip>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The sounds of the letters ‘LL’</a:t>
            </a: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p:txBody>
      </p:sp>
      <p:pic>
        <p:nvPicPr>
          <p:cNvPr id="91140" name="Picture 3">
            <a:extLst>
              <a:ext uri="{FF2B5EF4-FFF2-40B4-BE49-F238E27FC236}">
                <a16:creationId xmlns:a16="http://schemas.microsoft.com/office/drawing/2014/main" id="{94915D7A-4AF5-431D-8801-7ADD6BB164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1141" name="Picture 4">
            <a:extLst>
              <a:ext uri="{FF2B5EF4-FFF2-40B4-BE49-F238E27FC236}">
                <a16:creationId xmlns:a16="http://schemas.microsoft.com/office/drawing/2014/main" id="{69B09A3E-9065-4A9B-A6DA-BD2DD13098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900" y="2679700"/>
            <a:ext cx="8572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91142" name="Picture 1">
            <a:extLst>
              <a:ext uri="{FF2B5EF4-FFF2-40B4-BE49-F238E27FC236}">
                <a16:creationId xmlns:a16="http://schemas.microsoft.com/office/drawing/2014/main" id="{E4A47CB1-CA5F-4265-8FFA-14CCCC9EAD0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47088" y="4589463"/>
            <a:ext cx="20796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a:extLst>
              <a:ext uri="{FF2B5EF4-FFF2-40B4-BE49-F238E27FC236}">
                <a16:creationId xmlns:a16="http://schemas.microsoft.com/office/drawing/2014/main" id="{12B4B93C-470A-49FB-983B-71FA3A16B562}"/>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3"/>
              </a:buBlip>
            </a:pPr>
            <a:r>
              <a:rPr lang="en-US" altLang="en-US" sz="6400">
                <a:cs typeface="Songti SC Light" charset="0"/>
              </a:rPr>
              <a:t>New words I learned today</a:t>
            </a:r>
          </a:p>
        </p:txBody>
      </p:sp>
      <p:pic>
        <p:nvPicPr>
          <p:cNvPr id="93187" name="Picture 2">
            <a:extLst>
              <a:ext uri="{FF2B5EF4-FFF2-40B4-BE49-F238E27FC236}">
                <a16:creationId xmlns:a16="http://schemas.microsoft.com/office/drawing/2014/main" id="{6AC3EE23-EE8E-4626-830D-8C18440BB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aphicFrame>
        <p:nvGraphicFramePr>
          <p:cNvPr id="86019" name="Group 3">
            <a:extLst>
              <a:ext uri="{FF2B5EF4-FFF2-40B4-BE49-F238E27FC236}">
                <a16:creationId xmlns:a16="http://schemas.microsoft.com/office/drawing/2014/main" id="{96FCC244-22ED-4D0B-A253-834288849FE9}"/>
              </a:ext>
            </a:extLst>
          </p:cNvPr>
          <p:cNvGraphicFramePr>
            <a:graphicFrameLocks noGrp="1"/>
          </p:cNvGraphicFramePr>
          <p:nvPr/>
        </p:nvGraphicFramePr>
        <p:xfrm>
          <a:off x="2044700" y="2603500"/>
          <a:ext cx="8902700" cy="5702300"/>
        </p:xfrm>
        <a:graphic>
          <a:graphicData uri="http://schemas.openxmlformats.org/drawingml/2006/table">
            <a:tbl>
              <a:tblPr/>
              <a:tblGrid>
                <a:gridCol w="4451350">
                  <a:extLst>
                    <a:ext uri="{9D8B030D-6E8A-4147-A177-3AD203B41FA5}">
                      <a16:colId xmlns:a16="http://schemas.microsoft.com/office/drawing/2014/main" val="2094177435"/>
                    </a:ext>
                  </a:extLst>
                </a:gridCol>
                <a:gridCol w="4451350">
                  <a:extLst>
                    <a:ext uri="{9D8B030D-6E8A-4147-A177-3AD203B41FA5}">
                      <a16:colId xmlns:a16="http://schemas.microsoft.com/office/drawing/2014/main" val="159104289"/>
                    </a:ext>
                  </a:extLst>
                </a:gridCol>
              </a:tblGrid>
              <a:tr h="2851150">
                <a:tc>
                  <a:txBody>
                    <a:bodyPr/>
                    <a:lstStyle>
                      <a:lvl1pPr algn="ctr">
                        <a:tabLst>
                          <a:tab pos="914400" algn="l"/>
                        </a:tabLst>
                        <a:defRPr sz="3800">
                          <a:solidFill>
                            <a:schemeClr val="tx1"/>
                          </a:solidFill>
                          <a:latin typeface="Savoye LET Plain:1.0" charset="0"/>
                          <a:cs typeface="Songti SC Light" charset="0"/>
                          <a:sym typeface="Savoye LET Plain:1.0" charset="0"/>
                        </a:defRPr>
                      </a:lvl1pPr>
                      <a:lvl2pPr marL="742950" indent="-285750" algn="ctr">
                        <a:tabLst>
                          <a:tab pos="914400" algn="l"/>
                        </a:tabLst>
                        <a:defRPr sz="3800">
                          <a:solidFill>
                            <a:schemeClr val="tx1"/>
                          </a:solidFill>
                          <a:latin typeface="Savoye LET Plain:1.0" charset="0"/>
                          <a:cs typeface="Songti SC Light" charset="0"/>
                          <a:sym typeface="Savoye LET Plain:1.0" charset="0"/>
                        </a:defRPr>
                      </a:lvl2pPr>
                      <a:lvl3pPr marL="1143000" indent="-228600" algn="ctr">
                        <a:tabLst>
                          <a:tab pos="914400" algn="l"/>
                        </a:tabLst>
                        <a:defRPr sz="3800">
                          <a:solidFill>
                            <a:schemeClr val="tx1"/>
                          </a:solidFill>
                          <a:latin typeface="Savoye LET Plain:1.0" charset="0"/>
                          <a:cs typeface="Songti SC Light" charset="0"/>
                          <a:sym typeface="Savoye LET Plain:1.0" charset="0"/>
                        </a:defRPr>
                      </a:lvl3pPr>
                      <a:lvl4pPr marL="1600200" indent="-228600" algn="ctr">
                        <a:tabLst>
                          <a:tab pos="914400" algn="l"/>
                        </a:tabLst>
                        <a:defRPr sz="3800">
                          <a:solidFill>
                            <a:schemeClr val="tx1"/>
                          </a:solidFill>
                          <a:latin typeface="Savoye LET Plain:1.0" charset="0"/>
                          <a:cs typeface="Songti SC Light" charset="0"/>
                          <a:sym typeface="Savoye LET Plain:1.0" charset="0"/>
                        </a:defRPr>
                      </a:lvl4pPr>
                      <a:lvl5pPr marL="2057400" indent="-228600" algn="ctr">
                        <a:tabLst>
                          <a:tab pos="914400" algn="l"/>
                        </a:tabLst>
                        <a:defRPr sz="3800">
                          <a:solidFill>
                            <a:schemeClr val="tx1"/>
                          </a:solidFill>
                          <a:latin typeface="Savoye LET Plain:1.0" charset="0"/>
                          <a:cs typeface="Songti SC Light" charset="0"/>
                          <a:sym typeface="Savoye LET Plain:1.0" charset="0"/>
                        </a:defRPr>
                      </a:lvl5pPr>
                      <a:lvl6pPr marL="25146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6pPr>
                      <a:lvl7pPr marL="29718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7pPr>
                      <a:lvl8pPr marL="34290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8pPr>
                      <a:lvl9pPr marL="38862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5600" b="0" i="0" u="none" strike="noStrike" cap="none" normalizeH="0" baseline="0">
                        <a:ln>
                          <a:noFill/>
                        </a:ln>
                        <a:solidFill>
                          <a:schemeClr val="tx1"/>
                        </a:solidFill>
                        <a:effectLst/>
                        <a:latin typeface="Savoye LET Plain:1.0"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lvl1pPr algn="ctr">
                        <a:tabLst>
                          <a:tab pos="914400" algn="l"/>
                        </a:tabLst>
                        <a:defRPr sz="3800">
                          <a:solidFill>
                            <a:schemeClr val="tx1"/>
                          </a:solidFill>
                          <a:latin typeface="Savoye LET Plain:1.0" charset="0"/>
                          <a:cs typeface="Songti SC Light" charset="0"/>
                          <a:sym typeface="Savoye LET Plain:1.0" charset="0"/>
                        </a:defRPr>
                      </a:lvl1pPr>
                      <a:lvl2pPr marL="742950" indent="-285750" algn="ctr">
                        <a:tabLst>
                          <a:tab pos="914400" algn="l"/>
                        </a:tabLst>
                        <a:defRPr sz="3800">
                          <a:solidFill>
                            <a:schemeClr val="tx1"/>
                          </a:solidFill>
                          <a:latin typeface="Savoye LET Plain:1.0" charset="0"/>
                          <a:cs typeface="Songti SC Light" charset="0"/>
                          <a:sym typeface="Savoye LET Plain:1.0" charset="0"/>
                        </a:defRPr>
                      </a:lvl2pPr>
                      <a:lvl3pPr marL="1143000" indent="-228600" algn="ctr">
                        <a:tabLst>
                          <a:tab pos="914400" algn="l"/>
                        </a:tabLst>
                        <a:defRPr sz="3800">
                          <a:solidFill>
                            <a:schemeClr val="tx1"/>
                          </a:solidFill>
                          <a:latin typeface="Savoye LET Plain:1.0" charset="0"/>
                          <a:cs typeface="Songti SC Light" charset="0"/>
                          <a:sym typeface="Savoye LET Plain:1.0" charset="0"/>
                        </a:defRPr>
                      </a:lvl3pPr>
                      <a:lvl4pPr marL="1600200" indent="-228600" algn="ctr">
                        <a:tabLst>
                          <a:tab pos="914400" algn="l"/>
                        </a:tabLst>
                        <a:defRPr sz="3800">
                          <a:solidFill>
                            <a:schemeClr val="tx1"/>
                          </a:solidFill>
                          <a:latin typeface="Savoye LET Plain:1.0" charset="0"/>
                          <a:cs typeface="Songti SC Light" charset="0"/>
                          <a:sym typeface="Savoye LET Plain:1.0" charset="0"/>
                        </a:defRPr>
                      </a:lvl4pPr>
                      <a:lvl5pPr marL="2057400" indent="-228600" algn="ctr">
                        <a:tabLst>
                          <a:tab pos="914400" algn="l"/>
                        </a:tabLst>
                        <a:defRPr sz="3800">
                          <a:solidFill>
                            <a:schemeClr val="tx1"/>
                          </a:solidFill>
                          <a:latin typeface="Savoye LET Plain:1.0" charset="0"/>
                          <a:cs typeface="Songti SC Light" charset="0"/>
                          <a:sym typeface="Savoye LET Plain:1.0" charset="0"/>
                        </a:defRPr>
                      </a:lvl5pPr>
                      <a:lvl6pPr marL="25146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6pPr>
                      <a:lvl7pPr marL="29718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7pPr>
                      <a:lvl8pPr marL="34290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8pPr>
                      <a:lvl9pPr marL="38862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5600" b="0" i="0" u="none" strike="noStrike" cap="none" normalizeH="0" baseline="0">
                        <a:ln>
                          <a:noFill/>
                        </a:ln>
                        <a:solidFill>
                          <a:schemeClr val="tx1"/>
                        </a:solidFill>
                        <a:effectLst/>
                        <a:latin typeface="Savoye LET Plain:1.0"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83706534"/>
                  </a:ext>
                </a:extLst>
              </a:tr>
              <a:tr h="2851150">
                <a:tc>
                  <a:txBody>
                    <a:bodyPr/>
                    <a:lstStyle>
                      <a:lvl1pPr algn="ctr">
                        <a:tabLst>
                          <a:tab pos="914400" algn="l"/>
                        </a:tabLst>
                        <a:defRPr sz="3800">
                          <a:solidFill>
                            <a:schemeClr val="tx1"/>
                          </a:solidFill>
                          <a:latin typeface="Savoye LET Plain:1.0" charset="0"/>
                          <a:cs typeface="Songti SC Light" charset="0"/>
                          <a:sym typeface="Savoye LET Plain:1.0" charset="0"/>
                        </a:defRPr>
                      </a:lvl1pPr>
                      <a:lvl2pPr marL="742950" indent="-285750" algn="ctr">
                        <a:tabLst>
                          <a:tab pos="914400" algn="l"/>
                        </a:tabLst>
                        <a:defRPr sz="3800">
                          <a:solidFill>
                            <a:schemeClr val="tx1"/>
                          </a:solidFill>
                          <a:latin typeface="Savoye LET Plain:1.0" charset="0"/>
                          <a:cs typeface="Songti SC Light" charset="0"/>
                          <a:sym typeface="Savoye LET Plain:1.0" charset="0"/>
                        </a:defRPr>
                      </a:lvl2pPr>
                      <a:lvl3pPr marL="1143000" indent="-228600" algn="ctr">
                        <a:tabLst>
                          <a:tab pos="914400" algn="l"/>
                        </a:tabLst>
                        <a:defRPr sz="3800">
                          <a:solidFill>
                            <a:schemeClr val="tx1"/>
                          </a:solidFill>
                          <a:latin typeface="Savoye LET Plain:1.0" charset="0"/>
                          <a:cs typeface="Songti SC Light" charset="0"/>
                          <a:sym typeface="Savoye LET Plain:1.0" charset="0"/>
                        </a:defRPr>
                      </a:lvl3pPr>
                      <a:lvl4pPr marL="1600200" indent="-228600" algn="ctr">
                        <a:tabLst>
                          <a:tab pos="914400" algn="l"/>
                        </a:tabLst>
                        <a:defRPr sz="3800">
                          <a:solidFill>
                            <a:schemeClr val="tx1"/>
                          </a:solidFill>
                          <a:latin typeface="Savoye LET Plain:1.0" charset="0"/>
                          <a:cs typeface="Songti SC Light" charset="0"/>
                          <a:sym typeface="Savoye LET Plain:1.0" charset="0"/>
                        </a:defRPr>
                      </a:lvl4pPr>
                      <a:lvl5pPr marL="2057400" indent="-228600" algn="ctr">
                        <a:tabLst>
                          <a:tab pos="914400" algn="l"/>
                        </a:tabLst>
                        <a:defRPr sz="3800">
                          <a:solidFill>
                            <a:schemeClr val="tx1"/>
                          </a:solidFill>
                          <a:latin typeface="Savoye LET Plain:1.0" charset="0"/>
                          <a:cs typeface="Songti SC Light" charset="0"/>
                          <a:sym typeface="Savoye LET Plain:1.0" charset="0"/>
                        </a:defRPr>
                      </a:lvl5pPr>
                      <a:lvl6pPr marL="25146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6pPr>
                      <a:lvl7pPr marL="29718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7pPr>
                      <a:lvl8pPr marL="34290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8pPr>
                      <a:lvl9pPr marL="38862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5600" b="0" i="0" u="none" strike="noStrike" cap="none" normalizeH="0" baseline="0">
                        <a:ln>
                          <a:noFill/>
                        </a:ln>
                        <a:solidFill>
                          <a:schemeClr val="tx1"/>
                        </a:solidFill>
                        <a:effectLst/>
                        <a:latin typeface="Savoye LET Plain:1.0"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lvl1pPr algn="ctr">
                        <a:tabLst>
                          <a:tab pos="914400" algn="l"/>
                        </a:tabLst>
                        <a:defRPr sz="3800">
                          <a:solidFill>
                            <a:schemeClr val="tx1"/>
                          </a:solidFill>
                          <a:latin typeface="Savoye LET Plain:1.0" charset="0"/>
                          <a:cs typeface="Songti SC Light" charset="0"/>
                          <a:sym typeface="Savoye LET Plain:1.0" charset="0"/>
                        </a:defRPr>
                      </a:lvl1pPr>
                      <a:lvl2pPr marL="742950" indent="-285750" algn="ctr">
                        <a:tabLst>
                          <a:tab pos="914400" algn="l"/>
                        </a:tabLst>
                        <a:defRPr sz="3800">
                          <a:solidFill>
                            <a:schemeClr val="tx1"/>
                          </a:solidFill>
                          <a:latin typeface="Savoye LET Plain:1.0" charset="0"/>
                          <a:cs typeface="Songti SC Light" charset="0"/>
                          <a:sym typeface="Savoye LET Plain:1.0" charset="0"/>
                        </a:defRPr>
                      </a:lvl2pPr>
                      <a:lvl3pPr marL="1143000" indent="-228600" algn="ctr">
                        <a:tabLst>
                          <a:tab pos="914400" algn="l"/>
                        </a:tabLst>
                        <a:defRPr sz="3800">
                          <a:solidFill>
                            <a:schemeClr val="tx1"/>
                          </a:solidFill>
                          <a:latin typeface="Savoye LET Plain:1.0" charset="0"/>
                          <a:cs typeface="Songti SC Light" charset="0"/>
                          <a:sym typeface="Savoye LET Plain:1.0" charset="0"/>
                        </a:defRPr>
                      </a:lvl3pPr>
                      <a:lvl4pPr marL="1600200" indent="-228600" algn="ctr">
                        <a:tabLst>
                          <a:tab pos="914400" algn="l"/>
                        </a:tabLst>
                        <a:defRPr sz="3800">
                          <a:solidFill>
                            <a:schemeClr val="tx1"/>
                          </a:solidFill>
                          <a:latin typeface="Savoye LET Plain:1.0" charset="0"/>
                          <a:cs typeface="Songti SC Light" charset="0"/>
                          <a:sym typeface="Savoye LET Plain:1.0" charset="0"/>
                        </a:defRPr>
                      </a:lvl4pPr>
                      <a:lvl5pPr marL="2057400" indent="-228600" algn="ctr">
                        <a:tabLst>
                          <a:tab pos="914400" algn="l"/>
                        </a:tabLst>
                        <a:defRPr sz="3800">
                          <a:solidFill>
                            <a:schemeClr val="tx1"/>
                          </a:solidFill>
                          <a:latin typeface="Savoye LET Plain:1.0" charset="0"/>
                          <a:cs typeface="Songti SC Light" charset="0"/>
                          <a:sym typeface="Savoye LET Plain:1.0" charset="0"/>
                        </a:defRPr>
                      </a:lvl5pPr>
                      <a:lvl6pPr marL="25146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6pPr>
                      <a:lvl7pPr marL="29718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7pPr>
                      <a:lvl8pPr marL="34290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8pPr>
                      <a:lvl9pPr marL="3886200" indent="-228600" algn="ctr" eaLnBrk="0" fontAlgn="base" hangingPunct="0">
                        <a:spcBef>
                          <a:spcPct val="0"/>
                        </a:spcBef>
                        <a:spcAft>
                          <a:spcPct val="0"/>
                        </a:spcAft>
                        <a:tabLst>
                          <a:tab pos="914400" algn="l"/>
                        </a:tabLst>
                        <a:defRPr sz="3800">
                          <a:solidFill>
                            <a:schemeClr val="tx1"/>
                          </a:solidFill>
                          <a:latin typeface="Savoye LET Plain:1.0" charset="0"/>
                          <a:cs typeface="Songti SC Light" charset="0"/>
                          <a:sym typeface="Savoye LET Plain: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altLang="en-US" sz="5600" b="0" i="0" u="none" strike="noStrike" cap="none" normalizeH="0" baseline="0">
                        <a:ln>
                          <a:noFill/>
                        </a:ln>
                        <a:solidFill>
                          <a:schemeClr val="tx1"/>
                        </a:solidFill>
                        <a:effectLst/>
                        <a:latin typeface="Savoye LET Plain:1.0"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2795939"/>
                  </a:ext>
                </a:extLst>
              </a:tr>
            </a:tbl>
          </a:graphicData>
        </a:graphic>
      </p:graphicFrame>
      <p:sp>
        <p:nvSpPr>
          <p:cNvPr id="93199" name="Rectangle 20">
            <a:extLst>
              <a:ext uri="{FF2B5EF4-FFF2-40B4-BE49-F238E27FC236}">
                <a16:creationId xmlns:a16="http://schemas.microsoft.com/office/drawing/2014/main" id="{B3271B6F-2C5D-42C5-BC41-48872F74C8C6}"/>
              </a:ext>
            </a:extLst>
          </p:cNvPr>
          <p:cNvSpPr>
            <a:spLocks/>
          </p:cNvSpPr>
          <p:nvPr/>
        </p:nvSpPr>
        <p:spPr bwMode="auto">
          <a:xfrm>
            <a:off x="7556500" y="4779963"/>
            <a:ext cx="2249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5"/>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Jellyfish</a:t>
            </a:r>
          </a:p>
        </p:txBody>
      </p:sp>
      <p:pic>
        <p:nvPicPr>
          <p:cNvPr id="93200" name="Picture 1">
            <a:extLst>
              <a:ext uri="{FF2B5EF4-FFF2-40B4-BE49-F238E27FC236}">
                <a16:creationId xmlns:a16="http://schemas.microsoft.com/office/drawing/2014/main" id="{CC7022BB-7818-4DD4-8DE8-6D02DF05493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58188" y="2963863"/>
            <a:ext cx="10414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1" name="Rectangle 20">
            <a:extLst>
              <a:ext uri="{FF2B5EF4-FFF2-40B4-BE49-F238E27FC236}">
                <a16:creationId xmlns:a16="http://schemas.microsoft.com/office/drawing/2014/main" id="{2A766ACA-77E3-4963-926E-B292D79FF76F}"/>
              </a:ext>
            </a:extLst>
          </p:cNvPr>
          <p:cNvSpPr>
            <a:spLocks/>
          </p:cNvSpPr>
          <p:nvPr/>
        </p:nvSpPr>
        <p:spPr bwMode="auto">
          <a:xfrm>
            <a:off x="2973388" y="4779963"/>
            <a:ext cx="2170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5"/>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France</a:t>
            </a:r>
          </a:p>
        </p:txBody>
      </p:sp>
      <p:sp>
        <p:nvSpPr>
          <p:cNvPr id="93202" name="Rectangle 20">
            <a:extLst>
              <a:ext uri="{FF2B5EF4-FFF2-40B4-BE49-F238E27FC236}">
                <a16:creationId xmlns:a16="http://schemas.microsoft.com/office/drawing/2014/main" id="{4A35E201-2A6B-4706-B660-765D212F2BBF}"/>
              </a:ext>
            </a:extLst>
          </p:cNvPr>
          <p:cNvSpPr>
            <a:spLocks/>
          </p:cNvSpPr>
          <p:nvPr/>
        </p:nvSpPr>
        <p:spPr bwMode="auto">
          <a:xfrm>
            <a:off x="2259013" y="7531100"/>
            <a:ext cx="3598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5"/>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Hot air balloon</a:t>
            </a:r>
          </a:p>
        </p:txBody>
      </p:sp>
      <p:sp>
        <p:nvSpPr>
          <p:cNvPr id="93203" name="Rectangle 20">
            <a:extLst>
              <a:ext uri="{FF2B5EF4-FFF2-40B4-BE49-F238E27FC236}">
                <a16:creationId xmlns:a16="http://schemas.microsoft.com/office/drawing/2014/main" id="{F87B2E49-0859-4855-88A4-AD040FECE595}"/>
              </a:ext>
            </a:extLst>
          </p:cNvPr>
          <p:cNvSpPr>
            <a:spLocks/>
          </p:cNvSpPr>
          <p:nvPr/>
        </p:nvSpPr>
        <p:spPr bwMode="auto">
          <a:xfrm>
            <a:off x="7164388" y="7531100"/>
            <a:ext cx="2528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5"/>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Umbrella</a:t>
            </a:r>
          </a:p>
        </p:txBody>
      </p:sp>
      <p:pic>
        <p:nvPicPr>
          <p:cNvPr id="93204" name="Picture 6">
            <a:extLst>
              <a:ext uri="{FF2B5EF4-FFF2-40B4-BE49-F238E27FC236}">
                <a16:creationId xmlns:a16="http://schemas.microsoft.com/office/drawing/2014/main" id="{DF7D78A7-A1B9-4BF7-8C22-DE839A7A7B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2975" y="2930525"/>
            <a:ext cx="171767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3205" name="Picture 2">
            <a:extLst>
              <a:ext uri="{FF2B5EF4-FFF2-40B4-BE49-F238E27FC236}">
                <a16:creationId xmlns:a16="http://schemas.microsoft.com/office/drawing/2014/main" id="{4602C2EF-8C84-45E9-9C61-3B420DD7AF8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42288" y="5735638"/>
            <a:ext cx="16637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6" name="Picture 3">
            <a:extLst>
              <a:ext uri="{FF2B5EF4-FFF2-40B4-BE49-F238E27FC236}">
                <a16:creationId xmlns:a16="http://schemas.microsoft.com/office/drawing/2014/main" id="{E502EEFD-310D-4ED2-A048-B1246199C4F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5572125"/>
            <a:ext cx="139858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a:extLst>
              <a:ext uri="{FF2B5EF4-FFF2-40B4-BE49-F238E27FC236}">
                <a16:creationId xmlns:a16="http://schemas.microsoft.com/office/drawing/2014/main" id="{D7995334-2D1E-476A-9C44-FA2EFA0F4226}"/>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3"/>
              </a:buBlip>
            </a:pPr>
            <a:r>
              <a:rPr lang="en-US" altLang="en-US" sz="6400">
                <a:cs typeface="Songti SC Light" charset="0"/>
              </a:rPr>
              <a:t>What did I learn today?</a:t>
            </a:r>
          </a:p>
        </p:txBody>
      </p:sp>
      <p:sp>
        <p:nvSpPr>
          <p:cNvPr id="95235" name="Rectangle 2">
            <a:extLst>
              <a:ext uri="{FF2B5EF4-FFF2-40B4-BE49-F238E27FC236}">
                <a16:creationId xmlns:a16="http://schemas.microsoft.com/office/drawing/2014/main" id="{066D55BB-585B-427C-9024-76E315BAB454}"/>
              </a:ext>
            </a:extLst>
          </p:cNvPr>
          <p:cNvSpPr>
            <a:spLocks/>
          </p:cNvSpPr>
          <p:nvPr/>
        </p:nvSpPr>
        <p:spPr bwMode="auto">
          <a:xfrm>
            <a:off x="977900" y="2241550"/>
            <a:ext cx="119253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4"/>
              </a:buBlip>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The sounds of the letters ‘LL’</a:t>
            </a: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p:txBody>
      </p:sp>
      <p:pic>
        <p:nvPicPr>
          <p:cNvPr id="95236" name="Picture 3">
            <a:extLst>
              <a:ext uri="{FF2B5EF4-FFF2-40B4-BE49-F238E27FC236}">
                <a16:creationId xmlns:a16="http://schemas.microsoft.com/office/drawing/2014/main" id="{4F66790C-D978-4B86-ACDC-CBBE0B11F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5237" name="Picture 1">
            <a:extLst>
              <a:ext uri="{FF2B5EF4-FFF2-40B4-BE49-F238E27FC236}">
                <a16:creationId xmlns:a16="http://schemas.microsoft.com/office/drawing/2014/main" id="{C33C49F5-916D-4701-A1BF-AFFA291AA9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81900" y="4284663"/>
            <a:ext cx="2081213"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a:extLst>
              <a:ext uri="{FF2B5EF4-FFF2-40B4-BE49-F238E27FC236}">
                <a16:creationId xmlns:a16="http://schemas.microsoft.com/office/drawing/2014/main" id="{36321FB5-18EE-4CD0-BAD4-0066E927C47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06775" y="4797425"/>
            <a:ext cx="208756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E52E0D22-D9AE-41EE-BBD3-0A23FD3DA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0150" y="58674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7891" name="Rectangle 2">
            <a:extLst>
              <a:ext uri="{FF2B5EF4-FFF2-40B4-BE49-F238E27FC236}">
                <a16:creationId xmlns:a16="http://schemas.microsoft.com/office/drawing/2014/main" id="{4C6C734B-1485-42D9-B40E-7BE78553E576}"/>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4"/>
              </a:buBlip>
            </a:pPr>
            <a:r>
              <a:rPr lang="en-US" altLang="en-US" sz="6400">
                <a:cs typeface="Songti SC Light" charset="0"/>
              </a:rPr>
              <a:t>What will I learn today?</a:t>
            </a:r>
          </a:p>
        </p:txBody>
      </p:sp>
      <p:sp>
        <p:nvSpPr>
          <p:cNvPr id="37892" name="Rectangle 3">
            <a:extLst>
              <a:ext uri="{FF2B5EF4-FFF2-40B4-BE49-F238E27FC236}">
                <a16:creationId xmlns:a16="http://schemas.microsoft.com/office/drawing/2014/main" id="{A728B43A-96D1-4EEA-953B-BBC0B0CA3C45}"/>
              </a:ext>
            </a:extLst>
          </p:cNvPr>
          <p:cNvSpPr>
            <a:spLocks/>
          </p:cNvSpPr>
          <p:nvPr/>
        </p:nvSpPr>
        <p:spPr bwMode="auto">
          <a:xfrm>
            <a:off x="533400" y="2216150"/>
            <a:ext cx="119253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5"/>
              </a:buBlip>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buSzPct val="77000"/>
              <a:buFontTx/>
              <a:buBlip>
                <a:blip r:embed="rId5"/>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The sound of the letters ‘LL’</a:t>
            </a:r>
          </a:p>
          <a:p>
            <a:pPr eaLnBrk="1" hangingPunct="1">
              <a:spcBef>
                <a:spcPts val="2000"/>
              </a:spcBef>
              <a:buSzPct val="77000"/>
              <a:buFontTx/>
              <a:buBlip>
                <a:blip r:embed="rId5"/>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Writing short sentences describing myself</a:t>
            </a:r>
          </a:p>
          <a:p>
            <a:pPr eaLnBrk="1" hangingPunct="1">
              <a:spcBef>
                <a:spcPts val="2000"/>
              </a:spcBef>
              <a:buSzPct val="77000"/>
              <a:buFontTx/>
              <a:buBlip>
                <a:blip r:embed="rId5"/>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Making connections between ourselves and the world</a:t>
            </a: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p:txBody>
      </p:sp>
      <p:pic>
        <p:nvPicPr>
          <p:cNvPr id="37893" name="Picture 4">
            <a:extLst>
              <a:ext uri="{FF2B5EF4-FFF2-40B4-BE49-F238E27FC236}">
                <a16:creationId xmlns:a16="http://schemas.microsoft.com/office/drawing/2014/main" id="{FB45B561-6A6D-4030-91FB-8C2C065385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F548C872-EF5A-47AA-BBF5-B53E13080AB7}"/>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3"/>
              </a:buBlip>
            </a:pPr>
            <a:r>
              <a:rPr lang="en-US" altLang="en-US" sz="6400">
                <a:cs typeface="Songti SC Light" charset="0"/>
              </a:rPr>
              <a:t>What did I learn today?</a:t>
            </a:r>
          </a:p>
        </p:txBody>
      </p:sp>
      <p:sp>
        <p:nvSpPr>
          <p:cNvPr id="97283" name="Rectangle 3">
            <a:extLst>
              <a:ext uri="{FF2B5EF4-FFF2-40B4-BE49-F238E27FC236}">
                <a16:creationId xmlns:a16="http://schemas.microsoft.com/office/drawing/2014/main" id="{04B85840-912A-490B-9526-44ED213A95B4}"/>
              </a:ext>
            </a:extLst>
          </p:cNvPr>
          <p:cNvSpPr>
            <a:spLocks/>
          </p:cNvSpPr>
          <p:nvPr/>
        </p:nvSpPr>
        <p:spPr bwMode="auto">
          <a:xfrm>
            <a:off x="533400" y="2216150"/>
            <a:ext cx="119253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4"/>
              </a:buBlip>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Writing short sentences describing myself</a:t>
            </a: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p:txBody>
      </p:sp>
      <p:pic>
        <p:nvPicPr>
          <p:cNvPr id="97284" name="Picture 4">
            <a:extLst>
              <a:ext uri="{FF2B5EF4-FFF2-40B4-BE49-F238E27FC236}">
                <a16:creationId xmlns:a16="http://schemas.microsoft.com/office/drawing/2014/main" id="{57DBB5E1-44B4-4B31-AFAE-90F2906382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7285" name="Picture 6">
            <a:extLst>
              <a:ext uri="{FF2B5EF4-FFF2-40B4-BE49-F238E27FC236}">
                <a16:creationId xmlns:a16="http://schemas.microsoft.com/office/drawing/2014/main" id="{C4F8A156-F6BC-4C9A-8C46-B07194133A4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25975" y="4516438"/>
            <a:ext cx="374015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02454DF-16B0-4F02-B24F-780DFACDCD88}"/>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3"/>
              </a:buBlip>
            </a:pPr>
            <a:r>
              <a:rPr lang="en-US" altLang="en-US" sz="6400">
                <a:cs typeface="Songti SC Light" charset="0"/>
              </a:rPr>
              <a:t>What did I learn today?</a:t>
            </a:r>
          </a:p>
        </p:txBody>
      </p:sp>
      <p:sp>
        <p:nvSpPr>
          <p:cNvPr id="99331" name="Rectangle 3">
            <a:extLst>
              <a:ext uri="{FF2B5EF4-FFF2-40B4-BE49-F238E27FC236}">
                <a16:creationId xmlns:a16="http://schemas.microsoft.com/office/drawing/2014/main" id="{75A7B5FB-7985-4A99-8E18-4D76580C6F2B}"/>
              </a:ext>
            </a:extLst>
          </p:cNvPr>
          <p:cNvSpPr>
            <a:spLocks/>
          </p:cNvSpPr>
          <p:nvPr/>
        </p:nvSpPr>
        <p:spPr bwMode="auto">
          <a:xfrm>
            <a:off x="533400" y="2216150"/>
            <a:ext cx="119253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4"/>
              </a:buBlip>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Making connections between ourselves and the world</a:t>
            </a: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p:txBody>
      </p:sp>
      <p:pic>
        <p:nvPicPr>
          <p:cNvPr id="99332" name="Picture 4">
            <a:extLst>
              <a:ext uri="{FF2B5EF4-FFF2-40B4-BE49-F238E27FC236}">
                <a16:creationId xmlns:a16="http://schemas.microsoft.com/office/drawing/2014/main" id="{705B15A9-A2E7-4AA2-91DE-2E403D8BF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9333" name="Picture 3">
            <a:extLst>
              <a:ext uri="{FF2B5EF4-FFF2-40B4-BE49-F238E27FC236}">
                <a16:creationId xmlns:a16="http://schemas.microsoft.com/office/drawing/2014/main" id="{C0A84CE9-8112-43E0-B3F9-DF3EE02598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84" t="26381" r="39038" b="14259"/>
          <a:stretch>
            <a:fillRect/>
          </a:stretch>
        </p:blipFill>
        <p:spPr bwMode="auto">
          <a:xfrm>
            <a:off x="3910013" y="4948238"/>
            <a:ext cx="439737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B3EE8329-B5F2-4379-A614-E06691AE5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1379" name="Rectangle 2">
            <a:extLst>
              <a:ext uri="{FF2B5EF4-FFF2-40B4-BE49-F238E27FC236}">
                <a16:creationId xmlns:a16="http://schemas.microsoft.com/office/drawing/2014/main" id="{305C8117-F76B-445B-8E20-A9D553C71B01}"/>
              </a:ext>
            </a:extLst>
          </p:cNvPr>
          <p:cNvSpPr>
            <a:spLocks/>
          </p:cNvSpPr>
          <p:nvPr/>
        </p:nvSpPr>
        <p:spPr bwMode="auto">
          <a:xfrm>
            <a:off x="1270000" y="1022350"/>
            <a:ext cx="1173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4064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eaLnBrk="1" hangingPunct="1">
              <a:buFontTx/>
              <a:buBlip>
                <a:blip r:embed="rId4"/>
              </a:buBlip>
            </a:pPr>
            <a:r>
              <a:rPr lang="en-US" altLang="en-US" sz="4800"/>
              <a:t>Final Thoughts</a:t>
            </a:r>
          </a:p>
        </p:txBody>
      </p:sp>
      <p:sp>
        <p:nvSpPr>
          <p:cNvPr id="101380" name="Rectangle 3">
            <a:extLst>
              <a:ext uri="{FF2B5EF4-FFF2-40B4-BE49-F238E27FC236}">
                <a16:creationId xmlns:a16="http://schemas.microsoft.com/office/drawing/2014/main" id="{C9172923-4B74-4785-A900-CEAA327AD922}"/>
              </a:ext>
            </a:extLst>
          </p:cNvPr>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863600" indent="-6477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FontTx/>
              <a:buBlip>
                <a:blip r:embed="rId5"/>
              </a:buBlip>
            </a:pPr>
            <a:r>
              <a:rPr lang="en-US" altLang="en-US" sz="3000">
                <a:solidFill>
                  <a:srgbClr val="005A7C"/>
                </a:solidFill>
                <a:latin typeface="Century Gothic" panose="020B0502020202020204" pitchFamily="34" charset="0"/>
                <a:sym typeface="Century Gothic" panose="020B0502020202020204" pitchFamily="34" charset="0"/>
              </a:rPr>
              <a:t>Do you have any questions?</a:t>
            </a:r>
          </a:p>
          <a:p>
            <a:pPr eaLnBrk="1" hangingPunct="1">
              <a:spcBef>
                <a:spcPts val="2000"/>
              </a:spcBef>
              <a:buFontTx/>
              <a:buBlip>
                <a:blip r:embed="rId5"/>
              </a:buBlip>
            </a:pPr>
            <a:r>
              <a:rPr lang="en-US" altLang="en-US" sz="3000">
                <a:solidFill>
                  <a:srgbClr val="005A7C"/>
                </a:solidFill>
                <a:latin typeface="Century Gothic" panose="020B0502020202020204" pitchFamily="34" charset="0"/>
                <a:sym typeface="Century Gothic" panose="020B0502020202020204" pitchFamily="34" charset="0"/>
              </a:rPr>
              <a:t>Do you understand the handout?</a:t>
            </a:r>
          </a:p>
          <a:p>
            <a:pPr eaLnBrk="1" hangingPunct="1">
              <a:spcBef>
                <a:spcPts val="2000"/>
              </a:spcBef>
              <a:buSzTx/>
              <a:buFontTx/>
              <a:buNone/>
            </a:pPr>
            <a:endParaRPr lang="en-US" altLang="en-US" sz="3000">
              <a:solidFill>
                <a:srgbClr val="005A7C"/>
              </a:solidFill>
              <a:latin typeface="Century Gothic" panose="020B0502020202020204" pitchFamily="34" charset="0"/>
              <a:sym typeface="Century Gothic" panose="020B0502020202020204" pitchFamily="34" charset="0"/>
            </a:endParaRPr>
          </a:p>
        </p:txBody>
      </p:sp>
      <p:pic>
        <p:nvPicPr>
          <p:cNvPr id="101381" name="Picture 4">
            <a:extLst>
              <a:ext uri="{FF2B5EF4-FFF2-40B4-BE49-F238E27FC236}">
                <a16:creationId xmlns:a16="http://schemas.microsoft.com/office/drawing/2014/main" id="{EDC477DB-CDC5-4865-B4EE-0F66BC8EC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1382" name="Picture 5">
            <a:extLst>
              <a:ext uri="{FF2B5EF4-FFF2-40B4-BE49-F238E27FC236}">
                <a16:creationId xmlns:a16="http://schemas.microsoft.com/office/drawing/2014/main" id="{F6C3EEE6-68C0-4BFE-9F6B-507878BED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1383" name="Picture 6">
            <a:extLst>
              <a:ext uri="{FF2B5EF4-FFF2-40B4-BE49-F238E27FC236}">
                <a16:creationId xmlns:a16="http://schemas.microsoft.com/office/drawing/2014/main" id="{F39445F6-0965-48CC-80E5-CCFB4C5547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a:extLst>
              <a:ext uri="{FF2B5EF4-FFF2-40B4-BE49-F238E27FC236}">
                <a16:creationId xmlns:a16="http://schemas.microsoft.com/office/drawing/2014/main" id="{1392E30F-D7A8-4C7E-B549-E46D1CBE20AA}"/>
              </a:ext>
            </a:extLst>
          </p:cNvPr>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6400" indent="-4064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3200"/>
              </a:spcBef>
              <a:buSzPct val="77000"/>
              <a:buFontTx/>
              <a:buBlip>
                <a:blip r:embed="rId3"/>
              </a:buBlip>
            </a:pPr>
            <a:r>
              <a:rPr lang="en-US" altLang="en-US" sz="6400">
                <a:cs typeface="Songti SC Light" charset="0"/>
              </a:rPr>
              <a:t>Before next class ... </a:t>
            </a:r>
          </a:p>
        </p:txBody>
      </p:sp>
      <p:sp>
        <p:nvSpPr>
          <p:cNvPr id="103427" name="Rectangle 2">
            <a:extLst>
              <a:ext uri="{FF2B5EF4-FFF2-40B4-BE49-F238E27FC236}">
                <a16:creationId xmlns:a16="http://schemas.microsoft.com/office/drawing/2014/main" id="{71298846-BCEE-4049-989D-567A8959DE50}"/>
              </a:ext>
            </a:extLst>
          </p:cNvPr>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863600" indent="-647700">
              <a:defRPr sz="3600">
                <a:solidFill>
                  <a:srgbClr val="004E74"/>
                </a:solidFill>
                <a:latin typeface="Georgia" panose="02040502050405020303" pitchFamily="18" charset="0"/>
                <a:cs typeface="Songti SC Regular" charset="0"/>
                <a:sym typeface="Georgia" panose="02040502050405020303" pitchFamily="18" charset="0"/>
              </a:defRPr>
            </a:lvl1pPr>
            <a:lvl2pPr marL="742950" indent="-285750">
              <a:defRPr sz="3600">
                <a:solidFill>
                  <a:srgbClr val="004E74"/>
                </a:solidFill>
                <a:latin typeface="Georgia" panose="02040502050405020303" pitchFamily="18" charset="0"/>
                <a:cs typeface="Songti SC Regular" charset="0"/>
                <a:sym typeface="Georgia" panose="02040502050405020303" pitchFamily="18" charset="0"/>
              </a:defRPr>
            </a:lvl2pPr>
            <a:lvl3pPr marL="1143000" indent="-228600">
              <a:defRPr sz="3600">
                <a:solidFill>
                  <a:srgbClr val="004E74"/>
                </a:solidFill>
                <a:latin typeface="Georgia" panose="02040502050405020303" pitchFamily="18" charset="0"/>
                <a:cs typeface="Songti SC Regular" charset="0"/>
                <a:sym typeface="Georgia" panose="02040502050405020303" pitchFamily="18" charset="0"/>
              </a:defRPr>
            </a:lvl3pPr>
            <a:lvl4pPr marL="1600200" indent="-228600">
              <a:defRPr sz="3600">
                <a:solidFill>
                  <a:srgbClr val="004E74"/>
                </a:solidFill>
                <a:latin typeface="Georgia" panose="02040502050405020303" pitchFamily="18" charset="0"/>
                <a:cs typeface="Songti SC Regular" charset="0"/>
                <a:sym typeface="Georgia" panose="02040502050405020303" pitchFamily="18" charset="0"/>
              </a:defRPr>
            </a:lvl4pPr>
            <a:lvl5pPr marL="2057400" indent="-228600">
              <a:defRPr sz="3600">
                <a:solidFill>
                  <a:srgbClr val="004E74"/>
                </a:solidFill>
                <a:latin typeface="Georgia" panose="02040502050405020303" pitchFamily="18" charset="0"/>
                <a:cs typeface="Songti SC Regular" charset="0"/>
                <a:sym typeface="Georgia" panose="02040502050405020303" pitchFamily="18" charset="0"/>
              </a:defRPr>
            </a:lvl5pPr>
            <a:lvl6pPr marL="25146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6pPr>
            <a:lvl7pPr marL="29718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7pPr>
            <a:lvl8pPr marL="34290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8pPr>
            <a:lvl9pPr marL="3886200" indent="-228600" eaLnBrk="0" fontAlgn="base" hangingPunct="0">
              <a:spcBef>
                <a:spcPct val="0"/>
              </a:spcBef>
              <a:spcAft>
                <a:spcPct val="0"/>
              </a:spcAft>
              <a:defRPr sz="3600">
                <a:solidFill>
                  <a:srgbClr val="004E74"/>
                </a:solidFill>
                <a:latin typeface="Georgia" panose="02040502050405020303" pitchFamily="18" charset="0"/>
                <a:cs typeface="Songti SC Regular" charset="0"/>
                <a:sym typeface="Georgia" panose="02040502050405020303" pitchFamily="18" charset="0"/>
              </a:defRPr>
            </a:lvl9pPr>
          </a:lstStyle>
          <a:p>
            <a:pPr eaLnBrk="1" hangingPunct="1">
              <a:spcBef>
                <a:spcPts val="2000"/>
              </a:spcBef>
              <a:buSzPct val="77000"/>
              <a:buFontTx/>
              <a:buBlip>
                <a:blip r:embed="rId4"/>
              </a:buBlip>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Listen and read along with the ‘Sally’s Balloon Adventure’ book</a:t>
            </a: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Read book to yourself and to your family/friends</a:t>
            </a: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Complete the worksheet </a:t>
            </a:r>
          </a:p>
          <a:p>
            <a:pPr eaLnBrk="1" hangingPunct="1">
              <a:spcBef>
                <a:spcPts val="2000"/>
              </a:spcBef>
              <a:buSzPct val="77000"/>
              <a:buFontTx/>
              <a:buBlip>
                <a:blip r:embed="rId4"/>
              </a:buBlip>
            </a:pPr>
            <a:r>
              <a:rPr lang="en-US" altLang="en-US" sz="3000">
                <a:solidFill>
                  <a:srgbClr val="005A7C"/>
                </a:solidFill>
                <a:latin typeface="Century Gothic" panose="020B0502020202020204" pitchFamily="34" charset="0"/>
                <a:cs typeface="Songti SC Light" charset="0"/>
                <a:sym typeface="Century Gothic" panose="020B0502020202020204" pitchFamily="34" charset="0"/>
              </a:rPr>
              <a:t>Practice writing new vocabulary words</a:t>
            </a:r>
          </a:p>
          <a:p>
            <a:pPr eaLnBrk="1" hangingPunct="1">
              <a:spcBef>
                <a:spcPts val="2000"/>
              </a:spcBef>
              <a:buSzPct val="77000"/>
              <a:buFontTx/>
              <a:buBlip>
                <a:blip r:embed="rId4"/>
              </a:buBlip>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a:p>
            <a:pPr eaLnBrk="1" hangingPunct="1">
              <a:spcBef>
                <a:spcPts val="2000"/>
              </a:spcBef>
            </a:pPr>
            <a:endParaRPr lang="en-US" altLang="en-US" sz="3000">
              <a:solidFill>
                <a:srgbClr val="005A7C"/>
              </a:solidFill>
              <a:latin typeface="Century Gothic" panose="020B0502020202020204" pitchFamily="34" charset="0"/>
              <a:cs typeface="Songti SC Light" charset="0"/>
              <a:sym typeface="Century Gothic" panose="020B0502020202020204" pitchFamily="34" charset="0"/>
            </a:endParaRPr>
          </a:p>
        </p:txBody>
      </p:sp>
      <p:pic>
        <p:nvPicPr>
          <p:cNvPr id="103428" name="Picture 3">
            <a:extLst>
              <a:ext uri="{FF2B5EF4-FFF2-40B4-BE49-F238E27FC236}">
                <a16:creationId xmlns:a16="http://schemas.microsoft.com/office/drawing/2014/main" id="{0011C59D-8DC1-4B68-991D-BE23FBDDE5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3429" name="Picture 4">
            <a:extLst>
              <a:ext uri="{FF2B5EF4-FFF2-40B4-BE49-F238E27FC236}">
                <a16:creationId xmlns:a16="http://schemas.microsoft.com/office/drawing/2014/main" id="{C1A39687-0D80-4342-939F-DE37F24DD5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a:extLst>
              <a:ext uri="{FF2B5EF4-FFF2-40B4-BE49-F238E27FC236}">
                <a16:creationId xmlns:a16="http://schemas.microsoft.com/office/drawing/2014/main" id="{74EE3503-7D7E-443D-AD18-799BBB71B651}"/>
              </a:ext>
            </a:extLst>
          </p:cNvPr>
          <p:cNvSpPr>
            <a:spLocks/>
          </p:cNvSpPr>
          <p:nvPr/>
        </p:nvSpPr>
        <p:spPr bwMode="auto">
          <a:xfrm>
            <a:off x="1155700" y="625475"/>
            <a:ext cx="7772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marL="4064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eaLnBrk="1" hangingPunct="1">
              <a:buFontTx/>
              <a:buBlip>
                <a:blip r:embed="rId2"/>
              </a:buBlip>
            </a:pPr>
            <a:r>
              <a:rPr lang="en-US" altLang="en-US" sz="5400"/>
              <a:t>What is in this suitcase?</a:t>
            </a:r>
          </a:p>
        </p:txBody>
      </p:sp>
      <p:pic>
        <p:nvPicPr>
          <p:cNvPr id="105475" name="Picture 2">
            <a:extLst>
              <a:ext uri="{FF2B5EF4-FFF2-40B4-BE49-F238E27FC236}">
                <a16:creationId xmlns:a16="http://schemas.microsoft.com/office/drawing/2014/main" id="{0E1E8E07-752D-4EDA-9115-D6E47F4B8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5476" name="Picture 2">
            <a:extLst>
              <a:ext uri="{FF2B5EF4-FFF2-40B4-BE49-F238E27FC236}">
                <a16:creationId xmlns:a16="http://schemas.microsoft.com/office/drawing/2014/main" id="{19677953-C08F-4D01-80C6-9E5E826C31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2088" y="2716213"/>
            <a:ext cx="10010775"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a:extLst>
              <a:ext uri="{FF2B5EF4-FFF2-40B4-BE49-F238E27FC236}">
                <a16:creationId xmlns:a16="http://schemas.microsoft.com/office/drawing/2014/main" id="{F288A4EC-21ED-4418-BD8F-769A4FEDFC12}"/>
              </a:ext>
            </a:extLst>
          </p:cNvPr>
          <p:cNvSpPr>
            <a:spLocks/>
          </p:cNvSpPr>
          <p:nvPr/>
        </p:nvSpPr>
        <p:spPr bwMode="auto">
          <a:xfrm>
            <a:off x="1155700" y="625475"/>
            <a:ext cx="2746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marL="4064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eaLnBrk="1" hangingPunct="1">
              <a:buFontTx/>
              <a:buBlip>
                <a:blip r:embed="rId2"/>
              </a:buBlip>
            </a:pPr>
            <a:r>
              <a:rPr lang="en-US" altLang="en-US" sz="5400"/>
              <a:t>France!</a:t>
            </a:r>
          </a:p>
        </p:txBody>
      </p:sp>
      <p:pic>
        <p:nvPicPr>
          <p:cNvPr id="106499" name="Picture 2">
            <a:extLst>
              <a:ext uri="{FF2B5EF4-FFF2-40B4-BE49-F238E27FC236}">
                <a16:creationId xmlns:a16="http://schemas.microsoft.com/office/drawing/2014/main" id="{CB5014C9-0811-4B07-91E7-5BE2DEE2C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6500" name="Picture 1">
            <a:extLst>
              <a:ext uri="{FF2B5EF4-FFF2-40B4-BE49-F238E27FC236}">
                <a16:creationId xmlns:a16="http://schemas.microsoft.com/office/drawing/2014/main" id="{0FB7F2F7-36A2-477B-917A-3790D0ABE1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6550" y="2716213"/>
            <a:ext cx="9958388"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a:extLst>
              <a:ext uri="{FF2B5EF4-FFF2-40B4-BE49-F238E27FC236}">
                <a16:creationId xmlns:a16="http://schemas.microsoft.com/office/drawing/2014/main" id="{8AD1102A-0E61-46E5-97F7-3B2509A2C6AA}"/>
              </a:ext>
            </a:extLst>
          </p:cNvPr>
          <p:cNvSpPr>
            <a:spLocks/>
          </p:cNvSpPr>
          <p:nvPr/>
        </p:nvSpPr>
        <p:spPr bwMode="auto">
          <a:xfrm>
            <a:off x="1155700" y="625475"/>
            <a:ext cx="43767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marL="4064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1pPr>
            <a:lvl2pPr marL="736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2pPr>
            <a:lvl3pPr marL="1117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3pPr>
            <a:lvl4pPr marL="1498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4pPr>
            <a:lvl5pPr marL="1879600" indent="-406400">
              <a:spcBef>
                <a:spcPts val="3200"/>
              </a:spcBef>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5pPr>
            <a:lvl6pPr marL="23368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6pPr>
            <a:lvl7pPr marL="27940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7pPr>
            <a:lvl8pPr marL="32512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8pPr>
            <a:lvl9pPr marL="3708400" indent="-406400" eaLnBrk="0" fontAlgn="base" hangingPunct="0">
              <a:spcBef>
                <a:spcPts val="3200"/>
              </a:spcBef>
              <a:spcAft>
                <a:spcPct val="0"/>
              </a:spcAft>
              <a:buSzPct val="77000"/>
              <a:buChar char="•"/>
              <a:defRPr sz="3600">
                <a:solidFill>
                  <a:schemeClr val="tx1"/>
                </a:solidFill>
                <a:latin typeface="Georgia" panose="02040502050405020303" pitchFamily="18" charset="0"/>
                <a:cs typeface="Songti SC Regular" charset="0"/>
                <a:sym typeface="Georgia" panose="02040502050405020303" pitchFamily="18" charset="0"/>
              </a:defRPr>
            </a:lvl9pPr>
          </a:lstStyle>
          <a:p>
            <a:pPr eaLnBrk="1" hangingPunct="1">
              <a:buFontTx/>
              <a:buBlip>
                <a:blip r:embed="rId2"/>
              </a:buBlip>
            </a:pPr>
            <a:r>
              <a:rPr lang="en-US" altLang="en-US" sz="5400"/>
              <a:t>Eiffel Tower!</a:t>
            </a:r>
          </a:p>
        </p:txBody>
      </p:sp>
      <p:pic>
        <p:nvPicPr>
          <p:cNvPr id="107523" name="Picture 2">
            <a:extLst>
              <a:ext uri="{FF2B5EF4-FFF2-40B4-BE49-F238E27FC236}">
                <a16:creationId xmlns:a16="http://schemas.microsoft.com/office/drawing/2014/main" id="{664C9C7F-BE04-4931-BA4A-3AEED680E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7524" name="Picture 1">
            <a:extLst>
              <a:ext uri="{FF2B5EF4-FFF2-40B4-BE49-F238E27FC236}">
                <a16:creationId xmlns:a16="http://schemas.microsoft.com/office/drawing/2014/main" id="{E6AAC688-74C4-461B-B745-2FC50C590A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1225" y="2860675"/>
            <a:ext cx="8713788"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45A4080-906B-4FEA-B5DA-194C8AE2F67F}"/>
              </a:ext>
            </a:extLst>
          </p:cNvPr>
          <p:cNvSpPr>
            <a:spLocks/>
          </p:cNvSpPr>
          <p:nvPr/>
        </p:nvSpPr>
        <p:spPr bwMode="auto">
          <a:xfrm>
            <a:off x="2003425" y="3868738"/>
            <a:ext cx="8856663" cy="1871662"/>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Let’s learn about each other!</a:t>
            </a:r>
          </a:p>
        </p:txBody>
      </p:sp>
      <p:pic>
        <p:nvPicPr>
          <p:cNvPr id="39939" name="Picture 2">
            <a:extLst>
              <a:ext uri="{FF2B5EF4-FFF2-40B4-BE49-F238E27FC236}">
                <a16:creationId xmlns:a16="http://schemas.microsoft.com/office/drawing/2014/main" id="{0115A0D4-124C-40D2-9103-C03A09DC44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412750"/>
            <a:ext cx="105171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
            <a:extLst>
              <a:ext uri="{FF2B5EF4-FFF2-40B4-BE49-F238E27FC236}">
                <a16:creationId xmlns:a16="http://schemas.microsoft.com/office/drawing/2014/main" id="{E783441C-DE2E-4CE5-9F24-77EC88D97A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4063" y="6100763"/>
            <a:ext cx="6275387"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00DA777-8359-4A0F-86A6-F82983D5101D}"/>
              </a:ext>
            </a:extLst>
          </p:cNvPr>
          <p:cNvSpPr>
            <a:spLocks/>
          </p:cNvSpPr>
          <p:nvPr/>
        </p:nvSpPr>
        <p:spPr bwMode="auto">
          <a:xfrm>
            <a:off x="1498600" y="3905250"/>
            <a:ext cx="9866313" cy="1871663"/>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My </a:t>
            </a:r>
            <a:r>
              <a:rPr lang="en-US" altLang="en-US" sz="4800" dirty="0" err="1">
                <a:solidFill>
                  <a:srgbClr val="005A7C"/>
                </a:solidFill>
                <a:latin typeface="Century Gothic" charset="0"/>
                <a:ea typeface="Century Gothic" charset="0"/>
                <a:cs typeface="Century Gothic" charset="0"/>
                <a:sym typeface="Century Gothic" charset="0"/>
              </a:rPr>
              <a:t>favourite</a:t>
            </a:r>
            <a:r>
              <a:rPr lang="en-US" altLang="en-US" sz="4800" dirty="0">
                <a:solidFill>
                  <a:srgbClr val="005A7C"/>
                </a:solidFill>
                <a:latin typeface="Century Gothic" charset="0"/>
                <a:ea typeface="Century Gothic" charset="0"/>
                <a:cs typeface="Century Gothic" charset="0"/>
                <a:sym typeface="Century Gothic" charset="0"/>
              </a:rPr>
              <a:t> </a:t>
            </a:r>
            <a:r>
              <a:rPr lang="en-US" altLang="en-US" sz="4800" dirty="0" err="1">
                <a:solidFill>
                  <a:srgbClr val="005A7C"/>
                </a:solidFill>
                <a:latin typeface="Century Gothic" charset="0"/>
                <a:ea typeface="Century Gothic" charset="0"/>
                <a:cs typeface="Century Gothic" charset="0"/>
                <a:sym typeface="Century Gothic" charset="0"/>
              </a:rPr>
              <a:t>colour</a:t>
            </a:r>
            <a:r>
              <a:rPr lang="en-US" altLang="en-US" sz="4800" dirty="0">
                <a:solidFill>
                  <a:srgbClr val="005A7C"/>
                </a:solidFill>
                <a:latin typeface="Century Gothic" charset="0"/>
                <a:ea typeface="Century Gothic" charset="0"/>
                <a:cs typeface="Century Gothic" charset="0"/>
                <a:sym typeface="Century Gothic" charset="0"/>
              </a:rPr>
              <a:t> is __________.</a:t>
            </a:r>
          </a:p>
        </p:txBody>
      </p:sp>
      <p:pic>
        <p:nvPicPr>
          <p:cNvPr id="40963" name="Picture 3">
            <a:extLst>
              <a:ext uri="{FF2B5EF4-FFF2-40B4-BE49-F238E27FC236}">
                <a16:creationId xmlns:a16="http://schemas.microsoft.com/office/drawing/2014/main" id="{74EA8529-E45B-4406-B30E-6B15E01C00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412750"/>
            <a:ext cx="105171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1">
            <a:extLst>
              <a:ext uri="{FF2B5EF4-FFF2-40B4-BE49-F238E27FC236}">
                <a16:creationId xmlns:a16="http://schemas.microsoft.com/office/drawing/2014/main" id="{F15DC204-CE4B-4032-BAAC-F95944B7EF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6172200"/>
            <a:ext cx="75819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F42C8B8-EE7C-454E-B269-0910C1D2C1EA}"/>
              </a:ext>
            </a:extLst>
          </p:cNvPr>
          <p:cNvSpPr>
            <a:spLocks/>
          </p:cNvSpPr>
          <p:nvPr/>
        </p:nvSpPr>
        <p:spPr bwMode="auto">
          <a:xfrm>
            <a:off x="1498600" y="4229100"/>
            <a:ext cx="9866313" cy="1871663"/>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My </a:t>
            </a:r>
            <a:r>
              <a:rPr lang="en-US" altLang="en-US" sz="4800" dirty="0" err="1">
                <a:solidFill>
                  <a:srgbClr val="005A7C"/>
                </a:solidFill>
                <a:latin typeface="Century Gothic" charset="0"/>
                <a:ea typeface="Century Gothic" charset="0"/>
                <a:cs typeface="Century Gothic" charset="0"/>
                <a:sym typeface="Century Gothic" charset="0"/>
              </a:rPr>
              <a:t>favourite</a:t>
            </a:r>
            <a:r>
              <a:rPr lang="en-US" altLang="en-US" sz="4800" dirty="0">
                <a:solidFill>
                  <a:srgbClr val="005A7C"/>
                </a:solidFill>
                <a:latin typeface="Century Gothic" charset="0"/>
                <a:ea typeface="Century Gothic" charset="0"/>
                <a:cs typeface="Century Gothic" charset="0"/>
                <a:sym typeface="Century Gothic" charset="0"/>
              </a:rPr>
              <a:t> food is ___________. </a:t>
            </a:r>
          </a:p>
        </p:txBody>
      </p:sp>
      <p:pic>
        <p:nvPicPr>
          <p:cNvPr id="41987" name="Picture 3">
            <a:extLst>
              <a:ext uri="{FF2B5EF4-FFF2-40B4-BE49-F238E27FC236}">
                <a16:creationId xmlns:a16="http://schemas.microsoft.com/office/drawing/2014/main" id="{C0A83E06-0EB6-4A1E-BA08-E38EDBDFA5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412750"/>
            <a:ext cx="105171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
            <a:extLst>
              <a:ext uri="{FF2B5EF4-FFF2-40B4-BE49-F238E27FC236}">
                <a16:creationId xmlns:a16="http://schemas.microsoft.com/office/drawing/2014/main" id="{D65BFE0D-1C67-4333-85CD-B45EBE547C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7180263"/>
            <a:ext cx="32607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a:extLst>
              <a:ext uri="{FF2B5EF4-FFF2-40B4-BE49-F238E27FC236}">
                <a16:creationId xmlns:a16="http://schemas.microsoft.com/office/drawing/2014/main" id="{40673609-6656-4269-92F4-FAA54C5D15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50425" y="6764338"/>
            <a:ext cx="23114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a:extLst>
              <a:ext uri="{FF2B5EF4-FFF2-40B4-BE49-F238E27FC236}">
                <a16:creationId xmlns:a16="http://schemas.microsoft.com/office/drawing/2014/main" id="{D747ACE0-A05A-4820-9628-1848540C1C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33975" y="6821488"/>
            <a:ext cx="315912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CF73DFFB-3730-40CF-9ADC-6FCC061D1F1C}"/>
              </a:ext>
            </a:extLst>
          </p:cNvPr>
          <p:cNvSpPr>
            <a:spLocks/>
          </p:cNvSpPr>
          <p:nvPr/>
        </p:nvSpPr>
        <p:spPr bwMode="auto">
          <a:xfrm>
            <a:off x="2398713" y="3797300"/>
            <a:ext cx="8066087" cy="1871663"/>
          </a:xfrm>
          <a:prstGeom prst="rect">
            <a:avLst/>
          </a:prstGeom>
          <a:noFill/>
          <a:ln w="12700" cap="flat">
            <a:solidFill>
              <a:schemeClr val="accent1">
                <a:lumMod val="40000"/>
                <a:lumOff val="60000"/>
              </a:schemeClr>
            </a:solidFill>
            <a:prstDash val="sysDash"/>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nchor="ctr"/>
          <a:lstStyle>
            <a:lvl1pPr algn="l">
              <a:defRPr sz="1200">
                <a:solidFill>
                  <a:schemeClr val="tx1"/>
                </a:solidFill>
                <a:latin typeface="Georgia" charset="0"/>
              </a:defRPr>
            </a:lvl1pPr>
            <a:lvl2pPr algn="l">
              <a:defRPr sz="1200">
                <a:solidFill>
                  <a:schemeClr val="tx1"/>
                </a:solidFill>
                <a:latin typeface="Georgia" charset="0"/>
              </a:defRPr>
            </a:lvl2pPr>
            <a:lvl3pPr algn="l">
              <a:defRPr sz="1200">
                <a:solidFill>
                  <a:schemeClr val="tx1"/>
                </a:solidFill>
                <a:latin typeface="Georgia" charset="0"/>
              </a:defRPr>
            </a:lvl3pPr>
            <a:lvl4pPr algn="l">
              <a:defRPr sz="1200">
                <a:solidFill>
                  <a:schemeClr val="tx1"/>
                </a:solidFill>
                <a:latin typeface="Georgia" charset="0"/>
              </a:defRPr>
            </a:lvl4pPr>
            <a:lvl5pPr algn="l">
              <a:defRPr sz="1200">
                <a:solidFill>
                  <a:schemeClr val="tx1"/>
                </a:solidFill>
                <a:latin typeface="Georgia" charset="0"/>
              </a:defRPr>
            </a:lvl5pPr>
            <a:lvl6pPr fontAlgn="base">
              <a:spcBef>
                <a:spcPct val="0"/>
              </a:spcBef>
              <a:spcAft>
                <a:spcPct val="0"/>
              </a:spcAft>
              <a:defRPr sz="1200">
                <a:solidFill>
                  <a:schemeClr val="tx1"/>
                </a:solidFill>
                <a:latin typeface="Georgia" charset="0"/>
              </a:defRPr>
            </a:lvl6pPr>
            <a:lvl7pPr fontAlgn="base">
              <a:spcBef>
                <a:spcPct val="0"/>
              </a:spcBef>
              <a:spcAft>
                <a:spcPct val="0"/>
              </a:spcAft>
              <a:defRPr sz="1200">
                <a:solidFill>
                  <a:schemeClr val="tx1"/>
                </a:solidFill>
                <a:latin typeface="Georgia" charset="0"/>
              </a:defRPr>
            </a:lvl7pPr>
            <a:lvl8pPr fontAlgn="base">
              <a:spcBef>
                <a:spcPct val="0"/>
              </a:spcBef>
              <a:spcAft>
                <a:spcPct val="0"/>
              </a:spcAft>
              <a:defRPr sz="1200">
                <a:solidFill>
                  <a:schemeClr val="tx1"/>
                </a:solidFill>
                <a:latin typeface="Georgia" charset="0"/>
              </a:defRPr>
            </a:lvl8pPr>
            <a:lvl9pPr fontAlgn="base">
              <a:spcBef>
                <a:spcPct val="0"/>
              </a:spcBef>
              <a:spcAft>
                <a:spcPct val="0"/>
              </a:spcAft>
              <a:defRPr sz="1200">
                <a:solidFill>
                  <a:schemeClr val="tx1"/>
                </a:solidFill>
                <a:latin typeface="Georgia" charset="0"/>
              </a:defRPr>
            </a:lvl9pPr>
          </a:lstStyle>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I have_____ brothers and </a:t>
            </a:r>
          </a:p>
          <a:p>
            <a:pPr eaLnBrk="1" hangingPunct="1">
              <a:spcBef>
                <a:spcPts val="2000"/>
              </a:spcBef>
              <a:defRPr/>
            </a:pPr>
            <a:r>
              <a:rPr lang="en-US" altLang="en-US" sz="4800" dirty="0">
                <a:solidFill>
                  <a:srgbClr val="005A7C"/>
                </a:solidFill>
                <a:latin typeface="Century Gothic" charset="0"/>
                <a:ea typeface="Century Gothic" charset="0"/>
                <a:cs typeface="Century Gothic" charset="0"/>
                <a:sym typeface="Century Gothic" charset="0"/>
              </a:rPr>
              <a:t> _____ sisters. </a:t>
            </a:r>
          </a:p>
        </p:txBody>
      </p:sp>
      <p:pic>
        <p:nvPicPr>
          <p:cNvPr id="43011" name="Picture 3">
            <a:extLst>
              <a:ext uri="{FF2B5EF4-FFF2-40B4-BE49-F238E27FC236}">
                <a16:creationId xmlns:a16="http://schemas.microsoft.com/office/drawing/2014/main" id="{F1EE2EA7-521B-42DE-B627-FB87DBBC1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412750"/>
            <a:ext cx="105171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
            <a:extLst>
              <a:ext uri="{FF2B5EF4-FFF2-40B4-BE49-F238E27FC236}">
                <a16:creationId xmlns:a16="http://schemas.microsoft.com/office/drawing/2014/main" id="{281133D8-06B4-46A8-8054-EFF9C22992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5956300"/>
            <a:ext cx="3382963"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itle &amp; Bullets - Righ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Righ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Title &amp; Bullets - Left">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Left">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Photo - Horizont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Horizont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 To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 Top">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Blank">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amp; Bullets">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lank">
  <a:themeElements>
    <a:clrScheme name="">
      <a:dk1>
        <a:srgbClr val="422E1F"/>
      </a:dk1>
      <a:lt1>
        <a:srgbClr val="BDD1E0"/>
      </a:lt1>
      <a:dk2>
        <a:srgbClr val="000000"/>
      </a:dk2>
      <a:lt2>
        <a:srgbClr val="808080"/>
      </a:lt2>
      <a:accent1>
        <a:srgbClr val="0091CE"/>
      </a:accent1>
      <a:accent2>
        <a:srgbClr val="333399"/>
      </a:accent2>
      <a:accent3>
        <a:srgbClr val="DBE5ED"/>
      </a:accent3>
      <a:accent4>
        <a:srgbClr val="372619"/>
      </a:accent4>
      <a:accent5>
        <a:srgbClr val="AAC7E3"/>
      </a:accent5>
      <a:accent6>
        <a:srgbClr val="2D2D8A"/>
      </a:accent6>
      <a:hlink>
        <a:srgbClr val="009999"/>
      </a:hlink>
      <a:folHlink>
        <a:srgbClr val="99CC00"/>
      </a:folHlink>
    </a:clrScheme>
    <a:fontScheme name="Blank">
      <a:majorFont>
        <a:latin typeface="System Font Regular"/>
        <a:ea typeface=".PingFang SC Regular"/>
        <a:cs typeface=".PingFang SC Regular"/>
      </a:majorFont>
      <a:minorFont>
        <a:latin typeface="System Font Regular"/>
        <a:ea typeface=".PingFang SC Regular"/>
        <a:cs typeface=".PingFang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hoto - 3 Up">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3 Up">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3 U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hoto - Vertical">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Photo - Vertical">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a:ln>
              <a:noFill/>
            </a:ln>
            <a:solidFill>
              <a:srgbClr val="004E74"/>
            </a:solidFill>
            <a:effectLst/>
            <a:latin typeface="Georgia" charset="0"/>
            <a:ea typeface="Songti SC Regular" charset="-122"/>
            <a:cs typeface="Songti SC Regular" charset="-122"/>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Pages>0</Pages>
  <Words>1557</Words>
  <Characters>0</Characters>
  <Application>Microsoft Office PowerPoint</Application>
  <PresentationFormat>Custom</PresentationFormat>
  <Lines>0</Lines>
  <Paragraphs>172</Paragraphs>
  <Slides>56</Slides>
  <Notes>21</Notes>
  <HiddenSlides>0</HiddenSlides>
  <MMClips>2</MMClips>
  <ScaleCrop>false</ScaleCrop>
  <HeadingPairs>
    <vt:vector size="6" baseType="variant">
      <vt:variant>
        <vt:lpstr>Fonts Used</vt:lpstr>
      </vt:variant>
      <vt:variant>
        <vt:i4>19</vt:i4>
      </vt:variant>
      <vt:variant>
        <vt:lpstr>Theme</vt:lpstr>
      </vt:variant>
      <vt:variant>
        <vt:i4>27</vt:i4>
      </vt:variant>
      <vt:variant>
        <vt:lpstr>Slide Titles</vt:lpstr>
      </vt:variant>
      <vt:variant>
        <vt:i4>56</vt:i4>
      </vt:variant>
    </vt:vector>
  </HeadingPairs>
  <TitlesOfParts>
    <vt:vector size="102" baseType="lpstr">
      <vt:lpstr>Yu Gothic</vt:lpstr>
      <vt:lpstr>.PingFang SC Regular</vt:lpstr>
      <vt:lpstr>Al Bayan</vt:lpstr>
      <vt:lpstr>Arial</vt:lpstr>
      <vt:lpstr>Century Gothic</vt:lpstr>
      <vt:lpstr>Chalkboard</vt:lpstr>
      <vt:lpstr>Georgia</vt:lpstr>
      <vt:lpstr>Georgia Bold</vt:lpstr>
      <vt:lpstr>Georgia Italic</vt:lpstr>
      <vt:lpstr>Kaiti SC Regular</vt:lpstr>
      <vt:lpstr>Lucida Grande</vt:lpstr>
      <vt:lpstr>Marker Felt</vt:lpstr>
      <vt:lpstr>Party LET</vt:lpstr>
      <vt:lpstr>Savoye LET Plain:1.0</vt:lpstr>
      <vt:lpstr>Songti SC Light</vt:lpstr>
      <vt:lpstr>Songti SC Regular</vt:lpstr>
      <vt:lpstr>System Font Bold</vt:lpstr>
      <vt:lpstr>System Font Regular</vt:lpstr>
      <vt:lpstr>ヒラギノ角ゴ Pro W6</vt:lpstr>
      <vt:lpstr>Title &amp; Subtitle</vt:lpstr>
      <vt:lpstr>Photo - Horizontal</vt:lpstr>
      <vt:lpstr>Title - Top</vt:lpstr>
      <vt:lpstr>Title - Top</vt:lpstr>
      <vt:lpstr>Blank</vt:lpstr>
      <vt:lpstr>Title &amp; Bullets</vt:lpstr>
      <vt:lpstr>Blank</vt:lpstr>
      <vt:lpstr>Photo - 3 Up</vt:lpstr>
      <vt:lpstr>Photo - Vertical</vt:lpstr>
      <vt:lpstr>Title &amp; Bullets - Right</vt:lpstr>
      <vt:lpstr>Title &amp; Subtitle - Photo</vt:lpstr>
      <vt:lpstr>Bullets</vt:lpstr>
      <vt:lpstr>Title &amp; Bullets - 2 Column</vt:lpstr>
      <vt:lpstr>Title, Bullets &amp; Photo</vt:lpstr>
      <vt:lpstr>Title &amp; Subtitle</vt:lpstr>
      <vt:lpstr>Title - Center</vt:lpstr>
      <vt:lpstr>Title &amp; Bullets</vt:lpstr>
      <vt:lpstr>Blank</vt:lpstr>
      <vt:lpstr>Title - Top</vt:lpstr>
      <vt:lpstr>Title &amp; Bullets - Right</vt:lpstr>
      <vt:lpstr>Title &amp; Bullets - Left</vt:lpstr>
      <vt:lpstr>Title &amp; Bullets - 2 Column</vt:lpstr>
      <vt:lpstr>Title, Bullets &amp; Photo</vt:lpstr>
      <vt:lpstr>Photo - Vertical</vt:lpstr>
      <vt:lpstr>Bullets</vt:lpstr>
      <vt:lpstr>Title &amp; Bullets - Left</vt:lpstr>
      <vt:lpstr>Photo - Horizontal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Odd Word Out Game!</vt:lpstr>
      <vt:lpstr>Odd Word Out 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letters! -&gt; ‘LL’</vt:lpstr>
      <vt:lpstr>Today’s letters! -&gt; ‘LL’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Lakshmi Priya</cp:lastModifiedBy>
  <cp:revision>12</cp:revision>
  <dcterms:modified xsi:type="dcterms:W3CDTF">2018-06-15T16:53:14Z</dcterms:modified>
</cp:coreProperties>
</file>