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13004800" cy="97536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34993-0DFA-443C-9DF8-F39EF95FDCD0}" type="datetimeFigureOut">
              <a:rPr lang="en-CA" smtClean="0"/>
              <a:t>2018-06-11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15BA2-5534-4A2A-9F75-3E3627D058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931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38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0268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5079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24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456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7635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06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2402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947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1601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74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3740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630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0884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61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53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066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702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357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9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62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3277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55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079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42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5BA2-5534-4A2A-9F75-3E3627D0580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17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42014" y="2327909"/>
            <a:ext cx="6720771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1F1F1F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7D3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7D3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695700" y="7721600"/>
            <a:ext cx="8889998" cy="2024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66700" y="0"/>
            <a:ext cx="7619998" cy="2065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8100" y="1993901"/>
            <a:ext cx="12928600" cy="190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437D3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7621" y="318769"/>
            <a:ext cx="9769557" cy="2214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437D3C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32000" y="2590800"/>
            <a:ext cx="8940800" cy="5797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jpg"/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9.png"/><Relationship Id="rId5" Type="http://schemas.openxmlformats.org/officeDocument/2006/relationships/image" Target="../media/image8.png"/><Relationship Id="rId10" Type="http://schemas.openxmlformats.org/officeDocument/2006/relationships/image" Target="../media/image78.png"/><Relationship Id="rId4" Type="http://schemas.openxmlformats.org/officeDocument/2006/relationships/image" Target="../media/image7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3" Type="http://schemas.openxmlformats.org/officeDocument/2006/relationships/image" Target="../media/image1.jpg"/><Relationship Id="rId21" Type="http://schemas.openxmlformats.org/officeDocument/2006/relationships/image" Target="../media/image34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19" Type="http://schemas.openxmlformats.org/officeDocument/2006/relationships/image" Target="../media/image32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Relationship Id="rId2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7700" y="1371601"/>
            <a:ext cx="2819398" cy="1465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80466" y="3152648"/>
            <a:ext cx="5638165" cy="17068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5"/>
              </a:spcBef>
            </a:pPr>
            <a:r>
              <a:rPr sz="9600" spc="-595" dirty="0">
                <a:solidFill>
                  <a:srgbClr val="47CCFC"/>
                </a:solidFill>
                <a:latin typeface="Palatino Linotype"/>
                <a:cs typeface="Palatino Linotype"/>
              </a:rPr>
              <a:t>Adventures</a:t>
            </a:r>
            <a:endParaRPr sz="96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6700" y="6819900"/>
            <a:ext cx="2362198" cy="888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6744" y="596901"/>
            <a:ext cx="58953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5" dirty="0">
                <a:solidFill>
                  <a:srgbClr val="FF412D"/>
                </a:solidFill>
                <a:latin typeface="Century Gothic"/>
                <a:cs typeface="Century Gothic"/>
              </a:rPr>
              <a:t>A</a:t>
            </a:r>
            <a:r>
              <a:rPr sz="8000" b="1" spc="0" dirty="0">
                <a:solidFill>
                  <a:srgbClr val="FF412D"/>
                </a:solidFill>
                <a:latin typeface="Century Gothic"/>
                <a:cs typeface="Century Gothic"/>
              </a:rPr>
              <a:t>d</a:t>
            </a:r>
            <a:r>
              <a:rPr sz="8000" b="1" spc="-5" dirty="0">
                <a:solidFill>
                  <a:srgbClr val="FF412D"/>
                </a:solidFill>
                <a:latin typeface="Century Gothic"/>
                <a:cs typeface="Century Gothic"/>
              </a:rPr>
              <a:t>ventures!</a:t>
            </a:r>
            <a:endParaRPr sz="8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8238" y="354009"/>
            <a:ext cx="6455110" cy="7592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4645" y="3234918"/>
            <a:ext cx="0" cy="891540"/>
          </a:xfrm>
          <a:custGeom>
            <a:avLst/>
            <a:gdLst/>
            <a:ahLst/>
            <a:cxnLst/>
            <a:rect l="l" t="t" r="r" b="b"/>
            <a:pathLst>
              <a:path h="891539">
                <a:moveTo>
                  <a:pt x="0" y="891128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5096" y="3234918"/>
            <a:ext cx="0" cy="769620"/>
          </a:xfrm>
          <a:custGeom>
            <a:avLst/>
            <a:gdLst/>
            <a:ahLst/>
            <a:cxnLst/>
            <a:rect l="l" t="t" r="r" b="b"/>
            <a:pathLst>
              <a:path h="769620">
                <a:moveTo>
                  <a:pt x="0" y="769056"/>
                </a:moveTo>
                <a:lnTo>
                  <a:pt x="0" y="0"/>
                </a:lnTo>
              </a:path>
            </a:pathLst>
          </a:custGeom>
          <a:ln w="366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38983" y="3084887"/>
            <a:ext cx="1428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solidFill>
                  <a:srgbClr val="544252"/>
                </a:solidFill>
                <a:latin typeface="Times New Roman"/>
                <a:cs typeface="Times New Roman"/>
              </a:rPr>
              <a:t>••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6234" y="3229593"/>
            <a:ext cx="1461770" cy="9029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22070" algn="l"/>
              </a:tabLst>
            </a:pPr>
            <a:r>
              <a:rPr sz="1850" spc="-330" dirty="0">
                <a:solidFill>
                  <a:srgbClr val="544252"/>
                </a:solidFill>
                <a:latin typeface="Times New Roman"/>
                <a:cs typeface="Times New Roman"/>
              </a:rPr>
              <a:t>_.  </a:t>
            </a:r>
            <a:r>
              <a:rPr sz="5750" spc="105" dirty="0">
                <a:solidFill>
                  <a:srgbClr val="3A3436"/>
                </a:solidFill>
                <a:latin typeface="Arial"/>
                <a:cs typeface="Arial"/>
              </a:rPr>
              <a:t>.</a:t>
            </a:r>
            <a:r>
              <a:rPr sz="5750" spc="390" dirty="0">
                <a:solidFill>
                  <a:srgbClr val="3A3436"/>
                </a:solidFill>
                <a:latin typeface="Arial"/>
                <a:cs typeface="Arial"/>
              </a:rPr>
              <a:t> </a:t>
            </a:r>
            <a:r>
              <a:rPr sz="5050" spc="25" dirty="0">
                <a:solidFill>
                  <a:srgbClr val="3A3436"/>
                </a:solidFill>
                <a:latin typeface="Arial"/>
                <a:cs typeface="Arial"/>
              </a:rPr>
              <a:t>.</a:t>
            </a:r>
            <a:r>
              <a:rPr sz="2550" spc="25" dirty="0">
                <a:solidFill>
                  <a:srgbClr val="544252"/>
                </a:solidFill>
                <a:latin typeface="Times New Roman"/>
                <a:cs typeface="Times New Roman"/>
              </a:rPr>
              <a:t>.</a:t>
            </a:r>
            <a:r>
              <a:rPr sz="2750" spc="25" dirty="0">
                <a:solidFill>
                  <a:srgbClr val="544252"/>
                </a:solidFill>
                <a:latin typeface="Times New Roman"/>
                <a:cs typeface="Times New Roman"/>
              </a:rPr>
              <a:t>.</a:t>
            </a:r>
            <a:r>
              <a:rPr sz="2750" spc="-405" dirty="0">
                <a:solidFill>
                  <a:srgbClr val="544252"/>
                </a:solidFill>
                <a:latin typeface="Times New Roman"/>
                <a:cs typeface="Times New Roman"/>
              </a:rPr>
              <a:t> </a:t>
            </a:r>
            <a:r>
              <a:rPr sz="2100" spc="-15" dirty="0">
                <a:solidFill>
                  <a:srgbClr val="544252"/>
                </a:solidFill>
                <a:latin typeface="Times New Roman"/>
                <a:cs typeface="Times New Roman"/>
              </a:rPr>
              <a:t>.	</a:t>
            </a:r>
            <a:r>
              <a:rPr sz="2400" spc="-380" dirty="0">
                <a:solidFill>
                  <a:srgbClr val="544252"/>
                </a:solidFill>
                <a:latin typeface="Arial"/>
                <a:cs typeface="Arial"/>
              </a:rPr>
              <a:t>-</a:t>
            </a:r>
            <a:r>
              <a:rPr sz="2400" spc="-445" dirty="0">
                <a:solidFill>
                  <a:srgbClr val="544252"/>
                </a:solidFill>
                <a:latin typeface="Arial"/>
                <a:cs typeface="Arial"/>
              </a:rPr>
              <a:t> </a:t>
            </a:r>
            <a:r>
              <a:rPr sz="2100" spc="-250" dirty="0">
                <a:solidFill>
                  <a:srgbClr val="544252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736" y="8635112"/>
            <a:ext cx="766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solidFill>
                  <a:srgbClr val="3A3436"/>
                </a:solidFill>
                <a:latin typeface="Arial"/>
                <a:cs typeface="Arial"/>
              </a:rPr>
              <a:t>rocket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031" y="8583231"/>
            <a:ext cx="1514475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685">
              <a:lnSpc>
                <a:spcPct val="117100"/>
              </a:lnSpc>
              <a:spcBef>
                <a:spcPts val="100"/>
              </a:spcBef>
              <a:tabLst>
                <a:tab pos="650875" algn="l"/>
                <a:tab pos="1341755" algn="l"/>
              </a:tabLst>
            </a:pPr>
            <a:r>
              <a:rPr sz="2000" spc="-610" dirty="0">
                <a:solidFill>
                  <a:srgbClr val="3A3436"/>
                </a:solidFill>
                <a:latin typeface="Arial"/>
                <a:cs typeface="Arial"/>
              </a:rPr>
              <a:t>Ca</a:t>
            </a:r>
            <a:r>
              <a:rPr sz="2000" spc="-265" dirty="0">
                <a:solidFill>
                  <a:srgbClr val="3A343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95" dirty="0">
                <a:solidFill>
                  <a:srgbClr val="3A3436"/>
                </a:solidFill>
                <a:latin typeface="Arial"/>
                <a:cs typeface="Arial"/>
              </a:rPr>
              <a:t>buil</a:t>
            </a:r>
            <a:r>
              <a:rPr sz="2000" spc="65" dirty="0">
                <a:solidFill>
                  <a:srgbClr val="3A343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90" dirty="0">
                <a:solidFill>
                  <a:srgbClr val="3A3436"/>
                </a:solidFill>
                <a:latin typeface="Arial"/>
                <a:cs typeface="Arial"/>
              </a:rPr>
              <a:t>a  </a:t>
            </a:r>
            <a:r>
              <a:rPr sz="2000" spc="10" dirty="0">
                <a:solidFill>
                  <a:srgbClr val="3A3436"/>
                </a:solidFill>
                <a:latin typeface="Arial"/>
                <a:cs typeface="Arial"/>
              </a:rPr>
              <a:t>It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72819" y="8992174"/>
            <a:ext cx="9023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5" dirty="0">
                <a:solidFill>
                  <a:srgbClr val="3A3436"/>
                </a:solidFill>
                <a:latin typeface="Arial"/>
                <a:cs typeface="Arial"/>
              </a:rPr>
              <a:t>blasted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1214" y="8583231"/>
            <a:ext cx="3075305" cy="73977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193800">
              <a:lnSpc>
                <a:spcPct val="100000"/>
              </a:lnSpc>
              <a:spcBef>
                <a:spcPts val="509"/>
              </a:spcBef>
              <a:tabLst>
                <a:tab pos="1593850" algn="l"/>
                <a:tab pos="2121535" algn="l"/>
              </a:tabLst>
            </a:pPr>
            <a:r>
              <a:rPr sz="2000" spc="105" dirty="0">
                <a:solidFill>
                  <a:srgbClr val="544252"/>
                </a:solidFill>
                <a:latin typeface="Arial"/>
                <a:cs typeface="Arial"/>
              </a:rPr>
              <a:t>i</a:t>
            </a:r>
            <a:r>
              <a:rPr sz="2000" spc="105" dirty="0">
                <a:solidFill>
                  <a:srgbClr val="3A3436"/>
                </a:solidFill>
                <a:latin typeface="Arial"/>
                <a:cs typeface="Arial"/>
              </a:rPr>
              <a:t>n	</a:t>
            </a:r>
            <a:r>
              <a:rPr sz="2000" spc="25" dirty="0">
                <a:solidFill>
                  <a:srgbClr val="3A3436"/>
                </a:solidFill>
                <a:latin typeface="Arial"/>
                <a:cs typeface="Arial"/>
              </a:rPr>
              <a:t>the	</a:t>
            </a:r>
            <a:r>
              <a:rPr sz="2000" spc="100" dirty="0">
                <a:solidFill>
                  <a:srgbClr val="3A3436"/>
                </a:solidFill>
                <a:latin typeface="Arial"/>
                <a:cs typeface="Arial"/>
              </a:rPr>
              <a:t>yard</a:t>
            </a:r>
            <a:r>
              <a:rPr sz="2000" spc="-355" dirty="0">
                <a:solidFill>
                  <a:srgbClr val="3A3436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544252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  <a:tabLst>
                <a:tab pos="508634" algn="l"/>
                <a:tab pos="851535" algn="l"/>
                <a:tab pos="1467485" algn="l"/>
                <a:tab pos="2072005" algn="l"/>
                <a:tab pos="2694940" algn="l"/>
              </a:tabLst>
            </a:pPr>
            <a:r>
              <a:rPr sz="2000" spc="225" dirty="0">
                <a:solidFill>
                  <a:srgbClr val="3A3436"/>
                </a:solidFill>
                <a:latin typeface="Arial"/>
                <a:cs typeface="Arial"/>
              </a:rPr>
              <a:t>o</a:t>
            </a:r>
            <a:r>
              <a:rPr sz="2000" spc="60" dirty="0">
                <a:solidFill>
                  <a:srgbClr val="544252"/>
                </a:solidFill>
                <a:latin typeface="Arial"/>
                <a:cs typeface="Arial"/>
              </a:rPr>
              <a:t>f</a:t>
            </a:r>
            <a:r>
              <a:rPr sz="2000" spc="-20" dirty="0">
                <a:solidFill>
                  <a:srgbClr val="3A3436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-35" dirty="0">
                <a:solidFill>
                  <a:srgbClr val="3A3436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-40" dirty="0">
                <a:solidFill>
                  <a:srgbClr val="544252"/>
                </a:solidFill>
                <a:latin typeface="Arial"/>
                <a:cs typeface="Arial"/>
              </a:rPr>
              <a:t>f</a:t>
            </a:r>
            <a:r>
              <a:rPr sz="2000" spc="-40" dirty="0">
                <a:solidFill>
                  <a:srgbClr val="3A3436"/>
                </a:solidFill>
                <a:latin typeface="Arial"/>
                <a:cs typeface="Arial"/>
              </a:rPr>
              <a:t>e</a:t>
            </a:r>
            <a:r>
              <a:rPr sz="2000" spc="-45" dirty="0">
                <a:solidFill>
                  <a:srgbClr val="3A3436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25" dirty="0">
                <a:solidFill>
                  <a:srgbClr val="3A3436"/>
                </a:solidFill>
                <a:latin typeface="Arial"/>
                <a:cs typeface="Arial"/>
              </a:rPr>
              <a:t>fee</a:t>
            </a:r>
            <a:r>
              <a:rPr sz="2000" spc="15" dirty="0">
                <a:solidFill>
                  <a:srgbClr val="3A343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70" dirty="0">
                <a:solidFill>
                  <a:srgbClr val="3A3436"/>
                </a:solidFill>
                <a:latin typeface="Arial"/>
                <a:cs typeface="Arial"/>
              </a:rPr>
              <a:t>int</a:t>
            </a:r>
            <a:r>
              <a:rPr sz="2000" spc="114" dirty="0">
                <a:solidFill>
                  <a:srgbClr val="3A3436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3A3436"/>
                </a:solidFill>
                <a:latin typeface="Arial"/>
                <a:cs typeface="Arial"/>
              </a:rPr>
              <a:t>	</a:t>
            </a:r>
            <a:r>
              <a:rPr sz="2000" spc="25" dirty="0">
                <a:solidFill>
                  <a:srgbClr val="3A3436"/>
                </a:solidFill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1058" y="8992174"/>
            <a:ext cx="434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solidFill>
                  <a:srgbClr val="3A3436"/>
                </a:solidFill>
                <a:latin typeface="Arial"/>
                <a:cs typeface="Arial"/>
              </a:rPr>
              <a:t>air.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9717" y="9499791"/>
            <a:ext cx="1631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3A3436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50618" y="418097"/>
            <a:ext cx="6418502" cy="7870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85097" y="91570"/>
            <a:ext cx="571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95" dirty="0">
                <a:solidFill>
                  <a:srgbClr val="3D3A3A"/>
                </a:solidFill>
                <a:latin typeface="Arial"/>
                <a:cs typeface="Arial"/>
              </a:rPr>
              <a:t>'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7313" y="302145"/>
            <a:ext cx="863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90" dirty="0">
                <a:solidFill>
                  <a:srgbClr val="545452"/>
                </a:solidFill>
                <a:latin typeface="Times New Roman"/>
                <a:cs typeface="Times New Roman"/>
              </a:rPr>
              <a:t>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5854" y="142433"/>
            <a:ext cx="189230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i="1" spc="-562" baseline="-34313" dirty="0">
                <a:solidFill>
                  <a:srgbClr val="3D3A3A"/>
                </a:solidFill>
                <a:latin typeface="Times New Roman"/>
                <a:cs typeface="Times New Roman"/>
              </a:rPr>
              <a:t>9</a:t>
            </a:r>
            <a:r>
              <a:rPr sz="2550" i="1" spc="-540" baseline="-34313" dirty="0">
                <a:solidFill>
                  <a:srgbClr val="3D3A3A"/>
                </a:solidFill>
                <a:latin typeface="Times New Roman"/>
                <a:cs typeface="Times New Roman"/>
              </a:rPr>
              <a:t> </a:t>
            </a:r>
            <a:r>
              <a:rPr sz="1900" spc="30" dirty="0">
                <a:solidFill>
                  <a:srgbClr val="3D3A3A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80"/>
              </a:spcBef>
            </a:pPr>
            <a:r>
              <a:rPr sz="300" spc="-5" dirty="0">
                <a:solidFill>
                  <a:srgbClr val="777777"/>
                </a:solidFill>
                <a:latin typeface="Arial"/>
                <a:cs typeface="Arial"/>
              </a:rPr>
              <a:t>·</a:t>
            </a:r>
            <a:endParaRPr sz="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8692" y="785348"/>
            <a:ext cx="39370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spc="-5" dirty="0">
                <a:solidFill>
                  <a:srgbClr val="545452"/>
                </a:solidFill>
                <a:latin typeface="Arial"/>
                <a:cs typeface="Arial"/>
              </a:rPr>
              <a:t>•</a:t>
            </a:r>
            <a:endParaRPr sz="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9271" y="212142"/>
            <a:ext cx="900430" cy="848994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R="177800" algn="r">
              <a:lnSpc>
                <a:spcPct val="100000"/>
              </a:lnSpc>
              <a:spcBef>
                <a:spcPts val="880"/>
              </a:spcBef>
            </a:pPr>
            <a:r>
              <a:rPr sz="2400" spc="-300" dirty="0">
                <a:solidFill>
                  <a:srgbClr val="676664"/>
                </a:solidFill>
                <a:latin typeface="Arial"/>
                <a:cs typeface="Arial"/>
              </a:rPr>
              <a:t>..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591820" algn="l"/>
                <a:tab pos="829944" algn="l"/>
              </a:tabLst>
            </a:pPr>
            <a:r>
              <a:rPr sz="1850" dirty="0">
                <a:solidFill>
                  <a:srgbClr val="545452"/>
                </a:solidFill>
                <a:latin typeface="Arial"/>
                <a:cs typeface="Arial"/>
              </a:rPr>
              <a:t>.</a:t>
            </a:r>
            <a:r>
              <a:rPr sz="1850" spc="190" dirty="0">
                <a:solidFill>
                  <a:srgbClr val="545452"/>
                </a:solidFill>
                <a:latin typeface="Arial"/>
                <a:cs typeface="Arial"/>
              </a:rPr>
              <a:t> </a:t>
            </a:r>
            <a:r>
              <a:rPr sz="450" spc="-112" baseline="240740" dirty="0">
                <a:solidFill>
                  <a:srgbClr val="676664"/>
                </a:solidFill>
                <a:latin typeface="Arial"/>
                <a:cs typeface="Arial"/>
              </a:rPr>
              <a:t>#</a:t>
            </a:r>
            <a:r>
              <a:rPr sz="450" spc="7" baseline="240740" dirty="0">
                <a:solidFill>
                  <a:srgbClr val="676664"/>
                </a:solidFill>
                <a:latin typeface="Arial"/>
                <a:cs typeface="Arial"/>
              </a:rPr>
              <a:t> </a:t>
            </a:r>
            <a:r>
              <a:rPr sz="1850" dirty="0">
                <a:solidFill>
                  <a:srgbClr val="676664"/>
                </a:solidFill>
                <a:latin typeface="Arial"/>
                <a:cs typeface="Arial"/>
              </a:rPr>
              <a:t>.</a:t>
            </a:r>
            <a:r>
              <a:rPr sz="1850" spc="-290" dirty="0">
                <a:solidFill>
                  <a:srgbClr val="676664"/>
                </a:solidFill>
                <a:latin typeface="Arial"/>
                <a:cs typeface="Arial"/>
              </a:rPr>
              <a:t> </a:t>
            </a:r>
            <a:r>
              <a:rPr sz="1850" spc="-175" dirty="0">
                <a:solidFill>
                  <a:srgbClr val="3D3A3A"/>
                </a:solidFill>
                <a:latin typeface="Arial"/>
                <a:cs typeface="Arial"/>
              </a:rPr>
              <a:t>w</a:t>
            </a:r>
            <a:r>
              <a:rPr sz="1850" dirty="0">
                <a:solidFill>
                  <a:srgbClr val="3D3A3A"/>
                </a:solidFill>
                <a:latin typeface="Arial"/>
                <a:cs typeface="Arial"/>
              </a:rPr>
              <a:t>	</a:t>
            </a:r>
            <a:r>
              <a:rPr sz="1850" spc="-70" dirty="0">
                <a:solidFill>
                  <a:srgbClr val="545452"/>
                </a:solidFill>
                <a:latin typeface="Arial"/>
                <a:cs typeface="Arial"/>
              </a:rPr>
              <a:t>.</a:t>
            </a:r>
            <a:r>
              <a:rPr sz="1850" dirty="0">
                <a:solidFill>
                  <a:srgbClr val="545452"/>
                </a:solidFill>
                <a:latin typeface="Arial"/>
                <a:cs typeface="Arial"/>
              </a:rPr>
              <a:t>	</a:t>
            </a:r>
            <a:r>
              <a:rPr sz="1850" spc="-70" dirty="0">
                <a:solidFill>
                  <a:srgbClr val="545452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05657" y="716936"/>
            <a:ext cx="6413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280" dirty="0">
                <a:solidFill>
                  <a:srgbClr val="545452"/>
                </a:solidFill>
                <a:latin typeface="Arial"/>
                <a:cs typeface="Arial"/>
              </a:rPr>
              <a:t>-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9174" y="716936"/>
            <a:ext cx="2813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265" dirty="0">
                <a:solidFill>
                  <a:srgbClr val="3D3A3A"/>
                </a:solidFill>
                <a:latin typeface="Arial"/>
                <a:cs typeface="Arial"/>
              </a:rPr>
              <a:t>e&gt;</a:t>
            </a:r>
            <a:r>
              <a:rPr sz="1750" spc="-270" dirty="0">
                <a:solidFill>
                  <a:srgbClr val="3D3A3A"/>
                </a:solidFill>
                <a:latin typeface="Arial"/>
                <a:cs typeface="Arial"/>
              </a:rPr>
              <a:t> </a:t>
            </a:r>
            <a:r>
              <a:rPr sz="1750" spc="-90" dirty="0">
                <a:solidFill>
                  <a:srgbClr val="676664"/>
                </a:solidFill>
                <a:latin typeface="Arial"/>
                <a:cs typeface="Arial"/>
              </a:rPr>
              <a:t>'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2591" y="365470"/>
            <a:ext cx="72644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0"/>
              </a:spcBef>
            </a:pPr>
            <a:r>
              <a:rPr sz="1100" spc="-135" dirty="0">
                <a:solidFill>
                  <a:srgbClr val="3D3A3A"/>
                </a:solidFill>
                <a:latin typeface="Times New Roman"/>
                <a:cs typeface="Times New Roman"/>
              </a:rPr>
              <a:t>,,,,.</a:t>
            </a:r>
            <a:r>
              <a:rPr sz="1100" spc="-25" dirty="0">
                <a:solidFill>
                  <a:srgbClr val="3D3A3A"/>
                </a:solidFill>
                <a:latin typeface="Times New Roman"/>
                <a:cs typeface="Times New Roman"/>
              </a:rPr>
              <a:t> </a:t>
            </a:r>
            <a:r>
              <a:rPr sz="2775" spc="-375" baseline="-24024" dirty="0">
                <a:solidFill>
                  <a:srgbClr val="676664"/>
                </a:solidFill>
                <a:latin typeface="Arial"/>
                <a:cs typeface="Arial"/>
              </a:rPr>
              <a:t>.</a:t>
            </a:r>
            <a:endParaRPr sz="2775" baseline="-24024">
              <a:latin typeface="Arial"/>
              <a:cs typeface="Arial"/>
            </a:endParaRPr>
          </a:p>
          <a:p>
            <a:pPr marL="175260" indent="-162560">
              <a:lnSpc>
                <a:spcPct val="100000"/>
              </a:lnSpc>
              <a:spcBef>
                <a:spcPts val="1660"/>
              </a:spcBef>
              <a:buClr>
                <a:srgbClr val="6B6236"/>
              </a:buClr>
              <a:buChar char="·"/>
              <a:tabLst>
                <a:tab pos="175895" algn="l"/>
                <a:tab pos="616585" algn="l"/>
              </a:tabLst>
            </a:pPr>
            <a:r>
              <a:rPr sz="2200" spc="-290" dirty="0">
                <a:solidFill>
                  <a:srgbClr val="3D3A3A"/>
                </a:solidFill>
                <a:latin typeface="Times New Roman"/>
                <a:cs typeface="Times New Roman"/>
              </a:rPr>
              <a:t>o</a:t>
            </a:r>
            <a:r>
              <a:rPr sz="2200" spc="15" dirty="0">
                <a:solidFill>
                  <a:srgbClr val="3D3A3A"/>
                </a:solidFill>
                <a:latin typeface="Times New Roman"/>
                <a:cs typeface="Times New Roman"/>
              </a:rPr>
              <a:t> </a:t>
            </a:r>
            <a:r>
              <a:rPr sz="2200" spc="-195" dirty="0">
                <a:solidFill>
                  <a:srgbClr val="6B6236"/>
                </a:solidFill>
                <a:latin typeface="Times New Roman"/>
                <a:cs typeface="Times New Roman"/>
              </a:rPr>
              <a:t>·</a:t>
            </a:r>
            <a:r>
              <a:rPr sz="2200" dirty="0">
                <a:solidFill>
                  <a:srgbClr val="6B6236"/>
                </a:solidFill>
                <a:latin typeface="Times New Roman"/>
                <a:cs typeface="Times New Roman"/>
              </a:rPr>
              <a:t>	</a:t>
            </a:r>
            <a:r>
              <a:rPr sz="2050" i="1" spc="-270" dirty="0">
                <a:solidFill>
                  <a:srgbClr val="3D3A3A"/>
                </a:solidFill>
                <a:latin typeface="Times New Roman"/>
                <a:cs typeface="Times New Roman"/>
              </a:rPr>
              <a:t>o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46139" y="8698437"/>
            <a:ext cx="245681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7845" algn="l"/>
                <a:tab pos="941069" algn="l"/>
                <a:tab pos="1479550" algn="l"/>
              </a:tabLst>
            </a:pPr>
            <a:r>
              <a:rPr sz="2150" spc="-5" dirty="0">
                <a:solidFill>
                  <a:srgbClr val="3D3A3A"/>
                </a:solidFill>
                <a:latin typeface="Arial"/>
                <a:cs typeface="Arial"/>
              </a:rPr>
              <a:t>fell	</a:t>
            </a:r>
            <a:r>
              <a:rPr sz="2150" spc="10" dirty="0">
                <a:solidFill>
                  <a:srgbClr val="3D3A3A"/>
                </a:solidFill>
                <a:latin typeface="Arial"/>
                <a:cs typeface="Arial"/>
              </a:rPr>
              <a:t>to	</a:t>
            </a:r>
            <a:r>
              <a:rPr sz="2150" spc="-25" dirty="0">
                <a:solidFill>
                  <a:srgbClr val="3D3A3A"/>
                </a:solidFill>
                <a:latin typeface="Arial"/>
                <a:cs typeface="Arial"/>
              </a:rPr>
              <a:t>the	</a:t>
            </a:r>
            <a:r>
              <a:rPr sz="2150" spc="30" dirty="0">
                <a:solidFill>
                  <a:srgbClr val="3D3A3A"/>
                </a:solidFill>
                <a:latin typeface="Arial"/>
                <a:cs typeface="Arial"/>
              </a:rPr>
              <a:t>ground.</a:t>
            </a:r>
            <a:endParaRPr sz="2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62252" y="8679967"/>
            <a:ext cx="845819" cy="73469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  <a:tabLst>
                <a:tab pos="572770" algn="l"/>
              </a:tabLst>
            </a:pPr>
            <a:r>
              <a:rPr sz="2150" spc="-70" dirty="0">
                <a:solidFill>
                  <a:srgbClr val="3D3A3A"/>
                </a:solidFill>
                <a:latin typeface="Arial"/>
                <a:cs typeface="Arial"/>
              </a:rPr>
              <a:t>But	</a:t>
            </a:r>
            <a:r>
              <a:rPr sz="2150" spc="-40" dirty="0">
                <a:solidFill>
                  <a:srgbClr val="3D3A3A"/>
                </a:solidFill>
                <a:latin typeface="Arial"/>
                <a:cs typeface="Arial"/>
              </a:rPr>
              <a:t>it</a:t>
            </a:r>
            <a:endParaRPr sz="215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155"/>
              </a:spcBef>
              <a:tabLst>
                <a:tab pos="401320" algn="l"/>
              </a:tabLst>
            </a:pPr>
            <a:r>
              <a:rPr sz="2250" spc="20" dirty="0">
                <a:solidFill>
                  <a:srgbClr val="3D3A3A"/>
                </a:solidFill>
                <a:latin typeface="Times New Roman"/>
                <a:cs typeface="Times New Roman"/>
              </a:rPr>
              <a:t>"</a:t>
            </a:r>
            <a:r>
              <a:rPr sz="2250" spc="15" dirty="0">
                <a:solidFill>
                  <a:srgbClr val="3D3A3A"/>
                </a:solidFill>
                <a:latin typeface="Times New Roman"/>
                <a:cs typeface="Times New Roman"/>
              </a:rPr>
              <a:t>I</a:t>
            </a:r>
            <a:r>
              <a:rPr sz="2250" dirty="0">
                <a:solidFill>
                  <a:srgbClr val="3D3A3A"/>
                </a:solidFill>
                <a:latin typeface="Times New Roman"/>
                <a:cs typeface="Times New Roman"/>
              </a:rPr>
              <a:t>	</a:t>
            </a:r>
            <a:r>
              <a:rPr sz="2250" spc="-35" dirty="0">
                <a:solidFill>
                  <a:srgbClr val="3D3A3A"/>
                </a:solidFill>
                <a:latin typeface="Times New Roman"/>
                <a:cs typeface="Times New Roman"/>
              </a:rPr>
              <a:t>told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8432" y="9058550"/>
            <a:ext cx="688340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spc="75" dirty="0">
                <a:solidFill>
                  <a:srgbClr val="3D3A3A"/>
                </a:solidFill>
                <a:latin typeface="Arial"/>
                <a:cs typeface="Arial"/>
              </a:rPr>
              <a:t>you,"</a:t>
            </a:r>
            <a:endParaRPr sz="2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26015" y="9045834"/>
            <a:ext cx="523240" cy="36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spc="60" dirty="0">
                <a:solidFill>
                  <a:srgbClr val="3D3A3A"/>
                </a:solidFill>
                <a:latin typeface="Times New Roman"/>
                <a:cs typeface="Times New Roman"/>
              </a:rPr>
              <a:t>said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20629" y="9058550"/>
            <a:ext cx="628650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spc="50" dirty="0">
                <a:solidFill>
                  <a:srgbClr val="3D3A3A"/>
                </a:solidFill>
                <a:latin typeface="Arial"/>
                <a:cs typeface="Arial"/>
              </a:rPr>
              <a:t>Do</a:t>
            </a:r>
            <a:r>
              <a:rPr sz="2150" spc="60" dirty="0">
                <a:solidFill>
                  <a:srgbClr val="3D3A3A"/>
                </a:solidFill>
                <a:latin typeface="Arial"/>
                <a:cs typeface="Arial"/>
              </a:rPr>
              <a:t>g</a:t>
            </a:r>
            <a:r>
              <a:rPr sz="2150" spc="15" dirty="0">
                <a:solidFill>
                  <a:srgbClr val="545452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42544" y="9561336"/>
            <a:ext cx="15049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30" dirty="0">
                <a:solidFill>
                  <a:srgbClr val="3D3A3A"/>
                </a:solidFill>
                <a:latin typeface="Arial"/>
                <a:cs typeface="Arial"/>
              </a:rPr>
              <a:t>7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9042" y="29062"/>
            <a:ext cx="7786645" cy="1455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3892" y="1499666"/>
            <a:ext cx="7801795" cy="6746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4191" y="1999975"/>
            <a:ext cx="0" cy="970915"/>
          </a:xfrm>
          <a:custGeom>
            <a:avLst/>
            <a:gdLst/>
            <a:ahLst/>
            <a:cxnLst/>
            <a:rect l="l" t="t" r="r" b="b"/>
            <a:pathLst>
              <a:path h="970914">
                <a:moveTo>
                  <a:pt x="0" y="970296"/>
                </a:moveTo>
                <a:lnTo>
                  <a:pt x="0" y="0"/>
                </a:lnTo>
              </a:path>
            </a:pathLst>
          </a:custGeom>
          <a:ln w="22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7234" y="1484505"/>
            <a:ext cx="0" cy="1485900"/>
          </a:xfrm>
          <a:custGeom>
            <a:avLst/>
            <a:gdLst/>
            <a:ahLst/>
            <a:cxnLst/>
            <a:rect l="l" t="t" r="r" b="b"/>
            <a:pathLst>
              <a:path h="1485900">
                <a:moveTo>
                  <a:pt x="0" y="1485765"/>
                </a:moveTo>
                <a:lnTo>
                  <a:pt x="0" y="0"/>
                </a:lnTo>
              </a:path>
            </a:pathLst>
          </a:custGeom>
          <a:ln w="30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22264" y="1484505"/>
            <a:ext cx="0" cy="1485900"/>
          </a:xfrm>
          <a:custGeom>
            <a:avLst/>
            <a:gdLst/>
            <a:ahLst/>
            <a:cxnLst/>
            <a:rect l="l" t="t" r="r" b="b"/>
            <a:pathLst>
              <a:path h="1485900">
                <a:moveTo>
                  <a:pt x="0" y="1485765"/>
                </a:moveTo>
                <a:lnTo>
                  <a:pt x="0" y="0"/>
                </a:lnTo>
              </a:path>
            </a:pathLst>
          </a:custGeom>
          <a:ln w="30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20820" y="2496587"/>
            <a:ext cx="24574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490" dirty="0">
                <a:solidFill>
                  <a:srgbClr val="211A21"/>
                </a:solidFill>
                <a:latin typeface="Courier New"/>
                <a:cs typeface="Courier New"/>
              </a:rPr>
              <a:t>••</a:t>
            </a:r>
            <a:endParaRPr sz="22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3056" y="1293665"/>
            <a:ext cx="343535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i="1" spc="-15" dirty="0">
                <a:solidFill>
                  <a:srgbClr val="211A21"/>
                </a:solidFill>
                <a:latin typeface="Times New Roman"/>
                <a:cs typeface="Times New Roman"/>
              </a:rPr>
              <a:t>,</a:t>
            </a:r>
            <a:r>
              <a:rPr sz="2450" spc="35" dirty="0">
                <a:solidFill>
                  <a:srgbClr val="211A21"/>
                </a:solidFill>
                <a:latin typeface="Arial"/>
                <a:cs typeface="Arial"/>
              </a:rPr>
              <a:t>.</a:t>
            </a:r>
            <a:r>
              <a:rPr sz="2450" spc="-55" dirty="0">
                <a:solidFill>
                  <a:srgbClr val="211A21"/>
                </a:solidFill>
                <a:latin typeface="Arial"/>
                <a:cs typeface="Arial"/>
              </a:rPr>
              <a:t>.</a:t>
            </a:r>
            <a:r>
              <a:rPr sz="1250" spc="10" dirty="0">
                <a:solidFill>
                  <a:srgbClr val="5E4B5B"/>
                </a:solidFill>
                <a:latin typeface="Arial"/>
                <a:cs typeface="Arial"/>
              </a:rPr>
              <a:t>'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75218" y="2235745"/>
            <a:ext cx="110871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745490" algn="l"/>
                <a:tab pos="968375" algn="l"/>
              </a:tabLst>
            </a:pPr>
            <a:r>
              <a:rPr sz="2200" spc="50" dirty="0">
                <a:solidFill>
                  <a:srgbClr val="211A21"/>
                </a:solidFill>
                <a:latin typeface="Arial"/>
                <a:cs typeface="Arial"/>
              </a:rPr>
              <a:t>•</a:t>
            </a:r>
            <a:r>
              <a:rPr sz="2200" spc="-5" dirty="0">
                <a:solidFill>
                  <a:srgbClr val="211A21"/>
                </a:solidFill>
                <a:latin typeface="Arial"/>
                <a:cs typeface="Arial"/>
              </a:rPr>
              <a:t> </a:t>
            </a:r>
            <a:r>
              <a:rPr sz="1050" spc="25" dirty="0">
                <a:solidFill>
                  <a:srgbClr val="211A21"/>
                </a:solidFill>
                <a:latin typeface="Arial"/>
                <a:cs typeface="Arial"/>
              </a:rPr>
              <a:t>•</a:t>
            </a:r>
            <a:r>
              <a:rPr sz="1050" dirty="0">
                <a:solidFill>
                  <a:srgbClr val="211A21"/>
                </a:solidFill>
                <a:latin typeface="Arial"/>
                <a:cs typeface="Arial"/>
              </a:rPr>
              <a:t>	</a:t>
            </a:r>
            <a:r>
              <a:rPr sz="1850" dirty="0">
                <a:solidFill>
                  <a:srgbClr val="211A21"/>
                </a:solidFill>
                <a:latin typeface="Times New Roman"/>
                <a:cs typeface="Times New Roman"/>
              </a:rPr>
              <a:t>.	</a:t>
            </a:r>
            <a:r>
              <a:rPr sz="4000" dirty="0">
                <a:solidFill>
                  <a:srgbClr val="211A21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3146" y="2463528"/>
            <a:ext cx="332105" cy="400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3200" algn="l"/>
              </a:tabLst>
            </a:pPr>
            <a:r>
              <a:rPr sz="950" dirty="0">
                <a:solidFill>
                  <a:srgbClr val="211A21"/>
                </a:solidFill>
                <a:latin typeface="Times New Roman"/>
                <a:cs typeface="Times New Roman"/>
              </a:rPr>
              <a:t>•	</a:t>
            </a:r>
            <a:r>
              <a:rPr sz="2450" spc="50" dirty="0">
                <a:solidFill>
                  <a:srgbClr val="211A21"/>
                </a:solidFill>
                <a:latin typeface="Arial"/>
                <a:cs typeface="Arial"/>
              </a:rPr>
              <a:t>•</a:t>
            </a:r>
            <a:endParaRPr sz="245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663033" y="8552003"/>
          <a:ext cx="3100070" cy="633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865">
                <a:tc>
                  <a:txBody>
                    <a:bodyPr/>
                    <a:lstStyle/>
                    <a:p>
                      <a:pPr marL="31750">
                        <a:lnSpc>
                          <a:spcPts val="2160"/>
                        </a:lnSpc>
                      </a:pPr>
                      <a:r>
                        <a:rPr sz="1950" spc="50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Cat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2160"/>
                        </a:lnSpc>
                      </a:pPr>
                      <a:r>
                        <a:rPr sz="1950" spc="100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read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2160"/>
                        </a:lnSpc>
                        <a:tabLst>
                          <a:tab pos="875030" algn="l"/>
                        </a:tabLst>
                      </a:pPr>
                      <a:r>
                        <a:rPr sz="1950" spc="60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more	</a:t>
                      </a:r>
                      <a:r>
                        <a:rPr sz="1950" spc="55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books.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marL="32384">
                        <a:lnSpc>
                          <a:spcPts val="2265"/>
                        </a:lnSpc>
                        <a:spcBef>
                          <a:spcPts val="130"/>
                        </a:spcBef>
                      </a:pPr>
                      <a:r>
                        <a:rPr sz="1950" spc="0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She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65"/>
                        </a:lnSpc>
                        <a:spcBef>
                          <a:spcPts val="130"/>
                        </a:spcBef>
                      </a:pPr>
                      <a:r>
                        <a:rPr sz="1950" spc="75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built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2265"/>
                        </a:lnSpc>
                        <a:spcBef>
                          <a:spcPts val="130"/>
                        </a:spcBef>
                        <a:tabLst>
                          <a:tab pos="912494" algn="l"/>
                        </a:tabLst>
                      </a:pPr>
                      <a:r>
                        <a:rPr sz="1950" spc="30" dirty="0">
                          <a:solidFill>
                            <a:srgbClr val="211A21"/>
                          </a:solidFill>
                          <a:latin typeface="Arial"/>
                          <a:cs typeface="Arial"/>
                        </a:rPr>
                        <a:t>better	models</a:t>
                      </a:r>
                      <a:r>
                        <a:rPr sz="1950" spc="30" dirty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3117428" y="9382679"/>
            <a:ext cx="148590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-10" dirty="0">
                <a:solidFill>
                  <a:srgbClr val="313131"/>
                </a:solidFill>
                <a:latin typeface="Arial"/>
                <a:cs typeface="Arial"/>
              </a:rPr>
              <a:t>8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7581" y="12207"/>
            <a:ext cx="7358094" cy="800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84846" y="1635770"/>
            <a:ext cx="451491" cy="1098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92656" y="1489283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4">
                <a:moveTo>
                  <a:pt x="0" y="1000993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7349" y="1489283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4">
                <a:moveTo>
                  <a:pt x="0" y="1000993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8813" y="1489283"/>
            <a:ext cx="0" cy="1489710"/>
          </a:xfrm>
          <a:custGeom>
            <a:avLst/>
            <a:gdLst/>
            <a:ahLst/>
            <a:cxnLst/>
            <a:rect l="l" t="t" r="r" b="b"/>
            <a:pathLst>
              <a:path h="1489710">
                <a:moveTo>
                  <a:pt x="0" y="1489283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82496" y="1489283"/>
            <a:ext cx="0" cy="1306195"/>
          </a:xfrm>
          <a:custGeom>
            <a:avLst/>
            <a:gdLst/>
            <a:ahLst/>
            <a:cxnLst/>
            <a:rect l="l" t="t" r="r" b="b"/>
            <a:pathLst>
              <a:path h="1306195">
                <a:moveTo>
                  <a:pt x="0" y="1306174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02441" y="1489283"/>
            <a:ext cx="0" cy="891540"/>
          </a:xfrm>
          <a:custGeom>
            <a:avLst/>
            <a:gdLst/>
            <a:ahLst/>
            <a:cxnLst/>
            <a:rect l="l" t="t" r="r" b="b"/>
            <a:pathLst>
              <a:path h="891539">
                <a:moveTo>
                  <a:pt x="0" y="891128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86014" y="8020156"/>
            <a:ext cx="0" cy="1733550"/>
          </a:xfrm>
          <a:custGeom>
            <a:avLst/>
            <a:gdLst/>
            <a:ahLst/>
            <a:cxnLst/>
            <a:rect l="l" t="t" r="r" b="b"/>
            <a:pathLst>
              <a:path h="1733550">
                <a:moveTo>
                  <a:pt x="0" y="0"/>
                </a:moveTo>
                <a:lnTo>
                  <a:pt x="0" y="1733443"/>
                </a:lnTo>
              </a:path>
            </a:pathLst>
          </a:custGeom>
          <a:ln w="152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68954" y="1565594"/>
            <a:ext cx="3009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190" algn="l"/>
              </a:tabLst>
            </a:pPr>
            <a:r>
              <a:rPr sz="1100" spc="-80" dirty="0">
                <a:solidFill>
                  <a:srgbClr val="544952"/>
                </a:solidFill>
                <a:latin typeface="Arial"/>
                <a:cs typeface="Arial"/>
              </a:rPr>
              <a:t>,</a:t>
            </a:r>
            <a:r>
              <a:rPr sz="1100" spc="-25" dirty="0">
                <a:solidFill>
                  <a:srgbClr val="544952"/>
                </a:solidFill>
                <a:latin typeface="Arial"/>
                <a:cs typeface="Arial"/>
              </a:rPr>
              <a:t>.</a:t>
            </a:r>
            <a:r>
              <a:rPr sz="1100" spc="-90" dirty="0">
                <a:solidFill>
                  <a:srgbClr val="544952"/>
                </a:solidFill>
                <a:latin typeface="Arial"/>
                <a:cs typeface="Arial"/>
              </a:rPr>
              <a:t>•</a:t>
            </a:r>
            <a:r>
              <a:rPr sz="1100" dirty="0">
                <a:solidFill>
                  <a:srgbClr val="544952"/>
                </a:solidFill>
                <a:latin typeface="Arial"/>
                <a:cs typeface="Arial"/>
              </a:rPr>
              <a:t>	</a:t>
            </a:r>
            <a:r>
              <a:rPr sz="1100" spc="-90" dirty="0">
                <a:solidFill>
                  <a:srgbClr val="3D363B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35553" y="1565594"/>
            <a:ext cx="450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415" algn="l"/>
              </a:tabLst>
            </a:pPr>
            <a:r>
              <a:rPr sz="1100" spc="-130" dirty="0">
                <a:solidFill>
                  <a:srgbClr val="3D363B"/>
                </a:solidFill>
                <a:latin typeface="Arial"/>
                <a:cs typeface="Arial"/>
              </a:rPr>
              <a:t>Cl</a:t>
            </a:r>
            <a:r>
              <a:rPr sz="1100" spc="-75" dirty="0">
                <a:solidFill>
                  <a:srgbClr val="3D363B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3D363B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3D363B"/>
                </a:solidFill>
                <a:latin typeface="Arial"/>
                <a:cs typeface="Arial"/>
              </a:rPr>
              <a:t> </a:t>
            </a:r>
            <a:r>
              <a:rPr sz="1100" spc="-95" dirty="0">
                <a:solidFill>
                  <a:srgbClr val="544952"/>
                </a:solidFill>
                <a:latin typeface="Arial"/>
                <a:cs typeface="Arial"/>
              </a:rPr>
              <a:t>•</a:t>
            </a:r>
            <a:r>
              <a:rPr sz="1100" dirty="0">
                <a:solidFill>
                  <a:srgbClr val="544952"/>
                </a:solidFill>
                <a:latin typeface="Arial"/>
                <a:cs typeface="Arial"/>
              </a:rPr>
              <a:t>	</a:t>
            </a:r>
            <a:r>
              <a:rPr sz="1100" spc="-95" dirty="0">
                <a:solidFill>
                  <a:srgbClr val="544952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2713" y="2399501"/>
            <a:ext cx="481330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254" dirty="0">
                <a:solidFill>
                  <a:srgbClr val="3D363B"/>
                </a:solidFill>
                <a:latin typeface="Courier New"/>
                <a:cs typeface="Courier New"/>
              </a:rPr>
              <a:t>.</a:t>
            </a:r>
            <a:r>
              <a:rPr sz="1750" spc="-170" dirty="0">
                <a:solidFill>
                  <a:srgbClr val="3D363B"/>
                </a:solidFill>
                <a:latin typeface="Courier New"/>
                <a:cs typeface="Courier New"/>
              </a:rPr>
              <a:t> </a:t>
            </a:r>
            <a:r>
              <a:rPr sz="2150" spc="125" dirty="0">
                <a:solidFill>
                  <a:srgbClr val="3D363B"/>
                </a:solidFill>
                <a:latin typeface="Courier New"/>
                <a:cs typeface="Courier New"/>
              </a:rPr>
              <a:t>.</a:t>
            </a:r>
            <a:endParaRPr sz="215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1292" y="2435106"/>
            <a:ext cx="33718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240" dirty="0">
                <a:solidFill>
                  <a:srgbClr val="3D363B"/>
                </a:solidFill>
                <a:latin typeface="Courier New"/>
                <a:cs typeface="Courier New"/>
              </a:rPr>
              <a:t>.</a:t>
            </a:r>
            <a:r>
              <a:rPr sz="1750" spc="100" dirty="0">
                <a:solidFill>
                  <a:srgbClr val="3D363B"/>
                </a:solidFill>
                <a:latin typeface="Courier New"/>
                <a:cs typeface="Courier New"/>
              </a:rPr>
              <a:t>.</a:t>
            </a:r>
            <a:endParaRPr sz="175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20545" y="2596088"/>
            <a:ext cx="8953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0" dirty="0">
                <a:solidFill>
                  <a:srgbClr val="3D363B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7721" y="2288619"/>
            <a:ext cx="49530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30" dirty="0">
                <a:solidFill>
                  <a:srgbClr val="544952"/>
                </a:solidFill>
                <a:latin typeface="Times New Roman"/>
                <a:cs typeface="Times New Roman"/>
              </a:rPr>
              <a:t>,.</a:t>
            </a:r>
            <a:r>
              <a:rPr sz="1050" spc="-185" dirty="0">
                <a:solidFill>
                  <a:srgbClr val="544952"/>
                </a:solidFill>
                <a:latin typeface="Times New Roman"/>
                <a:cs typeface="Times New Roman"/>
              </a:rPr>
              <a:t> </a:t>
            </a:r>
            <a:r>
              <a:rPr sz="1900" spc="-135" dirty="0">
                <a:solidFill>
                  <a:srgbClr val="3D363B"/>
                </a:solidFill>
                <a:latin typeface="Courier New"/>
                <a:cs typeface="Courier New"/>
              </a:rPr>
              <a:t>.</a:t>
            </a:r>
            <a:r>
              <a:rPr sz="1750" spc="-135" dirty="0">
                <a:solidFill>
                  <a:srgbClr val="544952"/>
                </a:solidFill>
                <a:latin typeface="Courier New"/>
                <a:cs typeface="Courier New"/>
              </a:rPr>
              <a:t>.</a:t>
            </a:r>
            <a:r>
              <a:rPr sz="1750" spc="-860" dirty="0">
                <a:solidFill>
                  <a:srgbClr val="544952"/>
                </a:solidFill>
                <a:latin typeface="Courier New"/>
                <a:cs typeface="Courier New"/>
              </a:rPr>
              <a:t> </a:t>
            </a:r>
            <a:r>
              <a:rPr sz="3525" spc="112" baseline="-4728" dirty="0">
                <a:solidFill>
                  <a:srgbClr val="3D363B"/>
                </a:solidFill>
                <a:latin typeface="Arial"/>
                <a:cs typeface="Arial"/>
              </a:rPr>
              <a:t>•</a:t>
            </a:r>
            <a:endParaRPr sz="3525" baseline="-4728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06427" y="1430662"/>
            <a:ext cx="439420" cy="128968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100" spc="-60" dirty="0">
                <a:solidFill>
                  <a:srgbClr val="3D363B"/>
                </a:solidFill>
                <a:latin typeface="Times New Roman"/>
                <a:cs typeface="Times New Roman"/>
              </a:rPr>
              <a:t>.  </a:t>
            </a:r>
            <a:r>
              <a:rPr sz="1900" spc="-55" dirty="0">
                <a:solidFill>
                  <a:srgbClr val="544952"/>
                </a:solidFill>
                <a:latin typeface="Times New Roman"/>
                <a:cs typeface="Times New Roman"/>
              </a:rPr>
              <a:t>.</a:t>
            </a:r>
            <a:r>
              <a:rPr sz="1900" spc="-90" dirty="0">
                <a:solidFill>
                  <a:srgbClr val="544952"/>
                </a:solidFill>
                <a:latin typeface="Times New Roman"/>
                <a:cs typeface="Times New Roman"/>
              </a:rPr>
              <a:t> </a:t>
            </a:r>
            <a:r>
              <a:rPr sz="2100" spc="-60" dirty="0">
                <a:solidFill>
                  <a:srgbClr val="544952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  <a:p>
            <a:pPr marL="66675">
              <a:lnSpc>
                <a:spcPct val="100000"/>
              </a:lnSpc>
              <a:spcBef>
                <a:spcPts val="765"/>
              </a:spcBef>
              <a:tabLst>
                <a:tab pos="276225" algn="l"/>
              </a:tabLst>
            </a:pPr>
            <a:r>
              <a:rPr sz="1050" spc="-30" dirty="0">
                <a:solidFill>
                  <a:srgbClr val="544952"/>
                </a:solidFill>
                <a:latin typeface="Times New Roman"/>
                <a:cs typeface="Times New Roman"/>
              </a:rPr>
              <a:t>,.	</a:t>
            </a:r>
            <a:r>
              <a:rPr sz="5300" spc="-145" dirty="0">
                <a:solidFill>
                  <a:srgbClr val="3D363B"/>
                </a:solidFill>
                <a:latin typeface="Times New Roman"/>
                <a:cs typeface="Times New Roman"/>
              </a:rPr>
              <a:t>.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11505" y="1536856"/>
            <a:ext cx="374015" cy="32321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  <a:tabLst>
                <a:tab pos="313055" algn="l"/>
              </a:tabLst>
            </a:pPr>
            <a:r>
              <a:rPr sz="1950" spc="-75" dirty="0">
                <a:solidFill>
                  <a:srgbClr val="3D363B"/>
                </a:solidFill>
                <a:latin typeface="Arial"/>
                <a:cs typeface="Arial"/>
              </a:rPr>
              <a:t>•	</a:t>
            </a:r>
            <a:r>
              <a:rPr sz="1200" spc="-50" dirty="0">
                <a:solidFill>
                  <a:srgbClr val="544952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89480" y="8863082"/>
            <a:ext cx="0" cy="356235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5628"/>
                </a:lnTo>
              </a:path>
            </a:pathLst>
          </a:custGeom>
          <a:ln w="9151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96064" y="8477689"/>
            <a:ext cx="5332095" cy="1177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715010" indent="-1270">
              <a:lnSpc>
                <a:spcPct val="111400"/>
              </a:lnSpc>
              <a:spcBef>
                <a:spcPts val="95"/>
              </a:spcBef>
              <a:tabLst>
                <a:tab pos="547370" algn="l"/>
                <a:tab pos="695325" algn="l"/>
                <a:tab pos="1143635" algn="l"/>
                <a:tab pos="1457325" algn="l"/>
                <a:tab pos="1946275" algn="l"/>
                <a:tab pos="2210435" algn="l"/>
                <a:tab pos="2411095" algn="l"/>
                <a:tab pos="2775585" algn="l"/>
                <a:tab pos="3063875" algn="l"/>
                <a:tab pos="3642995" algn="l"/>
                <a:tab pos="4038600" algn="l"/>
              </a:tabLst>
            </a:pPr>
            <a:r>
              <a:rPr sz="2050" spc="55" dirty="0">
                <a:solidFill>
                  <a:srgbClr val="3D363B"/>
                </a:solidFill>
                <a:latin typeface="Arial"/>
                <a:cs typeface="Arial"/>
              </a:rPr>
              <a:t>Do</a:t>
            </a:r>
            <a:r>
              <a:rPr sz="2050" spc="50" dirty="0">
                <a:solidFill>
                  <a:srgbClr val="3D363B"/>
                </a:solidFill>
                <a:latin typeface="Arial"/>
                <a:cs typeface="Arial"/>
              </a:rPr>
              <a:t>g</a:t>
            </a:r>
            <a:r>
              <a:rPr sz="2050" dirty="0">
                <a:solidFill>
                  <a:srgbClr val="3D363B"/>
                </a:solidFill>
                <a:latin typeface="Arial"/>
                <a:cs typeface="Arial"/>
              </a:rPr>
              <a:t>		</a:t>
            </a:r>
            <a:r>
              <a:rPr sz="2050" spc="30" dirty="0">
                <a:solidFill>
                  <a:srgbClr val="3D363B"/>
                </a:solidFill>
                <a:latin typeface="Arial"/>
                <a:cs typeface="Arial"/>
              </a:rPr>
              <a:t>said,</a:t>
            </a:r>
            <a:r>
              <a:rPr sz="2050" dirty="0">
                <a:solidFill>
                  <a:srgbClr val="3D363B"/>
                </a:solidFill>
                <a:latin typeface="Arial"/>
                <a:cs typeface="Arial"/>
              </a:rPr>
              <a:t>	</a:t>
            </a:r>
            <a:r>
              <a:rPr sz="2050" spc="45" dirty="0">
                <a:solidFill>
                  <a:srgbClr val="3D363B"/>
                </a:solidFill>
                <a:latin typeface="Arial"/>
                <a:cs typeface="Arial"/>
              </a:rPr>
              <a:t>"Yo</a:t>
            </a:r>
            <a:r>
              <a:rPr sz="2050" spc="50" dirty="0">
                <a:solidFill>
                  <a:srgbClr val="3D363B"/>
                </a:solidFill>
                <a:latin typeface="Arial"/>
                <a:cs typeface="Arial"/>
              </a:rPr>
              <a:t>u</a:t>
            </a:r>
            <a:r>
              <a:rPr sz="2050" dirty="0">
                <a:solidFill>
                  <a:srgbClr val="3D363B"/>
                </a:solidFill>
                <a:latin typeface="Arial"/>
                <a:cs typeface="Arial"/>
              </a:rPr>
              <a:t>	</a:t>
            </a:r>
            <a:r>
              <a:rPr sz="2050" spc="35" dirty="0">
                <a:solidFill>
                  <a:srgbClr val="3D363B"/>
                </a:solidFill>
                <a:latin typeface="Arial"/>
                <a:cs typeface="Arial"/>
              </a:rPr>
              <a:t>ar</a:t>
            </a:r>
            <a:r>
              <a:rPr sz="2050" spc="50" dirty="0">
                <a:solidFill>
                  <a:srgbClr val="3D363B"/>
                </a:solidFill>
                <a:latin typeface="Arial"/>
                <a:cs typeface="Arial"/>
              </a:rPr>
              <a:t>e</a:t>
            </a:r>
            <a:r>
              <a:rPr sz="2050" dirty="0">
                <a:solidFill>
                  <a:srgbClr val="3D363B"/>
                </a:solidFill>
                <a:latin typeface="Arial"/>
                <a:cs typeface="Arial"/>
              </a:rPr>
              <a:t>	</a:t>
            </a:r>
            <a:r>
              <a:rPr sz="2050" spc="70" dirty="0">
                <a:solidFill>
                  <a:srgbClr val="3D363B"/>
                </a:solidFill>
                <a:latin typeface="Arial"/>
                <a:cs typeface="Arial"/>
              </a:rPr>
              <a:t>goin</a:t>
            </a:r>
            <a:r>
              <a:rPr sz="2050" spc="85" dirty="0">
                <a:solidFill>
                  <a:srgbClr val="3D363B"/>
                </a:solidFill>
                <a:latin typeface="Arial"/>
                <a:cs typeface="Arial"/>
              </a:rPr>
              <a:t>g</a:t>
            </a:r>
            <a:r>
              <a:rPr sz="2050" dirty="0">
                <a:solidFill>
                  <a:srgbClr val="3D363B"/>
                </a:solidFill>
                <a:latin typeface="Arial"/>
                <a:cs typeface="Arial"/>
              </a:rPr>
              <a:t>	</a:t>
            </a:r>
            <a:r>
              <a:rPr sz="2050" spc="5" dirty="0">
                <a:solidFill>
                  <a:srgbClr val="544952"/>
                </a:solidFill>
                <a:latin typeface="Arial"/>
                <a:cs typeface="Arial"/>
              </a:rPr>
              <a:t>t</a:t>
            </a:r>
            <a:r>
              <a:rPr sz="2050" spc="30" dirty="0">
                <a:solidFill>
                  <a:srgbClr val="544952"/>
                </a:solidFill>
                <a:latin typeface="Arial"/>
                <a:cs typeface="Arial"/>
              </a:rPr>
              <a:t>o</a:t>
            </a:r>
            <a:r>
              <a:rPr sz="2050" dirty="0">
                <a:solidFill>
                  <a:srgbClr val="544952"/>
                </a:solidFill>
                <a:latin typeface="Arial"/>
                <a:cs typeface="Arial"/>
              </a:rPr>
              <a:t>	</a:t>
            </a:r>
            <a:r>
              <a:rPr sz="2050" spc="55" dirty="0">
                <a:solidFill>
                  <a:srgbClr val="3D363B"/>
                </a:solidFill>
                <a:latin typeface="Arial"/>
                <a:cs typeface="Arial"/>
              </a:rPr>
              <a:t>faiL''  </a:t>
            </a:r>
            <a:r>
              <a:rPr sz="2050" spc="-55" dirty="0">
                <a:solidFill>
                  <a:srgbClr val="3D363B"/>
                </a:solidFill>
                <a:latin typeface="Arial"/>
                <a:cs typeface="Arial"/>
              </a:rPr>
              <a:t>But	</a:t>
            </a:r>
            <a:r>
              <a:rPr sz="2050" spc="65" dirty="0">
                <a:solidFill>
                  <a:srgbClr val="3D363B"/>
                </a:solidFill>
                <a:latin typeface="Arial"/>
                <a:cs typeface="Arial"/>
              </a:rPr>
              <a:t>Cat	</a:t>
            </a:r>
            <a:r>
              <a:rPr sz="2050" spc="40" dirty="0">
                <a:solidFill>
                  <a:srgbClr val="3D363B"/>
                </a:solidFill>
                <a:latin typeface="Arial"/>
                <a:cs typeface="Arial"/>
              </a:rPr>
              <a:t>knew	</a:t>
            </a:r>
            <a:r>
              <a:rPr sz="2050" spc="25" dirty="0">
                <a:solidFill>
                  <a:srgbClr val="3D363B"/>
                </a:solidFill>
                <a:latin typeface="Arial"/>
                <a:cs typeface="Arial"/>
              </a:rPr>
              <a:t>he	</a:t>
            </a:r>
            <a:r>
              <a:rPr sz="2050" spc="0" dirty="0">
                <a:solidFill>
                  <a:srgbClr val="3D363B"/>
                </a:solidFill>
                <a:latin typeface="Arial"/>
                <a:cs typeface="Arial"/>
              </a:rPr>
              <a:t>was	</a:t>
            </a:r>
            <a:r>
              <a:rPr sz="2050" spc="-25" dirty="0">
                <a:solidFill>
                  <a:srgbClr val="3D363B"/>
                </a:solidFill>
                <a:latin typeface="Arial"/>
                <a:cs typeface="Arial"/>
              </a:rPr>
              <a:t>wro</a:t>
            </a:r>
            <a:r>
              <a:rPr sz="2050" spc="-25" dirty="0">
                <a:solidFill>
                  <a:srgbClr val="B8B8B8"/>
                </a:solidFill>
                <a:latin typeface="Arial"/>
                <a:cs typeface="Arial"/>
              </a:rPr>
              <a:t>,</a:t>
            </a:r>
            <a:r>
              <a:rPr sz="2050" spc="-25" dirty="0">
                <a:solidFill>
                  <a:srgbClr val="3D363B"/>
                </a:solidFill>
                <a:latin typeface="Arial"/>
                <a:cs typeface="Arial"/>
              </a:rPr>
              <a:t>ng.</a:t>
            </a:r>
            <a:endParaRPr sz="2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495"/>
              </a:spcBef>
            </a:pPr>
            <a:r>
              <a:rPr sz="1750" spc="50" dirty="0">
                <a:solidFill>
                  <a:srgbClr val="3D363B"/>
                </a:solidFill>
                <a:latin typeface="Arial"/>
                <a:cs typeface="Arial"/>
              </a:rPr>
              <a:t>9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4591" y="76438"/>
            <a:ext cx="6599107" cy="7643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3116" y="4850038"/>
            <a:ext cx="7048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5" dirty="0">
                <a:solidFill>
                  <a:srgbClr val="422649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8444" y="4850038"/>
            <a:ext cx="14160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180818"/>
                </a:solidFill>
                <a:latin typeface="Times New Roman"/>
                <a:cs typeface="Times New Roman"/>
              </a:rPr>
              <a:t>C,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4672" y="8502507"/>
            <a:ext cx="15646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57225" algn="l"/>
                <a:tab pos="1383030" algn="l"/>
              </a:tabLst>
            </a:pPr>
            <a:r>
              <a:rPr sz="2100" spc="60" dirty="0">
                <a:solidFill>
                  <a:srgbClr val="212121"/>
                </a:solidFill>
                <a:latin typeface="Arial"/>
                <a:cs typeface="Arial"/>
              </a:rPr>
              <a:t>Ca</a:t>
            </a:r>
            <a:r>
              <a:rPr sz="2100" spc="2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100" dirty="0">
                <a:solidFill>
                  <a:srgbClr val="212121"/>
                </a:solidFill>
                <a:latin typeface="Arial"/>
                <a:cs typeface="Arial"/>
              </a:rPr>
              <a:t>buil</a:t>
            </a:r>
            <a:r>
              <a:rPr sz="2100" spc="75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15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4188" y="8502507"/>
            <a:ext cx="152273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30250" algn="l"/>
              </a:tabLst>
            </a:pPr>
            <a:r>
              <a:rPr sz="2100" spc="125" dirty="0">
                <a:solidFill>
                  <a:srgbClr val="212121"/>
                </a:solidFill>
                <a:latin typeface="Arial"/>
                <a:cs typeface="Arial"/>
              </a:rPr>
              <a:t>new	</a:t>
            </a:r>
            <a:r>
              <a:rPr sz="2100" spc="55" dirty="0">
                <a:solidFill>
                  <a:srgbClr val="212121"/>
                </a:solidFill>
                <a:latin typeface="Arial"/>
                <a:cs typeface="Arial"/>
              </a:rPr>
              <a:t>rocket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64516" y="8502507"/>
            <a:ext cx="16865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0530" algn="l"/>
                <a:tab pos="995680" algn="l"/>
              </a:tabLst>
            </a:pPr>
            <a:r>
              <a:rPr sz="2100" spc="25" dirty="0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sz="2100" spc="7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20" dirty="0">
                <a:solidFill>
                  <a:srgbClr val="212121"/>
                </a:solidFill>
                <a:latin typeface="Arial"/>
                <a:cs typeface="Arial"/>
              </a:rPr>
              <a:t>th</a:t>
            </a:r>
            <a:r>
              <a:rPr sz="2100" spc="30" dirty="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125" dirty="0">
                <a:solidFill>
                  <a:srgbClr val="212121"/>
                </a:solidFill>
                <a:latin typeface="Arial"/>
                <a:cs typeface="Arial"/>
              </a:rPr>
              <a:t>yard.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7902" y="8877054"/>
            <a:ext cx="12782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6555" algn="l"/>
                <a:tab pos="1104265" algn="l"/>
              </a:tabLst>
            </a:pPr>
            <a:r>
              <a:rPr sz="2100" spc="7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75" dirty="0">
                <a:solidFill>
                  <a:srgbClr val="212121"/>
                </a:solidFill>
                <a:latin typeface="Arial"/>
                <a:cs typeface="Arial"/>
              </a:rPr>
              <a:t>too</a:t>
            </a:r>
            <a:r>
              <a:rPr sz="2100" spc="80" dirty="0">
                <a:solidFill>
                  <a:srgbClr val="212121"/>
                </a:solidFill>
                <a:latin typeface="Arial"/>
                <a:cs typeface="Arial"/>
              </a:rPr>
              <a:t>k</a:t>
            </a:r>
            <a:r>
              <a:rPr sz="2100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100" spc="9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79209" y="8877054"/>
            <a:ext cx="13989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58190" algn="l"/>
              </a:tabLst>
            </a:pPr>
            <a:r>
              <a:rPr sz="2100" spc="110" dirty="0">
                <a:solidFill>
                  <a:srgbClr val="212121"/>
                </a:solidFill>
                <a:latin typeface="Arial"/>
                <a:cs typeface="Arial"/>
              </a:rPr>
              <a:t>long	</a:t>
            </a:r>
            <a:r>
              <a:rPr sz="2100" spc="65" dirty="0">
                <a:solidFill>
                  <a:srgbClr val="212121"/>
                </a:solidFill>
                <a:latin typeface="Arial"/>
                <a:cs typeface="Arial"/>
              </a:rPr>
              <a:t>time.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23958" y="9407025"/>
            <a:ext cx="2787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70" dirty="0">
                <a:solidFill>
                  <a:srgbClr val="212121"/>
                </a:solidFill>
                <a:latin typeface="Arial"/>
                <a:cs typeface="Arial"/>
              </a:rPr>
              <a:t>10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7644" y="231247"/>
            <a:ext cx="6623890" cy="7554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56062" y="8525262"/>
            <a:ext cx="109791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15" dirty="0">
                <a:solidFill>
                  <a:srgbClr val="1F1F1F"/>
                </a:solidFill>
                <a:latin typeface="Arial"/>
                <a:cs typeface="Arial"/>
              </a:rPr>
              <a:t>finished.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9864" y="8483894"/>
            <a:ext cx="3115310" cy="78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5080" indent="-1270">
              <a:lnSpc>
                <a:spcPct val="112700"/>
              </a:lnSpc>
              <a:spcBef>
                <a:spcPts val="95"/>
              </a:spcBef>
              <a:tabLst>
                <a:tab pos="663575" algn="l"/>
                <a:tab pos="1047750" algn="l"/>
                <a:tab pos="1611630" algn="l"/>
                <a:tab pos="1880870" algn="l"/>
                <a:tab pos="2583815" algn="l"/>
              </a:tabLst>
            </a:pPr>
            <a:r>
              <a:rPr sz="2200" spc="25" dirty="0">
                <a:solidFill>
                  <a:srgbClr val="1F1F1F"/>
                </a:solidFill>
                <a:latin typeface="Arial"/>
                <a:cs typeface="Arial"/>
              </a:rPr>
              <a:t>Finall</a:t>
            </a:r>
            <a:r>
              <a:rPr sz="2200" spc="40" dirty="0">
                <a:solidFill>
                  <a:srgbClr val="1F1F1F"/>
                </a:solidFill>
                <a:latin typeface="Arial"/>
                <a:cs typeface="Arial"/>
              </a:rPr>
              <a:t>y</a:t>
            </a:r>
            <a:r>
              <a:rPr sz="220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2200" spc="-15" dirty="0">
                <a:solidFill>
                  <a:srgbClr val="1F1F1F"/>
                </a:solidFill>
                <a:latin typeface="Arial"/>
                <a:cs typeface="Arial"/>
              </a:rPr>
              <a:t>th</a:t>
            </a:r>
            <a:r>
              <a:rPr sz="2200" spc="-10" dirty="0">
                <a:solidFill>
                  <a:srgbClr val="1F1F1F"/>
                </a:solidFill>
                <a:latin typeface="Arial"/>
                <a:cs typeface="Arial"/>
              </a:rPr>
              <a:t>e</a:t>
            </a:r>
            <a:r>
              <a:rPr sz="220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2200" spc="25" dirty="0">
                <a:solidFill>
                  <a:srgbClr val="1F1F1F"/>
                </a:solidFill>
                <a:latin typeface="Arial"/>
                <a:cs typeface="Arial"/>
              </a:rPr>
              <a:t>rocke</a:t>
            </a:r>
            <a:r>
              <a:rPr sz="2200" spc="10" dirty="0">
                <a:solidFill>
                  <a:srgbClr val="1F1F1F"/>
                </a:solidFill>
                <a:latin typeface="Arial"/>
                <a:cs typeface="Arial"/>
              </a:rPr>
              <a:t>t</a:t>
            </a:r>
            <a:r>
              <a:rPr sz="220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2200" spc="30" dirty="0">
                <a:solidFill>
                  <a:srgbClr val="1F1F1F"/>
                </a:solidFill>
                <a:latin typeface="Arial"/>
                <a:cs typeface="Arial"/>
              </a:rPr>
              <a:t>was  </a:t>
            </a:r>
            <a:r>
              <a:rPr sz="2200" spc="85" dirty="0">
                <a:solidFill>
                  <a:srgbClr val="1F1F1F"/>
                </a:solidFill>
                <a:latin typeface="Arial"/>
                <a:cs typeface="Arial"/>
              </a:rPr>
              <a:t>Cat	</a:t>
            </a:r>
            <a:r>
              <a:rPr sz="2200" spc="50" dirty="0">
                <a:solidFill>
                  <a:srgbClr val="1F1F1F"/>
                </a:solidFill>
                <a:latin typeface="Arial"/>
                <a:cs typeface="Arial"/>
              </a:rPr>
              <a:t>climbed	</a:t>
            </a:r>
            <a:r>
              <a:rPr sz="2200" spc="25" dirty="0">
                <a:solidFill>
                  <a:srgbClr val="1F1F1F"/>
                </a:solidFill>
                <a:latin typeface="Arial"/>
                <a:cs typeface="Arial"/>
              </a:rPr>
              <a:t>inside.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84595" y="9442223"/>
            <a:ext cx="24193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sz="1900" spc="-1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9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5217" y="0"/>
            <a:ext cx="7866990" cy="79037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90277" y="8116494"/>
            <a:ext cx="164973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2775" algn="l"/>
              </a:tabLst>
            </a:pPr>
            <a:r>
              <a:rPr sz="1950" spc="30" dirty="0">
                <a:solidFill>
                  <a:srgbClr val="1F1F1F"/>
                </a:solidFill>
                <a:latin typeface="Arial"/>
                <a:cs typeface="Arial"/>
              </a:rPr>
              <a:t>Cat	</a:t>
            </a:r>
            <a:r>
              <a:rPr sz="1950" spc="50" dirty="0">
                <a:solidFill>
                  <a:srgbClr val="1F1F1F"/>
                </a:solidFill>
                <a:latin typeface="Arial"/>
                <a:cs typeface="Arial"/>
              </a:rPr>
              <a:t>switched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7029" y="8116494"/>
            <a:ext cx="193675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82600" algn="l"/>
                <a:tab pos="1005205" algn="l"/>
              </a:tabLst>
            </a:pPr>
            <a:r>
              <a:rPr sz="1950" spc="60" dirty="0">
                <a:solidFill>
                  <a:srgbClr val="1F1F1F"/>
                </a:solidFill>
                <a:latin typeface="Arial"/>
                <a:cs typeface="Arial"/>
              </a:rPr>
              <a:t>on	</a:t>
            </a:r>
            <a:r>
              <a:rPr sz="1950" spc="10" dirty="0">
                <a:solidFill>
                  <a:srgbClr val="1F1F1F"/>
                </a:solidFill>
                <a:latin typeface="Arial"/>
                <a:cs typeface="Arial"/>
              </a:rPr>
              <a:t>the	</a:t>
            </a:r>
            <a:r>
              <a:rPr sz="1950" spc="25" dirty="0">
                <a:solidFill>
                  <a:srgbClr val="1F1F1F"/>
                </a:solidFill>
                <a:latin typeface="Arial"/>
                <a:cs typeface="Arial"/>
              </a:rPr>
              <a:t>buttons.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8908" y="8468110"/>
            <a:ext cx="191198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2935" algn="l"/>
                <a:tab pos="1547495" algn="l"/>
              </a:tabLst>
            </a:pPr>
            <a:r>
              <a:rPr sz="1950" spc="20" dirty="0">
                <a:solidFill>
                  <a:srgbClr val="1F1F1F"/>
                </a:solidFill>
                <a:latin typeface="Arial"/>
                <a:cs typeface="Arial"/>
              </a:rPr>
              <a:t>Sh</a:t>
            </a:r>
            <a:r>
              <a:rPr sz="1950" spc="15" dirty="0">
                <a:solidFill>
                  <a:srgbClr val="1F1F1F"/>
                </a:solidFill>
                <a:latin typeface="Arial"/>
                <a:cs typeface="Arial"/>
              </a:rPr>
              <a:t>e</a:t>
            </a:r>
            <a:r>
              <a:rPr sz="195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1950" spc="50" dirty="0">
                <a:solidFill>
                  <a:srgbClr val="1F1F1F"/>
                </a:solidFill>
                <a:latin typeface="Arial"/>
                <a:cs typeface="Arial"/>
              </a:rPr>
              <a:t>turne</a:t>
            </a:r>
            <a:r>
              <a:rPr sz="1950" spc="60" dirty="0">
                <a:solidFill>
                  <a:srgbClr val="1F1F1F"/>
                </a:solidFill>
                <a:latin typeface="Arial"/>
                <a:cs typeface="Arial"/>
              </a:rPr>
              <a:t>d</a:t>
            </a:r>
            <a:r>
              <a:rPr sz="195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1950" spc="10" dirty="0">
                <a:solidFill>
                  <a:srgbClr val="1F1F1F"/>
                </a:solidFill>
                <a:latin typeface="Arial"/>
                <a:cs typeface="Arial"/>
              </a:rPr>
              <a:t>the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9080" y="8468110"/>
            <a:ext cx="67437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80" dirty="0">
                <a:solidFill>
                  <a:srgbClr val="1F1F1F"/>
                </a:solidFill>
                <a:latin typeface="Arial"/>
                <a:cs typeface="Arial"/>
              </a:rPr>
              <a:t>dials.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9341" y="8819725"/>
            <a:ext cx="250761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2140" algn="l"/>
                <a:tab pos="1697355" algn="l"/>
              </a:tabLst>
            </a:pPr>
            <a:r>
              <a:rPr sz="1950" spc="-5" dirty="0">
                <a:solidFill>
                  <a:srgbClr val="1F1F1F"/>
                </a:solidFill>
                <a:latin typeface="Arial"/>
                <a:cs typeface="Arial"/>
              </a:rPr>
              <a:t>Th</a:t>
            </a:r>
            <a:r>
              <a:rPr sz="1950" dirty="0">
                <a:solidFill>
                  <a:srgbClr val="1F1F1F"/>
                </a:solidFill>
                <a:latin typeface="Arial"/>
                <a:cs typeface="Arial"/>
              </a:rPr>
              <a:t>e	</a:t>
            </a:r>
            <a:r>
              <a:rPr sz="1950" spc="30" dirty="0">
                <a:solidFill>
                  <a:srgbClr val="1F1F1F"/>
                </a:solidFill>
                <a:latin typeface="Arial"/>
                <a:cs typeface="Arial"/>
              </a:rPr>
              <a:t>engine</a:t>
            </a:r>
            <a:r>
              <a:rPr sz="1950" spc="35" dirty="0">
                <a:solidFill>
                  <a:srgbClr val="1F1F1F"/>
                </a:solidFill>
                <a:latin typeface="Arial"/>
                <a:cs typeface="Arial"/>
              </a:rPr>
              <a:t>s</a:t>
            </a:r>
            <a:r>
              <a:rPr sz="1950" dirty="0">
                <a:solidFill>
                  <a:srgbClr val="1F1F1F"/>
                </a:solidFill>
                <a:latin typeface="Arial"/>
                <a:cs typeface="Arial"/>
              </a:rPr>
              <a:t>	</a:t>
            </a:r>
            <a:r>
              <a:rPr sz="1950" spc="100" dirty="0">
                <a:solidFill>
                  <a:srgbClr val="1F1F1F"/>
                </a:solidFill>
                <a:latin typeface="Arial"/>
                <a:cs typeface="Arial"/>
              </a:rPr>
              <a:t>roared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1415" y="8819725"/>
            <a:ext cx="8509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05130" algn="l"/>
              </a:tabLst>
            </a:pPr>
            <a:r>
              <a:rPr sz="1950" spc="55" dirty="0">
                <a:solidFill>
                  <a:srgbClr val="1F1F1F"/>
                </a:solidFill>
                <a:latin typeface="Arial"/>
                <a:cs typeface="Arial"/>
              </a:rPr>
              <a:t>to	</a:t>
            </a:r>
            <a:r>
              <a:rPr sz="1950" spc="60" dirty="0">
                <a:solidFill>
                  <a:srgbClr val="1F1F1F"/>
                </a:solidFill>
                <a:latin typeface="Arial"/>
                <a:cs typeface="Arial"/>
              </a:rPr>
              <a:t>life.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2535" y="9310203"/>
            <a:ext cx="25146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130" dirty="0">
                <a:solidFill>
                  <a:srgbClr val="080808"/>
                </a:solidFill>
                <a:latin typeface="Arial"/>
                <a:cs typeface="Arial"/>
              </a:rPr>
              <a:t>1</a:t>
            </a:r>
            <a:r>
              <a:rPr sz="1700" spc="-130" dirty="0">
                <a:solidFill>
                  <a:srgbClr val="2D2D2D"/>
                </a:solidFill>
                <a:latin typeface="Arial"/>
                <a:cs typeface="Arial"/>
              </a:rPr>
              <a:t>2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2999" y="48828"/>
            <a:ext cx="6967613" cy="786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88174" y="8078441"/>
            <a:ext cx="5219700" cy="15424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390"/>
              </a:spcBef>
              <a:tabLst>
                <a:tab pos="2434590" algn="l"/>
              </a:tabLst>
            </a:pPr>
            <a:r>
              <a:rPr sz="2200" spc="75" dirty="0">
                <a:solidFill>
                  <a:srgbClr val="3B3A38"/>
                </a:solidFill>
                <a:latin typeface="Arial"/>
                <a:cs typeface="Arial"/>
              </a:rPr>
              <a:t>3</a:t>
            </a:r>
            <a:r>
              <a:rPr sz="2200" spc="75" dirty="0">
                <a:solidFill>
                  <a:srgbClr val="565454"/>
                </a:solidFill>
                <a:latin typeface="Arial"/>
                <a:cs typeface="Arial"/>
              </a:rPr>
              <a:t>....</a:t>
            </a:r>
            <a:r>
              <a:rPr sz="2200" spc="75" dirty="0">
                <a:solidFill>
                  <a:srgbClr val="2D2A28"/>
                </a:solidFill>
                <a:latin typeface="Arial"/>
                <a:cs typeface="Arial"/>
              </a:rPr>
              <a:t>2</a:t>
            </a:r>
            <a:r>
              <a:rPr sz="2200" spc="75" dirty="0">
                <a:solidFill>
                  <a:srgbClr val="565454"/>
                </a:solidFill>
                <a:latin typeface="Arial"/>
                <a:cs typeface="Arial"/>
              </a:rPr>
              <a:t>...</a:t>
            </a:r>
            <a:r>
              <a:rPr sz="2200" spc="75" dirty="0">
                <a:solidFill>
                  <a:srgbClr val="3B3A38"/>
                </a:solidFill>
                <a:latin typeface="Arial"/>
                <a:cs typeface="Arial"/>
              </a:rPr>
              <a:t>..</a:t>
            </a:r>
            <a:r>
              <a:rPr sz="2200" spc="-195" dirty="0">
                <a:solidFill>
                  <a:srgbClr val="3B3A38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srgbClr val="3B3A38"/>
                </a:solidFill>
                <a:latin typeface="Arial"/>
                <a:cs typeface="Arial"/>
              </a:rPr>
              <a:t>I</a:t>
            </a:r>
            <a:r>
              <a:rPr sz="2200" spc="-325" dirty="0">
                <a:solidFill>
                  <a:srgbClr val="3B3A38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srgbClr val="565454"/>
                </a:solidFill>
                <a:latin typeface="Arial"/>
                <a:cs typeface="Arial"/>
              </a:rPr>
              <a:t>...</a:t>
            </a:r>
            <a:r>
              <a:rPr sz="2200" spc="40" dirty="0">
                <a:solidFill>
                  <a:srgbClr val="3B3A38"/>
                </a:solidFill>
                <a:latin typeface="Arial"/>
                <a:cs typeface="Arial"/>
              </a:rPr>
              <a:t>.</a:t>
            </a:r>
            <a:r>
              <a:rPr sz="2050" spc="40" dirty="0">
                <a:solidFill>
                  <a:srgbClr val="3B3A38"/>
                </a:solidFill>
                <a:latin typeface="Arial"/>
                <a:cs typeface="Arial"/>
              </a:rPr>
              <a:t>blast	</a:t>
            </a:r>
            <a:r>
              <a:rPr sz="2050" spc="65" dirty="0">
                <a:solidFill>
                  <a:srgbClr val="3B3A38"/>
                </a:solidFill>
                <a:latin typeface="Arial"/>
                <a:cs typeface="Arial"/>
              </a:rPr>
              <a:t>offl</a:t>
            </a:r>
            <a:endParaRPr sz="2050">
              <a:latin typeface="Arial"/>
              <a:cs typeface="Arial"/>
            </a:endParaRPr>
          </a:p>
          <a:p>
            <a:pPr marL="12700" marR="764540" indent="17780">
              <a:lnSpc>
                <a:spcPts val="2740"/>
              </a:lnSpc>
              <a:spcBef>
                <a:spcPts val="135"/>
              </a:spcBef>
              <a:tabLst>
                <a:tab pos="357505" algn="l"/>
                <a:tab pos="623570" algn="l"/>
                <a:tab pos="1004569" algn="l"/>
                <a:tab pos="1511300" algn="l"/>
                <a:tab pos="1694180" algn="l"/>
                <a:tab pos="2298700" algn="l"/>
                <a:tab pos="2526665" algn="l"/>
                <a:tab pos="2821305" algn="l"/>
                <a:tab pos="3009900" algn="l"/>
                <a:tab pos="3527425" algn="l"/>
              </a:tabLst>
            </a:pPr>
            <a:r>
              <a:rPr sz="2050" spc="-65" dirty="0">
                <a:solidFill>
                  <a:srgbClr val="3B3A38"/>
                </a:solidFill>
                <a:latin typeface="Arial"/>
                <a:cs typeface="Arial"/>
              </a:rPr>
              <a:t>Th</a:t>
            </a:r>
            <a:r>
              <a:rPr sz="2050" spc="-60" dirty="0">
                <a:solidFill>
                  <a:srgbClr val="3B3A38"/>
                </a:solidFill>
                <a:latin typeface="Arial"/>
                <a:cs typeface="Arial"/>
              </a:rPr>
              <a:t>e</a:t>
            </a:r>
            <a:r>
              <a:rPr sz="2050" dirty="0">
                <a:solidFill>
                  <a:srgbClr val="3B3A38"/>
                </a:solidFill>
                <a:latin typeface="Arial"/>
                <a:cs typeface="Arial"/>
              </a:rPr>
              <a:t>	</a:t>
            </a:r>
            <a:r>
              <a:rPr sz="2050" spc="0" dirty="0">
                <a:solidFill>
                  <a:srgbClr val="3B3A38"/>
                </a:solidFill>
                <a:latin typeface="Arial"/>
                <a:cs typeface="Arial"/>
              </a:rPr>
              <a:t>rocket</a:t>
            </a:r>
            <a:r>
              <a:rPr sz="2050" dirty="0">
                <a:solidFill>
                  <a:srgbClr val="3B3A38"/>
                </a:solidFill>
                <a:latin typeface="Arial"/>
                <a:cs typeface="Arial"/>
              </a:rPr>
              <a:t>	blaste</a:t>
            </a:r>
            <a:r>
              <a:rPr sz="2050" spc="5" dirty="0">
                <a:solidFill>
                  <a:srgbClr val="3B3A38"/>
                </a:solidFill>
                <a:latin typeface="Arial"/>
                <a:cs typeface="Arial"/>
              </a:rPr>
              <a:t>d</a:t>
            </a:r>
            <a:r>
              <a:rPr sz="2050" dirty="0">
                <a:solidFill>
                  <a:srgbClr val="3B3A38"/>
                </a:solidFill>
                <a:latin typeface="Arial"/>
                <a:cs typeface="Arial"/>
              </a:rPr>
              <a:t>	</a:t>
            </a:r>
            <a:r>
              <a:rPr sz="2050" spc="45" dirty="0">
                <a:solidFill>
                  <a:srgbClr val="3B3A38"/>
                </a:solidFill>
                <a:latin typeface="Arial"/>
                <a:cs typeface="Arial"/>
              </a:rPr>
              <a:t>of</a:t>
            </a:r>
            <a:r>
              <a:rPr sz="2050" spc="25" dirty="0">
                <a:solidFill>
                  <a:srgbClr val="3B3A38"/>
                </a:solidFill>
                <a:latin typeface="Arial"/>
                <a:cs typeface="Arial"/>
              </a:rPr>
              <a:t>f</a:t>
            </a:r>
            <a:r>
              <a:rPr sz="2050" dirty="0">
                <a:solidFill>
                  <a:srgbClr val="3B3A38"/>
                </a:solidFill>
                <a:latin typeface="Arial"/>
                <a:cs typeface="Arial"/>
              </a:rPr>
              <a:t>	</a:t>
            </a:r>
            <a:r>
              <a:rPr sz="2050" spc="-25" dirty="0">
                <a:solidFill>
                  <a:srgbClr val="3B3A38"/>
                </a:solidFill>
                <a:latin typeface="Arial"/>
                <a:cs typeface="Arial"/>
              </a:rPr>
              <a:t>the</a:t>
            </a:r>
            <a:r>
              <a:rPr sz="2050" dirty="0">
                <a:solidFill>
                  <a:srgbClr val="3B3A38"/>
                </a:solidFill>
                <a:latin typeface="Arial"/>
                <a:cs typeface="Arial"/>
              </a:rPr>
              <a:t>	</a:t>
            </a:r>
            <a:r>
              <a:rPr sz="2050" spc="25" dirty="0">
                <a:solidFill>
                  <a:srgbClr val="3B3A38"/>
                </a:solidFill>
                <a:latin typeface="Arial"/>
                <a:cs typeface="Arial"/>
              </a:rPr>
              <a:t>ground.  </a:t>
            </a:r>
            <a:r>
              <a:rPr sz="2050" spc="15" dirty="0">
                <a:solidFill>
                  <a:srgbClr val="3B3A38"/>
                </a:solidFill>
                <a:latin typeface="Arial"/>
                <a:cs typeface="Arial"/>
              </a:rPr>
              <a:t>It	</a:t>
            </a:r>
            <a:r>
              <a:rPr sz="2000" spc="25" dirty="0">
                <a:solidFill>
                  <a:srgbClr val="3B3A38"/>
                </a:solidFill>
                <a:latin typeface="Arial"/>
                <a:cs typeface="Arial"/>
              </a:rPr>
              <a:t>flew	</a:t>
            </a:r>
            <a:r>
              <a:rPr sz="2050" spc="40" dirty="0">
                <a:solidFill>
                  <a:srgbClr val="3B3A38"/>
                </a:solidFill>
                <a:latin typeface="Arial"/>
                <a:cs typeface="Arial"/>
              </a:rPr>
              <a:t>high	</a:t>
            </a:r>
            <a:r>
              <a:rPr sz="2050" spc="25" dirty="0">
                <a:solidFill>
                  <a:srgbClr val="3B3A38"/>
                </a:solidFill>
                <a:latin typeface="Arial"/>
                <a:cs typeface="Arial"/>
              </a:rPr>
              <a:t>into	</a:t>
            </a:r>
            <a:r>
              <a:rPr sz="2050" spc="-25" dirty="0">
                <a:solidFill>
                  <a:srgbClr val="3B3A38"/>
                </a:solidFill>
                <a:latin typeface="Arial"/>
                <a:cs typeface="Arial"/>
              </a:rPr>
              <a:t>the	</a:t>
            </a:r>
            <a:r>
              <a:rPr sz="2050" spc="75" dirty="0">
                <a:solidFill>
                  <a:srgbClr val="3B3A38"/>
                </a:solidFill>
                <a:latin typeface="Arial"/>
                <a:cs typeface="Arial"/>
              </a:rPr>
              <a:t>air.</a:t>
            </a:r>
            <a:endParaRPr sz="20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700" spc="-325" dirty="0">
                <a:solidFill>
                  <a:srgbClr val="565454"/>
                </a:solidFill>
                <a:latin typeface="Arial"/>
                <a:cs typeface="Arial"/>
              </a:rPr>
              <a:t>1</a:t>
            </a:r>
            <a:r>
              <a:rPr sz="1700" spc="25" dirty="0">
                <a:solidFill>
                  <a:srgbClr val="3B3A38"/>
                </a:solidFill>
                <a:latin typeface="Arial"/>
                <a:cs typeface="Arial"/>
              </a:rPr>
              <a:t>3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6396"/>
            <a:ext cx="13004800" cy="9212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03310" y="1288783"/>
            <a:ext cx="0" cy="417830"/>
          </a:xfrm>
          <a:custGeom>
            <a:avLst/>
            <a:gdLst/>
            <a:ahLst/>
            <a:cxnLst/>
            <a:rect l="l" t="t" r="r" b="b"/>
            <a:pathLst>
              <a:path h="417830">
                <a:moveTo>
                  <a:pt x="0" y="417661"/>
                </a:moveTo>
                <a:lnTo>
                  <a:pt x="0" y="0"/>
                </a:lnTo>
              </a:path>
            </a:pathLst>
          </a:custGeom>
          <a:ln w="476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54786" y="7827451"/>
          <a:ext cx="2613025" cy="926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260">
                <a:tc>
                  <a:txBody>
                    <a:bodyPr/>
                    <a:lstStyle/>
                    <a:p>
                      <a:pPr marL="38100">
                        <a:lnSpc>
                          <a:spcPts val="2190"/>
                        </a:lnSpc>
                      </a:pPr>
                      <a:r>
                        <a:rPr sz="2000" spc="2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Cat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ts val="2190"/>
                        </a:lnSpc>
                      </a:pPr>
                      <a:r>
                        <a:rPr sz="2000" spc="7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had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2190"/>
                        </a:lnSpc>
                        <a:tabLst>
                          <a:tab pos="788670" algn="l"/>
                        </a:tabLst>
                      </a:pPr>
                      <a:r>
                        <a:rPr sz="2000" spc="14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done	</a:t>
                      </a:r>
                      <a:r>
                        <a:rPr sz="2000" spc="-1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it.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5">
                <a:tc>
                  <a:txBody>
                    <a:bodyPr/>
                    <a:lstStyle/>
                    <a:p>
                      <a:pPr marL="31750">
                        <a:lnSpc>
                          <a:spcPts val="2345"/>
                        </a:lnSpc>
                      </a:pPr>
                      <a:r>
                        <a:rPr sz="2000" spc="-2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She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ts val="2345"/>
                        </a:lnSpc>
                      </a:pPr>
                      <a:r>
                        <a:rPr sz="2000" spc="-2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was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ts val="2345"/>
                        </a:lnSpc>
                      </a:pPr>
                      <a:r>
                        <a:rPr sz="2000" spc="-60" dirty="0">
                          <a:solidFill>
                            <a:srgbClr val="262628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000" spc="-6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000" spc="3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114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space.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38100">
                        <a:lnSpc>
                          <a:spcPts val="2280"/>
                        </a:lnSpc>
                      </a:pPr>
                      <a:r>
                        <a:rPr sz="2000" spc="13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Cat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280"/>
                        </a:lnSpc>
                      </a:pPr>
                      <a:r>
                        <a:rPr sz="2000" spc="15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was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2280"/>
                        </a:lnSpc>
                        <a:tabLst>
                          <a:tab pos="710565" algn="l"/>
                        </a:tabLst>
                      </a:pPr>
                      <a:r>
                        <a:rPr sz="2000" spc="-4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2000" spc="-40" dirty="0">
                          <a:solidFill>
                            <a:srgbClr val="54595B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000" spc="-250" dirty="0">
                          <a:solidFill>
                            <a:srgbClr val="5459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45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ry	</a:t>
                      </a:r>
                      <a:r>
                        <a:rPr sz="2000" spc="80" dirty="0">
                          <a:solidFill>
                            <a:srgbClr val="414141"/>
                          </a:solidFill>
                          <a:latin typeface="Times New Roman"/>
                          <a:cs typeface="Times New Roman"/>
                        </a:rPr>
                        <a:t>happy!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93659" y="8905613"/>
            <a:ext cx="243204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70" dirty="0">
                <a:solidFill>
                  <a:srgbClr val="676767"/>
                </a:solidFill>
                <a:latin typeface="Arial"/>
                <a:cs typeface="Arial"/>
              </a:rPr>
              <a:t>14</a:t>
            </a:r>
            <a:endParaRPr sz="1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35515" y="8962266"/>
            <a:ext cx="372110" cy="43878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550" spc="-547" baseline="21241" dirty="0">
                <a:solidFill>
                  <a:srgbClr val="54595B"/>
                </a:solidFill>
                <a:latin typeface="Arial"/>
                <a:cs typeface="Arial"/>
              </a:rPr>
              <a:t>1</a:t>
            </a:r>
            <a:r>
              <a:rPr sz="1700" spc="-365" dirty="0">
                <a:solidFill>
                  <a:srgbClr val="414141"/>
                </a:solidFill>
                <a:latin typeface="Times New Roman"/>
                <a:cs typeface="Times New Roman"/>
              </a:rPr>
              <a:t>...</a:t>
            </a:r>
            <a:r>
              <a:rPr sz="2550" spc="-547" baseline="21241" dirty="0">
                <a:solidFill>
                  <a:srgbClr val="54595B"/>
                </a:solidFill>
                <a:latin typeface="Arial"/>
                <a:cs typeface="Arial"/>
              </a:rPr>
              <a:t>5</a:t>
            </a:r>
            <a:r>
              <a:rPr sz="1700" spc="-365" dirty="0">
                <a:solidFill>
                  <a:srgbClr val="414141"/>
                </a:solidFill>
                <a:latin typeface="Times New Roman"/>
                <a:cs typeface="Times New Roman"/>
              </a:rPr>
              <a:t>,,</a:t>
            </a:r>
            <a:r>
              <a:rPr sz="1700" u="sng" spc="-365" dirty="0">
                <a:solidFill>
                  <a:srgbClr val="414141"/>
                </a:solidFill>
                <a:uFill>
                  <a:solidFill>
                    <a:srgbClr val="40404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u="sng" spc="-25" dirty="0">
                <a:solidFill>
                  <a:srgbClr val="414141"/>
                </a:solidFill>
                <a:uFill>
                  <a:solidFill>
                    <a:srgbClr val="404040"/>
                  </a:solidFill>
                </a:uFill>
                <a:latin typeface="Times New Roman"/>
                <a:cs typeface="Times New Roman"/>
              </a:rPr>
              <a:t> </a:t>
            </a:r>
            <a:endParaRPr sz="1700">
              <a:latin typeface="Times New Roman"/>
              <a:cs typeface="Times New Roman"/>
            </a:endParaRPr>
          </a:p>
          <a:p>
            <a:pPr marL="46990">
              <a:lnSpc>
                <a:spcPct val="100000"/>
              </a:lnSpc>
              <a:spcBef>
                <a:spcPts val="80"/>
              </a:spcBef>
            </a:pPr>
            <a:r>
              <a:rPr sz="800" spc="-275" dirty="0">
                <a:solidFill>
                  <a:srgbClr val="262628"/>
                </a:solidFill>
                <a:latin typeface="Times New Roman"/>
                <a:cs typeface="Times New Roman"/>
              </a:rPr>
              <a:t>A</a:t>
            </a:r>
            <a:endParaRPr sz="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4300" y="925576"/>
            <a:ext cx="293369" cy="3520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8016" y="579119"/>
            <a:ext cx="60756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What </a:t>
            </a:r>
            <a:r>
              <a:rPr sz="5400" dirty="0">
                <a:solidFill>
                  <a:srgbClr val="543C29"/>
                </a:solidFill>
                <a:latin typeface="Georgia"/>
                <a:cs typeface="Georgia"/>
              </a:rPr>
              <a:t>is </a:t>
            </a: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that</a:t>
            </a:r>
            <a:r>
              <a:rPr sz="5400" spc="-75" dirty="0">
                <a:solidFill>
                  <a:srgbClr val="543C29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sound?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1999" y="2788568"/>
            <a:ext cx="7181054" cy="6562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ESLAO-2-12-Audio-Cat-Meow">
            <a:hlinkClick r:id="" action="ppaction://media"/>
            <a:extLst>
              <a:ext uri="{FF2B5EF4-FFF2-40B4-BE49-F238E27FC236}">
                <a16:creationId xmlns:a16="http://schemas.microsoft.com/office/drawing/2014/main" id="{71BB2AB2-9A23-4E6E-A46D-193AC28E9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4200" y="48768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99" y="1330282"/>
            <a:ext cx="347697" cy="417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19" y="922019"/>
            <a:ext cx="967486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What did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 last</a:t>
            </a:r>
            <a:r>
              <a:rPr sz="6400" spc="-6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class?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85900" y="2769871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5900" y="348107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5900" y="419227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20909" y="2317753"/>
            <a:ext cx="10051415" cy="21590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letters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 ‘LL’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15" dirty="0">
                <a:solidFill>
                  <a:srgbClr val="005A7C"/>
                </a:solidFill>
                <a:latin typeface="Century Gothic"/>
                <a:cs typeface="Century Gothic"/>
              </a:rPr>
              <a:t>Writing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short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sentences describing</a:t>
            </a:r>
            <a:r>
              <a:rPr sz="3000" spc="1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myself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Making connections between ourselves 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</a:t>
            </a:r>
            <a:r>
              <a:rPr sz="3000" spc="6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world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60600" y="5589588"/>
            <a:ext cx="2300287" cy="21748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6837" y="5213350"/>
            <a:ext cx="2552698" cy="2551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23348" y="5589588"/>
            <a:ext cx="1604962" cy="20748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700" y="7721600"/>
            <a:ext cx="8889998" cy="2024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0"/>
            <a:ext cx="7619998" cy="2065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" y="1993901"/>
            <a:ext cx="12928600" cy="190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0150" y="2478088"/>
            <a:ext cx="8064500" cy="1513205"/>
          </a:xfrm>
          <a:custGeom>
            <a:avLst/>
            <a:gdLst/>
            <a:ahLst/>
            <a:cxnLst/>
            <a:rect l="l" t="t" r="r" b="b"/>
            <a:pathLst>
              <a:path w="8064500" h="1513204">
                <a:moveTo>
                  <a:pt x="0" y="0"/>
                </a:moveTo>
                <a:lnTo>
                  <a:pt x="8064497" y="0"/>
                </a:lnTo>
                <a:lnTo>
                  <a:pt x="8064497" y="1512886"/>
                </a:lnTo>
                <a:lnTo>
                  <a:pt x="0" y="1512886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26248" y="2856072"/>
            <a:ext cx="7167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005A7C"/>
                </a:solidFill>
                <a:latin typeface="Century Gothic"/>
                <a:cs typeface="Century Gothic"/>
              </a:rPr>
              <a:t>Circle </a:t>
            </a:r>
            <a:r>
              <a:rPr sz="48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4800" spc="-5" dirty="0">
                <a:solidFill>
                  <a:srgbClr val="005A7C"/>
                </a:solidFill>
                <a:latin typeface="Century Gothic"/>
                <a:cs typeface="Century Gothic"/>
              </a:rPr>
              <a:t>correct</a:t>
            </a:r>
            <a:r>
              <a:rPr sz="4800" spc="-4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4800" spc="-5" dirty="0">
                <a:solidFill>
                  <a:srgbClr val="005A7C"/>
                </a:solidFill>
                <a:latin typeface="Century Gothic"/>
                <a:cs typeface="Century Gothic"/>
              </a:rPr>
              <a:t>sound</a:t>
            </a:r>
            <a:endParaRPr sz="4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2087" y="5021263"/>
            <a:ext cx="2492375" cy="2335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4300" y="925576"/>
            <a:ext cx="293369" cy="3520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78016" y="579119"/>
            <a:ext cx="60756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What </a:t>
            </a:r>
            <a:r>
              <a:rPr sz="5400" dirty="0">
                <a:solidFill>
                  <a:srgbClr val="543C29"/>
                </a:solidFill>
                <a:latin typeface="Georgia"/>
                <a:cs typeface="Georgia"/>
              </a:rPr>
              <a:t>is </a:t>
            </a: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that</a:t>
            </a:r>
            <a:r>
              <a:rPr sz="5400" spc="-75" dirty="0">
                <a:solidFill>
                  <a:srgbClr val="543C29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543C29"/>
                </a:solidFill>
                <a:latin typeface="Georgia"/>
                <a:cs typeface="Georgia"/>
              </a:rPr>
              <a:t>sound?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62537" y="4592638"/>
            <a:ext cx="2414586" cy="2776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10687" y="4805363"/>
            <a:ext cx="1800223" cy="2713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7081" y="1325563"/>
            <a:ext cx="5963337" cy="3656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150" y="6542088"/>
            <a:ext cx="3072166" cy="3211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554" y="0"/>
            <a:ext cx="1914745" cy="2879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15084" y="6534150"/>
            <a:ext cx="2989715" cy="287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300" y="2781301"/>
            <a:ext cx="11760197" cy="4190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100"/>
              </a:spcBef>
              <a:tabLst>
                <a:tab pos="6404610" algn="l"/>
              </a:tabLst>
            </a:pPr>
            <a:r>
              <a:rPr spc="-5" dirty="0"/>
              <a:t>V</a:t>
            </a:r>
            <a:r>
              <a:rPr dirty="0"/>
              <a:t>erbs</a:t>
            </a:r>
            <a:r>
              <a:rPr spc="-5" dirty="0"/>
              <a:t> </a:t>
            </a:r>
            <a:r>
              <a:rPr dirty="0"/>
              <a:t>in</a:t>
            </a:r>
            <a:r>
              <a:rPr spc="-5" dirty="0"/>
              <a:t> S</a:t>
            </a:r>
            <a:r>
              <a:rPr dirty="0"/>
              <a:t>p</a:t>
            </a:r>
            <a:r>
              <a:rPr spc="-5" dirty="0"/>
              <a:t>ac</a:t>
            </a:r>
            <a:r>
              <a:rPr dirty="0"/>
              <a:t>e	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59237" y="4011929"/>
            <a:ext cx="4864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Find the Verb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in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Space</a:t>
            </a:r>
            <a:r>
              <a:rPr sz="3600" spc="-5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!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94075" y="4953000"/>
            <a:ext cx="6448423" cy="4533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3773" y="626111"/>
            <a:ext cx="338010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422E1F"/>
                </a:solidFill>
                <a:latin typeface="Arial"/>
                <a:cs typeface="Arial"/>
              </a:rPr>
              <a:t>Portfolio</a:t>
            </a:r>
          </a:p>
        </p:txBody>
      </p:sp>
      <p:sp>
        <p:nvSpPr>
          <p:cNvPr id="3" name="object 3"/>
          <p:cNvSpPr/>
          <p:nvPr/>
        </p:nvSpPr>
        <p:spPr>
          <a:xfrm>
            <a:off x="3390237" y="2140117"/>
            <a:ext cx="6213211" cy="7187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700" y="7721600"/>
            <a:ext cx="8889998" cy="2024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" y="0"/>
            <a:ext cx="7619998" cy="2065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" y="1993901"/>
            <a:ext cx="12928600" cy="190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03773" y="626111"/>
            <a:ext cx="338010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422E1F"/>
                </a:solidFill>
                <a:latin typeface="Arial"/>
                <a:cs typeface="Arial"/>
              </a:rPr>
              <a:t>Portfolio</a:t>
            </a:r>
          </a:p>
        </p:txBody>
      </p:sp>
      <p:sp>
        <p:nvSpPr>
          <p:cNvPr id="7" name="object 7"/>
          <p:cNvSpPr/>
          <p:nvPr/>
        </p:nvSpPr>
        <p:spPr>
          <a:xfrm>
            <a:off x="8189493" y="3364947"/>
            <a:ext cx="3977524" cy="4600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3066" y="2514283"/>
            <a:ext cx="6204585" cy="4739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757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What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is my</a:t>
            </a:r>
            <a:r>
              <a:rPr sz="3600" spc="-15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portfolio?</a:t>
            </a:r>
            <a:endParaRPr sz="3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850">
              <a:latin typeface="Times New Roman"/>
              <a:cs typeface="Times New Roman"/>
            </a:endParaRPr>
          </a:p>
          <a:p>
            <a:pPr marL="120014" marR="112395" algn="ctr">
              <a:lnSpc>
                <a:spcPts val="4300"/>
              </a:lnSpc>
            </a:pP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A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portfolio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is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where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you</a:t>
            </a:r>
            <a:r>
              <a:rPr sz="3600" spc="-3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show  work that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you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are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proud</a:t>
            </a:r>
            <a:r>
              <a:rPr sz="3600" spc="-5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of!</a:t>
            </a:r>
            <a:endParaRPr sz="36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4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00">
              <a:latin typeface="Times New Roman"/>
              <a:cs typeface="Times New Roman"/>
            </a:endParaRPr>
          </a:p>
          <a:p>
            <a:pPr marL="12700" marR="5080" algn="ctr">
              <a:lnSpc>
                <a:spcPts val="4300"/>
              </a:lnSpc>
            </a:pP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Show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your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parents and</a:t>
            </a:r>
            <a:r>
              <a:rPr sz="3600" spc="-4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friends  what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you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have </a:t>
            </a:r>
            <a:r>
              <a:rPr sz="3600" dirty="0">
                <a:solidFill>
                  <a:srgbClr val="004E74"/>
                </a:solidFill>
                <a:latin typeface="Georgia"/>
                <a:cs typeface="Georgia"/>
              </a:rPr>
              <a:t>been</a:t>
            </a:r>
            <a:r>
              <a:rPr sz="3600" spc="-50" dirty="0">
                <a:solidFill>
                  <a:srgbClr val="004E74"/>
                </a:solidFill>
                <a:latin typeface="Georgia"/>
                <a:cs typeface="Georgia"/>
              </a:rPr>
              <a:t> </a:t>
            </a:r>
            <a:r>
              <a:rPr sz="3600" spc="-5" dirty="0">
                <a:solidFill>
                  <a:srgbClr val="004E74"/>
                </a:solidFill>
                <a:latin typeface="Georgia"/>
                <a:cs typeface="Georgia"/>
              </a:rPr>
              <a:t>learning!</a:t>
            </a:r>
            <a:endParaRPr sz="3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04300"/>
            <a:ext cx="13004800" cy="290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537" y="0"/>
            <a:ext cx="290512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9050" marR="5080" indent="1317625">
              <a:lnSpc>
                <a:spcPts val="8600"/>
              </a:lnSpc>
              <a:spcBef>
                <a:spcPts val="420"/>
              </a:spcBef>
              <a:tabLst>
                <a:tab pos="4526280" algn="l"/>
                <a:tab pos="7573009" algn="l"/>
              </a:tabLst>
            </a:pPr>
            <a:r>
              <a:rPr b="1" i="1" spc="-335" dirty="0">
                <a:latin typeface="Palatino Linotype"/>
                <a:cs typeface="Palatino Linotype"/>
              </a:rPr>
              <a:t>Today’s	</a:t>
            </a:r>
            <a:r>
              <a:rPr b="1" i="1" spc="-80" dirty="0">
                <a:latin typeface="Palatino Linotype"/>
                <a:cs typeface="Palatino Linotype"/>
              </a:rPr>
              <a:t>letters!	</a:t>
            </a:r>
            <a:r>
              <a:rPr b="1" i="1" spc="200" dirty="0">
                <a:latin typeface="Palatino Linotype"/>
                <a:cs typeface="Palatino Linotype"/>
              </a:rPr>
              <a:t>-&gt;  </a:t>
            </a:r>
            <a:r>
              <a:rPr b="1" i="1" spc="-25" dirty="0">
                <a:latin typeface="Palatino Linotype"/>
                <a:cs typeface="Palatino Linotype"/>
              </a:rPr>
              <a:t>‘</a:t>
            </a:r>
            <a:r>
              <a:rPr spc="-25" dirty="0">
                <a:solidFill>
                  <a:srgbClr val="005A7C"/>
                </a:solidFill>
              </a:rPr>
              <a:t>LL’,’SS’,’BB’,’RR’,</a:t>
            </a:r>
            <a:r>
              <a:rPr spc="-60" dirty="0">
                <a:solidFill>
                  <a:srgbClr val="005A7C"/>
                </a:solidFill>
              </a:rPr>
              <a:t> </a:t>
            </a:r>
            <a:r>
              <a:rPr spc="-125" dirty="0">
                <a:solidFill>
                  <a:srgbClr val="005A7C"/>
                </a:solidFill>
              </a:rPr>
              <a:t>‘GG</a:t>
            </a:r>
            <a:r>
              <a:rPr b="1" i="1" spc="-125" dirty="0">
                <a:latin typeface="Palatino Linotype"/>
                <a:cs typeface="Palatino Linotype"/>
              </a:rPr>
              <a:t>’</a:t>
            </a:r>
          </a:p>
        </p:txBody>
      </p:sp>
      <p:sp>
        <p:nvSpPr>
          <p:cNvPr id="13" name="object 13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1262" y="3036888"/>
            <a:ext cx="3044823" cy="30337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26498" y="2963863"/>
            <a:ext cx="3044823" cy="30337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7762" y="2963863"/>
            <a:ext cx="3044824" cy="30337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04089" y="5997575"/>
            <a:ext cx="3044822" cy="30352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75012" y="5997575"/>
            <a:ext cx="3044825" cy="30352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456765" y="4765358"/>
            <a:ext cx="4483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5A7C"/>
                </a:solidFill>
                <a:latin typeface="Century Gothic"/>
                <a:cs typeface="Century Gothic"/>
              </a:rPr>
              <a:t>LL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05808" y="4765358"/>
            <a:ext cx="481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5A7C"/>
                </a:solidFill>
                <a:latin typeface="Century Gothic"/>
                <a:cs typeface="Century Gothic"/>
              </a:rPr>
              <a:t>SS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76218" y="4585970"/>
            <a:ext cx="550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5A7C"/>
                </a:solidFill>
                <a:latin typeface="Century Gothic"/>
                <a:cs typeface="Century Gothic"/>
              </a:rPr>
              <a:t>BB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09775" y="7718107"/>
            <a:ext cx="580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5A7C"/>
                </a:solidFill>
                <a:latin typeface="Century Gothic"/>
                <a:cs typeface="Century Gothic"/>
              </a:rPr>
              <a:t>RR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17628" y="7718107"/>
            <a:ext cx="822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5A7C"/>
                </a:solidFill>
                <a:latin typeface="Century Gothic"/>
                <a:cs typeface="Century Gothic"/>
              </a:rPr>
              <a:t>GG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99" y="1330282"/>
            <a:ext cx="347697" cy="417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19" y="922019"/>
            <a:ext cx="962850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New words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learned</a:t>
            </a:r>
            <a:r>
              <a:rPr sz="6400" spc="-9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today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77148" y="5013801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73387" y="2674938"/>
            <a:ext cx="2447925" cy="2054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01950" y="5016976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1950" y="7920514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77148" y="7798276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032000" y="2590800"/>
          <a:ext cx="8902700" cy="577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0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150">
                        <a:latin typeface="Times New Roman"/>
                        <a:cs typeface="Times New Roman"/>
                      </a:endParaRPr>
                    </a:p>
                    <a:p>
                      <a:pPr marL="1517650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Luggage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100">
                        <a:latin typeface="Times New Roman"/>
                        <a:cs typeface="Times New Roman"/>
                      </a:endParaRPr>
                    </a:p>
                    <a:p>
                      <a:pPr marR="1397635" algn="r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ce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000">
                        <a:latin typeface="Times New Roman"/>
                        <a:cs typeface="Times New Roman"/>
                      </a:endParaRPr>
                    </a:p>
                    <a:p>
                      <a:pPr marL="1517650">
                        <a:lnSpc>
                          <a:spcPct val="100000"/>
                        </a:lnSpc>
                      </a:pPr>
                      <a:r>
                        <a:rPr sz="3000" spc="-5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Portfolio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R="1438275" algn="r">
                        <a:lnSpc>
                          <a:spcPct val="100000"/>
                        </a:lnSpc>
                      </a:pPr>
                      <a:r>
                        <a:rPr sz="3000" dirty="0">
                          <a:solidFill>
                            <a:srgbClr val="005A7C"/>
                          </a:solidFill>
                          <a:latin typeface="Century Gothic"/>
                          <a:cs typeface="Century Gothic"/>
                        </a:rPr>
                        <a:t>Meow</a:t>
                      </a:r>
                      <a:endParaRPr sz="3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28575">
                      <a:solidFill>
                        <a:srgbClr val="CC5418"/>
                      </a:solidFill>
                      <a:prstDash val="solid"/>
                    </a:lnL>
                    <a:lnR w="28575">
                      <a:solidFill>
                        <a:srgbClr val="CC5418"/>
                      </a:solidFill>
                      <a:prstDash val="solid"/>
                    </a:lnR>
                    <a:lnT w="28575">
                      <a:solidFill>
                        <a:srgbClr val="CC5418"/>
                      </a:solidFill>
                      <a:prstDash val="solid"/>
                    </a:lnT>
                    <a:lnB w="28575">
                      <a:solidFill>
                        <a:srgbClr val="CC54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912098" y="2795588"/>
            <a:ext cx="1735137" cy="17335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04199" y="5607564"/>
            <a:ext cx="1586301" cy="18341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7950" y="5608637"/>
            <a:ext cx="1552573" cy="17859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99" y="1330282"/>
            <a:ext cx="347697" cy="4172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3719" y="922019"/>
            <a:ext cx="690181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Before next class</a:t>
            </a:r>
            <a:r>
              <a:rPr sz="6400" spc="-6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...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93799" y="286512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3799" y="357632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3799" y="428752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3799" y="4998720"/>
            <a:ext cx="200350" cy="195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28809" y="2413000"/>
            <a:ext cx="10522585" cy="287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600"/>
              </a:lnSpc>
              <a:spcBef>
                <a:spcPts val="95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Listen and read along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with the ‘Cat goes to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space’ book  Read book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yourself 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to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your family/friends  Complete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worksheet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Practice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writing new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vocabulary words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5800" y="6283325"/>
            <a:ext cx="9385297" cy="1868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004300"/>
            <a:ext cx="13004800" cy="290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537" y="0"/>
            <a:ext cx="290512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699" y="127001"/>
            <a:ext cx="11442697" cy="26161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213" y="7289800"/>
            <a:ext cx="4421185" cy="22986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52850" y="2667001"/>
            <a:ext cx="2940048" cy="23240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72600" y="5854700"/>
            <a:ext cx="3479800" cy="3809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6550" y="2590800"/>
            <a:ext cx="3054350" cy="203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500" y="4799013"/>
            <a:ext cx="3352798" cy="23129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936364" y="825501"/>
            <a:ext cx="51257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500" dirty="0">
                <a:solidFill>
                  <a:srgbClr val="FFEFCB"/>
                </a:solidFill>
                <a:latin typeface="Lucida Sans Unicode"/>
                <a:cs typeface="Lucida Sans Unicode"/>
              </a:rPr>
              <a:t>Adventures</a:t>
            </a:r>
            <a:endParaRPr sz="64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62550" y="5664200"/>
            <a:ext cx="3638548" cy="4089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02698" y="2717801"/>
            <a:ext cx="3809998" cy="29717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57998" y="2914650"/>
            <a:ext cx="1879600" cy="22923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65550" y="5270500"/>
            <a:ext cx="2178048" cy="1727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80800" y="304801"/>
            <a:ext cx="1155698" cy="113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100" y="7759700"/>
            <a:ext cx="1612900" cy="1562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20148" y="5867400"/>
            <a:ext cx="2940048" cy="2324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9999" y="1330282"/>
            <a:ext cx="347697" cy="4172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63719" y="922019"/>
            <a:ext cx="861758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What will </a:t>
            </a:r>
            <a:r>
              <a:rPr sz="6400" dirty="0">
                <a:solidFill>
                  <a:srgbClr val="006187"/>
                </a:solidFill>
                <a:latin typeface="Georgia"/>
                <a:cs typeface="Georgia"/>
              </a:rPr>
              <a:t>I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learn</a:t>
            </a:r>
            <a:r>
              <a:rPr sz="6400" spc="-5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6400" spc="-5" dirty="0">
                <a:solidFill>
                  <a:srgbClr val="006187"/>
                </a:solidFill>
                <a:latin typeface="Georgia"/>
                <a:cs typeface="Georgia"/>
              </a:rPr>
              <a:t>today?</a:t>
            </a:r>
            <a:endParaRPr sz="64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7262" y="2844483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7262" y="3555683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7262" y="4266883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7262" y="4978082"/>
            <a:ext cx="200350" cy="195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92272" y="2392364"/>
            <a:ext cx="10051415" cy="287020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sound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of the letters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‘LL’,’SS’,’BB’,’RR’,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‘GG'</a:t>
            </a:r>
            <a:endParaRPr sz="3000">
              <a:latin typeface="Century Gothic"/>
              <a:cs typeface="Century Gothic"/>
            </a:endParaRPr>
          </a:p>
          <a:p>
            <a:pPr marL="12700" marR="5080">
              <a:lnSpc>
                <a:spcPts val="5600"/>
              </a:lnSpc>
              <a:spcBef>
                <a:spcPts val="52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Making connections between ourselves and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the world  Review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65" dirty="0">
                <a:solidFill>
                  <a:srgbClr val="005A7C"/>
                </a:solidFill>
                <a:latin typeface="Century Gothic"/>
                <a:cs typeface="Century Gothic"/>
              </a:rPr>
              <a:t>Verbs</a:t>
            </a:r>
            <a:endParaRPr sz="3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Portfolio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04300"/>
            <a:ext cx="13004800" cy="290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1955801"/>
            <a:ext cx="12114211" cy="228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242798" y="1816101"/>
            <a:ext cx="228600" cy="7391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537" y="0"/>
            <a:ext cx="290512" cy="975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095501"/>
            <a:ext cx="11480797" cy="228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0900" y="8915400"/>
            <a:ext cx="11480797" cy="228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8018" y="2070895"/>
            <a:ext cx="228599" cy="6996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15810" y="2311401"/>
            <a:ext cx="225425" cy="66420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599" y="254001"/>
            <a:ext cx="11010897" cy="2349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5699" y="963676"/>
            <a:ext cx="293369" cy="3520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416" y="617219"/>
            <a:ext cx="76212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8160" algn="l"/>
                <a:tab pos="3569335" algn="l"/>
              </a:tabLst>
            </a:pP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Let’s</a:t>
            </a:r>
            <a:r>
              <a:rPr sz="5400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take	</a:t>
            </a:r>
            <a:r>
              <a:rPr sz="5400" dirty="0">
                <a:solidFill>
                  <a:srgbClr val="006187"/>
                </a:solidFill>
                <a:latin typeface="Georgia"/>
                <a:cs typeface="Georgia"/>
              </a:rPr>
              <a:t>a	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trip</a:t>
            </a:r>
            <a:r>
              <a:rPr sz="5400" spc="-55" dirty="0">
                <a:solidFill>
                  <a:srgbClr val="006187"/>
                </a:solidFill>
                <a:latin typeface="Georgia"/>
                <a:cs typeface="Georgia"/>
              </a:rPr>
              <a:t> </a:t>
            </a:r>
            <a:r>
              <a:rPr sz="5400" spc="-5" dirty="0">
                <a:solidFill>
                  <a:srgbClr val="006187"/>
                </a:solidFill>
                <a:latin typeface="Georgia"/>
                <a:cs typeface="Georgia"/>
              </a:rPr>
              <a:t>together!</a:t>
            </a:r>
            <a:endParaRPr sz="54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6500" y="3421379"/>
            <a:ext cx="5239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Where </a:t>
            </a:r>
            <a:r>
              <a:rPr sz="3000" spc="-10" dirty="0">
                <a:solidFill>
                  <a:srgbClr val="005A7C"/>
                </a:solidFill>
                <a:latin typeface="Century Gothic"/>
                <a:cs typeface="Century Gothic"/>
              </a:rPr>
              <a:t>are </a:t>
            </a:r>
            <a:r>
              <a:rPr sz="3000" dirty="0">
                <a:solidFill>
                  <a:srgbClr val="005A7C"/>
                </a:solidFill>
                <a:latin typeface="Century Gothic"/>
                <a:cs typeface="Century Gothic"/>
              </a:rPr>
              <a:t>we going</a:t>
            </a:r>
            <a:r>
              <a:rPr sz="3000" spc="-50" dirty="0">
                <a:solidFill>
                  <a:srgbClr val="005A7C"/>
                </a:solidFill>
                <a:latin typeface="Century Gothic"/>
                <a:cs typeface="Century Gothic"/>
              </a:rPr>
              <a:t> </a:t>
            </a:r>
            <a:r>
              <a:rPr sz="3000" spc="-5" dirty="0">
                <a:solidFill>
                  <a:srgbClr val="005A7C"/>
                </a:solidFill>
                <a:latin typeface="Century Gothic"/>
                <a:cs typeface="Century Gothic"/>
              </a:rPr>
              <a:t>today?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60198" y="76201"/>
            <a:ext cx="1181099" cy="4444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81500" y="4483100"/>
            <a:ext cx="4229098" cy="42290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3923" y="5334"/>
            <a:ext cx="8334756" cy="9742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0500"/>
            <a:ext cx="13004800" cy="6078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1887" y="6620043"/>
            <a:ext cx="2823686" cy="94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530" y="6902750"/>
            <a:ext cx="1153005" cy="871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4253"/>
            <a:ext cx="164715" cy="541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7083" y="8787460"/>
            <a:ext cx="1058882" cy="730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4211" y="6902749"/>
            <a:ext cx="3341362" cy="26150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4211" y="6926309"/>
            <a:ext cx="1764804" cy="5889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88535" y="6620043"/>
            <a:ext cx="917698" cy="942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2746" y="6620043"/>
            <a:ext cx="5176758" cy="94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53628" y="2991976"/>
            <a:ext cx="651170" cy="33218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5004" y="6902749"/>
            <a:ext cx="4470836" cy="25914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29987" y="6902749"/>
            <a:ext cx="2674813" cy="12486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7687" y="6478692"/>
            <a:ext cx="0" cy="424180"/>
          </a:xfrm>
          <a:custGeom>
            <a:avLst/>
            <a:gdLst/>
            <a:ahLst/>
            <a:cxnLst/>
            <a:rect l="l" t="t" r="r" b="b"/>
            <a:pathLst>
              <a:path h="424179">
                <a:moveTo>
                  <a:pt x="0" y="424060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235977" y="2638594"/>
            <a:ext cx="0" cy="2733040"/>
          </a:xfrm>
          <a:custGeom>
            <a:avLst/>
            <a:gdLst/>
            <a:ahLst/>
            <a:cxnLst/>
            <a:rect l="l" t="t" r="r" b="b"/>
            <a:pathLst>
              <a:path h="2733040">
                <a:moveTo>
                  <a:pt x="0" y="2732830"/>
                </a:moveTo>
                <a:lnTo>
                  <a:pt x="0" y="0"/>
                </a:lnTo>
              </a:path>
            </a:pathLst>
          </a:custGeom>
          <a:ln w="23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00725" y="4853129"/>
            <a:ext cx="0" cy="1814195"/>
          </a:xfrm>
          <a:custGeom>
            <a:avLst/>
            <a:gdLst/>
            <a:ahLst/>
            <a:cxnLst/>
            <a:rect l="l" t="t" r="r" b="b"/>
            <a:pathLst>
              <a:path h="1814195">
                <a:moveTo>
                  <a:pt x="0" y="1814033"/>
                </a:moveTo>
                <a:lnTo>
                  <a:pt x="0" y="0"/>
                </a:lnTo>
              </a:path>
            </a:pathLst>
          </a:custGeom>
          <a:ln w="23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032325"/>
            <a:ext cx="1694814" cy="0"/>
          </a:xfrm>
          <a:custGeom>
            <a:avLst/>
            <a:gdLst/>
            <a:ahLst/>
            <a:cxnLst/>
            <a:rect l="l" t="t" r="r" b="b"/>
            <a:pathLst>
              <a:path w="1694814">
                <a:moveTo>
                  <a:pt x="0" y="0"/>
                </a:moveTo>
                <a:lnTo>
                  <a:pt x="1694212" y="0"/>
                </a:lnTo>
              </a:path>
            </a:pathLst>
          </a:custGeom>
          <a:ln w="824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35843" y="7974681"/>
            <a:ext cx="494665" cy="0"/>
          </a:xfrm>
          <a:custGeom>
            <a:avLst/>
            <a:gdLst/>
            <a:ahLst/>
            <a:cxnLst/>
            <a:rect l="l" t="t" r="r" b="b"/>
            <a:pathLst>
              <a:path w="494665">
                <a:moveTo>
                  <a:pt x="0" y="0"/>
                </a:moveTo>
                <a:lnTo>
                  <a:pt x="494144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70714" y="5383205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577191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88401" y="5383205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577191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47239" y="5583455"/>
            <a:ext cx="1318260" cy="0"/>
          </a:xfrm>
          <a:custGeom>
            <a:avLst/>
            <a:gdLst/>
            <a:ahLst/>
            <a:cxnLst/>
            <a:rect l="l" t="t" r="r" b="b"/>
            <a:pathLst>
              <a:path w="1318260">
                <a:moveTo>
                  <a:pt x="0" y="0"/>
                </a:moveTo>
                <a:lnTo>
                  <a:pt x="1317720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41430" y="5383205"/>
            <a:ext cx="0" cy="224154"/>
          </a:xfrm>
          <a:custGeom>
            <a:avLst/>
            <a:gdLst/>
            <a:ahLst/>
            <a:cxnLst/>
            <a:rect l="l" t="t" r="r" b="b"/>
            <a:pathLst>
              <a:path h="224154">
                <a:moveTo>
                  <a:pt x="0" y="223808"/>
                </a:moveTo>
                <a:lnTo>
                  <a:pt x="0" y="0"/>
                </a:lnTo>
              </a:path>
            </a:pathLst>
          </a:custGeom>
          <a:ln w="470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17898" y="5383205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0614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76747" y="5371425"/>
            <a:ext cx="0" cy="212090"/>
          </a:xfrm>
          <a:custGeom>
            <a:avLst/>
            <a:gdLst/>
            <a:ahLst/>
            <a:cxnLst/>
            <a:rect l="l" t="t" r="r" b="b"/>
            <a:pathLst>
              <a:path h="212089">
                <a:moveTo>
                  <a:pt x="0" y="212030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718188" y="5383205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577191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447697" y="5383205"/>
            <a:ext cx="0" cy="895350"/>
          </a:xfrm>
          <a:custGeom>
            <a:avLst/>
            <a:gdLst/>
            <a:ahLst/>
            <a:cxnLst/>
            <a:rect l="l" t="t" r="r" b="b"/>
            <a:pathLst>
              <a:path h="895350">
                <a:moveTo>
                  <a:pt x="0" y="895236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18345" y="5383205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>
                <a:moveTo>
                  <a:pt x="0" y="0"/>
                </a:moveTo>
                <a:lnTo>
                  <a:pt x="258844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47239" y="5583455"/>
            <a:ext cx="0" cy="695325"/>
          </a:xfrm>
          <a:custGeom>
            <a:avLst/>
            <a:gdLst/>
            <a:ahLst/>
            <a:cxnLst/>
            <a:rect l="l" t="t" r="r" b="b"/>
            <a:pathLst>
              <a:path h="695325">
                <a:moveTo>
                  <a:pt x="0" y="694986"/>
                </a:moveTo>
                <a:lnTo>
                  <a:pt x="0" y="0"/>
                </a:lnTo>
              </a:path>
            </a:pathLst>
          </a:custGeom>
          <a:ln w="23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76747" y="5583455"/>
            <a:ext cx="0" cy="966469"/>
          </a:xfrm>
          <a:custGeom>
            <a:avLst/>
            <a:gdLst/>
            <a:ahLst/>
            <a:cxnLst/>
            <a:rect l="l" t="t" r="r" b="b"/>
            <a:pathLst>
              <a:path h="966470">
                <a:moveTo>
                  <a:pt x="0" y="965914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35776" y="5583455"/>
            <a:ext cx="0" cy="695325"/>
          </a:xfrm>
          <a:custGeom>
            <a:avLst/>
            <a:gdLst/>
            <a:ahLst/>
            <a:cxnLst/>
            <a:rect l="l" t="t" r="r" b="b"/>
            <a:pathLst>
              <a:path h="695325">
                <a:moveTo>
                  <a:pt x="0" y="694986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94658" y="5960396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200011" y="0"/>
                </a:lnTo>
              </a:path>
            </a:pathLst>
          </a:custGeom>
          <a:ln w="471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70714" y="5960396"/>
            <a:ext cx="0" cy="318135"/>
          </a:xfrm>
          <a:custGeom>
            <a:avLst/>
            <a:gdLst/>
            <a:ahLst/>
            <a:cxnLst/>
            <a:rect l="l" t="t" r="r" b="b"/>
            <a:pathLst>
              <a:path h="318135">
                <a:moveTo>
                  <a:pt x="0" y="318045"/>
                </a:moveTo>
                <a:lnTo>
                  <a:pt x="0" y="0"/>
                </a:lnTo>
              </a:path>
            </a:pathLst>
          </a:custGeom>
          <a:ln w="23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88401" y="5960396"/>
            <a:ext cx="0" cy="860425"/>
          </a:xfrm>
          <a:custGeom>
            <a:avLst/>
            <a:gdLst/>
            <a:ahLst/>
            <a:cxnLst/>
            <a:rect l="l" t="t" r="r" b="b"/>
            <a:pathLst>
              <a:path h="860425">
                <a:moveTo>
                  <a:pt x="0" y="859898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47239" y="627844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>
                <a:moveTo>
                  <a:pt x="0" y="0"/>
                </a:moveTo>
                <a:lnTo>
                  <a:pt x="188246" y="0"/>
                </a:lnTo>
              </a:path>
            </a:pathLst>
          </a:custGeom>
          <a:ln w="471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23977" y="5960396"/>
            <a:ext cx="0" cy="318135"/>
          </a:xfrm>
          <a:custGeom>
            <a:avLst/>
            <a:gdLst/>
            <a:ahLst/>
            <a:cxnLst/>
            <a:rect l="l" t="t" r="r" b="b"/>
            <a:pathLst>
              <a:path h="318135">
                <a:moveTo>
                  <a:pt x="0" y="318045"/>
                </a:moveTo>
                <a:lnTo>
                  <a:pt x="0" y="0"/>
                </a:lnTo>
              </a:path>
            </a:pathLst>
          </a:custGeom>
          <a:ln w="23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894669" y="5936838"/>
            <a:ext cx="0" cy="777875"/>
          </a:xfrm>
          <a:custGeom>
            <a:avLst/>
            <a:gdLst/>
            <a:ahLst/>
            <a:cxnLst/>
            <a:rect l="l" t="t" r="r" b="b"/>
            <a:pathLst>
              <a:path h="777875">
                <a:moveTo>
                  <a:pt x="0" y="777442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64781" y="6278441"/>
            <a:ext cx="0" cy="542290"/>
          </a:xfrm>
          <a:custGeom>
            <a:avLst/>
            <a:gdLst/>
            <a:ahLst/>
            <a:cxnLst/>
            <a:rect l="l" t="t" r="r" b="b"/>
            <a:pathLst>
              <a:path h="542290">
                <a:moveTo>
                  <a:pt x="0" y="541853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70714" y="6278441"/>
            <a:ext cx="0" cy="436245"/>
          </a:xfrm>
          <a:custGeom>
            <a:avLst/>
            <a:gdLst/>
            <a:ahLst/>
            <a:cxnLst/>
            <a:rect l="l" t="t" r="r" b="b"/>
            <a:pathLst>
              <a:path h="436245">
                <a:moveTo>
                  <a:pt x="0" y="435838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23977" y="6278441"/>
            <a:ext cx="0" cy="141605"/>
          </a:xfrm>
          <a:custGeom>
            <a:avLst/>
            <a:gdLst/>
            <a:ahLst/>
            <a:cxnLst/>
            <a:rect l="l" t="t" r="r" b="b"/>
            <a:pathLst>
              <a:path h="141604">
                <a:moveTo>
                  <a:pt x="0" y="141352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5776" y="6278441"/>
            <a:ext cx="0" cy="141605"/>
          </a:xfrm>
          <a:custGeom>
            <a:avLst/>
            <a:gdLst/>
            <a:ahLst/>
            <a:cxnLst/>
            <a:rect l="l" t="t" r="r" b="b"/>
            <a:pathLst>
              <a:path h="141604">
                <a:moveTo>
                  <a:pt x="0" y="141352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177149" y="6278441"/>
            <a:ext cx="0" cy="271145"/>
          </a:xfrm>
          <a:custGeom>
            <a:avLst/>
            <a:gdLst/>
            <a:ahLst/>
            <a:cxnLst/>
            <a:rect l="l" t="t" r="r" b="b"/>
            <a:pathLst>
              <a:path h="271145">
                <a:moveTo>
                  <a:pt x="0" y="270927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58949" y="6549369"/>
            <a:ext cx="753110" cy="0"/>
          </a:xfrm>
          <a:custGeom>
            <a:avLst/>
            <a:gdLst/>
            <a:ahLst/>
            <a:cxnLst/>
            <a:rect l="l" t="t" r="r" b="b"/>
            <a:pathLst>
              <a:path w="753110">
                <a:moveTo>
                  <a:pt x="0" y="0"/>
                </a:moveTo>
                <a:lnTo>
                  <a:pt x="752982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635776" y="6419794"/>
            <a:ext cx="0" cy="130175"/>
          </a:xfrm>
          <a:custGeom>
            <a:avLst/>
            <a:gdLst/>
            <a:ahLst/>
            <a:cxnLst/>
            <a:rect l="l" t="t" r="r" b="b"/>
            <a:pathLst>
              <a:path h="130175">
                <a:moveTo>
                  <a:pt x="0" y="129574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800658" y="6714280"/>
            <a:ext cx="400050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400022" y="0"/>
                </a:lnTo>
              </a:path>
            </a:pathLst>
          </a:custGeom>
          <a:ln w="117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177149" y="6549369"/>
            <a:ext cx="0" cy="918844"/>
          </a:xfrm>
          <a:custGeom>
            <a:avLst/>
            <a:gdLst/>
            <a:ahLst/>
            <a:cxnLst/>
            <a:rect l="l" t="t" r="r" b="b"/>
            <a:pathLst>
              <a:path h="918845">
                <a:moveTo>
                  <a:pt x="0" y="918796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70714" y="6714280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106015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76747" y="6549369"/>
            <a:ext cx="0" cy="271145"/>
          </a:xfrm>
          <a:custGeom>
            <a:avLst/>
            <a:gdLst/>
            <a:ahLst/>
            <a:cxnLst/>
            <a:rect l="l" t="t" r="r" b="b"/>
            <a:pathLst>
              <a:path h="271145">
                <a:moveTo>
                  <a:pt x="0" y="270926"/>
                </a:moveTo>
                <a:lnTo>
                  <a:pt x="0" y="0"/>
                </a:lnTo>
              </a:path>
            </a:pathLst>
          </a:custGeom>
          <a:ln w="82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70714" y="6820296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106015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88401" y="6820296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106015"/>
                </a:moveTo>
                <a:lnTo>
                  <a:pt x="0" y="0"/>
                </a:lnTo>
              </a:path>
            </a:pathLst>
          </a:custGeom>
          <a:ln w="117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76747" y="6820296"/>
            <a:ext cx="0" cy="259715"/>
          </a:xfrm>
          <a:custGeom>
            <a:avLst/>
            <a:gdLst/>
            <a:ahLst/>
            <a:cxnLst/>
            <a:rect l="l" t="t" r="r" b="b"/>
            <a:pathLst>
              <a:path h="259715">
                <a:moveTo>
                  <a:pt x="0" y="259147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70714" y="7079443"/>
            <a:ext cx="718185" cy="0"/>
          </a:xfrm>
          <a:custGeom>
            <a:avLst/>
            <a:gdLst/>
            <a:ahLst/>
            <a:cxnLst/>
            <a:rect l="l" t="t" r="r" b="b"/>
            <a:pathLst>
              <a:path w="718185">
                <a:moveTo>
                  <a:pt x="0" y="0"/>
                </a:moveTo>
                <a:lnTo>
                  <a:pt x="717687" y="0"/>
                </a:lnTo>
              </a:path>
            </a:pathLst>
          </a:custGeom>
          <a:ln w="117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88401" y="7079443"/>
            <a:ext cx="1553210" cy="0"/>
          </a:xfrm>
          <a:custGeom>
            <a:avLst/>
            <a:gdLst/>
            <a:ahLst/>
            <a:cxnLst/>
            <a:rect l="l" t="t" r="r" b="b"/>
            <a:pathLst>
              <a:path w="1553210">
                <a:moveTo>
                  <a:pt x="0" y="0"/>
                </a:moveTo>
                <a:lnTo>
                  <a:pt x="1553028" y="0"/>
                </a:lnTo>
              </a:path>
            </a:pathLst>
          </a:custGeom>
          <a:ln w="471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718188" y="7079443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481" y="0"/>
                </a:lnTo>
              </a:path>
            </a:pathLst>
          </a:custGeom>
          <a:ln w="58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47239" y="7303253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>
                <a:moveTo>
                  <a:pt x="0" y="0"/>
                </a:moveTo>
                <a:lnTo>
                  <a:pt x="188246" y="0"/>
                </a:lnTo>
              </a:path>
            </a:pathLst>
          </a:custGeom>
          <a:ln w="588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718188" y="7250246"/>
            <a:ext cx="176530" cy="106045"/>
          </a:xfrm>
          <a:custGeom>
            <a:avLst/>
            <a:gdLst/>
            <a:ahLst/>
            <a:cxnLst/>
            <a:rect l="l" t="t" r="r" b="b"/>
            <a:pathLst>
              <a:path w="176529" h="106045">
                <a:moveTo>
                  <a:pt x="0" y="0"/>
                </a:moveTo>
                <a:lnTo>
                  <a:pt x="176481" y="0"/>
                </a:lnTo>
                <a:lnTo>
                  <a:pt x="176481" y="106014"/>
                </a:lnTo>
                <a:lnTo>
                  <a:pt x="0" y="1060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800658" y="7303253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164912"/>
                </a:moveTo>
                <a:lnTo>
                  <a:pt x="0" y="0"/>
                </a:lnTo>
              </a:path>
            </a:pathLst>
          </a:custGeom>
          <a:ln w="35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153620" y="7385708"/>
            <a:ext cx="365125" cy="0"/>
          </a:xfrm>
          <a:custGeom>
            <a:avLst/>
            <a:gdLst/>
            <a:ahLst/>
            <a:cxnLst/>
            <a:rect l="l" t="t" r="r" b="b"/>
            <a:pathLst>
              <a:path w="365125">
                <a:moveTo>
                  <a:pt x="0" y="0"/>
                </a:moveTo>
                <a:lnTo>
                  <a:pt x="364725" y="0"/>
                </a:lnTo>
              </a:path>
            </a:pathLst>
          </a:custGeom>
          <a:ln w="353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518345" y="7385708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>
                <a:moveTo>
                  <a:pt x="0" y="0"/>
                </a:moveTo>
                <a:lnTo>
                  <a:pt x="258844" y="0"/>
                </a:lnTo>
              </a:path>
            </a:pathLst>
          </a:custGeom>
          <a:ln w="117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649736" y="1814033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827" y="0"/>
                </a:lnTo>
              </a:path>
            </a:pathLst>
          </a:custGeom>
          <a:ln w="12761">
            <a:solidFill>
              <a:srgbClr val="346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1988503" y="1352907"/>
            <a:ext cx="933450" cy="12934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480"/>
              </a:spcBef>
              <a:tabLst>
                <a:tab pos="552450" algn="l"/>
              </a:tabLst>
            </a:pPr>
            <a:r>
              <a:rPr sz="2950" u="heavy" spc="5" dirty="0">
                <a:solidFill>
                  <a:srgbClr val="010101"/>
                </a:solidFill>
                <a:uFill>
                  <a:solidFill>
                    <a:srgbClr val="111C31"/>
                  </a:solidFill>
                </a:uFill>
                <a:latin typeface="Arial"/>
                <a:cs typeface="Arial"/>
              </a:rPr>
              <a:t>"</a:t>
            </a:r>
            <a:r>
              <a:rPr sz="2950" u="heavy" spc="5" dirty="0">
                <a:solidFill>
                  <a:srgbClr val="111C31"/>
                </a:solidFill>
                <a:uFill>
                  <a:solidFill>
                    <a:srgbClr val="111C31"/>
                  </a:solidFill>
                </a:uFill>
                <a:latin typeface="Arial"/>
                <a:cs typeface="Arial"/>
              </a:rPr>
              <a:t>'</a:t>
            </a:r>
            <a:r>
              <a:rPr sz="2950" spc="5" dirty="0">
                <a:solidFill>
                  <a:srgbClr val="111C31"/>
                </a:solidFill>
                <a:latin typeface="Arial"/>
                <a:cs typeface="Arial"/>
              </a:rPr>
              <a:t>	</a:t>
            </a:r>
            <a:r>
              <a:rPr sz="3150" spc="-409" dirty="0">
                <a:solidFill>
                  <a:srgbClr val="346E8A"/>
                </a:solidFill>
                <a:latin typeface="Arial"/>
                <a:cs typeface="Arial"/>
              </a:rPr>
              <a:t>, </a:t>
            </a:r>
            <a:r>
              <a:rPr sz="3150" spc="-355" dirty="0">
                <a:solidFill>
                  <a:srgbClr val="010101"/>
                </a:solidFill>
                <a:latin typeface="Arial"/>
                <a:cs typeface="Arial"/>
              </a:rPr>
              <a:t>,,</a:t>
            </a:r>
            <a:r>
              <a:rPr sz="3150" spc="-560" dirty="0">
                <a:solidFill>
                  <a:srgbClr val="010101"/>
                </a:solidFill>
                <a:latin typeface="Arial"/>
                <a:cs typeface="Arial"/>
              </a:rPr>
              <a:t> </a:t>
            </a:r>
            <a:r>
              <a:rPr sz="3150" spc="-409" dirty="0">
                <a:solidFill>
                  <a:srgbClr val="1A465D"/>
                </a:solidFill>
                <a:latin typeface="Arial"/>
                <a:cs typeface="Arial"/>
              </a:rPr>
              <a:t>,</a:t>
            </a:r>
            <a:endParaRPr sz="3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  <a:tabLst>
                <a:tab pos="652780" algn="l"/>
              </a:tabLst>
            </a:pPr>
            <a:r>
              <a:rPr sz="6600" spc="-862" baseline="-20833" dirty="0">
                <a:solidFill>
                  <a:srgbClr val="1A465D"/>
                </a:solidFill>
                <a:latin typeface="Times New Roman"/>
                <a:cs typeface="Times New Roman"/>
              </a:rPr>
              <a:t>-</a:t>
            </a:r>
            <a:r>
              <a:rPr sz="4400" u="heavy" spc="-575" dirty="0">
                <a:solidFill>
                  <a:srgbClr val="3B241A"/>
                </a:solidFill>
                <a:uFill>
                  <a:solidFill>
                    <a:srgbClr val="3B241A"/>
                  </a:solidFill>
                </a:uFill>
                <a:latin typeface="Arial"/>
                <a:cs typeface="Arial"/>
              </a:rPr>
              <a:t>',	</a:t>
            </a:r>
            <a:endParaRPr sz="44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102632" y="5193811"/>
            <a:ext cx="227329" cy="1128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200" spc="-415" dirty="0">
                <a:solidFill>
                  <a:srgbClr val="282F26"/>
                </a:solidFill>
                <a:latin typeface="Arial"/>
                <a:cs typeface="Arial"/>
              </a:rPr>
              <a:t>I</a:t>
            </a:r>
            <a:endParaRPr sz="7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798961" y="6155798"/>
            <a:ext cx="1651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60" dirty="0">
                <a:solidFill>
                  <a:srgbClr val="6E211C"/>
                </a:solidFill>
                <a:latin typeface="Times New Roman"/>
                <a:cs typeface="Times New Roman"/>
              </a:rPr>
              <a:t>\</a:t>
            </a:r>
            <a:r>
              <a:rPr sz="1600" spc="-50" dirty="0">
                <a:solidFill>
                  <a:srgbClr val="6E211C"/>
                </a:solidFill>
                <a:latin typeface="Times New Roman"/>
                <a:cs typeface="Times New Roman"/>
              </a:rPr>
              <a:t>..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76989" y="6385988"/>
            <a:ext cx="838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-65" dirty="0">
                <a:solidFill>
                  <a:srgbClr val="3D110C"/>
                </a:solidFill>
                <a:latin typeface="Arial"/>
                <a:cs typeface="Arial"/>
              </a:rPr>
              <a:t>}</a:t>
            </a:r>
            <a:endParaRPr sz="15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41869" y="6633357"/>
            <a:ext cx="8382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spc="-65" dirty="0">
                <a:solidFill>
                  <a:srgbClr val="3D110C"/>
                </a:solidFill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438624" y="6629430"/>
            <a:ext cx="577850" cy="692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i="1" spc="-1005" dirty="0">
                <a:solidFill>
                  <a:srgbClr val="18607E"/>
                </a:solidFill>
                <a:latin typeface="Arial"/>
                <a:cs typeface="Arial"/>
              </a:rPr>
              <a:t>t&lt;1J</a:t>
            </a:r>
            <a:endParaRPr sz="43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480566" y="5672351"/>
            <a:ext cx="205740" cy="1105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50" spc="-2215" dirty="0">
                <a:solidFill>
                  <a:srgbClr val="111C31"/>
                </a:solidFill>
                <a:latin typeface="Times New Roman"/>
                <a:cs typeface="Times New Roman"/>
              </a:rPr>
              <a:t>-</a:t>
            </a:r>
            <a:r>
              <a:rPr sz="8850" spc="-2340" baseline="-4237" dirty="0">
                <a:solidFill>
                  <a:srgbClr val="111C31"/>
                </a:solidFill>
                <a:latin typeface="Times New Roman"/>
                <a:cs typeface="Times New Roman"/>
              </a:rPr>
              <a:t>-</a:t>
            </a:r>
            <a:r>
              <a:rPr sz="7500" spc="-1200" baseline="-10555" dirty="0">
                <a:solidFill>
                  <a:srgbClr val="111C31"/>
                </a:solidFill>
                <a:latin typeface="Times New Roman"/>
                <a:cs typeface="Times New Roman"/>
              </a:rPr>
              <a:t>-</a:t>
            </a:r>
            <a:endParaRPr sz="7500" baseline="-10555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137590" y="6996065"/>
            <a:ext cx="4572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145" dirty="0">
                <a:solidFill>
                  <a:srgbClr val="34809E"/>
                </a:solidFill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348535" y="6456665"/>
            <a:ext cx="117475" cy="6305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950" spc="-665" dirty="0">
                <a:solidFill>
                  <a:srgbClr val="3D110C"/>
                </a:solidFill>
                <a:latin typeface="Times New Roman"/>
                <a:cs typeface="Times New Roman"/>
              </a:rPr>
              <a:t>•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10946" y="7294478"/>
            <a:ext cx="896619" cy="1066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800" i="1" spc="-135" dirty="0">
                <a:solidFill>
                  <a:srgbClr val="5B3A70"/>
                </a:solidFill>
                <a:latin typeface="Times New Roman"/>
                <a:cs typeface="Times New Roman"/>
              </a:rPr>
              <a:t>/if.</a:t>
            </a:r>
            <a:endParaRPr sz="68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17474" y="7402946"/>
            <a:ext cx="10160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45" dirty="0">
                <a:solidFill>
                  <a:srgbClr val="5B3A70"/>
                </a:solidFill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830406" y="7014716"/>
            <a:ext cx="234950" cy="837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300" spc="-120" dirty="0">
                <a:solidFill>
                  <a:srgbClr val="5B3A70"/>
                </a:solidFill>
                <a:latin typeface="Times New Roman"/>
                <a:cs typeface="Times New Roman"/>
              </a:rPr>
              <a:t>-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282436" y="8563221"/>
            <a:ext cx="1353820" cy="29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56895" algn="l"/>
              </a:tabLst>
            </a:pPr>
            <a:r>
              <a:rPr sz="1750" spc="-65" dirty="0">
                <a:solidFill>
                  <a:srgbClr val="3D3D3D"/>
                </a:solidFill>
                <a:latin typeface="Arial"/>
                <a:cs typeface="Arial"/>
              </a:rPr>
              <a:t>Cat	</a:t>
            </a:r>
            <a:r>
              <a:rPr sz="1750" spc="125" dirty="0">
                <a:solidFill>
                  <a:srgbClr val="3D3D3D"/>
                </a:solidFill>
                <a:latin typeface="Arial"/>
                <a:cs typeface="Arial"/>
              </a:rPr>
              <a:t>always</a:t>
            </a:r>
            <a:endParaRPr sz="17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768663" y="8563221"/>
            <a:ext cx="1002665" cy="29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100" dirty="0">
                <a:solidFill>
                  <a:srgbClr val="282F26"/>
                </a:solidFill>
                <a:latin typeface="Arial"/>
                <a:cs typeface="Arial"/>
              </a:rPr>
              <a:t>dreamed</a:t>
            </a:r>
            <a:endParaRPr sz="17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909903" y="8563221"/>
            <a:ext cx="1040130" cy="29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7190" algn="l"/>
              </a:tabLst>
            </a:pPr>
            <a:r>
              <a:rPr sz="1750" spc="100" dirty="0">
                <a:solidFill>
                  <a:srgbClr val="3D3D3D"/>
                </a:solidFill>
                <a:latin typeface="Arial"/>
                <a:cs typeface="Arial"/>
              </a:rPr>
              <a:t>o</a:t>
            </a:r>
            <a:r>
              <a:rPr sz="1750" spc="50" dirty="0">
                <a:solidFill>
                  <a:srgbClr val="3D3D3D"/>
                </a:solidFill>
                <a:latin typeface="Arial"/>
                <a:cs typeface="Arial"/>
              </a:rPr>
              <a:t>f</a:t>
            </a:r>
            <a:r>
              <a:rPr sz="1750" dirty="0">
                <a:solidFill>
                  <a:srgbClr val="3D3D3D"/>
                </a:solidFill>
                <a:latin typeface="Arial"/>
                <a:cs typeface="Arial"/>
              </a:rPr>
              <a:t>	</a:t>
            </a:r>
            <a:r>
              <a:rPr sz="1750" spc="155" dirty="0">
                <a:solidFill>
                  <a:srgbClr val="3D3D3D"/>
                </a:solidFill>
                <a:latin typeface="Arial"/>
                <a:cs typeface="Arial"/>
              </a:rPr>
              <a:t>going</a:t>
            </a:r>
            <a:endParaRPr sz="17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079078" y="8563221"/>
            <a:ext cx="431800" cy="29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80" dirty="0">
                <a:solidFill>
                  <a:srgbClr val="282F26"/>
                </a:solidFill>
                <a:latin typeface="Arial"/>
                <a:cs typeface="Arial"/>
              </a:rPr>
              <a:t>into</a:t>
            </a:r>
            <a:endParaRPr sz="17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639856" y="8563221"/>
            <a:ext cx="748665" cy="29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spc="80" dirty="0">
                <a:solidFill>
                  <a:srgbClr val="3D3D3D"/>
                </a:solidFill>
                <a:latin typeface="Arial"/>
                <a:cs typeface="Arial"/>
              </a:rPr>
              <a:t>space.</a:t>
            </a:r>
            <a:endParaRPr sz="17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508575" y="9000042"/>
            <a:ext cx="14859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40" dirty="0">
                <a:solidFill>
                  <a:srgbClr val="3D3D3D"/>
                </a:solidFill>
                <a:latin typeface="Arial"/>
                <a:cs typeface="Arial"/>
              </a:rPr>
              <a:t>3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12218" y="29827"/>
            <a:ext cx="7674682" cy="8306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2022" y="3594183"/>
            <a:ext cx="0" cy="939800"/>
          </a:xfrm>
          <a:custGeom>
            <a:avLst/>
            <a:gdLst/>
            <a:ahLst/>
            <a:cxnLst/>
            <a:rect l="l" t="t" r="r" b="b"/>
            <a:pathLst>
              <a:path h="939800">
                <a:moveTo>
                  <a:pt x="0" y="939558"/>
                </a:moveTo>
                <a:lnTo>
                  <a:pt x="0" y="0"/>
                </a:lnTo>
              </a:path>
            </a:pathLst>
          </a:custGeom>
          <a:ln w="22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9677" y="3146775"/>
            <a:ext cx="0" cy="1387475"/>
          </a:xfrm>
          <a:custGeom>
            <a:avLst/>
            <a:gdLst/>
            <a:ahLst/>
            <a:cxnLst/>
            <a:rect l="l" t="t" r="r" b="b"/>
            <a:pathLst>
              <a:path h="1387475">
                <a:moveTo>
                  <a:pt x="0" y="1386966"/>
                </a:moveTo>
                <a:lnTo>
                  <a:pt x="0" y="0"/>
                </a:lnTo>
              </a:path>
            </a:pathLst>
          </a:custGeom>
          <a:ln w="29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11853" y="3146775"/>
            <a:ext cx="0" cy="1029335"/>
          </a:xfrm>
          <a:custGeom>
            <a:avLst/>
            <a:gdLst/>
            <a:ahLst/>
            <a:cxnLst/>
            <a:rect l="l" t="t" r="r" b="b"/>
            <a:pathLst>
              <a:path h="1029335">
                <a:moveTo>
                  <a:pt x="0" y="1029040"/>
                </a:moveTo>
                <a:lnTo>
                  <a:pt x="0" y="0"/>
                </a:lnTo>
              </a:path>
            </a:pathLst>
          </a:custGeom>
          <a:ln w="37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1870" y="3146775"/>
            <a:ext cx="0" cy="1506855"/>
          </a:xfrm>
          <a:custGeom>
            <a:avLst/>
            <a:gdLst/>
            <a:ahLst/>
            <a:cxnLst/>
            <a:rect l="l" t="t" r="r" b="b"/>
            <a:pathLst>
              <a:path h="1506854">
                <a:moveTo>
                  <a:pt x="0" y="1506276"/>
                </a:moveTo>
                <a:lnTo>
                  <a:pt x="0" y="0"/>
                </a:lnTo>
              </a:path>
            </a:pathLst>
          </a:custGeom>
          <a:ln w="37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99441" y="3146775"/>
            <a:ext cx="0" cy="1029335"/>
          </a:xfrm>
          <a:custGeom>
            <a:avLst/>
            <a:gdLst/>
            <a:ahLst/>
            <a:cxnLst/>
            <a:rect l="l" t="t" r="r" b="b"/>
            <a:pathLst>
              <a:path h="1029335">
                <a:moveTo>
                  <a:pt x="0" y="1029040"/>
                </a:moveTo>
                <a:lnTo>
                  <a:pt x="0" y="0"/>
                </a:lnTo>
              </a:path>
            </a:pathLst>
          </a:custGeom>
          <a:ln w="37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49645" y="3310824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864991"/>
                </a:moveTo>
                <a:lnTo>
                  <a:pt x="0" y="0"/>
                </a:lnTo>
              </a:path>
            </a:pathLst>
          </a:custGeom>
          <a:ln w="149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24431" y="3273112"/>
            <a:ext cx="24066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15" dirty="0">
                <a:solidFill>
                  <a:srgbClr val="1F181F"/>
                </a:solidFill>
                <a:latin typeface="Arial"/>
                <a:cs typeface="Arial"/>
              </a:rPr>
              <a:t>•</a:t>
            </a:r>
            <a:r>
              <a:rPr sz="1250" spc="330" dirty="0">
                <a:solidFill>
                  <a:srgbClr val="1F181F"/>
                </a:solidFill>
                <a:latin typeface="Arial"/>
                <a:cs typeface="Arial"/>
              </a:rPr>
              <a:t> </a:t>
            </a:r>
            <a:r>
              <a:rPr sz="1250" spc="15" dirty="0">
                <a:solidFill>
                  <a:srgbClr val="1F181F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89257" y="3113878"/>
            <a:ext cx="488950" cy="407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4960" algn="l"/>
              </a:tabLst>
            </a:pPr>
            <a:r>
              <a:rPr sz="2050" spc="10" dirty="0">
                <a:solidFill>
                  <a:srgbClr val="1F181F"/>
                </a:solidFill>
                <a:latin typeface="Times New Roman"/>
                <a:cs typeface="Times New Roman"/>
              </a:rPr>
              <a:t>.,	</a:t>
            </a:r>
            <a:r>
              <a:rPr sz="2500" spc="-70" dirty="0">
                <a:solidFill>
                  <a:srgbClr val="1F181F"/>
                </a:solidFill>
                <a:latin typeface="Arial"/>
                <a:cs typeface="Arial"/>
              </a:rPr>
              <a:t>..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4008" y="3301697"/>
            <a:ext cx="603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25" dirty="0">
                <a:solidFill>
                  <a:srgbClr val="1F181F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79019" y="3301697"/>
            <a:ext cx="12953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155" dirty="0">
                <a:solidFill>
                  <a:srgbClr val="1F181F"/>
                </a:solidFill>
                <a:latin typeface="Times New Roman"/>
                <a:cs typeface="Times New Roman"/>
              </a:rPr>
              <a:t>411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5189" y="4059030"/>
            <a:ext cx="2076450" cy="499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06780" algn="l"/>
                <a:tab pos="1655445" algn="l"/>
                <a:tab pos="1989455" algn="l"/>
              </a:tabLst>
            </a:pPr>
            <a:r>
              <a:rPr sz="3100" spc="-70" dirty="0">
                <a:solidFill>
                  <a:srgbClr val="1F181F"/>
                </a:solidFill>
                <a:latin typeface="Arial"/>
                <a:cs typeface="Arial"/>
              </a:rPr>
              <a:t>.</a:t>
            </a:r>
            <a:r>
              <a:rPr sz="3100" spc="-555" dirty="0">
                <a:solidFill>
                  <a:srgbClr val="1F181F"/>
                </a:solidFill>
                <a:latin typeface="Arial"/>
                <a:cs typeface="Arial"/>
              </a:rPr>
              <a:t> </a:t>
            </a:r>
            <a:r>
              <a:rPr sz="1950" spc="-45" dirty="0">
                <a:solidFill>
                  <a:srgbClr val="3A2A38"/>
                </a:solidFill>
                <a:latin typeface="Arial"/>
                <a:cs typeface="Arial"/>
              </a:rPr>
              <a:t>.</a:t>
            </a:r>
            <a:r>
              <a:rPr sz="1950" dirty="0">
                <a:solidFill>
                  <a:srgbClr val="3A2A38"/>
                </a:solidFill>
                <a:latin typeface="Arial"/>
                <a:cs typeface="Arial"/>
              </a:rPr>
              <a:t>	</a:t>
            </a:r>
            <a:r>
              <a:rPr sz="2300" spc="-45" dirty="0">
                <a:solidFill>
                  <a:srgbClr val="1F181F"/>
                </a:solidFill>
                <a:latin typeface="Times New Roman"/>
                <a:cs typeface="Times New Roman"/>
              </a:rPr>
              <a:t>.</a:t>
            </a:r>
            <a:r>
              <a:rPr sz="2300" spc="-55" dirty="0">
                <a:solidFill>
                  <a:srgbClr val="1F181F"/>
                </a:solidFill>
                <a:latin typeface="Times New Roman"/>
                <a:cs typeface="Times New Roman"/>
              </a:rPr>
              <a:t> </a:t>
            </a:r>
            <a:r>
              <a:rPr sz="2500" spc="-55" dirty="0">
                <a:solidFill>
                  <a:srgbClr val="3A2A38"/>
                </a:solidFill>
                <a:latin typeface="Arial"/>
                <a:cs typeface="Arial"/>
              </a:rPr>
              <a:t>.</a:t>
            </a:r>
            <a:r>
              <a:rPr sz="2500" spc="-10" dirty="0">
                <a:solidFill>
                  <a:srgbClr val="3A2A38"/>
                </a:solidFill>
                <a:latin typeface="Arial"/>
                <a:cs typeface="Arial"/>
              </a:rPr>
              <a:t> </a:t>
            </a:r>
            <a:r>
              <a:rPr sz="2750" spc="-60" dirty="0">
                <a:solidFill>
                  <a:srgbClr val="1F181F"/>
                </a:solidFill>
                <a:latin typeface="Arial"/>
                <a:cs typeface="Arial"/>
              </a:rPr>
              <a:t>.</a:t>
            </a:r>
            <a:r>
              <a:rPr sz="2750" dirty="0">
                <a:solidFill>
                  <a:srgbClr val="1F181F"/>
                </a:solidFill>
                <a:latin typeface="Arial"/>
                <a:cs typeface="Arial"/>
              </a:rPr>
              <a:t>	</a:t>
            </a:r>
            <a:r>
              <a:rPr sz="2750" spc="-75" dirty="0">
                <a:solidFill>
                  <a:srgbClr val="1F181F"/>
                </a:solidFill>
                <a:latin typeface="Arial"/>
                <a:cs typeface="Arial"/>
              </a:rPr>
              <a:t>.</a:t>
            </a:r>
            <a:r>
              <a:rPr sz="2050" spc="-185" dirty="0">
                <a:solidFill>
                  <a:srgbClr val="1F181F"/>
                </a:solidFill>
                <a:latin typeface="Times New Roman"/>
                <a:cs typeface="Times New Roman"/>
              </a:rPr>
              <a:t>.</a:t>
            </a:r>
            <a:r>
              <a:rPr sz="2050" dirty="0">
                <a:solidFill>
                  <a:srgbClr val="1F181F"/>
                </a:solidFill>
                <a:latin typeface="Times New Roman"/>
                <a:cs typeface="Times New Roman"/>
              </a:rPr>
              <a:t>	</a:t>
            </a:r>
            <a:r>
              <a:rPr sz="2200" spc="-325" dirty="0">
                <a:solidFill>
                  <a:srgbClr val="1F181F"/>
                </a:solidFill>
                <a:latin typeface="Times New Roman"/>
                <a:cs typeface="Times New Roman"/>
              </a:rPr>
              <a:t>"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33093" y="3330436"/>
            <a:ext cx="482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5" dirty="0">
                <a:solidFill>
                  <a:srgbClr val="3A2A38"/>
                </a:solidFill>
                <a:latin typeface="Arial"/>
                <a:cs typeface="Arial"/>
              </a:rPr>
              <a:t>•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01641" y="3330436"/>
            <a:ext cx="2578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F181F"/>
                </a:solidFill>
                <a:latin typeface="Arial"/>
                <a:cs typeface="Arial"/>
              </a:rPr>
              <a:t>C,</a:t>
            </a:r>
            <a:r>
              <a:rPr sz="800" spc="100" dirty="0">
                <a:solidFill>
                  <a:srgbClr val="1F181F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3A2A38"/>
                </a:solidFill>
                <a:latin typeface="Arial"/>
                <a:cs typeface="Arial"/>
              </a:rPr>
              <a:t>•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37818" y="3330436"/>
            <a:ext cx="64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F181F"/>
                </a:solidFill>
                <a:latin typeface="Arial"/>
                <a:cs typeface="Arial"/>
              </a:rPr>
              <a:t>•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95464" y="8695612"/>
            <a:ext cx="3149600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17400"/>
              </a:lnSpc>
              <a:spcBef>
                <a:spcPts val="100"/>
              </a:spcBef>
              <a:tabLst>
                <a:tab pos="626745" algn="l"/>
                <a:tab pos="649605" algn="l"/>
                <a:tab pos="1341755" algn="l"/>
                <a:tab pos="1371600" algn="l"/>
                <a:tab pos="2191385" algn="l"/>
                <a:tab pos="2228850" algn="l"/>
              </a:tabLst>
            </a:pPr>
            <a:r>
              <a:rPr sz="2000" spc="75" dirty="0">
                <a:solidFill>
                  <a:srgbClr val="1F181F"/>
                </a:solidFill>
                <a:latin typeface="Arial"/>
                <a:cs typeface="Arial"/>
              </a:rPr>
              <a:t>Cat	</a:t>
            </a:r>
            <a:r>
              <a:rPr sz="2000" spc="130" dirty="0">
                <a:solidFill>
                  <a:srgbClr val="1F181F"/>
                </a:solidFill>
                <a:latin typeface="Arial"/>
                <a:cs typeface="Arial"/>
              </a:rPr>
              <a:t>read		</a:t>
            </a:r>
            <a:r>
              <a:rPr sz="2000" spc="90" dirty="0">
                <a:solidFill>
                  <a:srgbClr val="1F181F"/>
                </a:solidFill>
                <a:latin typeface="Arial"/>
                <a:cs typeface="Arial"/>
              </a:rPr>
              <a:t>many		</a:t>
            </a:r>
            <a:r>
              <a:rPr sz="2000" spc="55" dirty="0">
                <a:solidFill>
                  <a:srgbClr val="1F181F"/>
                </a:solidFill>
                <a:latin typeface="Arial"/>
                <a:cs typeface="Arial"/>
              </a:rPr>
              <a:t>books</a:t>
            </a:r>
            <a:r>
              <a:rPr sz="2000" spc="55" dirty="0">
                <a:solidFill>
                  <a:srgbClr val="3A2A38"/>
                </a:solidFill>
                <a:latin typeface="Arial"/>
                <a:cs typeface="Arial"/>
              </a:rPr>
              <a:t>.  </a:t>
            </a:r>
            <a:r>
              <a:rPr sz="2000" spc="20" dirty="0">
                <a:solidFill>
                  <a:srgbClr val="1F181F"/>
                </a:solidFill>
                <a:latin typeface="Arial"/>
                <a:cs typeface="Arial"/>
              </a:rPr>
              <a:t>Sh</a:t>
            </a:r>
            <a:r>
              <a:rPr sz="2000" spc="15" dirty="0">
                <a:solidFill>
                  <a:srgbClr val="1F181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1F181F"/>
                </a:solidFill>
                <a:latin typeface="Arial"/>
                <a:cs typeface="Arial"/>
              </a:rPr>
              <a:t>		</a:t>
            </a:r>
            <a:r>
              <a:rPr sz="2000" spc="75" dirty="0">
                <a:solidFill>
                  <a:srgbClr val="1F181F"/>
                </a:solidFill>
                <a:latin typeface="Arial"/>
                <a:cs typeface="Arial"/>
              </a:rPr>
              <a:t>buil</a:t>
            </a:r>
            <a:r>
              <a:rPr sz="2000" spc="55" dirty="0">
                <a:solidFill>
                  <a:srgbClr val="1F181F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1F181F"/>
                </a:solidFill>
                <a:latin typeface="Arial"/>
                <a:cs typeface="Arial"/>
              </a:rPr>
              <a:t>	</a:t>
            </a:r>
            <a:r>
              <a:rPr sz="2000" spc="100" dirty="0">
                <a:solidFill>
                  <a:srgbClr val="1F181F"/>
                </a:solidFill>
                <a:latin typeface="Arial"/>
                <a:cs typeface="Arial"/>
              </a:rPr>
              <a:t>man</a:t>
            </a:r>
            <a:r>
              <a:rPr sz="2000" spc="75" dirty="0">
                <a:solidFill>
                  <a:srgbClr val="1F181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1F181F"/>
                </a:solidFill>
                <a:latin typeface="Arial"/>
                <a:cs typeface="Arial"/>
              </a:rPr>
              <a:t>	</a:t>
            </a:r>
            <a:r>
              <a:rPr sz="2000" spc="50" dirty="0">
                <a:solidFill>
                  <a:srgbClr val="1F181F"/>
                </a:solidFill>
                <a:latin typeface="Arial"/>
                <a:cs typeface="Arial"/>
              </a:rPr>
              <a:t>models.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35797" y="9566816"/>
            <a:ext cx="1333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40" dirty="0">
                <a:solidFill>
                  <a:srgbClr val="3A2A38"/>
                </a:solidFill>
                <a:latin typeface="Times New Roman"/>
                <a:cs typeface="Times New Roman"/>
              </a:rPr>
              <a:t>u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3354" y="0"/>
            <a:ext cx="7333687" cy="8398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57758" y="3064017"/>
            <a:ext cx="0" cy="1501775"/>
          </a:xfrm>
          <a:custGeom>
            <a:avLst/>
            <a:gdLst/>
            <a:ahLst/>
            <a:cxnLst/>
            <a:rect l="l" t="t" r="r" b="b"/>
            <a:pathLst>
              <a:path h="1501775">
                <a:moveTo>
                  <a:pt x="0" y="1501490"/>
                </a:moveTo>
                <a:lnTo>
                  <a:pt x="0" y="0"/>
                </a:lnTo>
              </a:path>
            </a:pathLst>
          </a:custGeom>
          <a:ln w="18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12971" y="3515685"/>
            <a:ext cx="0" cy="1050290"/>
          </a:xfrm>
          <a:custGeom>
            <a:avLst/>
            <a:gdLst/>
            <a:ahLst/>
            <a:cxnLst/>
            <a:rect l="l" t="t" r="r" b="b"/>
            <a:pathLst>
              <a:path h="1050289">
                <a:moveTo>
                  <a:pt x="0" y="1049822"/>
                </a:moveTo>
                <a:lnTo>
                  <a:pt x="0" y="0"/>
                </a:lnTo>
              </a:path>
            </a:pathLst>
          </a:custGeom>
          <a:ln w="701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7828" y="3515685"/>
            <a:ext cx="0" cy="1050290"/>
          </a:xfrm>
          <a:custGeom>
            <a:avLst/>
            <a:gdLst/>
            <a:ahLst/>
            <a:cxnLst/>
            <a:rect l="l" t="t" r="r" b="b"/>
            <a:pathLst>
              <a:path h="1050289">
                <a:moveTo>
                  <a:pt x="0" y="1049822"/>
                </a:moveTo>
                <a:lnTo>
                  <a:pt x="0" y="0"/>
                </a:lnTo>
              </a:path>
            </a:pathLst>
          </a:custGeom>
          <a:ln w="366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52863" y="3515685"/>
            <a:ext cx="0" cy="1050290"/>
          </a:xfrm>
          <a:custGeom>
            <a:avLst/>
            <a:gdLst/>
            <a:ahLst/>
            <a:cxnLst/>
            <a:rect l="l" t="t" r="r" b="b"/>
            <a:pathLst>
              <a:path h="1050289">
                <a:moveTo>
                  <a:pt x="0" y="1049822"/>
                </a:moveTo>
                <a:lnTo>
                  <a:pt x="0" y="0"/>
                </a:lnTo>
              </a:path>
            </a:pathLst>
          </a:custGeom>
          <a:ln w="33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47176" y="3255025"/>
            <a:ext cx="358140" cy="32321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  <a:tabLst>
                <a:tab pos="291465" algn="l"/>
              </a:tabLst>
            </a:pPr>
            <a:r>
              <a:rPr sz="1950" spc="-55" dirty="0">
                <a:solidFill>
                  <a:srgbClr val="2F1F2F"/>
                </a:solidFill>
                <a:latin typeface="Arial"/>
                <a:cs typeface="Arial"/>
              </a:rPr>
              <a:t>•	</a:t>
            </a:r>
            <a:r>
              <a:rPr sz="1300" spc="-40" dirty="0">
                <a:solidFill>
                  <a:srgbClr val="3D3A3B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7671" y="4115381"/>
            <a:ext cx="1073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2F1F2F"/>
                </a:solidFill>
                <a:latin typeface="Times New Roman"/>
                <a:cs typeface="Times New Roman"/>
              </a:rPr>
              <a:t>•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8430" y="3761880"/>
            <a:ext cx="1609090" cy="773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93420" algn="l"/>
              </a:tabLst>
            </a:pPr>
            <a:r>
              <a:rPr sz="3000" spc="100" dirty="0">
                <a:solidFill>
                  <a:srgbClr val="3D3A3B"/>
                </a:solidFill>
                <a:latin typeface="Arial"/>
                <a:cs typeface="Arial"/>
              </a:rPr>
              <a:t>.</a:t>
            </a:r>
            <a:r>
              <a:rPr sz="2100" spc="100" dirty="0">
                <a:solidFill>
                  <a:srgbClr val="3D3A3B"/>
                </a:solidFill>
                <a:latin typeface="Times New Roman"/>
                <a:cs typeface="Times New Roman"/>
              </a:rPr>
              <a:t>.</a:t>
            </a:r>
            <a:r>
              <a:rPr sz="2100" spc="35" dirty="0">
                <a:solidFill>
                  <a:srgbClr val="3D3A3B"/>
                </a:solidFill>
                <a:latin typeface="Times New Roman"/>
                <a:cs typeface="Times New Roman"/>
              </a:rPr>
              <a:t> </a:t>
            </a:r>
            <a:r>
              <a:rPr sz="4500" spc="15" dirty="0">
                <a:solidFill>
                  <a:srgbClr val="2F1F2F"/>
                </a:solidFill>
                <a:latin typeface="Times New Roman"/>
                <a:cs typeface="Times New Roman"/>
              </a:rPr>
              <a:t>.	</a:t>
            </a:r>
            <a:r>
              <a:rPr sz="2750" spc="5" dirty="0">
                <a:solidFill>
                  <a:srgbClr val="3D3A3B"/>
                </a:solidFill>
                <a:latin typeface="Times New Roman"/>
                <a:cs typeface="Times New Roman"/>
              </a:rPr>
              <a:t>. </a:t>
            </a:r>
            <a:r>
              <a:rPr sz="2350" spc="5" dirty="0">
                <a:solidFill>
                  <a:srgbClr val="3D3A3B"/>
                </a:solidFill>
                <a:latin typeface="Times New Roman"/>
                <a:cs typeface="Times New Roman"/>
              </a:rPr>
              <a:t>. </a:t>
            </a:r>
            <a:r>
              <a:rPr sz="4900" spc="25" dirty="0">
                <a:solidFill>
                  <a:srgbClr val="2F1F2F"/>
                </a:solidFill>
                <a:latin typeface="Times New Roman"/>
                <a:cs typeface="Times New Roman"/>
              </a:rPr>
              <a:t>.</a:t>
            </a:r>
            <a:r>
              <a:rPr sz="4900" spc="-875" dirty="0">
                <a:solidFill>
                  <a:srgbClr val="2F1F2F"/>
                </a:solidFill>
                <a:latin typeface="Times New Roman"/>
                <a:cs typeface="Times New Roman"/>
              </a:rPr>
              <a:t> </a:t>
            </a:r>
            <a:r>
              <a:rPr sz="3000" spc="10" dirty="0">
                <a:solidFill>
                  <a:srgbClr val="3D3A3B"/>
                </a:solidFill>
                <a:latin typeface="Arial"/>
                <a:cs typeface="Arial"/>
              </a:rPr>
              <a:t>. </a:t>
            </a:r>
            <a:r>
              <a:rPr sz="3350" dirty="0">
                <a:solidFill>
                  <a:srgbClr val="3D3A3B"/>
                </a:solidFill>
                <a:latin typeface="Arial"/>
                <a:cs typeface="Arial"/>
              </a:rPr>
              <a:t>-</a:t>
            </a:r>
            <a:endParaRPr sz="335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759451" y="8806308"/>
          <a:ext cx="5579108" cy="678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45720">
                        <a:lnSpc>
                          <a:spcPts val="2510"/>
                        </a:lnSpc>
                      </a:pPr>
                      <a:r>
                        <a:rPr sz="2300" spc="-35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Dog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510"/>
                        </a:lnSpc>
                        <a:tabLst>
                          <a:tab pos="789940" algn="l"/>
                        </a:tabLst>
                      </a:pPr>
                      <a:r>
                        <a:rPr sz="2300" spc="75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said,	</a:t>
                      </a:r>
                      <a:r>
                        <a:rPr sz="2300" spc="60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"Cats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8740" algn="r">
                        <a:lnSpc>
                          <a:spcPts val="2510"/>
                        </a:lnSpc>
                      </a:pPr>
                      <a:r>
                        <a:rPr sz="2300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don't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2510"/>
                        </a:lnSpc>
                      </a:pPr>
                      <a:r>
                        <a:rPr sz="2300" spc="15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belong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2510"/>
                        </a:lnSpc>
                      </a:pPr>
                      <a:r>
                        <a:rPr sz="2300" spc="-114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in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2510"/>
                        </a:lnSpc>
                      </a:pPr>
                      <a:r>
                        <a:rPr sz="2300" spc="100" dirty="0">
                          <a:solidFill>
                            <a:srgbClr val="3D3A3B"/>
                          </a:solidFill>
                          <a:latin typeface="Times New Roman"/>
                          <a:cs typeface="Times New Roman"/>
                        </a:rPr>
                        <a:t>space."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31750">
                        <a:lnSpc>
                          <a:spcPts val="2385"/>
                        </a:lnSpc>
                        <a:spcBef>
                          <a:spcPts val="60"/>
                        </a:spcBef>
                      </a:pPr>
                      <a:r>
                        <a:rPr sz="2050" spc="-25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But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85"/>
                        </a:lnSpc>
                        <a:spcBef>
                          <a:spcPts val="60"/>
                        </a:spcBef>
                        <a:tabLst>
                          <a:tab pos="624840" algn="l"/>
                          <a:tab pos="1445260" algn="l"/>
                        </a:tabLst>
                      </a:pPr>
                      <a:r>
                        <a:rPr sz="2050" spc="-25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Cat	</a:t>
                      </a:r>
                      <a:r>
                        <a:rPr sz="2050" spc="65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knew	</a:t>
                      </a:r>
                      <a:r>
                        <a:rPr sz="2050" spc="50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he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ts val="2385"/>
                        </a:lnSpc>
                        <a:spcBef>
                          <a:spcPts val="60"/>
                        </a:spcBef>
                      </a:pPr>
                      <a:r>
                        <a:rPr sz="2050" spc="-5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was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5"/>
                        </a:lnSpc>
                        <a:spcBef>
                          <a:spcPts val="60"/>
                        </a:spcBef>
                      </a:pPr>
                      <a:r>
                        <a:rPr sz="2050" spc="90" dirty="0">
                          <a:solidFill>
                            <a:srgbClr val="3D3A3B"/>
                          </a:solidFill>
                          <a:latin typeface="Arial"/>
                          <a:cs typeface="Arial"/>
                        </a:rPr>
                        <a:t>wrong.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D90DEF2F-23FF-428F-A55A-C102C97BDFA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2\lesson-2-12"/>
  <p:tag name="ISPRING_PRESENTATION_TITLE" val="ESLAO-2-12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371</Words>
  <Application>Microsoft Office PowerPoint</Application>
  <PresentationFormat>Custom</PresentationFormat>
  <Paragraphs>206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Georgia</vt:lpstr>
      <vt:lpstr>Lucida Sans Unicode</vt:lpstr>
      <vt:lpstr>Palatino Linotype</vt:lpstr>
      <vt:lpstr>Times New Roman</vt:lpstr>
      <vt:lpstr>Office Theme</vt:lpstr>
      <vt:lpstr>Adventures!</vt:lpstr>
      <vt:lpstr>What did I learn last class?</vt:lpstr>
      <vt:lpstr>Adventures</vt:lpstr>
      <vt:lpstr>What will I learn today?</vt:lpstr>
      <vt:lpstr>PowerPoint Presentation</vt:lpstr>
      <vt:lpstr>PowerPoint Presentation</vt:lpstr>
      <vt:lpstr>PowerPoint Presentation</vt:lpstr>
      <vt:lpstr>., ..</vt:lpstr>
      <vt:lpstr>.. . . . . . -</vt:lpstr>
      <vt:lpstr>_.  . ... . - .</vt:lpstr>
      <vt:lpstr>PowerPoint Presentation</vt:lpstr>
      <vt:lpstr>,..'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that sound?</vt:lpstr>
      <vt:lpstr>PowerPoint Presentation</vt:lpstr>
      <vt:lpstr>Verbs in Space !</vt:lpstr>
      <vt:lpstr>Portfolio</vt:lpstr>
      <vt:lpstr>Portfolio</vt:lpstr>
      <vt:lpstr>Today’s letters! -&gt;  ‘LL’,’SS’,’BB’,’RR’, ‘GG’</vt:lpstr>
      <vt:lpstr>New words I learned today</vt:lpstr>
      <vt:lpstr>Before next class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ESLAO-2-12-Slides-Student</dc:title>
  <cp:lastModifiedBy>Lakshmi Priya</cp:lastModifiedBy>
  <cp:revision>3</cp:revision>
  <dcterms:created xsi:type="dcterms:W3CDTF">2018-06-11T18:31:58Z</dcterms:created>
  <dcterms:modified xsi:type="dcterms:W3CDTF">2018-06-11T20:01:24Z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2016-04-30T00:00:00Z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2018-06-11T00:00:00Z</vt:filetime>
  </property>
</Properties>
</file>