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8" r:id="rId9"/>
    <p:sldMasterId id="2147483659" r:id="rId10"/>
    <p:sldMasterId id="2147483660" r:id="rId11"/>
    <p:sldMasterId id="2147483661" r:id="rId12"/>
    <p:sldMasterId id="2147483662" r:id="rId13"/>
    <p:sldMasterId id="2147483663" r:id="rId14"/>
    <p:sldMasterId id="2147483664" r:id="rId15"/>
    <p:sldMasterId id="2147483665" r:id="rId16"/>
    <p:sldMasterId id="2147483666" r:id="rId17"/>
    <p:sldMasterId id="2147483667" r:id="rId18"/>
    <p:sldMasterId id="2147483668" r:id="rId19"/>
    <p:sldMasterId id="2147483669" r:id="rId20"/>
    <p:sldMasterId id="2147483670" r:id="rId21"/>
    <p:sldMasterId id="2147483671" r:id="rId22"/>
    <p:sldMasterId id="2147483672" r:id="rId23"/>
    <p:sldMasterId id="2147483673" r:id="rId24"/>
    <p:sldMasterId id="2147483674" r:id="rId25"/>
    <p:sldMasterId id="2147483675" r:id="rId26"/>
    <p:sldMasterId id="2147483676" r:id="rId27"/>
    <p:sldMasterId id="2147483677" r:id="rId28"/>
    <p:sldMasterId id="2147483678" r:id="rId29"/>
    <p:sldMasterId id="2147483679" r:id="rId30"/>
    <p:sldMasterId id="2147483680" r:id="rId31"/>
    <p:sldMasterId id="2147483681" r:id="rId32"/>
    <p:sldMasterId id="2147483682" r:id="rId33"/>
    <p:sldMasterId id="2147483683" r:id="rId34"/>
    <p:sldMasterId id="2147483684" r:id="rId35"/>
    <p:sldMasterId id="2147483685" r:id="rId36"/>
    <p:sldMasterId id="2147483686" r:id="rId37"/>
    <p:sldMasterId id="2147483687" r:id="rId38"/>
  </p:sldMasterIdLst>
  <p:notesMasterIdLst>
    <p:notesMasterId r:id="rId95"/>
  </p:notesMasterIdLst>
  <p:sldIdLst>
    <p:sldId id="301" r:id="rId39"/>
    <p:sldId id="272" r:id="rId40"/>
    <p:sldId id="263" r:id="rId41"/>
    <p:sldId id="258" r:id="rId42"/>
    <p:sldId id="295" r:id="rId43"/>
    <p:sldId id="293" r:id="rId44"/>
    <p:sldId id="261" r:id="rId45"/>
    <p:sldId id="262" r:id="rId46"/>
    <p:sldId id="264" r:id="rId47"/>
    <p:sldId id="265" r:id="rId48"/>
    <p:sldId id="267" r:id="rId49"/>
    <p:sldId id="268" r:id="rId50"/>
    <p:sldId id="269" r:id="rId51"/>
    <p:sldId id="270" r:id="rId52"/>
    <p:sldId id="271" r:id="rId53"/>
    <p:sldId id="273" r:id="rId54"/>
    <p:sldId id="274" r:id="rId55"/>
    <p:sldId id="275" r:id="rId56"/>
    <p:sldId id="276" r:id="rId57"/>
    <p:sldId id="278" r:id="rId58"/>
    <p:sldId id="280" r:id="rId59"/>
    <p:sldId id="294" r:id="rId60"/>
    <p:sldId id="319" r:id="rId61"/>
    <p:sldId id="302" r:id="rId62"/>
    <p:sldId id="303" r:id="rId63"/>
    <p:sldId id="257" r:id="rId64"/>
    <p:sldId id="260" r:id="rId65"/>
    <p:sldId id="320" r:id="rId66"/>
    <p:sldId id="304" r:id="rId67"/>
    <p:sldId id="305" r:id="rId68"/>
    <p:sldId id="282" r:id="rId69"/>
    <p:sldId id="283" r:id="rId70"/>
    <p:sldId id="284" r:id="rId71"/>
    <p:sldId id="286" r:id="rId72"/>
    <p:sldId id="297" r:id="rId73"/>
    <p:sldId id="289" r:id="rId74"/>
    <p:sldId id="307" r:id="rId75"/>
    <p:sldId id="310" r:id="rId76"/>
    <p:sldId id="312" r:id="rId77"/>
    <p:sldId id="308" r:id="rId78"/>
    <p:sldId id="314" r:id="rId79"/>
    <p:sldId id="311" r:id="rId80"/>
    <p:sldId id="313" r:id="rId81"/>
    <p:sldId id="309" r:id="rId82"/>
    <p:sldId id="298" r:id="rId83"/>
    <p:sldId id="259" r:id="rId84"/>
    <p:sldId id="306" r:id="rId85"/>
    <p:sldId id="316" r:id="rId86"/>
    <p:sldId id="317" r:id="rId87"/>
    <p:sldId id="318" r:id="rId88"/>
    <p:sldId id="288" r:id="rId89"/>
    <p:sldId id="279" r:id="rId90"/>
    <p:sldId id="315" r:id="rId91"/>
    <p:sldId id="277" r:id="rId92"/>
    <p:sldId id="299" r:id="rId93"/>
    <p:sldId id="300" r:id="rId94"/>
  </p:sldIdLst>
  <p:sldSz cx="13004800" cy="9753600"/>
  <p:notesSz cx="6858000" cy="9144000"/>
  <p:defaultTextStyle>
    <a:defPPr>
      <a:defRPr lang="en-US"/>
    </a:defPPr>
    <a:lvl1pPr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590"/>
  </p:normalViewPr>
  <p:slideViewPr>
    <p:cSldViewPr>
      <p:cViewPr varScale="1">
        <p:scale>
          <a:sx n="53" d="100"/>
          <a:sy n="53" d="100"/>
        </p:scale>
        <p:origin x="468" y="10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4.xml"/><Relationship Id="rId47" Type="http://schemas.openxmlformats.org/officeDocument/2006/relationships/slide" Target="slides/slide9.xml"/><Relationship Id="rId63" Type="http://schemas.openxmlformats.org/officeDocument/2006/relationships/slide" Target="slides/slide25.xml"/><Relationship Id="rId68" Type="http://schemas.openxmlformats.org/officeDocument/2006/relationships/slide" Target="slides/slide30.xml"/><Relationship Id="rId84" Type="http://schemas.openxmlformats.org/officeDocument/2006/relationships/slide" Target="slides/slide46.xml"/><Relationship Id="rId89"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5.xml"/><Relationship Id="rId58" Type="http://schemas.openxmlformats.org/officeDocument/2006/relationships/slide" Target="slides/slide20.xml"/><Relationship Id="rId74" Type="http://schemas.openxmlformats.org/officeDocument/2006/relationships/slide" Target="slides/slide36.xml"/><Relationship Id="rId79" Type="http://schemas.openxmlformats.org/officeDocument/2006/relationships/slide" Target="slides/slide41.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80" Type="http://schemas.openxmlformats.org/officeDocument/2006/relationships/slide" Target="slides/slide42.xml"/><Relationship Id="rId85"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8.xml"/><Relationship Id="rId59" Type="http://schemas.openxmlformats.org/officeDocument/2006/relationships/slide" Target="slides/slide21.xml"/><Relationship Id="rId67" Type="http://schemas.openxmlformats.org/officeDocument/2006/relationships/slide" Target="slides/slide29.xml"/><Relationship Id="rId20" Type="http://schemas.openxmlformats.org/officeDocument/2006/relationships/slideMaster" Target="slideMasters/slideMaster20.xml"/><Relationship Id="rId41" Type="http://schemas.openxmlformats.org/officeDocument/2006/relationships/slide" Target="slides/slide3.xml"/><Relationship Id="rId54" Type="http://schemas.openxmlformats.org/officeDocument/2006/relationships/slide" Target="slides/slide16.xml"/><Relationship Id="rId62" Type="http://schemas.openxmlformats.org/officeDocument/2006/relationships/slide" Target="slides/slide24.xml"/><Relationship Id="rId70" Type="http://schemas.openxmlformats.org/officeDocument/2006/relationships/slide" Target="slides/slide32.xml"/><Relationship Id="rId75" Type="http://schemas.openxmlformats.org/officeDocument/2006/relationships/slide" Target="slides/slide37.xml"/><Relationship Id="rId83" Type="http://schemas.openxmlformats.org/officeDocument/2006/relationships/slide" Target="slides/slide45.xml"/><Relationship Id="rId88" Type="http://schemas.openxmlformats.org/officeDocument/2006/relationships/slide" Target="slides/slide50.xml"/><Relationship Id="rId91" Type="http://schemas.openxmlformats.org/officeDocument/2006/relationships/slide" Target="slides/slide53.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1.xml"/><Relationship Id="rId57" Type="http://schemas.openxmlformats.org/officeDocument/2006/relationships/slide" Target="slides/slide1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slide" Target="slides/slide27.xml"/><Relationship Id="rId73" Type="http://schemas.openxmlformats.org/officeDocument/2006/relationships/slide" Target="slides/slide35.xml"/><Relationship Id="rId78" Type="http://schemas.openxmlformats.org/officeDocument/2006/relationships/slide" Target="slides/slide40.xml"/><Relationship Id="rId81" Type="http://schemas.openxmlformats.org/officeDocument/2006/relationships/slide" Target="slides/slide43.xml"/><Relationship Id="rId86" Type="http://schemas.openxmlformats.org/officeDocument/2006/relationships/slide" Target="slides/slide48.xml"/><Relationship Id="rId94" Type="http://schemas.openxmlformats.org/officeDocument/2006/relationships/slide" Target="slides/slide56.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61" Type="http://schemas.openxmlformats.org/officeDocument/2006/relationships/slide" Target="slides/slide23.xml"/><Relationship Id="rId82" Type="http://schemas.openxmlformats.org/officeDocument/2006/relationships/slide" Target="slides/slide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3010"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35418026"/>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mn-cs"/>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heppardsoftware.com/grammar/verbs.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a:solidFill>
            <a:srgbClr val="FFFFFF"/>
          </a:solidFill>
          <a:ln/>
        </p:spPr>
      </p:sp>
      <p:sp>
        <p:nvSpPr>
          <p:cNvPr id="31746" name="Rectangle 2"/>
          <p:cNvSpPr>
            <a:spLocks noGrp="1" noChangeArrowheads="1"/>
          </p:cNvSpPr>
          <p:nvPr>
            <p:ph type="body" idx="1"/>
          </p:nvPr>
        </p:nvSpPr>
        <p:spPr>
          <a:ln/>
        </p:spPr>
        <p:txBody>
          <a:bodyPr/>
          <a:lstStyle/>
          <a:p>
            <a:pPr eaLnBrk="1" hangingPunct="1"/>
            <a:endParaRPr lang="en-US" sz="220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a:solidFill>
            <a:srgbClr val="FFFFFF"/>
          </a:solidFill>
          <a:ln/>
        </p:spPr>
      </p:sp>
      <p:sp>
        <p:nvSpPr>
          <p:cNvPr id="88066"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Rot="1" noChangeAspect="1" noChangeArrowheads="1"/>
          </p:cNvSpPr>
          <p:nvPr>
            <p:ph type="sldImg"/>
          </p:nvPr>
        </p:nvSpPr>
        <p:spPr>
          <a:solidFill>
            <a:srgbClr val="FFFFFF"/>
          </a:solidFill>
          <a:ln/>
        </p:spPr>
      </p:sp>
      <p:sp>
        <p:nvSpPr>
          <p:cNvPr id="90114" name="Rectangle 2"/>
          <p:cNvSpPr>
            <a:spLocks noGrp="1" noChangeArrowheads="1"/>
          </p:cNvSpPr>
          <p:nvPr>
            <p:ph type="body" idx="1"/>
          </p:nvPr>
        </p:nvSpPr>
        <p:spPr>
          <a:ln/>
        </p:spPr>
        <p:txBody>
          <a:bodyPr/>
          <a:lstStyle/>
          <a:p>
            <a:pPr eaLnBrk="1" hangingPunct="1"/>
            <a:r>
              <a:rPr lang="en-US" sz="2200">
                <a:latin typeface="Lucida Grande" charset="0"/>
                <a:cs typeface="Lucida Grande" charset="0"/>
                <a:sym typeface="Lucida Grande" charset="0"/>
              </a:rPr>
              <a:t>Talk about the word ‘cottage’ which the students are familiar with from before.  Write the word on the whiteboard for them so that they know how to spell it.  Have them sound the word out as well.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Rot="1" noChangeAspect="1" noChangeArrowheads="1"/>
          </p:cNvSpPr>
          <p:nvPr>
            <p:ph type="sldImg"/>
          </p:nvPr>
        </p:nvSpPr>
        <p:spPr>
          <a:solidFill>
            <a:srgbClr val="FFFFFF"/>
          </a:solidFill>
          <a:ln/>
        </p:spPr>
      </p:sp>
      <p:sp>
        <p:nvSpPr>
          <p:cNvPr id="95234"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Rot="1" noChangeAspect="1" noChangeArrowheads="1"/>
          </p:cNvSpPr>
          <p:nvPr>
            <p:ph type="sldImg"/>
          </p:nvPr>
        </p:nvSpPr>
        <p:spPr>
          <a:solidFill>
            <a:srgbClr val="FFFFFF"/>
          </a:solidFill>
          <a:ln/>
        </p:spPr>
      </p:sp>
      <p:sp>
        <p:nvSpPr>
          <p:cNvPr id="97282"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 These are the words that the students should be practicing!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Rot="1" noChangeAspect="1" noChangeArrowheads="1"/>
          </p:cNvSpPr>
          <p:nvPr>
            <p:ph type="sldImg"/>
          </p:nvPr>
        </p:nvSpPr>
        <p:spPr>
          <a:solidFill>
            <a:srgbClr val="FFFFFF"/>
          </a:solidFill>
          <a:ln/>
        </p:spPr>
      </p:sp>
      <p:sp>
        <p:nvSpPr>
          <p:cNvPr id="95234"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Rot="1" noChangeAspect="1" noChangeArrowheads="1"/>
          </p:cNvSpPr>
          <p:nvPr>
            <p:ph type="sldImg"/>
          </p:nvPr>
        </p:nvSpPr>
        <p:spPr>
          <a:solidFill>
            <a:srgbClr val="FFFFFF"/>
          </a:solidFill>
          <a:ln/>
        </p:spPr>
      </p:sp>
      <p:sp>
        <p:nvSpPr>
          <p:cNvPr id="95234"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Rot="1" noChangeAspect="1" noChangeArrowheads="1"/>
          </p:cNvSpPr>
          <p:nvPr>
            <p:ph type="sldImg"/>
          </p:nvPr>
        </p:nvSpPr>
        <p:spPr>
          <a:solidFill>
            <a:srgbClr val="FFFFFF"/>
          </a:solidFill>
          <a:ln/>
        </p:spPr>
      </p:sp>
      <p:sp>
        <p:nvSpPr>
          <p:cNvPr id="95234"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Rot="1" noChangeAspect="1" noChangeArrowheads="1"/>
          </p:cNvSpPr>
          <p:nvPr>
            <p:ph type="sldImg"/>
          </p:nvPr>
        </p:nvSpPr>
        <p:spPr>
          <a:solidFill>
            <a:srgbClr val="FFFFFF"/>
          </a:solidFill>
          <a:ln/>
        </p:spPr>
      </p:sp>
      <p:sp>
        <p:nvSpPr>
          <p:cNvPr id="95234"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Grp="1" noRot="1" noChangeAspect="1" noChangeArrowheads="1"/>
          </p:cNvSpPr>
          <p:nvPr>
            <p:ph type="sldImg"/>
          </p:nvPr>
        </p:nvSpPr>
        <p:spPr>
          <a:solidFill>
            <a:srgbClr val="FFFFFF"/>
          </a:solidFill>
          <a:ln/>
        </p:spPr>
      </p:sp>
      <p:sp>
        <p:nvSpPr>
          <p:cNvPr id="99330" name="Rectangle 2"/>
          <p:cNvSpPr>
            <a:spLocks noGrp="1" noChangeArrowheads="1"/>
          </p:cNvSpPr>
          <p:nvPr>
            <p:ph type="body" idx="1"/>
          </p:nvPr>
        </p:nvSpPr>
        <p:spPr>
          <a:ln/>
        </p:spPr>
        <p:txBody>
          <a:bodyPr/>
          <a:lstStyle/>
          <a:p>
            <a:pPr eaLnBrk="1" hangingPunct="1">
              <a:defRPr/>
            </a:pPr>
            <a:r>
              <a:rPr lang="en-US" altLang="en-US" sz="2200">
                <a:latin typeface="Lucida Grande" charset="0"/>
                <a:ea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Grp="1" noRot="1" noChangeAspect="1" noChangeArrowheads="1"/>
          </p:cNvSpPr>
          <p:nvPr>
            <p:ph type="sldImg"/>
          </p:nvPr>
        </p:nvSpPr>
        <p:spPr>
          <a:solidFill>
            <a:srgbClr val="FFFFFF"/>
          </a:solidFill>
          <a:ln/>
        </p:spPr>
      </p:sp>
      <p:sp>
        <p:nvSpPr>
          <p:cNvPr id="101378"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Rot="1" noChangeAspect="1" noChangeArrowheads="1"/>
          </p:cNvSpPr>
          <p:nvPr>
            <p:ph type="sldImg"/>
          </p:nvPr>
        </p:nvSpPr>
        <p:spPr>
          <a:solidFill>
            <a:srgbClr val="FFFFFF"/>
          </a:solidFill>
          <a:ln/>
        </p:spPr>
      </p:sp>
      <p:sp>
        <p:nvSpPr>
          <p:cNvPr id="4608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a:solidFill>
            <a:srgbClr val="FFFFFF"/>
          </a:solidFill>
          <a:ln/>
        </p:spPr>
      </p:sp>
      <p:sp>
        <p:nvSpPr>
          <p:cNvPr id="48130" name="Rectangle 2"/>
          <p:cNvSpPr>
            <a:spLocks noGrp="1" noChangeArrowheads="1"/>
          </p:cNvSpPr>
          <p:nvPr>
            <p:ph type="body" idx="1"/>
          </p:nvPr>
        </p:nvSpPr>
        <p:spPr>
          <a:ln/>
        </p:spPr>
        <p:txBody>
          <a:bodyPr/>
          <a:lstStyle/>
          <a:p>
            <a:pPr eaLnBrk="1" hangingPunct="1"/>
            <a:r>
              <a:rPr lang="en-US" sz="1800">
                <a:latin typeface="Lucida Grande" charset="0"/>
                <a:cs typeface="Lucida Grande" charset="0"/>
                <a:sym typeface="Lucida Grande" charset="0"/>
              </a:rPr>
              <a:t>‘What’s going on?”  &lt;- each lesson in this unit will have a section called Whats going on in the beginning to stimulate conversation and break the ice before class begins!  Make your pen colour white and draw all of the key words on the board that the students come up with when they are describing or talking about the picture.  Have fun with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a:solidFill>
            <a:srgbClr val="FFFFFF"/>
          </a:solidFill>
          <a:ln/>
        </p:spPr>
      </p:sp>
      <p:sp>
        <p:nvSpPr>
          <p:cNvPr id="50178"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Define the word adventure for them and/or ask them if they have ever been on an adventure and with whom.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Ask, “What do you see on an adventure”  or “What do you take with you on an adventure?”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Take this opportunity to </a:t>
            </a:r>
            <a:r>
              <a:rPr lang="en-US" u="sng">
                <a:solidFill>
                  <a:srgbClr val="000000"/>
                </a:solidFill>
                <a:latin typeface="System Font Bold" charset="0"/>
                <a:cs typeface="System Font Bold" charset="0"/>
                <a:sym typeface="System Font Bold" charset="0"/>
              </a:rPr>
              <a:t>write new words on the screen</a:t>
            </a:r>
            <a:r>
              <a:rPr lang="en-US">
                <a:solidFill>
                  <a:srgbClr val="000000"/>
                </a:solidFill>
                <a:latin typeface="System Font Regular" charset="0"/>
                <a:cs typeface="System Font Regular" charset="0"/>
                <a:sym typeface="System Font Regular" charset="0"/>
              </a:rPr>
              <a:t>. Backpacking, Eiffel Tower, family vacation are all words that may be new to them.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If you need more space to write words and define them, you can flip over to a blank Whiteboard screen</a:t>
            </a:r>
          </a:p>
          <a:p>
            <a:pPr marL="171450" indent="-171450" eaLnBrk="1" hangingPunct="1">
              <a:buClr>
                <a:srgbClr val="000000"/>
              </a:buClr>
              <a:buFontTx/>
              <a:buChar char="•"/>
            </a:pPr>
            <a:endParaRPr lang="en-US">
              <a:solidFill>
                <a:srgbClr val="000000"/>
              </a:solidFill>
              <a:latin typeface="System Font Regular" charset="0"/>
              <a:cs typeface="System Font Regular" charset="0"/>
              <a:sym typeface="System Font Regular" charset="0"/>
            </a:endParaRP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If they are lower level English speakers, ask them to circle their favourite image with their mouse.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You can hold up your mouse to the camera and then draw a circle on the page so they can see it and they will copy.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a:solidFill>
            <a:srgbClr val="FFFFFF"/>
          </a:solidFill>
          <a:ln/>
        </p:spPr>
      </p:sp>
      <p:sp>
        <p:nvSpPr>
          <p:cNvPr id="52226"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a:solidFill>
            <a:srgbClr val="FFFFFF"/>
          </a:solidFill>
          <a:ln/>
        </p:spPr>
      </p:sp>
      <p:sp>
        <p:nvSpPr>
          <p:cNvPr id="54274" name="Rectangle 2"/>
          <p:cNvSpPr>
            <a:spLocks noGrp="1" noChangeArrowheads="1"/>
          </p:cNvSpPr>
          <p:nvPr>
            <p:ph type="body" idx="1"/>
          </p:nvPr>
        </p:nvSpPr>
        <p:spPr>
          <a:ln/>
        </p:spPr>
        <p:txBody>
          <a:bodyPr/>
          <a:lstStyle/>
          <a:p>
            <a:pPr eaLnBrk="1" hangingPunct="1"/>
            <a:r>
              <a:rPr lang="en-US" sz="2200">
                <a:latin typeface="Lucida Grande" charset="0"/>
                <a:cs typeface="Lucida Grande" charset="0"/>
                <a:sym typeface="Lucida Grande" charset="0"/>
              </a:rPr>
              <a:t>Let the students know that each lesson they will be going on a trip with you!  After showing this slide, play the ‘Where are we going today?” video clip for the students.  Talk about airplanes and if they would be scared or excited to go on an airplane.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21253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Rot="1" noChangeAspect="1" noChangeArrowheads="1"/>
          </p:cNvSpPr>
          <p:nvPr>
            <p:ph type="sldImg"/>
          </p:nvPr>
        </p:nvSpPr>
        <p:spPr>
          <a:solidFill>
            <a:srgbClr val="FFFFFF"/>
          </a:solidFill>
          <a:ln/>
        </p:spPr>
      </p:sp>
      <p:sp>
        <p:nvSpPr>
          <p:cNvPr id="78850" name="Rectangle 2"/>
          <p:cNvSpPr>
            <a:spLocks noGrp="1" noChangeArrowheads="1"/>
          </p:cNvSpPr>
          <p:nvPr>
            <p:ph type="body" idx="1"/>
          </p:nvPr>
        </p:nvSpPr>
        <p:spPr>
          <a:ln/>
        </p:spPr>
        <p:txBody>
          <a:bodyPr/>
          <a:lstStyle/>
          <a:p>
            <a:pPr eaLnBrk="1" hangingPunct="1"/>
            <a:r>
              <a:rPr lang="en-US" sz="2200" u="sng">
                <a:latin typeface="Lucida Grande" charset="0"/>
                <a:cs typeface="Lucida Grande" charset="0"/>
                <a:sym typeface="Lucida Grande" charset="0"/>
                <a:hlinkClick r:id="rId3"/>
              </a:rPr>
              <a:t>http://www.sheppardsoftware.com/grammar/verbs.htm</a:t>
            </a:r>
            <a:endParaRPr lang="en-US" sz="2200" u="sng">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Rot="1" noChangeAspect="1" noChangeArrowheads="1"/>
          </p:cNvSpPr>
          <p:nvPr>
            <p:ph type="sldImg"/>
          </p:nvPr>
        </p:nvSpPr>
        <p:spPr>
          <a:solidFill>
            <a:srgbClr val="FFFFFF"/>
          </a:solidFill>
          <a:ln/>
        </p:spPr>
      </p:sp>
      <p:sp>
        <p:nvSpPr>
          <p:cNvPr id="95234"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30163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80211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5463568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50111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1817012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80439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5118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371443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39108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165245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8874991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0494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97150"/>
            <a:ext cx="2803525" cy="6188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97150"/>
            <a:ext cx="8261350"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63244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45681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654636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86949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8224633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70000" y="1511300"/>
            <a:ext cx="5156200" cy="673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1511300"/>
            <a:ext cx="5156200" cy="673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45616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07442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2168087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52763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563680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172251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740467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3108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77231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7723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30212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540922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1484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89204533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4991100"/>
            <a:ext cx="23622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84600" y="4991100"/>
            <a:ext cx="23622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26820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27587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068831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19584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93520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03726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465805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8265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2654300"/>
            <a:ext cx="1219200" cy="414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654300"/>
            <a:ext cx="3505200" cy="414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72462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1163283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67354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62590933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27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31343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12220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798244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32204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53018821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1301974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5433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98281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01412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1913031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50794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3731232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97000" y="5765800"/>
            <a:ext cx="5029200" cy="2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765800"/>
            <a:ext cx="5029200" cy="2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48866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39082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389369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294312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01833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659813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920448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56166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50532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5615113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091134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83429677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66215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6571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2447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214220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15508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08023328"/>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452385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48628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27300"/>
            <a:ext cx="2803525" cy="6257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27300"/>
            <a:ext cx="8261350" cy="6257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17117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656606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05379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6213493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03827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66239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34748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2275893"/>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21618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072196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8437675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6353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41600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9687176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0450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48481846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505803"/>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02505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93769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4944410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9738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3898148"/>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43273424"/>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422361"/>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7523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1601587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46045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5515890"/>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9251630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21711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2271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32201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61339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38818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64730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41895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800100"/>
            <a:ext cx="2803525" cy="7985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800100"/>
            <a:ext cx="8261350" cy="7985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11870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63440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2313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halkboard"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484655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0690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9642902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61300" y="2628900"/>
            <a:ext cx="155575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69450" y="2628900"/>
            <a:ext cx="155575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45471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2874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798221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03849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7341849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2318925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4666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8890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54677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301381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171347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718601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037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652775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22930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662613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5970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1954189"/>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743230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09653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03200"/>
            <a:ext cx="2803525" cy="8582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03200"/>
            <a:ext cx="8261350" cy="85820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97795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004932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0281760"/>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83823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24367884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8588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43286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3456389"/>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00557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875788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67419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9666873"/>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0057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943352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4010779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90325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783810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037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84488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9014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530897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8018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401001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77552"/>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318565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618181"/>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7398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913642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53750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8630519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5549900"/>
            <a:ext cx="2749550" cy="143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21150" y="5549900"/>
            <a:ext cx="2749550" cy="143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92961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834735"/>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8091171"/>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0037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6374031"/>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0240076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4273305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09672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08064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572073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977776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6920319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879600" y="1600200"/>
            <a:ext cx="4546600" cy="628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1600200"/>
            <a:ext cx="4546600" cy="628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69578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69119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0057850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652969"/>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84165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2913286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3397754"/>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547659"/>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73675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7367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88806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022551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002133"/>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29042264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27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39306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3931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759987"/>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594185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45708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6744805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9222203"/>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72607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64275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1567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626806"/>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40751363"/>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47389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236619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68904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3763783"/>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33074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8677530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175957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27445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79293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3297862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27004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83881006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73127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5130800"/>
            <a:ext cx="5740400" cy="132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130800"/>
            <a:ext cx="5740400" cy="132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6366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60253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64942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31076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4563691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2268327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50453"/>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2425700"/>
            <a:ext cx="2908300" cy="4025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425700"/>
            <a:ext cx="8572500" cy="4025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52642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128312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89448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0190344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584364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69023029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7696200"/>
            <a:ext cx="51562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7696200"/>
            <a:ext cx="51562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866656"/>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2610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080820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54662"/>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77107891"/>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184323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55064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223000"/>
            <a:ext cx="2616200" cy="269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6223000"/>
            <a:ext cx="7696200" cy="269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94189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1850942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9448129"/>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98882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73374509"/>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692400"/>
            <a:ext cx="57404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692400"/>
            <a:ext cx="57404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5800"/>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89271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919997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415656"/>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560714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36958913"/>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310207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533400"/>
            <a:ext cx="2908300" cy="868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8572500" cy="868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06033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127593"/>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9517292"/>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5794225"/>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93736915"/>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533400"/>
            <a:ext cx="5740400" cy="868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33400"/>
            <a:ext cx="5740400" cy="868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994702"/>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47119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6293860"/>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81180"/>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875675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14966786"/>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9041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4000"/>
            <a:ext cx="2803525" cy="8531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4000"/>
            <a:ext cx="8261350" cy="85312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039829"/>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519113"/>
            <a:ext cx="2908300" cy="87010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19113"/>
            <a:ext cx="8572500" cy="870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02263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2974917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526602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6087568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48179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168987"/>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183912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082526"/>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343681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852882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007386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87837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533400"/>
            <a:ext cx="2908300" cy="8251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8572500" cy="82518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87580"/>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90968024"/>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085407"/>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1884838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860821"/>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221428"/>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022570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355800"/>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93494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948441"/>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649517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77077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2597150"/>
            <a:ext cx="2908300" cy="6188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597150"/>
            <a:ext cx="8572500"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553820"/>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8547552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029234"/>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042251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8686800"/>
            <a:ext cx="5740400" cy="63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8686800"/>
            <a:ext cx="5740400" cy="63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343369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2228"/>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002881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4169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74605620"/>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68735293"/>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4893131"/>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698149"/>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7696200"/>
            <a:ext cx="2908300" cy="1625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96200"/>
            <a:ext cx="8572500" cy="162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4180005"/>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1636457"/>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450782"/>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82290561"/>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5054600"/>
            <a:ext cx="2705100" cy="125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43300" y="5054600"/>
            <a:ext cx="2705100" cy="125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4012436"/>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22708"/>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373994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536890"/>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813364"/>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94739395"/>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58388506"/>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49482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57750" y="2413000"/>
            <a:ext cx="1390650" cy="389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413000"/>
            <a:ext cx="4019550" cy="389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87687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643557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04366"/>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36119315"/>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692400"/>
            <a:ext cx="27051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43300" y="2692400"/>
            <a:ext cx="27051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86690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146459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93961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4786449"/>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360784"/>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2019935"/>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01641662"/>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578082"/>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533400"/>
            <a:ext cx="2908300" cy="868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8572500" cy="868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975002"/>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88940282"/>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011513"/>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31602733"/>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692400"/>
            <a:ext cx="27051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43300" y="2692400"/>
            <a:ext cx="27051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17314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99354"/>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72195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20657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03893"/>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822580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1716192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205127"/>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533400"/>
            <a:ext cx="2908300" cy="868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8572500" cy="868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665140"/>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3301474"/>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07266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2962643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38756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6722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56400" y="2692400"/>
            <a:ext cx="27051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13900" y="2692400"/>
            <a:ext cx="27051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9694331"/>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041828"/>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9713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131737"/>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4185337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62591725"/>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790765"/>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533400"/>
            <a:ext cx="2908300" cy="868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8572500" cy="868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420063"/>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1573261"/>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85061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04664360"/>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30134702"/>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818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345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943245"/>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672533"/>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18456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692"/>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262602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5603907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776586"/>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06711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0587111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97213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62315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1447372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430712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57898750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7011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2610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5363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6537947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07660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1657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0528922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60538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48167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7872519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617648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11249976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7686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7686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779381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853695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3563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18829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0832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5955180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217988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71815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69078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194623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89168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0929109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28202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692400"/>
            <a:ext cx="57404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692400"/>
            <a:ext cx="57404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112830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32176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261711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74188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081594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203957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85777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0" y="533400"/>
            <a:ext cx="2908300" cy="868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8572500" cy="868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77915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321648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38429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977584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7548510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19384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06857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678241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8821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1151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693871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461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97150"/>
            <a:ext cx="2803525" cy="6188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97150"/>
            <a:ext cx="8261350"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663335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751930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752033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82104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7414710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21237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44978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3440837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91712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1074318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1561483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01038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18035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6.jpeg"/><Relationship Id="rId18" Type="http://schemas.openxmlformats.org/officeDocument/2006/relationships/image" Target="../media/image30.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image" Target="../media/image23.png"/><Relationship Id="rId2" Type="http://schemas.openxmlformats.org/officeDocument/2006/relationships/slideLayout" Target="../slideLayouts/slideLayout101.xml"/><Relationship Id="rId16" Type="http://schemas.openxmlformats.org/officeDocument/2006/relationships/image" Target="../media/image22.png"/><Relationship Id="rId20" Type="http://schemas.openxmlformats.org/officeDocument/2006/relationships/image" Target="../media/image31.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1.png"/><Relationship Id="rId10" Type="http://schemas.openxmlformats.org/officeDocument/2006/relationships/slideLayout" Target="../slideLayouts/slideLayout109.xml"/><Relationship Id="rId19" Type="http://schemas.openxmlformats.org/officeDocument/2006/relationships/image" Target="../media/image24.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6.jpeg"/><Relationship Id="rId18" Type="http://schemas.openxmlformats.org/officeDocument/2006/relationships/image" Target="../media/image29.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28.png"/><Relationship Id="rId2" Type="http://schemas.openxmlformats.org/officeDocument/2006/relationships/slideLayout" Target="../slideLayouts/slideLayout112.xml"/><Relationship Id="rId16" Type="http://schemas.openxmlformats.org/officeDocument/2006/relationships/image" Target="../media/image27.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26.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6.jpeg"/><Relationship Id="rId18" Type="http://schemas.openxmlformats.org/officeDocument/2006/relationships/image" Target="../media/image29.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28.png"/><Relationship Id="rId2" Type="http://schemas.openxmlformats.org/officeDocument/2006/relationships/slideLayout" Target="../slideLayouts/slideLayout123.xml"/><Relationship Id="rId16" Type="http://schemas.openxmlformats.org/officeDocument/2006/relationships/image" Target="../media/image27.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6.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6.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14.png"/><Relationship Id="rId2" Type="http://schemas.openxmlformats.org/officeDocument/2006/relationships/slideLayout" Target="../slideLayouts/slideLayout134.xml"/><Relationship Id="rId16" Type="http://schemas.openxmlformats.org/officeDocument/2006/relationships/image" Target="../media/image3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4.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4.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4.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4.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4.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4.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4.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4.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4.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6" Type="http://schemas.openxmlformats.org/officeDocument/2006/relationships/image" Target="../media/image35.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4.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4.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6.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17" Type="http://schemas.openxmlformats.org/officeDocument/2006/relationships/image" Target="../media/image14.png"/><Relationship Id="rId2" Type="http://schemas.openxmlformats.org/officeDocument/2006/relationships/slideLayout" Target="../slideLayouts/slideLayout266.xml"/><Relationship Id="rId16" Type="http://schemas.openxmlformats.org/officeDocument/2006/relationships/image" Target="../media/image34.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33.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3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6.jpeg"/><Relationship Id="rId18" Type="http://schemas.openxmlformats.org/officeDocument/2006/relationships/image" Target="../media/image11.png"/><Relationship Id="rId3" Type="http://schemas.openxmlformats.org/officeDocument/2006/relationships/slideLayout" Target="../slideLayouts/slideLayout278.xml"/><Relationship Id="rId21" Type="http://schemas.openxmlformats.org/officeDocument/2006/relationships/image" Target="../media/image15.png"/><Relationship Id="rId7" Type="http://schemas.openxmlformats.org/officeDocument/2006/relationships/slideLayout" Target="../slideLayouts/slideLayout282.xml"/><Relationship Id="rId12" Type="http://schemas.openxmlformats.org/officeDocument/2006/relationships/theme" Target="../theme/theme26.xml"/><Relationship Id="rId17" Type="http://schemas.openxmlformats.org/officeDocument/2006/relationships/image" Target="../media/image10.png"/><Relationship Id="rId2" Type="http://schemas.openxmlformats.org/officeDocument/2006/relationships/slideLayout" Target="../slideLayouts/slideLayout277.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8.png"/><Relationship Id="rId10" Type="http://schemas.openxmlformats.org/officeDocument/2006/relationships/slideLayout" Target="../slideLayouts/slideLayout285.xml"/><Relationship Id="rId19" Type="http://schemas.openxmlformats.org/officeDocument/2006/relationships/image" Target="../media/image12.png"/><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7.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6.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18.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9.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7.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6.jpeg"/><Relationship Id="rId18" Type="http://schemas.openxmlformats.org/officeDocument/2006/relationships/image" Target="../media/image29.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17" Type="http://schemas.openxmlformats.org/officeDocument/2006/relationships/image" Target="../media/image28.png"/><Relationship Id="rId2" Type="http://schemas.openxmlformats.org/officeDocument/2006/relationships/slideLayout" Target="../slideLayouts/slideLayout299.xml"/><Relationship Id="rId16" Type="http://schemas.openxmlformats.org/officeDocument/2006/relationships/image" Target="../media/image27.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26.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25.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6.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19.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18.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1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18" Type="http://schemas.openxmlformats.org/officeDocument/2006/relationships/image" Target="../media/image11.png"/><Relationship Id="rId3" Type="http://schemas.openxmlformats.org/officeDocument/2006/relationships/slideLayout" Target="../slideLayouts/slideLayout25.xml"/><Relationship Id="rId21" Type="http://schemas.openxmlformats.org/officeDocument/2006/relationships/image" Target="../media/image14.png"/><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10.png"/><Relationship Id="rId2" Type="http://schemas.openxmlformats.org/officeDocument/2006/relationships/slideLayout" Target="../slideLayouts/slideLayout24.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8.png"/><Relationship Id="rId10" Type="http://schemas.openxmlformats.org/officeDocument/2006/relationships/slideLayout" Target="../slideLayouts/slideLayout32.xml"/><Relationship Id="rId19" Type="http://schemas.openxmlformats.org/officeDocument/2006/relationships/image" Target="../media/image1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6.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8.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7.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6.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6" Type="http://schemas.openxmlformats.org/officeDocument/2006/relationships/image" Target="../media/image19.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18.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17.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6.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18.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17.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6.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6" Type="http://schemas.openxmlformats.org/officeDocument/2006/relationships/image" Target="../media/image36.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image" Target="../media/image17.png"/><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18.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6.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17" Type="http://schemas.openxmlformats.org/officeDocument/2006/relationships/image" Target="../media/image36.png"/><Relationship Id="rId2" Type="http://schemas.openxmlformats.org/officeDocument/2006/relationships/slideLayout" Target="../slideLayouts/slideLayout365.xml"/><Relationship Id="rId16" Type="http://schemas.openxmlformats.org/officeDocument/2006/relationships/image" Target="../media/image18.png"/><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image" Target="../media/image19.png"/><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image" Target="../media/image17.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6.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17" Type="http://schemas.openxmlformats.org/officeDocument/2006/relationships/image" Target="../media/image36.png"/><Relationship Id="rId2" Type="http://schemas.openxmlformats.org/officeDocument/2006/relationships/slideLayout" Target="../slideLayouts/slideLayout376.xml"/><Relationship Id="rId16" Type="http://schemas.openxmlformats.org/officeDocument/2006/relationships/image" Target="../media/image19.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18.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17.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6.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6" Type="http://schemas.openxmlformats.org/officeDocument/2006/relationships/image" Target="../media/image19.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17.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18.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6.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6" Type="http://schemas.openxmlformats.org/officeDocument/2006/relationships/image" Target="../media/image19.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17.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18.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6.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17" Type="http://schemas.openxmlformats.org/officeDocument/2006/relationships/image" Target="../media/image15.png"/><Relationship Id="rId2" Type="http://schemas.openxmlformats.org/officeDocument/2006/relationships/slideLayout" Target="../slideLayouts/slideLayout409.xml"/><Relationship Id="rId16" Type="http://schemas.openxmlformats.org/officeDocument/2006/relationships/image" Target="../media/image34.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33.pn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3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18" Type="http://schemas.openxmlformats.org/officeDocument/2006/relationships/image" Target="../media/image11.png"/><Relationship Id="rId3" Type="http://schemas.openxmlformats.org/officeDocument/2006/relationships/slideLayout" Target="../slideLayouts/slideLayout36.xml"/><Relationship Id="rId21" Type="http://schemas.openxmlformats.org/officeDocument/2006/relationships/image" Target="../media/image15.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0.png"/><Relationship Id="rId2" Type="http://schemas.openxmlformats.org/officeDocument/2006/relationships/slideLayout" Target="../slideLayouts/slideLayout35.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8.png"/><Relationship Id="rId10" Type="http://schemas.openxmlformats.org/officeDocument/2006/relationships/slideLayout" Target="../slideLayouts/slideLayout43.xml"/><Relationship Id="rId19" Type="http://schemas.openxmlformats.org/officeDocument/2006/relationships/image" Target="../media/image1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6.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8.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19.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8.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jpeg"/><Relationship Id="rId18" Type="http://schemas.openxmlformats.org/officeDocument/2006/relationships/image" Target="../media/image24.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23.png"/><Relationship Id="rId2" Type="http://schemas.openxmlformats.org/officeDocument/2006/relationships/slideLayout" Target="../slideLayouts/slideLayout79.xml"/><Relationship Id="rId16" Type="http://schemas.openxmlformats.org/officeDocument/2006/relationships/image" Target="../media/image22.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1.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6.jpeg"/><Relationship Id="rId18" Type="http://schemas.openxmlformats.org/officeDocument/2006/relationships/image" Target="../media/image29.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28.png"/><Relationship Id="rId2" Type="http://schemas.openxmlformats.org/officeDocument/2006/relationships/slideLayout" Target="../slideLayouts/slideLayout90.xml"/><Relationship Id="rId16" Type="http://schemas.openxmlformats.org/officeDocument/2006/relationships/image" Target="../media/image27.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6.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Party LET" charset="0"/>
              </a:rPr>
              <a:t>Click to edit Master title style</a:t>
            </a:r>
          </a:p>
        </p:txBody>
      </p:sp>
      <p:pic>
        <p:nvPicPr>
          <p:cNvPr id="102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2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42" name="Group 5"/>
          <p:cNvGrpSpPr>
            <a:grpSpLocks/>
          </p:cNvGrpSpPr>
          <p:nvPr/>
        </p:nvGrpSpPr>
        <p:grpSpPr bwMode="auto">
          <a:xfrm>
            <a:off x="184150" y="-685800"/>
            <a:ext cx="13760450" cy="10702925"/>
            <a:chOff x="0" y="0"/>
            <a:chExt cx="8667" cy="6742"/>
          </a:xfrm>
        </p:grpSpPr>
        <p:pic>
          <p:nvPicPr>
            <p:cNvPr id="10248"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249" name="Picture 2"/>
            <p:cNvPicPr>
              <a:picLocks noChangeAspect="1" noChangeArrowheads="1"/>
            </p:cNvPicPr>
            <p:nvPr/>
          </p:nvPicPr>
          <p:blipFill>
            <a:blip r:embed="rId15">
              <a:alphaModFix amt="75000"/>
              <a:extLst>
                <a:ext uri="{28A0092B-C50C-407E-A947-70E740481C1C}">
                  <a14:useLocalDpi xmlns:a14="http://schemas.microsoft.com/office/drawing/2010/main"/>
                </a:ext>
              </a:extLst>
            </a:blip>
            <a:srcRect/>
            <a:stretch>
              <a:fillRect/>
            </a:stretch>
          </p:blipFill>
          <p:spPr bwMode="auto">
            <a:xfrm>
              <a:off x="0" y="4553"/>
              <a:ext cx="1935" cy="2189"/>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250" name="Picture 3"/>
            <p:cNvPicPr>
              <a:picLocks noChangeAspect="1" noChangeArrowheads="1"/>
            </p:cNvPicPr>
            <p:nvPr/>
          </p:nvPicPr>
          <p:blipFill>
            <a:blip r:embed="rId16">
              <a:alphaModFix amt="75000"/>
              <a:extLst>
                <a:ext uri="{28A0092B-C50C-407E-A947-70E740481C1C}">
                  <a14:useLocalDpi xmlns:a14="http://schemas.microsoft.com/office/drawing/2010/main"/>
                </a:ext>
              </a:extLst>
            </a:blip>
            <a:srcRect/>
            <a:stretch>
              <a:fillRect/>
            </a:stretch>
          </p:blipFill>
          <p:spPr bwMode="auto">
            <a:xfrm>
              <a:off x="227" y="0"/>
              <a:ext cx="1206" cy="2246"/>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251"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2475"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10243"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44"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45"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297"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
        <p:nvSpPr>
          <p:cNvPr id="12298"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1266" name="Group 9"/>
          <p:cNvGrpSpPr>
            <a:grpSpLocks/>
          </p:cNvGrpSpPr>
          <p:nvPr/>
        </p:nvGrpSpPr>
        <p:grpSpPr bwMode="auto">
          <a:xfrm>
            <a:off x="-10909300" y="-1714500"/>
            <a:ext cx="34823400" cy="11466513"/>
            <a:chOff x="0" y="0"/>
            <a:chExt cx="21936" cy="7224"/>
          </a:xfrm>
        </p:grpSpPr>
        <p:pic>
          <p:nvPicPr>
            <p:cNvPr id="1126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6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6784"/>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1" name="Picture 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4712" y="67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2" name="Picture 5"/>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5400000">
              <a:off x="3648" y="3544"/>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3"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4" name="Picture 7"/>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5" name="Picture 8"/>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3322" name="Rectangle 10"/>
          <p:cNvSpPr>
            <a:spLocks noGrp="1" noChangeArrowheads="1"/>
          </p:cNvSpPr>
          <p:nvPr>
            <p:ph type="body" idx="1"/>
          </p:nvPr>
        </p:nvSpPr>
        <p:spPr bwMode="auto">
          <a:xfrm>
            <a:off x="1270000" y="1511300"/>
            <a:ext cx="10464800" cy="6731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2290" name="Group 9"/>
          <p:cNvGrpSpPr>
            <a:grpSpLocks/>
          </p:cNvGrpSpPr>
          <p:nvPr/>
        </p:nvGrpSpPr>
        <p:grpSpPr bwMode="auto">
          <a:xfrm>
            <a:off x="-10909300" y="-1714500"/>
            <a:ext cx="34823400" cy="11466513"/>
            <a:chOff x="0" y="0"/>
            <a:chExt cx="21936" cy="7224"/>
          </a:xfrm>
        </p:grpSpPr>
        <p:pic>
          <p:nvPicPr>
            <p:cNvPr id="12293"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94"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95"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6784"/>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96" name="Picture 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4712" y="67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97" name="Picture 5"/>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5400000">
              <a:off x="3648" y="3544"/>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98"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99" name="Picture 7"/>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00" name="Picture 8"/>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346" name="Rectangle 10"/>
          <p:cNvSpPr>
            <a:spLocks noGrp="1" noChangeArrowheads="1"/>
          </p:cNvSpPr>
          <p:nvPr>
            <p:ph type="title"/>
          </p:nvPr>
        </p:nvSpPr>
        <p:spPr bwMode="auto">
          <a:xfrm>
            <a:off x="1270000" y="2654300"/>
            <a:ext cx="4876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
        <p:nvSpPr>
          <p:cNvPr id="14347" name="Rectangle 11"/>
          <p:cNvSpPr>
            <a:spLocks noGrp="1" noChangeArrowheads="1"/>
          </p:cNvSpPr>
          <p:nvPr>
            <p:ph type="body" idx="1"/>
          </p:nvPr>
        </p:nvSpPr>
        <p:spPr bwMode="auto">
          <a:xfrm>
            <a:off x="1270000" y="4991100"/>
            <a:ext cx="4876800" cy="180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3314" name="Group 6"/>
          <p:cNvGrpSpPr>
            <a:grpSpLocks/>
          </p:cNvGrpSpPr>
          <p:nvPr/>
        </p:nvGrpSpPr>
        <p:grpSpPr bwMode="auto">
          <a:xfrm>
            <a:off x="-20015200" y="-50800"/>
            <a:ext cx="41300400" cy="11938000"/>
            <a:chOff x="0" y="0"/>
            <a:chExt cx="26016" cy="7520"/>
          </a:xfrm>
        </p:grpSpPr>
        <p:pic>
          <p:nvPicPr>
            <p:cNvPr id="13318"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3056" y="5696"/>
              <a:ext cx="12960" cy="27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13319" name="Picture 2"/>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0" y="5696"/>
              <a:ext cx="12960" cy="27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13320"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13321" name="Picture 4"/>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rot="-5400000">
              <a:off x="9264" y="3655"/>
              <a:ext cx="7471" cy="16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13322" name="Picture 5"/>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15367"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3316" name="Picture 8"/>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5369"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Party LET" charset="0"/>
              </a:rPr>
              <a:t>Click to edit Master title style</a:t>
            </a:r>
          </a:p>
        </p:txBody>
      </p:sp>
      <p:pic>
        <p:nvPicPr>
          <p:cNvPr id="1433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4340"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6388"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120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536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txStyles>
    <p:titleStyle>
      <a:lvl1pPr algn="ctr" rtl="0" eaLnBrk="0" fontAlgn="base" hangingPunct="0">
        <a:spcBef>
          <a:spcPct val="0"/>
        </a:spcBef>
        <a:spcAft>
          <a:spcPct val="0"/>
        </a:spcAft>
        <a:defRPr sz="120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6387"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8435"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18436"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741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843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0483"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1506"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1946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946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9pPr>
    </p:titleStyle>
    <p:bodyStyle>
      <a:lvl1pPr marL="8921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2530"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048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048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3554"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150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150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4578"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253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253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Party LET" charset="0"/>
              </a:rPr>
              <a:t>Click to edit Master title style</a:t>
            </a:r>
          </a:p>
        </p:txBody>
      </p:sp>
      <p:sp>
        <p:nvSpPr>
          <p:cNvPr id="25602"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355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5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58"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457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4580"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27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5602" name="Group 6"/>
          <p:cNvGrpSpPr>
            <a:grpSpLocks/>
          </p:cNvGrpSpPr>
          <p:nvPr/>
        </p:nvGrpSpPr>
        <p:grpSpPr bwMode="auto">
          <a:xfrm>
            <a:off x="-20015200" y="-50800"/>
            <a:ext cx="41300400" cy="11938000"/>
            <a:chOff x="0" y="0"/>
            <a:chExt cx="26016" cy="7520"/>
          </a:xfrm>
        </p:grpSpPr>
        <p:pic>
          <p:nvPicPr>
            <p:cNvPr id="25606"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3056" y="5696"/>
              <a:ext cx="12960" cy="27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5607" name="Picture 2"/>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0" y="5696"/>
              <a:ext cx="12960" cy="27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5608"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5609" name="Picture 4"/>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rot="-5400000">
              <a:off x="9264" y="3655"/>
              <a:ext cx="7471" cy="16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5610" name="Picture 5"/>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27655"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25604" name="Picture 8"/>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7657"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6626" name="Group 9"/>
          <p:cNvGrpSpPr>
            <a:grpSpLocks/>
          </p:cNvGrpSpPr>
          <p:nvPr/>
        </p:nvGrpSpPr>
        <p:grpSpPr bwMode="auto">
          <a:xfrm>
            <a:off x="-622300" y="-577850"/>
            <a:ext cx="13970000" cy="13968413"/>
            <a:chOff x="0" y="0"/>
            <a:chExt cx="8800" cy="8799"/>
          </a:xfrm>
        </p:grpSpPr>
        <p:pic>
          <p:nvPicPr>
            <p:cNvPr id="2663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0" y="6036"/>
              <a:ext cx="8800" cy="18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6631"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6632"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6633" name="Picture 4"/>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rot="-5400000">
              <a:off x="-3607" y="4308"/>
              <a:ext cx="8799" cy="18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6634" name="Picture 5"/>
            <p:cNvPicPr>
              <a:picLocks noChangeAspect="1" noChangeArrowheads="1"/>
            </p:cNvPicPr>
            <p:nvPr/>
          </p:nvPicPr>
          <p:blipFill>
            <a:blip r:embed="rId17">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26635" name="Picture 6"/>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26636" name="Picture 7"/>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26637" name="Picture 8"/>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sp>
        <p:nvSpPr>
          <p:cNvPr id="28682"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26628" name="Picture 11"/>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8684"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765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100" y="4787900"/>
            <a:ext cx="129286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7652" name="Picture 3"/>
          <p:cNvPicPr>
            <a:picLocks noChangeAspect="1" noChangeArrowheads="1"/>
          </p:cNvPicPr>
          <p:nvPr/>
        </p:nvPicPr>
        <p:blipFill>
          <a:blip r:embed="rId16">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sp>
        <p:nvSpPr>
          <p:cNvPr id="29700" name="Rectangle 4"/>
          <p:cNvSpPr>
            <a:spLocks noGrp="1" noChangeArrowheads="1"/>
          </p:cNvSpPr>
          <p:nvPr>
            <p:ph type="title"/>
          </p:nvPr>
        </p:nvSpPr>
        <p:spPr bwMode="auto">
          <a:xfrm>
            <a:off x="685800" y="2425700"/>
            <a:ext cx="11633200" cy="2311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System Font Regular" charset="0"/>
              </a:rPr>
              <a:t>Click to edit Master title style</a:t>
            </a:r>
          </a:p>
        </p:txBody>
      </p:sp>
      <p:sp>
        <p:nvSpPr>
          <p:cNvPr id="29701" name="Rectangle 5"/>
          <p:cNvSpPr>
            <a:spLocks noGrp="1" noChangeArrowheads="1"/>
          </p:cNvSpPr>
          <p:nvPr>
            <p:ph type="body" idx="1"/>
          </p:nvPr>
        </p:nvSpPr>
        <p:spPr bwMode="auto">
          <a:xfrm>
            <a:off x="685800" y="5130800"/>
            <a:ext cx="11633200" cy="132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p:txStyles>
    <p:titleStyle>
      <a:lvl1pPr algn="ctr" rtl="0" eaLnBrk="0" fontAlgn="base" hangingPunct="0">
        <a:spcBef>
          <a:spcPct val="0"/>
        </a:spcBef>
        <a:spcAft>
          <a:spcPct val="0"/>
        </a:spcAft>
        <a:defRPr sz="72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72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72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72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72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72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72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72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7200">
          <a:solidFill>
            <a:schemeClr val="tx1"/>
          </a:solidFill>
          <a:latin typeface="System Font Regular" charset="0"/>
          <a:ea typeface=".PingFang SC Regular" charset="-122"/>
          <a:cs typeface=".PingFang SC Regular" charset="-122"/>
          <a:sym typeface="System Font Regular" charset="0"/>
        </a:defRPr>
      </a:lvl9pPr>
    </p:titleStyle>
    <p:bodyStyle>
      <a:lvl1pPr algn="ctr" rtl="0" eaLnBrk="0" fontAlgn="base" hangingPunct="0">
        <a:spcBef>
          <a:spcPct val="0"/>
        </a:spcBef>
        <a:spcAft>
          <a:spcPct val="0"/>
        </a:spcAft>
        <a:defRPr sz="3800" kern="1200">
          <a:solidFill>
            <a:schemeClr val="tx1"/>
          </a:solidFill>
          <a:latin typeface="+mn-lt"/>
          <a:ea typeface="ＭＳ Ｐゴシック" charset="0"/>
          <a:cs typeface="+mn-cs"/>
          <a:sym typeface="System Font Regular" charset="0"/>
        </a:defRPr>
      </a:lvl1pPr>
      <a:lvl2pPr algn="ctr" rtl="0" eaLnBrk="0" fontAlgn="base" hangingPunct="0">
        <a:spcBef>
          <a:spcPct val="0"/>
        </a:spcBef>
        <a:spcAft>
          <a:spcPct val="0"/>
        </a:spcAft>
        <a:defRPr sz="3800" kern="1200">
          <a:solidFill>
            <a:schemeClr val="tx1"/>
          </a:solidFill>
          <a:latin typeface="+mn-lt"/>
          <a:ea typeface="+mn-ea"/>
          <a:cs typeface="+mn-cs"/>
          <a:sym typeface="System Font Regular" charset="0"/>
        </a:defRPr>
      </a:lvl2pPr>
      <a:lvl3pPr algn="ctr" rtl="0" eaLnBrk="0" fontAlgn="base" hangingPunct="0">
        <a:spcBef>
          <a:spcPct val="0"/>
        </a:spcBef>
        <a:spcAft>
          <a:spcPct val="0"/>
        </a:spcAft>
        <a:defRPr sz="3800" kern="1200">
          <a:solidFill>
            <a:schemeClr val="tx1"/>
          </a:solidFill>
          <a:latin typeface="+mn-lt"/>
          <a:ea typeface="+mn-ea"/>
          <a:cs typeface="+mn-cs"/>
          <a:sym typeface="System Font Regular" charset="0"/>
        </a:defRPr>
      </a:lvl3pPr>
      <a:lvl4pPr algn="ctr" rtl="0" eaLnBrk="0" fontAlgn="base" hangingPunct="0">
        <a:spcBef>
          <a:spcPct val="0"/>
        </a:spcBef>
        <a:spcAft>
          <a:spcPct val="0"/>
        </a:spcAft>
        <a:defRPr sz="3800" kern="1200">
          <a:solidFill>
            <a:schemeClr val="tx1"/>
          </a:solidFill>
          <a:latin typeface="+mn-lt"/>
          <a:ea typeface="+mn-ea"/>
          <a:cs typeface="+mn-cs"/>
          <a:sym typeface="System Font Regular" charset="0"/>
        </a:defRPr>
      </a:lvl4pPr>
      <a:lvl5pPr algn="ctr" rtl="0" eaLnBrk="0" fontAlgn="base" hangingPunct="0">
        <a:spcBef>
          <a:spcPct val="0"/>
        </a:spcBef>
        <a:spcAft>
          <a:spcPct val="0"/>
        </a:spcAft>
        <a:defRPr sz="38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8674" name="Group 9"/>
          <p:cNvGrpSpPr>
            <a:grpSpLocks/>
          </p:cNvGrpSpPr>
          <p:nvPr/>
        </p:nvGrpSpPr>
        <p:grpSpPr bwMode="auto">
          <a:xfrm>
            <a:off x="-10909300" y="-1714500"/>
            <a:ext cx="34823400" cy="11466513"/>
            <a:chOff x="0" y="0"/>
            <a:chExt cx="21936" cy="7224"/>
          </a:xfrm>
        </p:grpSpPr>
        <p:pic>
          <p:nvPicPr>
            <p:cNvPr id="28677"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8678"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86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6784"/>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8680" name="Picture 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4712" y="67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8681" name="Picture 5"/>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5400000">
              <a:off x="3648" y="3544"/>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8682"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8683" name="Picture 7"/>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8684" name="Picture 8"/>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0730" name="Rectangle 10"/>
          <p:cNvSpPr>
            <a:spLocks noGrp="1" noChangeArrowheads="1"/>
          </p:cNvSpPr>
          <p:nvPr>
            <p:ph type="title"/>
          </p:nvPr>
        </p:nvSpPr>
        <p:spPr bwMode="auto">
          <a:xfrm>
            <a:off x="1270000" y="6223000"/>
            <a:ext cx="10464800" cy="148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
        <p:nvSpPr>
          <p:cNvPr id="30731" name="Rectangle 11"/>
          <p:cNvSpPr>
            <a:spLocks noGrp="1" noChangeArrowheads="1"/>
          </p:cNvSpPr>
          <p:nvPr>
            <p:ph type="body" idx="1"/>
          </p:nvPr>
        </p:nvSpPr>
        <p:spPr bwMode="auto">
          <a:xfrm>
            <a:off x="1270000" y="7696200"/>
            <a:ext cx="10464800" cy="1219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9699" name="Picture 2"/>
          <p:cNvPicPr>
            <a:picLocks noChangeAspect="1" noChangeArrowheads="1"/>
          </p:cNvPicPr>
          <p:nvPr/>
        </p:nvPicPr>
        <p:blipFill>
          <a:blip r:embed="rId15">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sp>
        <p:nvSpPr>
          <p:cNvPr id="31747" name="Rectangle 3"/>
          <p:cNvSpPr>
            <a:spLocks noGrp="1" noChangeArrowheads="1"/>
          </p:cNvSpPr>
          <p:nvPr>
            <p:ph type="title"/>
          </p:nvPr>
        </p:nvSpPr>
        <p:spPr bwMode="auto">
          <a:xfrm>
            <a:off x="685800" y="533400"/>
            <a:ext cx="11633200" cy="1155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title style</a:t>
            </a:r>
          </a:p>
        </p:txBody>
      </p:sp>
      <p:sp>
        <p:nvSpPr>
          <p:cNvPr id="31748" name="Rectangle 4"/>
          <p:cNvSpPr>
            <a:spLocks noGrp="1" noChangeArrowheads="1"/>
          </p:cNvSpPr>
          <p:nvPr>
            <p:ph type="body" idx="1"/>
          </p:nvPr>
        </p:nvSpPr>
        <p:spPr bwMode="auto">
          <a:xfrm>
            <a:off x="685800" y="2692400"/>
            <a:ext cx="11633200" cy="652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pic>
        <p:nvPicPr>
          <p:cNvPr id="29702" name="Picture 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8100" y="1993900"/>
            <a:ext cx="129286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ＭＳ Ｐゴシック" charset="0"/>
          <a:cs typeface="+mn-cs"/>
          <a:sym typeface="System Font Regular" charset="0"/>
        </a:defRPr>
      </a:lvl1pPr>
      <a:lvl2pPr marL="965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2pPr>
      <a:lvl3pPr marL="1409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3pPr>
      <a:lvl4pPr marL="1854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4pPr>
      <a:lvl5pPr marL="2298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074" name="Group 9"/>
          <p:cNvGrpSpPr>
            <a:grpSpLocks/>
          </p:cNvGrpSpPr>
          <p:nvPr/>
        </p:nvGrpSpPr>
        <p:grpSpPr bwMode="auto">
          <a:xfrm>
            <a:off x="-622300" y="-577850"/>
            <a:ext cx="13970000" cy="13968413"/>
            <a:chOff x="0" y="0"/>
            <a:chExt cx="8800" cy="8799"/>
          </a:xfrm>
        </p:grpSpPr>
        <p:pic>
          <p:nvPicPr>
            <p:cNvPr id="3077"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0" y="6036"/>
              <a:ext cx="8800" cy="18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078"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079"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080" name="Picture 4"/>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rot="-5400000">
              <a:off x="-3607" y="4308"/>
              <a:ext cx="8799" cy="18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081" name="Picture 5"/>
            <p:cNvPicPr>
              <a:picLocks noChangeAspect="1" noChangeArrowheads="1"/>
            </p:cNvPicPr>
            <p:nvPr/>
          </p:nvPicPr>
          <p:blipFill>
            <a:blip r:embed="rId17">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3082" name="Picture 6"/>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3083" name="Picture 7"/>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3084" name="Picture 8"/>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pic>
        <p:nvPicPr>
          <p:cNvPr id="3075" name="Picture 10"/>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107" name="Rectangle 11"/>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87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68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549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930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0723" name="Picture 2"/>
          <p:cNvPicPr>
            <a:picLocks noChangeAspect="1" noChangeArrowheads="1"/>
          </p:cNvPicPr>
          <p:nvPr/>
        </p:nvPicPr>
        <p:blipFill>
          <a:blip r:embed="rId15">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sp>
        <p:nvSpPr>
          <p:cNvPr id="32771" name="Rectangle 3"/>
          <p:cNvSpPr>
            <a:spLocks noGrp="1" noChangeArrowheads="1"/>
          </p:cNvSpPr>
          <p:nvPr>
            <p:ph type="body" idx="1"/>
          </p:nvPr>
        </p:nvSpPr>
        <p:spPr bwMode="auto">
          <a:xfrm>
            <a:off x="685800" y="533400"/>
            <a:ext cx="11633200" cy="868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spTree>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ＭＳ Ｐゴシック" charset="0"/>
          <a:cs typeface="+mn-cs"/>
          <a:sym typeface="System Font Regular" charset="0"/>
        </a:defRPr>
      </a:lvl1pPr>
      <a:lvl2pPr marL="9652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2pPr>
      <a:lvl3pPr marL="14097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3pPr>
      <a:lvl4pPr marL="18542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4pPr>
      <a:lvl5pPr marL="22987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1747" name="Picture 2"/>
          <p:cNvPicPr>
            <a:picLocks noChangeAspect="1" noChangeArrowheads="1"/>
          </p:cNvPicPr>
          <p:nvPr/>
        </p:nvPicPr>
        <p:blipFill>
          <a:blip r:embed="rId15">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sp>
        <p:nvSpPr>
          <p:cNvPr id="33795" name="Rectangle 3"/>
          <p:cNvSpPr>
            <a:spLocks noGrp="1" noChangeArrowheads="1"/>
          </p:cNvSpPr>
          <p:nvPr>
            <p:ph type="title"/>
          </p:nvPr>
        </p:nvSpPr>
        <p:spPr bwMode="auto">
          <a:xfrm>
            <a:off x="685800" y="533400"/>
            <a:ext cx="11633200" cy="1155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title style</a:t>
            </a:r>
          </a:p>
        </p:txBody>
      </p:sp>
      <p:pic>
        <p:nvPicPr>
          <p:cNvPr id="31749" name="Picture 4"/>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8100" y="1993900"/>
            <a:ext cx="129286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ＭＳ Ｐゴシック" charset="0"/>
          <a:cs typeface="+mn-cs"/>
          <a:sym typeface="System Font Regular" charset="0"/>
        </a:defRPr>
      </a:lvl1pPr>
      <a:lvl2pPr marL="10160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2pPr>
      <a:lvl3pPr marL="14605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3pPr>
      <a:lvl4pPr marL="19050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4pPr>
      <a:lvl5pPr marL="23495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2771" name="Picture 2"/>
          <p:cNvPicPr>
            <a:picLocks noChangeAspect="1" noChangeArrowheads="1"/>
          </p:cNvPicPr>
          <p:nvPr/>
        </p:nvPicPr>
        <p:blipFill>
          <a:blip r:embed="rId15">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sp>
        <p:nvSpPr>
          <p:cNvPr id="34819" name="Rectangle 3"/>
          <p:cNvSpPr>
            <a:spLocks noGrp="1" noChangeArrowheads="1"/>
          </p:cNvSpPr>
          <p:nvPr>
            <p:ph type="title"/>
          </p:nvPr>
        </p:nvSpPr>
        <p:spPr bwMode="auto">
          <a:xfrm>
            <a:off x="685800" y="3149600"/>
            <a:ext cx="11633200" cy="3441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title style</a:t>
            </a:r>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ransition/>
  <p:txStyles>
    <p:titleStyle>
      <a:lvl1pPr algn="ctr" rtl="0" eaLnBrk="0" fontAlgn="base" hangingPunct="0">
        <a:spcBef>
          <a:spcPct val="0"/>
        </a:spcBef>
        <a:spcAft>
          <a:spcPct val="0"/>
        </a:spcAft>
        <a:defRPr sz="72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72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72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72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72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72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72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72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7200">
          <a:solidFill>
            <a:schemeClr val="tx1"/>
          </a:solidFill>
          <a:latin typeface="System Font Regular" charset="0"/>
          <a:ea typeface=".PingFang SC Regular" charset="-122"/>
          <a:cs typeface=".PingFang SC Regular" charset="-122"/>
          <a:sym typeface="System Font Regular" charset="0"/>
        </a:defRPr>
      </a:lvl9pPr>
    </p:titleStyle>
    <p:bodyStyle>
      <a:lvl1pPr algn="ctr" rtl="0" eaLnBrk="0" fontAlgn="base" hangingPunct="0">
        <a:spcBef>
          <a:spcPct val="0"/>
        </a:spcBef>
        <a:spcAft>
          <a:spcPct val="0"/>
        </a:spcAft>
        <a:defRPr sz="3600" kern="1200">
          <a:solidFill>
            <a:schemeClr val="tx1"/>
          </a:solidFill>
          <a:latin typeface="+mn-lt"/>
          <a:ea typeface="ＭＳ Ｐゴシック" charset="0"/>
          <a:cs typeface="+mn-cs"/>
          <a:sym typeface="System Font Regular" charset="0"/>
        </a:defRPr>
      </a:lvl1pPr>
      <a:lvl2pPr algn="ctr" rtl="0" eaLnBrk="0" fontAlgn="base" hangingPunct="0">
        <a:spcBef>
          <a:spcPct val="0"/>
        </a:spcBef>
        <a:spcAft>
          <a:spcPct val="0"/>
        </a:spcAft>
        <a:defRPr sz="3600" kern="1200">
          <a:solidFill>
            <a:schemeClr val="tx1"/>
          </a:solidFill>
          <a:latin typeface="+mn-lt"/>
          <a:ea typeface="+mn-ea"/>
          <a:cs typeface="+mn-cs"/>
          <a:sym typeface="System Font Regular" charset="0"/>
        </a:defRPr>
      </a:lvl2pPr>
      <a:lvl3pPr algn="ctr" rtl="0" eaLnBrk="0" fontAlgn="base" hangingPunct="0">
        <a:spcBef>
          <a:spcPct val="0"/>
        </a:spcBef>
        <a:spcAft>
          <a:spcPct val="0"/>
        </a:spcAft>
        <a:defRPr sz="3600" kern="1200">
          <a:solidFill>
            <a:schemeClr val="tx1"/>
          </a:solidFill>
          <a:latin typeface="+mn-lt"/>
          <a:ea typeface="+mn-ea"/>
          <a:cs typeface="+mn-cs"/>
          <a:sym typeface="System Font Regular" charset="0"/>
        </a:defRPr>
      </a:lvl3pPr>
      <a:lvl4pPr algn="ctr" rtl="0" eaLnBrk="0" fontAlgn="base" hangingPunct="0">
        <a:spcBef>
          <a:spcPct val="0"/>
        </a:spcBef>
        <a:spcAft>
          <a:spcPct val="0"/>
        </a:spcAft>
        <a:defRPr sz="3600" kern="1200">
          <a:solidFill>
            <a:schemeClr val="tx1"/>
          </a:solidFill>
          <a:latin typeface="+mn-lt"/>
          <a:ea typeface="+mn-ea"/>
          <a:cs typeface="+mn-cs"/>
          <a:sym typeface="System Font Regular" charset="0"/>
        </a:defRPr>
      </a:lvl4pPr>
      <a:lvl5pPr algn="ctr" rtl="0" eaLnBrk="0" fontAlgn="base" hangingPunct="0">
        <a:spcBef>
          <a:spcPct val="0"/>
        </a:spcBef>
        <a:spcAft>
          <a:spcPct val="0"/>
        </a:spcAft>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14">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pic>
        <p:nvPicPr>
          <p:cNvPr id="3379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5843" name="Rectangle 3"/>
          <p:cNvSpPr>
            <a:spLocks noGrp="1" noChangeArrowheads="1"/>
          </p:cNvSpPr>
          <p:nvPr>
            <p:ph type="title"/>
          </p:nvPr>
        </p:nvSpPr>
        <p:spPr bwMode="auto">
          <a:xfrm>
            <a:off x="685800" y="7696200"/>
            <a:ext cx="11633200" cy="100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System Font Regular" charset="0"/>
              </a:rPr>
              <a:t>Click to edit Master title style</a:t>
            </a:r>
          </a:p>
        </p:txBody>
      </p:sp>
      <p:sp>
        <p:nvSpPr>
          <p:cNvPr id="35844" name="Rectangle 4"/>
          <p:cNvSpPr>
            <a:spLocks noGrp="1" noChangeArrowheads="1"/>
          </p:cNvSpPr>
          <p:nvPr>
            <p:ph type="body" idx="1"/>
          </p:nvPr>
        </p:nvSpPr>
        <p:spPr bwMode="auto">
          <a:xfrm>
            <a:off x="685800" y="8686800"/>
            <a:ext cx="11633200" cy="63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pic>
        <p:nvPicPr>
          <p:cNvPr id="33798" name="Picture 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50900" y="520700"/>
            <a:ext cx="11277600" cy="728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ransition/>
  <p:txStyles>
    <p:titleStyle>
      <a:lvl1pPr algn="ctr" rtl="0" eaLnBrk="0" fontAlgn="base" hangingPunct="0">
        <a:spcBef>
          <a:spcPct val="0"/>
        </a:spcBef>
        <a:spcAft>
          <a:spcPct val="0"/>
        </a:spcAft>
        <a:defRPr sz="56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56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56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56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56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56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56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56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5600">
          <a:solidFill>
            <a:schemeClr val="tx1"/>
          </a:solidFill>
          <a:latin typeface="System Font Regular" charset="0"/>
          <a:ea typeface=".PingFang SC Regular" charset="-122"/>
          <a:cs typeface=".PingFang SC Regular" charset="-122"/>
          <a:sym typeface="System Font Regular" charset="0"/>
        </a:defRPr>
      </a:lvl9pPr>
    </p:titleStyle>
    <p:bodyStyle>
      <a:lvl1pPr algn="ctr" rtl="0" eaLnBrk="0" fontAlgn="base" hangingPunct="0">
        <a:lnSpc>
          <a:spcPct val="120000"/>
        </a:lnSpc>
        <a:spcBef>
          <a:spcPts val="2400"/>
        </a:spcBef>
        <a:spcAft>
          <a:spcPct val="0"/>
        </a:spcAft>
        <a:defRPr sz="3600" kern="1200">
          <a:solidFill>
            <a:schemeClr val="tx1"/>
          </a:solidFill>
          <a:latin typeface="+mn-lt"/>
          <a:ea typeface="ＭＳ Ｐゴシック" charset="0"/>
          <a:cs typeface="+mn-cs"/>
          <a:sym typeface="System Font Regular" charset="0"/>
        </a:defRPr>
      </a:lvl1pPr>
      <a:lvl2pPr algn="ctr" rtl="0" eaLnBrk="0" fontAlgn="base" hangingPunct="0">
        <a:lnSpc>
          <a:spcPct val="120000"/>
        </a:lnSpc>
        <a:spcBef>
          <a:spcPts val="2400"/>
        </a:spcBef>
        <a:spcAft>
          <a:spcPct val="0"/>
        </a:spcAft>
        <a:defRPr sz="3600" kern="1200">
          <a:solidFill>
            <a:schemeClr val="tx1"/>
          </a:solidFill>
          <a:latin typeface="+mn-lt"/>
          <a:ea typeface="+mn-ea"/>
          <a:cs typeface="+mn-cs"/>
          <a:sym typeface="System Font Regular" charset="0"/>
        </a:defRPr>
      </a:lvl2pPr>
      <a:lvl3pPr algn="ctr" rtl="0" eaLnBrk="0" fontAlgn="base" hangingPunct="0">
        <a:lnSpc>
          <a:spcPct val="120000"/>
        </a:lnSpc>
        <a:spcBef>
          <a:spcPts val="2400"/>
        </a:spcBef>
        <a:spcAft>
          <a:spcPct val="0"/>
        </a:spcAft>
        <a:defRPr sz="3600" kern="1200">
          <a:solidFill>
            <a:schemeClr val="tx1"/>
          </a:solidFill>
          <a:latin typeface="+mn-lt"/>
          <a:ea typeface="+mn-ea"/>
          <a:cs typeface="+mn-cs"/>
          <a:sym typeface="System Font Regular" charset="0"/>
        </a:defRPr>
      </a:lvl3pPr>
      <a:lvl4pPr algn="ctr" rtl="0" eaLnBrk="0" fontAlgn="base" hangingPunct="0">
        <a:lnSpc>
          <a:spcPct val="120000"/>
        </a:lnSpc>
        <a:spcBef>
          <a:spcPts val="2400"/>
        </a:spcBef>
        <a:spcAft>
          <a:spcPct val="0"/>
        </a:spcAft>
        <a:defRPr sz="3600" kern="1200">
          <a:solidFill>
            <a:schemeClr val="tx1"/>
          </a:solidFill>
          <a:latin typeface="+mn-lt"/>
          <a:ea typeface="+mn-ea"/>
          <a:cs typeface="+mn-cs"/>
          <a:sym typeface="System Font Regular" charset="0"/>
        </a:defRPr>
      </a:lvl4pPr>
      <a:lvl5pPr algn="ctr" rtl="0" eaLnBrk="0" fontAlgn="base" hangingPunct="0">
        <a:lnSpc>
          <a:spcPct val="120000"/>
        </a:lnSpc>
        <a:spcBef>
          <a:spcPts val="2400"/>
        </a:spcBef>
        <a:spcAft>
          <a:spcPct val="0"/>
        </a:spcAft>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4819" name="Picture 2"/>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80845">
            <a:off x="838200" y="4737100"/>
            <a:ext cx="52451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4820" name="Picture 3"/>
          <p:cNvPicPr>
            <a:picLocks noChangeAspect="1" noChangeArrowheads="1"/>
          </p:cNvPicPr>
          <p:nvPr/>
        </p:nvPicPr>
        <p:blipFill>
          <a:blip r:embed="rId16">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sp>
        <p:nvSpPr>
          <p:cNvPr id="36868" name="Rectangle 4"/>
          <p:cNvSpPr>
            <a:spLocks noGrp="1" noChangeArrowheads="1"/>
          </p:cNvSpPr>
          <p:nvPr>
            <p:ph type="title"/>
          </p:nvPr>
        </p:nvSpPr>
        <p:spPr bwMode="auto">
          <a:xfrm>
            <a:off x="685800" y="2413000"/>
            <a:ext cx="5562600" cy="2209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System Font Regular" charset="0"/>
              </a:rPr>
              <a:t>Click to edit Master title style</a:t>
            </a:r>
          </a:p>
        </p:txBody>
      </p:sp>
      <p:sp>
        <p:nvSpPr>
          <p:cNvPr id="36869" name="Rectangle 5"/>
          <p:cNvSpPr>
            <a:spLocks noGrp="1" noChangeArrowheads="1"/>
          </p:cNvSpPr>
          <p:nvPr>
            <p:ph type="body" idx="1"/>
          </p:nvPr>
        </p:nvSpPr>
        <p:spPr bwMode="auto">
          <a:xfrm>
            <a:off x="685800" y="5054600"/>
            <a:ext cx="5562600" cy="1257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pic>
        <p:nvPicPr>
          <p:cNvPr id="34823" name="Picture 6"/>
          <p:cNvPicPr>
            <a:picLocks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rot="5400000">
            <a:off x="6378575" y="2147888"/>
            <a:ext cx="6769100" cy="539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algn="ctr" rtl="0" eaLnBrk="0" fontAlgn="base" hangingPunct="0">
        <a:spcBef>
          <a:spcPct val="0"/>
        </a:spcBef>
        <a:spcAft>
          <a:spcPct val="0"/>
        </a:spcAft>
        <a:defRPr sz="3600" kern="1200">
          <a:solidFill>
            <a:schemeClr val="tx1"/>
          </a:solidFill>
          <a:latin typeface="+mn-lt"/>
          <a:ea typeface="ＭＳ Ｐゴシック" charset="0"/>
          <a:cs typeface="+mn-cs"/>
          <a:sym typeface="System Font Regular" charset="0"/>
        </a:defRPr>
      </a:lvl1pPr>
      <a:lvl2pPr algn="ctr" rtl="0" eaLnBrk="0" fontAlgn="base" hangingPunct="0">
        <a:spcBef>
          <a:spcPct val="0"/>
        </a:spcBef>
        <a:spcAft>
          <a:spcPct val="0"/>
        </a:spcAft>
        <a:defRPr sz="3600" kern="1200">
          <a:solidFill>
            <a:schemeClr val="tx1"/>
          </a:solidFill>
          <a:latin typeface="+mn-lt"/>
          <a:ea typeface="+mn-ea"/>
          <a:cs typeface="+mn-cs"/>
          <a:sym typeface="System Font Regular" charset="0"/>
        </a:defRPr>
      </a:lvl2pPr>
      <a:lvl3pPr algn="ctr" rtl="0" eaLnBrk="0" fontAlgn="base" hangingPunct="0">
        <a:spcBef>
          <a:spcPct val="0"/>
        </a:spcBef>
        <a:spcAft>
          <a:spcPct val="0"/>
        </a:spcAft>
        <a:defRPr sz="3600" kern="1200">
          <a:solidFill>
            <a:schemeClr val="tx1"/>
          </a:solidFill>
          <a:latin typeface="+mn-lt"/>
          <a:ea typeface="+mn-ea"/>
          <a:cs typeface="+mn-cs"/>
          <a:sym typeface="System Font Regular" charset="0"/>
        </a:defRPr>
      </a:lvl3pPr>
      <a:lvl4pPr algn="ctr" rtl="0" eaLnBrk="0" fontAlgn="base" hangingPunct="0">
        <a:spcBef>
          <a:spcPct val="0"/>
        </a:spcBef>
        <a:spcAft>
          <a:spcPct val="0"/>
        </a:spcAft>
        <a:defRPr sz="3600" kern="1200">
          <a:solidFill>
            <a:schemeClr val="tx1"/>
          </a:solidFill>
          <a:latin typeface="+mn-lt"/>
          <a:ea typeface="+mn-ea"/>
          <a:cs typeface="+mn-cs"/>
          <a:sym typeface="System Font Regular" charset="0"/>
        </a:defRPr>
      </a:lvl4pPr>
      <a:lvl5pPr algn="ctr" rtl="0" eaLnBrk="0" fontAlgn="base" hangingPunct="0">
        <a:spcBef>
          <a:spcPct val="0"/>
        </a:spcBef>
        <a:spcAft>
          <a:spcPct val="0"/>
        </a:spcAft>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7890" name="Rectangle 2"/>
          <p:cNvSpPr>
            <a:spLocks noGrp="1" noChangeArrowheads="1"/>
          </p:cNvSpPr>
          <p:nvPr>
            <p:ph type="body" idx="1"/>
          </p:nvPr>
        </p:nvSpPr>
        <p:spPr bwMode="auto">
          <a:xfrm>
            <a:off x="685800" y="2692400"/>
            <a:ext cx="5562600" cy="652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pic>
        <p:nvPicPr>
          <p:cNvPr id="35844" name="Picture 3"/>
          <p:cNvPicPr>
            <a:picLocks noChangeAspect="1" noChangeArrowheads="1"/>
          </p:cNvPicPr>
          <p:nvPr/>
        </p:nvPicPr>
        <p:blipFill>
          <a:blip r:embed="rId15">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pic>
        <p:nvPicPr>
          <p:cNvPr id="35845" name="Picture 4"/>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8100" y="1993900"/>
            <a:ext cx="129286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7893" name="Rectangle 5"/>
          <p:cNvSpPr>
            <a:spLocks noGrp="1" noChangeArrowheads="1"/>
          </p:cNvSpPr>
          <p:nvPr>
            <p:ph type="title"/>
          </p:nvPr>
        </p:nvSpPr>
        <p:spPr bwMode="auto">
          <a:xfrm>
            <a:off x="685800" y="533400"/>
            <a:ext cx="11633200" cy="1155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title style</a:t>
            </a:r>
          </a:p>
        </p:txBody>
      </p:sp>
      <p:pic>
        <p:nvPicPr>
          <p:cNvPr id="35847" name="Picture 6"/>
          <p:cNvPicPr>
            <a:picLocks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rot="5400000">
            <a:off x="6378575" y="3227388"/>
            <a:ext cx="6769100" cy="539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ＭＳ Ｐゴシック" charset="0"/>
          <a:cs typeface="+mn-cs"/>
          <a:sym typeface="System Font Regular" charset="0"/>
        </a:defRPr>
      </a:lvl1pPr>
      <a:lvl2pPr marL="965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2pPr>
      <a:lvl3pPr marL="1409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3pPr>
      <a:lvl4pPr marL="1854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4pPr>
      <a:lvl5pPr marL="2298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14">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pic>
        <p:nvPicPr>
          <p:cNvPr id="36867"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6868" name="Picture 3"/>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8100" y="1993900"/>
            <a:ext cx="129286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916" name="Rectangle 4"/>
          <p:cNvSpPr>
            <a:spLocks noGrp="1" noChangeArrowheads="1"/>
          </p:cNvSpPr>
          <p:nvPr>
            <p:ph type="title"/>
          </p:nvPr>
        </p:nvSpPr>
        <p:spPr bwMode="auto">
          <a:xfrm>
            <a:off x="685800" y="533400"/>
            <a:ext cx="11633200" cy="1155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title style</a:t>
            </a:r>
          </a:p>
        </p:txBody>
      </p:sp>
      <p:sp>
        <p:nvSpPr>
          <p:cNvPr id="38917" name="Rectangle 5"/>
          <p:cNvSpPr>
            <a:spLocks noGrp="1" noChangeArrowheads="1"/>
          </p:cNvSpPr>
          <p:nvPr>
            <p:ph type="body" idx="1"/>
          </p:nvPr>
        </p:nvSpPr>
        <p:spPr bwMode="auto">
          <a:xfrm>
            <a:off x="685800" y="2692400"/>
            <a:ext cx="5562600" cy="652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spTree>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ＭＳ Ｐゴシック" charset="0"/>
          <a:cs typeface="+mn-cs"/>
          <a:sym typeface="System Font Regular" charset="0"/>
        </a:defRPr>
      </a:lvl1pPr>
      <a:lvl2pPr marL="965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2pPr>
      <a:lvl3pPr marL="1409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3pPr>
      <a:lvl4pPr marL="1854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4pPr>
      <a:lvl5pPr marL="2298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14">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pic>
        <p:nvPicPr>
          <p:cNvPr id="3789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7892" name="Picture 3"/>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8100" y="1993900"/>
            <a:ext cx="129286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9940" name="Rectangle 4"/>
          <p:cNvSpPr>
            <a:spLocks noGrp="1" noChangeArrowheads="1"/>
          </p:cNvSpPr>
          <p:nvPr>
            <p:ph type="title"/>
          </p:nvPr>
        </p:nvSpPr>
        <p:spPr bwMode="auto">
          <a:xfrm>
            <a:off x="685800" y="533400"/>
            <a:ext cx="11633200" cy="1155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title style</a:t>
            </a:r>
          </a:p>
        </p:txBody>
      </p:sp>
      <p:sp>
        <p:nvSpPr>
          <p:cNvPr id="39941" name="Rectangle 5"/>
          <p:cNvSpPr>
            <a:spLocks noGrp="1" noChangeArrowheads="1"/>
          </p:cNvSpPr>
          <p:nvPr>
            <p:ph type="body" idx="1"/>
          </p:nvPr>
        </p:nvSpPr>
        <p:spPr bwMode="auto">
          <a:xfrm>
            <a:off x="6756400" y="2692400"/>
            <a:ext cx="5562600" cy="652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ＭＳ Ｐゴシック" charset="0"/>
          <a:cs typeface="+mn-cs"/>
          <a:sym typeface="System Font Regular" charset="0"/>
        </a:defRPr>
      </a:lvl1pPr>
      <a:lvl2pPr marL="965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2pPr>
      <a:lvl3pPr marL="1409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3pPr>
      <a:lvl4pPr marL="1854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4pPr>
      <a:lvl5pPr marL="2298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8914" name="Group 6"/>
          <p:cNvGrpSpPr>
            <a:grpSpLocks/>
          </p:cNvGrpSpPr>
          <p:nvPr/>
        </p:nvGrpSpPr>
        <p:grpSpPr bwMode="auto">
          <a:xfrm>
            <a:off x="-20015200" y="-50800"/>
            <a:ext cx="41300400" cy="11938000"/>
            <a:chOff x="0" y="0"/>
            <a:chExt cx="26016" cy="7520"/>
          </a:xfrm>
        </p:grpSpPr>
        <p:pic>
          <p:nvPicPr>
            <p:cNvPr id="38918"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3056" y="5696"/>
              <a:ext cx="12960" cy="27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8919" name="Picture 2"/>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0" y="5696"/>
              <a:ext cx="12960" cy="27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8920"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8921" name="Picture 4"/>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rot="-5400000">
              <a:off x="9264" y="3655"/>
              <a:ext cx="7471" cy="16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8922" name="Picture 5"/>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40967" name="Rectangle 7"/>
          <p:cNvSpPr>
            <a:spLocks noGrp="1" noChangeArrowheads="1"/>
          </p:cNvSpPr>
          <p:nvPr>
            <p:ph type="body" idx="1"/>
          </p:nvPr>
        </p:nvSpPr>
        <p:spPr bwMode="auto">
          <a:xfrm>
            <a:off x="6781800" y="2971800"/>
            <a:ext cx="49530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38916" name="Picture 8"/>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0969"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622300" y="-577850"/>
            <a:ext cx="13970000" cy="13968413"/>
            <a:chOff x="0" y="0"/>
            <a:chExt cx="8800" cy="8799"/>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0" y="6036"/>
              <a:ext cx="8800" cy="18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rot="-5400000">
              <a:off x="-3607" y="4308"/>
              <a:ext cx="8799" cy="18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7">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sp>
        <p:nvSpPr>
          <p:cNvPr id="5130"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4100" name="Picture 11"/>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32"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123" name="Picture 2"/>
          <p:cNvPicPr>
            <a:picLocks noChangeAspect="1" noChangeArrowheads="1"/>
          </p:cNvPicPr>
          <p:nvPr/>
        </p:nvPicPr>
        <p:blipFill>
          <a:blip r:embed="rId15">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ＭＳ Ｐゴシック" charset="0"/>
          <a:cs typeface="+mn-cs"/>
          <a:sym typeface="System Font Regular" charset="0"/>
        </a:defRPr>
      </a:lvl1pPr>
      <a:lvl2pPr marL="10160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2pPr>
      <a:lvl3pPr marL="1460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3pPr>
      <a:lvl4pPr marL="19050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4pPr>
      <a:lvl5pPr marL="2349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title style</a:t>
            </a:r>
          </a:p>
        </p:txBody>
      </p:sp>
      <p:sp>
        <p:nvSpPr>
          <p:cNvPr id="717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txStyles>
    <p:titleStyle>
      <a:lvl1pPr algn="ctr" rtl="0" eaLnBrk="0" fontAlgn="base" hangingPunct="0">
        <a:spcBef>
          <a:spcPct val="0"/>
        </a:spcBef>
        <a:spcAft>
          <a:spcPct val="0"/>
        </a:spcAft>
        <a:defRPr sz="8400" kern="12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122"/>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122"/>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122"/>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122"/>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122"/>
          <a:cs typeface="PingFang SC Regular" charset="-122"/>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122"/>
          <a:cs typeface="PingFang SC Regular" charset="-122"/>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122"/>
          <a:cs typeface="PingFang SC Regular" charset="-122"/>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122"/>
          <a:cs typeface="PingFang SC Regular" charset="-122"/>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kern="1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kern="1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kern="1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kern="1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95700" y="7721600"/>
            <a:ext cx="88900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171" name="Picture 2"/>
          <p:cNvPicPr>
            <a:picLocks noChangeAspect="1" noChangeArrowheads="1"/>
          </p:cNvPicPr>
          <p:nvPr/>
        </p:nvPicPr>
        <p:blipFill>
          <a:blip r:embed="rId15">
            <a:alphaModFix amt="65000"/>
            <a:extLst>
              <a:ext uri="{28A0092B-C50C-407E-A947-70E740481C1C}">
                <a14:useLocalDpi xmlns:a14="http://schemas.microsoft.com/office/drawing/2010/main"/>
              </a:ext>
            </a:extLst>
          </a:blip>
          <a:srcRect/>
          <a:stretch>
            <a:fillRect/>
          </a:stretch>
        </p:blipFill>
        <p:spPr bwMode="auto">
          <a:xfrm>
            <a:off x="266700" y="-3048000"/>
            <a:ext cx="7620000" cy="5113338"/>
          </a:xfrm>
          <a:prstGeom prst="rect">
            <a:avLst/>
          </a:prstGeom>
          <a:noFill/>
          <a:ln>
            <a:noFill/>
          </a:ln>
          <a:extLst>
            <a:ext uri="{909E8E84-426E-40dd-AFC4-6F175D3DCCD1}">
              <a14:hiddenFill xmlns="" xmlns:a14="http://schemas.microsoft.com/office/drawing/2010/main">
                <a:solidFill>
                  <a:srgbClr val="FFFFFF">
                    <a:alpha val="65097"/>
                  </a:srgbClr>
                </a:solidFill>
              </a14:hiddenFill>
            </a:ext>
            <a:ext uri="{91240B29-F687-4f45-9708-019B960494DF}">
              <a14:hiddenLine xmlns="" xmlns:a14="http://schemas.microsoft.com/office/drawing/2010/main" w="12700">
                <a:solidFill>
                  <a:srgbClr val="000000">
                    <a:alpha val="65097"/>
                  </a:srgbClr>
                </a:solidFill>
                <a:miter lim="800000"/>
                <a:headEnd/>
                <a:tailEnd/>
              </a14:hiddenLine>
            </a:ext>
          </a:extLst>
        </p:spPr>
      </p:pic>
      <p:sp>
        <p:nvSpPr>
          <p:cNvPr id="8195" name="Rectangle 3"/>
          <p:cNvSpPr>
            <a:spLocks noGrp="1" noChangeArrowheads="1"/>
          </p:cNvSpPr>
          <p:nvPr>
            <p:ph type="title"/>
          </p:nvPr>
        </p:nvSpPr>
        <p:spPr bwMode="auto">
          <a:xfrm>
            <a:off x="685800" y="533400"/>
            <a:ext cx="11633200" cy="1155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title style</a:t>
            </a:r>
          </a:p>
        </p:txBody>
      </p:sp>
      <p:sp>
        <p:nvSpPr>
          <p:cNvPr id="8196" name="Rectangle 4"/>
          <p:cNvSpPr>
            <a:spLocks noGrp="1" noChangeArrowheads="1"/>
          </p:cNvSpPr>
          <p:nvPr>
            <p:ph type="body" idx="1"/>
          </p:nvPr>
        </p:nvSpPr>
        <p:spPr bwMode="auto">
          <a:xfrm>
            <a:off x="685800" y="2692400"/>
            <a:ext cx="11633200" cy="652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ystem Font Regular" charset="0"/>
              </a:rPr>
              <a:t>Click to edit Master text styles</a:t>
            </a:r>
          </a:p>
          <a:p>
            <a:pPr lvl="1"/>
            <a:r>
              <a:rPr lang="en-US" altLang="en-US">
                <a:sym typeface="System Font Regular" charset="0"/>
              </a:rPr>
              <a:t>Second level</a:t>
            </a:r>
          </a:p>
          <a:p>
            <a:pPr lvl="2"/>
            <a:r>
              <a:rPr lang="en-US" altLang="en-US">
                <a:sym typeface="System Font Regular" charset="0"/>
              </a:rPr>
              <a:t>Third level</a:t>
            </a:r>
          </a:p>
          <a:p>
            <a:pPr lvl="3"/>
            <a:r>
              <a:rPr lang="en-US" altLang="en-US">
                <a:sym typeface="System Font Regular" charset="0"/>
              </a:rPr>
              <a:t>Fourth level</a:t>
            </a:r>
          </a:p>
          <a:p>
            <a:pPr lvl="4"/>
            <a:r>
              <a:rPr lang="en-US" altLang="en-US">
                <a:sym typeface="System Font Regular" charset="0"/>
              </a:rPr>
              <a:t>Fifth level</a:t>
            </a:r>
          </a:p>
        </p:txBody>
      </p:sp>
      <p:pic>
        <p:nvPicPr>
          <p:cNvPr id="7174" name="Picture 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8100" y="1993900"/>
            <a:ext cx="129286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ＭＳ Ｐゴシック" charset="0"/>
          <a:cs typeface="+mn-cs"/>
          <a:sym typeface="System Font Regular" charset="0"/>
        </a:defRPr>
      </a:lvl1pPr>
      <a:lvl2pPr marL="965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2pPr>
      <a:lvl3pPr marL="1409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3pPr>
      <a:lvl4pPr marL="18542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4pPr>
      <a:lvl5pPr marL="2298700" indent="-571500" algn="l" rtl="0" eaLnBrk="0" fontAlgn="base" hangingPunct="0">
        <a:lnSpc>
          <a:spcPct val="120000"/>
        </a:lnSpc>
        <a:spcBef>
          <a:spcPts val="2400"/>
        </a:spcBef>
        <a:spcAft>
          <a:spcPct val="0"/>
        </a:spcAft>
        <a:buSzPct val="155000"/>
        <a:buChar char="•"/>
        <a:defRPr sz="36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8194" name="Group 5"/>
          <p:cNvGrpSpPr>
            <a:grpSpLocks/>
          </p:cNvGrpSpPr>
          <p:nvPr/>
        </p:nvGrpSpPr>
        <p:grpSpPr bwMode="auto">
          <a:xfrm>
            <a:off x="184150" y="-685800"/>
            <a:ext cx="13760450" cy="10702925"/>
            <a:chOff x="0" y="0"/>
            <a:chExt cx="8667" cy="6742"/>
          </a:xfrm>
        </p:grpSpPr>
        <p:pic>
          <p:nvPicPr>
            <p:cNvPr id="8197"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8198" name="Picture 2"/>
            <p:cNvPicPr>
              <a:picLocks noChangeAspect="1" noChangeArrowheads="1"/>
            </p:cNvPicPr>
            <p:nvPr/>
          </p:nvPicPr>
          <p:blipFill>
            <a:blip r:embed="rId15">
              <a:alphaModFix amt="75000"/>
              <a:extLst>
                <a:ext uri="{28A0092B-C50C-407E-A947-70E740481C1C}">
                  <a14:useLocalDpi xmlns:a14="http://schemas.microsoft.com/office/drawing/2010/main"/>
                </a:ext>
              </a:extLst>
            </a:blip>
            <a:srcRect/>
            <a:stretch>
              <a:fillRect/>
            </a:stretch>
          </p:blipFill>
          <p:spPr bwMode="auto">
            <a:xfrm>
              <a:off x="0" y="4553"/>
              <a:ext cx="1935" cy="2189"/>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8199" name="Picture 3"/>
            <p:cNvPicPr>
              <a:picLocks noChangeAspect="1" noChangeArrowheads="1"/>
            </p:cNvPicPr>
            <p:nvPr/>
          </p:nvPicPr>
          <p:blipFill>
            <a:blip r:embed="rId16">
              <a:alphaModFix amt="75000"/>
              <a:extLst>
                <a:ext uri="{28A0092B-C50C-407E-A947-70E740481C1C}">
                  <a14:useLocalDpi xmlns:a14="http://schemas.microsoft.com/office/drawing/2010/main"/>
                </a:ext>
              </a:extLst>
            </a:blip>
            <a:srcRect/>
            <a:stretch>
              <a:fillRect/>
            </a:stretch>
          </p:blipFill>
          <p:spPr bwMode="auto">
            <a:xfrm>
              <a:off x="227" y="0"/>
              <a:ext cx="1206" cy="2246"/>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8200"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2475"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8195"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622300" y="27813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223" name="Rectangle 7"/>
          <p:cNvSpPr>
            <a:spLocks noGrp="1" noChangeArrowheads="1"/>
          </p:cNvSpPr>
          <p:nvPr>
            <p:ph type="title"/>
          </p:nvPr>
        </p:nvSpPr>
        <p:spPr bwMode="auto">
          <a:xfrm>
            <a:off x="1270000" y="3213100"/>
            <a:ext cx="10464800" cy="3441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9218" name="Group 9"/>
          <p:cNvGrpSpPr>
            <a:grpSpLocks/>
          </p:cNvGrpSpPr>
          <p:nvPr/>
        </p:nvGrpSpPr>
        <p:grpSpPr bwMode="auto">
          <a:xfrm>
            <a:off x="-10909300" y="-1714500"/>
            <a:ext cx="34823400" cy="11466513"/>
            <a:chOff x="0" y="0"/>
            <a:chExt cx="21936" cy="7224"/>
          </a:xfrm>
        </p:grpSpPr>
        <p:pic>
          <p:nvPicPr>
            <p:cNvPr id="9219"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0"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6784"/>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2" name="Picture 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4712" y="67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3" name="Picture 5"/>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5400000">
              <a:off x="3648" y="3544"/>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4"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5" name="Picture 7"/>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6" name="Picture 8"/>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8.xml"/><Relationship Id="rId5" Type="http://schemas.openxmlformats.org/officeDocument/2006/relationships/image" Target="../media/image84.jpe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8.xml"/><Relationship Id="rId5" Type="http://schemas.openxmlformats.org/officeDocument/2006/relationships/image" Target="../media/image84.jpe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8.png"/><Relationship Id="rId1" Type="http://schemas.openxmlformats.org/officeDocument/2006/relationships/slideLayout" Target="../slideLayouts/slideLayout68.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1.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38.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6.xml"/><Relationship Id="rId6" Type="http://schemas.openxmlformats.org/officeDocument/2006/relationships/image" Target="../media/image38.png"/><Relationship Id="rId5" Type="http://schemas.openxmlformats.org/officeDocument/2006/relationships/image" Target="../media/image102.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6.xml"/><Relationship Id="rId6" Type="http://schemas.openxmlformats.org/officeDocument/2006/relationships/image" Target="../media/image38.png"/><Relationship Id="rId5" Type="http://schemas.openxmlformats.org/officeDocument/2006/relationships/image" Target="../media/image102.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38.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38.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95.png"/><Relationship Id="rId4" Type="http://schemas.openxmlformats.org/officeDocument/2006/relationships/image" Target="../media/image38.png"/><Relationship Id="rId9" Type="http://schemas.openxmlformats.org/officeDocument/2006/relationships/image" Target="../media/image116.png"/></Relationships>
</file>

<file path=ppt/slides/_rels/slide4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4.png"/><Relationship Id="rId7"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38.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94.png"/><Relationship Id="rId7"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9.png"/><Relationship Id="rId4" Type="http://schemas.openxmlformats.org/officeDocument/2006/relationships/image" Target="../media/image95.png"/><Relationship Id="rId9"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38.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9.png"/><Relationship Id="rId4" Type="http://schemas.openxmlformats.org/officeDocument/2006/relationships/image" Target="../media/image58.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38.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0.png"/><Relationship Id="rId7"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118.png"/><Relationship Id="rId5" Type="http://schemas.openxmlformats.org/officeDocument/2006/relationships/image" Target="../media/image95.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38.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4.png"/><Relationship Id="rId1" Type="http://schemas.openxmlformats.org/officeDocument/2006/relationships/slideLayout" Target="../slideLayouts/slideLayout35.xml"/><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4.png"/><Relationship Id="rId1" Type="http://schemas.openxmlformats.org/officeDocument/2006/relationships/slideLayout" Target="../slideLayouts/slideLayout35.xml"/><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4.png"/><Relationship Id="rId1" Type="http://schemas.openxmlformats.org/officeDocument/2006/relationships/slideLayout" Target="../slideLayouts/slideLayout35.xml"/><Relationship Id="rId5" Type="http://schemas.openxmlformats.org/officeDocument/2006/relationships/image" Target="../media/image126.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60.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7700" y="1371600"/>
            <a:ext cx="2819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0962" name="Rectangle 2"/>
          <p:cNvSpPr>
            <a:spLocks/>
          </p:cNvSpPr>
          <p:nvPr/>
        </p:nvSpPr>
        <p:spPr bwMode="auto">
          <a:xfrm>
            <a:off x="977900" y="32258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pPr algn="ctr" eaLnBrk="1" hangingPunct="1"/>
            <a:r>
              <a:rPr lang="en-US" sz="9600">
                <a:solidFill>
                  <a:srgbClr val="47CCFC"/>
                </a:solidFill>
                <a:latin typeface="Al Bayan" charset="0"/>
                <a:cs typeface="Lucida Grande" charset="0"/>
                <a:sym typeface="Al Bayan" charset="0"/>
              </a:rPr>
              <a:t>Adventures</a:t>
            </a:r>
          </a:p>
        </p:txBody>
      </p:sp>
      <p:pic>
        <p:nvPicPr>
          <p:cNvPr id="409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6700" y="6819900"/>
            <a:ext cx="23622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0964" name="Picture 7" descr="C:\Users\Admin\Desktop\travel-world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Rectangle 2"/>
          <p:cNvSpPr>
            <a:spLocks/>
          </p:cNvSpPr>
          <p:nvPr/>
        </p:nvSpPr>
        <p:spPr bwMode="auto">
          <a:xfrm>
            <a:off x="984250" y="6096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lgn="ctr" eaLnBrk="1" hangingPunct="1"/>
            <a:r>
              <a:rPr lang="en-US" sz="8000" b="1">
                <a:solidFill>
                  <a:srgbClr val="FF412D"/>
                </a:solidFill>
                <a:latin typeface="Century Gothic" charset="0"/>
                <a:cs typeface="Lucida Grande" charset="0"/>
                <a:sym typeface="Al Bayan" charset="0"/>
              </a:rPr>
              <a:t>Adventures!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7488" y="49213"/>
            <a:ext cx="7561262" cy="970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7488" y="15875"/>
            <a:ext cx="7273925" cy="974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01950" y="15875"/>
            <a:ext cx="7046913"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7488" y="25400"/>
            <a:ext cx="6870700" cy="972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4613" y="31750"/>
            <a:ext cx="7724775" cy="962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01950" y="11113"/>
            <a:ext cx="7291388" cy="974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1588" y="41275"/>
            <a:ext cx="7489825" cy="971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6050" y="14288"/>
            <a:ext cx="7345363" cy="971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1588" y="17463"/>
            <a:ext cx="7777162" cy="973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3388" y="0"/>
            <a:ext cx="6913562" cy="972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last class?</a:t>
            </a:r>
          </a:p>
        </p:txBody>
      </p:sp>
      <p:sp>
        <p:nvSpPr>
          <p:cNvPr id="43010" name="Rectangle 2"/>
          <p:cNvSpPr>
            <a:spLocks/>
          </p:cNvSpPr>
          <p:nvPr/>
        </p:nvSpPr>
        <p:spPr bwMode="auto">
          <a:xfrm>
            <a:off x="1270000" y="1422400"/>
            <a:ext cx="1192530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The sound of the letters ‘LL’</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Writing short sentences describing myself</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Making connections between ourselves and the world</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43011"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3012" name="Picture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60600" y="5589588"/>
            <a:ext cx="2300288" cy="217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3" name="Picture 5"/>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176838" y="5213350"/>
            <a:ext cx="2552700" cy="255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4" name="Picture 3"/>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023350" y="5589588"/>
            <a:ext cx="1604963" cy="207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39725"/>
            <a:ext cx="13004800" cy="900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685800" y="520700"/>
            <a:ext cx="11633200" cy="1155700"/>
          </a:xfrm>
        </p:spPr>
        <p:txBody>
          <a:bodyPr/>
          <a:lstStyle/>
          <a:p>
            <a:pPr eaLnBrk="1" hangingPunct="1">
              <a:defRPr/>
            </a:pPr>
            <a:r>
              <a:rPr lang="en-US" altLang="en-US">
                <a:solidFill>
                  <a:srgbClr val="003DCC"/>
                </a:solidFill>
                <a:ea typeface="+mj-ea"/>
              </a:rPr>
              <a:t>Do you want to go to</a:t>
            </a:r>
            <a:r>
              <a:rPr lang="en-US" altLang="en-US">
                <a:ea typeface="+mj-ea"/>
              </a:rPr>
              <a:t> </a:t>
            </a:r>
            <a:r>
              <a:rPr lang="en-US" altLang="en-US">
                <a:solidFill>
                  <a:srgbClr val="000000"/>
                </a:solidFill>
                <a:latin typeface="System Font Bold" charset="0"/>
                <a:ea typeface="System Font Bold" charset="0"/>
                <a:cs typeface="System Font Bold" charset="0"/>
                <a:sym typeface="System Font Bold" charset="0"/>
              </a:rPr>
              <a:t>Space</a:t>
            </a:r>
            <a:r>
              <a:rPr lang="en-US" altLang="en-US">
                <a:ea typeface="+mj-ea"/>
              </a:rPr>
              <a:t>?</a:t>
            </a:r>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88600" y="2181225"/>
            <a:ext cx="2108200"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2900" y="2298700"/>
            <a:ext cx="2032000" cy="280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758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59650" y="5486400"/>
            <a:ext cx="4083050" cy="408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7589" name="AutoShape 5"/>
          <p:cNvSpPr>
            <a:spLocks/>
          </p:cNvSpPr>
          <p:nvPr/>
        </p:nvSpPr>
        <p:spPr bwMode="auto">
          <a:xfrm>
            <a:off x="4318000" y="3543300"/>
            <a:ext cx="1993900" cy="1943100"/>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67590" name="AutoShape 6"/>
          <p:cNvSpPr>
            <a:spLocks/>
          </p:cNvSpPr>
          <p:nvPr/>
        </p:nvSpPr>
        <p:spPr bwMode="auto">
          <a:xfrm>
            <a:off x="1003300" y="3543300"/>
            <a:ext cx="1993900" cy="1943100"/>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67591" name="Rectangle 7"/>
          <p:cNvSpPr>
            <a:spLocks/>
          </p:cNvSpPr>
          <p:nvPr/>
        </p:nvSpPr>
        <p:spPr bwMode="auto">
          <a:xfrm>
            <a:off x="4976813" y="4089400"/>
            <a:ext cx="6858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ea typeface="ＭＳ Ｐゴシック" charset="0"/>
                <a:cs typeface="System Font Regular" charset="0"/>
                <a:sym typeface="System Font Regular" charset="0"/>
              </a:rPr>
              <a:t>No</a:t>
            </a:r>
          </a:p>
        </p:txBody>
      </p:sp>
      <p:sp>
        <p:nvSpPr>
          <p:cNvPr id="67592" name="Rectangle 8"/>
          <p:cNvSpPr>
            <a:spLocks/>
          </p:cNvSpPr>
          <p:nvPr/>
        </p:nvSpPr>
        <p:spPr bwMode="auto">
          <a:xfrm>
            <a:off x="1574800" y="4089400"/>
            <a:ext cx="85566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ea typeface="ＭＳ Ｐゴシック" charset="0"/>
                <a:cs typeface="System Font Regular" charset="0"/>
                <a:sym typeface="System Font Regular" charset="0"/>
              </a:rPr>
              <a:t>Yes</a:t>
            </a:r>
          </a:p>
        </p:txBody>
      </p:sp>
      <p:sp>
        <p:nvSpPr>
          <p:cNvPr id="67593" name="Rectangle 9"/>
          <p:cNvSpPr>
            <a:spLocks/>
          </p:cNvSpPr>
          <p:nvPr/>
        </p:nvSpPr>
        <p:spPr bwMode="auto">
          <a:xfrm>
            <a:off x="1824038" y="2413000"/>
            <a:ext cx="37655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ea typeface="ＭＳ Ｐゴシック" charset="0"/>
                <a:cs typeface="System Font Regular" charset="0"/>
                <a:sym typeface="System Font Regular" charset="0"/>
              </a:rPr>
              <a:t>Circle your answer</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685800" y="520700"/>
            <a:ext cx="11633200" cy="1155700"/>
          </a:xfrm>
        </p:spPr>
        <p:txBody>
          <a:bodyPr/>
          <a:lstStyle/>
          <a:p>
            <a:pPr eaLnBrk="1" hangingPunct="1">
              <a:defRPr/>
            </a:pPr>
            <a:r>
              <a:rPr lang="en-US" altLang="en-US">
                <a:solidFill>
                  <a:srgbClr val="003DCC"/>
                </a:solidFill>
                <a:ea typeface="+mj-ea"/>
              </a:rPr>
              <a:t>Do you want to go to</a:t>
            </a:r>
            <a:r>
              <a:rPr lang="en-US" altLang="en-US">
                <a:ea typeface="+mj-ea"/>
              </a:rPr>
              <a:t> </a:t>
            </a:r>
            <a:r>
              <a:rPr lang="en-US" altLang="en-US">
                <a:solidFill>
                  <a:srgbClr val="000000"/>
                </a:solidFill>
                <a:latin typeface="System Font Bold" charset="0"/>
                <a:ea typeface="System Font Bold" charset="0"/>
                <a:cs typeface="System Font Bold" charset="0"/>
                <a:sym typeface="System Font Bold" charset="0"/>
              </a:rPr>
              <a:t>Space</a:t>
            </a:r>
            <a:r>
              <a:rPr lang="en-US" altLang="en-US">
                <a:ea typeface="+mj-ea"/>
              </a:rPr>
              <a:t>?</a:t>
            </a:r>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88600" y="2181225"/>
            <a:ext cx="2108200"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2900" y="2298700"/>
            <a:ext cx="2032000" cy="280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861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67550" y="5453063"/>
            <a:ext cx="3822700" cy="382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8613" name="AutoShape 5"/>
          <p:cNvSpPr>
            <a:spLocks/>
          </p:cNvSpPr>
          <p:nvPr/>
        </p:nvSpPr>
        <p:spPr bwMode="auto">
          <a:xfrm>
            <a:off x="4318000" y="2209800"/>
            <a:ext cx="1993900" cy="1943100"/>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68614" name="AutoShape 6"/>
          <p:cNvSpPr>
            <a:spLocks/>
          </p:cNvSpPr>
          <p:nvPr/>
        </p:nvSpPr>
        <p:spPr bwMode="auto">
          <a:xfrm>
            <a:off x="1003300" y="2209800"/>
            <a:ext cx="1993900" cy="1943100"/>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68615" name="Rectangle 7"/>
          <p:cNvSpPr>
            <a:spLocks/>
          </p:cNvSpPr>
          <p:nvPr/>
        </p:nvSpPr>
        <p:spPr bwMode="auto">
          <a:xfrm>
            <a:off x="4976813" y="2755900"/>
            <a:ext cx="6858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ea typeface="ＭＳ Ｐゴシック" charset="0"/>
                <a:cs typeface="System Font Regular" charset="0"/>
                <a:sym typeface="System Font Regular" charset="0"/>
              </a:rPr>
              <a:t>No</a:t>
            </a:r>
          </a:p>
        </p:txBody>
      </p:sp>
      <p:sp>
        <p:nvSpPr>
          <p:cNvPr id="68616" name="Rectangle 8"/>
          <p:cNvSpPr>
            <a:spLocks/>
          </p:cNvSpPr>
          <p:nvPr/>
        </p:nvSpPr>
        <p:spPr bwMode="auto">
          <a:xfrm>
            <a:off x="1574800" y="2755900"/>
            <a:ext cx="85566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ea typeface="ＭＳ Ｐゴシック" charset="0"/>
                <a:cs typeface="System Font Regular" charset="0"/>
                <a:sym typeface="System Font Regular" charset="0"/>
              </a:rPr>
              <a:t>Yes</a:t>
            </a:r>
          </a:p>
        </p:txBody>
      </p:sp>
      <p:sp>
        <p:nvSpPr>
          <p:cNvPr id="68617" name="Rectangle 9"/>
          <p:cNvSpPr>
            <a:spLocks/>
          </p:cNvSpPr>
          <p:nvPr/>
        </p:nvSpPr>
        <p:spPr bwMode="auto">
          <a:xfrm>
            <a:off x="303213" y="5632450"/>
            <a:ext cx="8940800" cy="2286000"/>
          </a:xfrm>
          <a:prstGeom prst="rect">
            <a:avLst/>
          </a:prstGeom>
          <a:solidFill>
            <a:srgbClr val="FFFFFF">
              <a:alpha val="8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eaLnBrk="1" hangingPunct="1"/>
            <a:r>
              <a:rPr lang="en-US">
                <a:solidFill>
                  <a:schemeClr val="tx1"/>
                </a:solidFill>
                <a:latin typeface="System Font Regular" charset="0"/>
                <a:ea typeface="ＭＳ Ｐゴシック" charset="0"/>
                <a:cs typeface="System Font Regular" charset="0"/>
                <a:sym typeface="System Font Regular" charset="0"/>
              </a:rPr>
              <a:t>I </a:t>
            </a:r>
            <a:r>
              <a:rPr lang="en-US">
                <a:solidFill>
                  <a:schemeClr val="tx1"/>
                </a:solidFill>
                <a:latin typeface="System Font Bold" charset="0"/>
                <a:ea typeface="ＭＳ Ｐゴシック" charset="0"/>
                <a:cs typeface="System Font Bold" charset="0"/>
                <a:sym typeface="System Font Bold" charset="0"/>
              </a:rPr>
              <a:t>want / do not want </a:t>
            </a:r>
            <a:r>
              <a:rPr lang="en-US">
                <a:solidFill>
                  <a:schemeClr val="tx1"/>
                </a:solidFill>
                <a:latin typeface="System Font Regular" charset="0"/>
                <a:ea typeface="ＭＳ Ｐゴシック" charset="0"/>
                <a:cs typeface="System Font Regular" charset="0"/>
                <a:sym typeface="System Font Regular" charset="0"/>
              </a:rPr>
              <a:t>to go to space because </a:t>
            </a:r>
          </a:p>
          <a:p>
            <a:pPr algn="ctr" eaLnBrk="1" hangingPunct="1"/>
            <a:r>
              <a:rPr lang="en-US">
                <a:solidFill>
                  <a:schemeClr val="tx1"/>
                </a:solidFill>
                <a:latin typeface="System Font Regular" charset="0"/>
                <a:ea typeface="ＭＳ Ｐゴシック" charset="0"/>
                <a:cs typeface="System Font Regular" charset="0"/>
                <a:sym typeface="System Font Regular" charset="0"/>
              </a:rPr>
              <a:t>_______________________________________</a:t>
            </a:r>
          </a:p>
          <a:p>
            <a:pPr algn="ctr" eaLnBrk="1" hangingPunct="1"/>
            <a:r>
              <a:rPr lang="en-US">
                <a:solidFill>
                  <a:schemeClr val="tx1"/>
                </a:solidFill>
                <a:latin typeface="System Font Regular" charset="0"/>
                <a:ea typeface="ＭＳ Ｐゴシック" charset="0"/>
                <a:cs typeface="System Font Regular" charset="0"/>
                <a:sym typeface="System Font Regular" charset="0"/>
              </a:rPr>
              <a:t>_______________________________________</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p:cNvSpPr>
          <p:nvPr/>
        </p:nvSpPr>
        <p:spPr bwMode="auto">
          <a:xfrm>
            <a:off x="1384300" y="558800"/>
            <a:ext cx="673576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4"/>
              </a:buBlip>
            </a:pPr>
            <a:r>
              <a:rPr lang="en-US" sz="5400">
                <a:solidFill>
                  <a:schemeClr val="tx1"/>
                </a:solidFill>
                <a:ea typeface="ＭＳ Ｐゴシック" charset="0"/>
                <a:cs typeface="Georgia" charset="0"/>
              </a:rPr>
              <a:t>What is that sound? </a:t>
            </a:r>
          </a:p>
        </p:txBody>
      </p:sp>
      <p:pic>
        <p:nvPicPr>
          <p:cNvPr id="5" name="Picture 4" descr="12970-NOLCH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2000" y="2788568"/>
            <a:ext cx="7181056" cy="6562724"/>
          </a:xfrm>
          <a:prstGeom prst="roundRect">
            <a:avLst>
              <a:gd name="adj" fmla="val 14654"/>
            </a:avLst>
          </a:prstGeom>
        </p:spPr>
      </p:pic>
      <p:pic>
        <p:nvPicPr>
          <p:cNvPr id="2" name="ESLAO-2-12-Audio-Cat-Meow">
            <a:hlinkClick r:id="" action="ppaction://media"/>
            <a:extLst>
              <a:ext uri="{FF2B5EF4-FFF2-40B4-BE49-F238E27FC236}">
                <a16:creationId xmlns:a16="http://schemas.microsoft.com/office/drawing/2014/main" id="{8EF72CA7-BAC6-4BE4-99E9-8F968BA365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0312" y="4876800"/>
            <a:ext cx="1528936" cy="1528936"/>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p:cNvSpPr>
          <p:nvPr/>
        </p:nvSpPr>
        <p:spPr bwMode="auto">
          <a:xfrm>
            <a:off x="2470150" y="2478088"/>
            <a:ext cx="8064500" cy="1512887"/>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Circle the correct sound</a:t>
            </a:r>
          </a:p>
        </p:txBody>
      </p:sp>
      <p:pic>
        <p:nvPicPr>
          <p:cNvPr id="7065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2088" y="5021263"/>
            <a:ext cx="2492375" cy="233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5"/>
          <p:cNvSpPr>
            <a:spLocks/>
          </p:cNvSpPr>
          <p:nvPr/>
        </p:nvSpPr>
        <p:spPr bwMode="auto">
          <a:xfrm>
            <a:off x="1384300" y="558800"/>
            <a:ext cx="673576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3"/>
              </a:buBlip>
            </a:pPr>
            <a:r>
              <a:rPr lang="en-US" sz="5400">
                <a:solidFill>
                  <a:schemeClr val="tx1"/>
                </a:solidFill>
                <a:ea typeface="ＭＳ Ｐゴシック" charset="0"/>
                <a:cs typeface="Georgia" charset="0"/>
              </a:rPr>
              <a:t>What is that sound? </a:t>
            </a:r>
          </a:p>
        </p:txBody>
      </p:sp>
      <p:pic>
        <p:nvPicPr>
          <p:cNvPr id="7066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2538" y="4592638"/>
            <a:ext cx="2414587" cy="277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310688" y="4805363"/>
            <a:ext cx="1800225" cy="271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p:cNvSpPr>
          <p:nvPr/>
        </p:nvSpPr>
        <p:spPr bwMode="auto">
          <a:xfrm>
            <a:off x="1030288" y="268288"/>
            <a:ext cx="4319587" cy="1390650"/>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nchor="ctr"/>
          <a:lstStyle/>
          <a:p>
            <a:pPr eaLnBrk="1" hangingPunct="1">
              <a:spcBef>
                <a:spcPts val="2000"/>
              </a:spcBef>
            </a:pPr>
            <a:r>
              <a:rPr lang="en-US" sz="4800">
                <a:solidFill>
                  <a:srgbClr val="005A7C"/>
                </a:solidFill>
                <a:latin typeface="Century Gothic" charset="0"/>
                <a:ea typeface="ＭＳ Ｐゴシック" charset="0"/>
                <a:cs typeface="Century Gothic" charset="0"/>
                <a:sym typeface="Century Gothic" charset="0"/>
              </a:rPr>
              <a:t>  You’re right!</a:t>
            </a:r>
          </a:p>
        </p:txBody>
      </p:sp>
      <p:sp>
        <p:nvSpPr>
          <p:cNvPr id="7" name="Rectangle 2"/>
          <p:cNvSpPr>
            <a:spLocks/>
          </p:cNvSpPr>
          <p:nvPr/>
        </p:nvSpPr>
        <p:spPr bwMode="auto">
          <a:xfrm>
            <a:off x="741363" y="2932113"/>
            <a:ext cx="6813550" cy="5761037"/>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nchor="ctr"/>
          <a:lstStyle/>
          <a:p>
            <a:pPr eaLnBrk="1" hangingPunct="1">
              <a:spcBef>
                <a:spcPts val="2000"/>
              </a:spcBef>
            </a:pPr>
            <a:r>
              <a:rPr lang="en-US" sz="4800">
                <a:solidFill>
                  <a:srgbClr val="005A7C"/>
                </a:solidFill>
                <a:latin typeface="Century Gothic" charset="0"/>
                <a:ea typeface="ＭＳ Ｐゴシック" charset="0"/>
                <a:cs typeface="Century Gothic" charset="0"/>
                <a:sym typeface="Century Gothic" charset="0"/>
              </a:rPr>
              <a:t> It is a cat meowing!</a:t>
            </a:r>
          </a:p>
          <a:p>
            <a:pPr eaLnBrk="1" hangingPunct="1">
              <a:spcBef>
                <a:spcPts val="2000"/>
              </a:spcBef>
            </a:pPr>
            <a:r>
              <a:rPr lang="en-US" sz="4800">
                <a:solidFill>
                  <a:srgbClr val="005A7C"/>
                </a:solidFill>
                <a:latin typeface="Century Gothic" charset="0"/>
                <a:ea typeface="ＭＳ Ｐゴシック" charset="0"/>
                <a:cs typeface="Century Gothic" charset="0"/>
                <a:sym typeface="Century Gothic" charset="0"/>
              </a:rPr>
              <a:t>Cats meow to talk to  other cats! </a:t>
            </a:r>
          </a:p>
          <a:p>
            <a:pPr eaLnBrk="1" hangingPunct="1">
              <a:spcBef>
                <a:spcPts val="2000"/>
              </a:spcBef>
            </a:pPr>
            <a:endParaRPr lang="en-US" sz="4800">
              <a:solidFill>
                <a:srgbClr val="005A7C"/>
              </a:solidFill>
              <a:latin typeface="Century Gothic" charset="0"/>
              <a:ea typeface="ＭＳ Ｐゴシック" charset="0"/>
              <a:cs typeface="Century Gothic" charset="0"/>
              <a:sym typeface="Century Gothic" charset="0"/>
            </a:endParaRPr>
          </a:p>
          <a:p>
            <a:pPr eaLnBrk="1" hangingPunct="1">
              <a:spcBef>
                <a:spcPts val="2000"/>
              </a:spcBef>
            </a:pPr>
            <a:r>
              <a:rPr lang="en-US" sz="4800">
                <a:solidFill>
                  <a:srgbClr val="005A7C"/>
                </a:solidFill>
                <a:latin typeface="Century Gothic" charset="0"/>
                <a:ea typeface="ＭＳ Ｐゴシック" charset="0"/>
                <a:cs typeface="Century Gothic" charset="0"/>
                <a:sym typeface="Century Gothic" charset="0"/>
              </a:rPr>
              <a:t>Kittens meow to talk to their mothers.</a:t>
            </a:r>
          </a:p>
        </p:txBody>
      </p:sp>
      <p:pic>
        <p:nvPicPr>
          <p:cNvPr id="2" name="ESLAO-2-12-Video-Cat-Meowing">
            <a:hlinkClick r:id="" action="ppaction://media"/>
            <a:extLst>
              <a:ext uri="{FF2B5EF4-FFF2-40B4-BE49-F238E27FC236}">
                <a16:creationId xmlns:a16="http://schemas.microsoft.com/office/drawing/2014/main" id="{6BE06ABB-F35D-4B47-9187-5D6AAB2E13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50472" y="3508648"/>
            <a:ext cx="5715000" cy="2971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1384300" y="1168400"/>
            <a:ext cx="10464800" cy="3441700"/>
          </a:xfrm>
        </p:spPr>
        <p:txBody>
          <a:bodyPr/>
          <a:lstStyle/>
          <a:p>
            <a:pPr eaLnBrk="1" hangingPunct="1">
              <a:defRPr/>
            </a:pPr>
            <a:r>
              <a:rPr lang="en-US" altLang="en-US"/>
              <a:t>Verbs in Space !</a:t>
            </a:r>
          </a:p>
        </p:txBody>
      </p:sp>
      <p:sp>
        <p:nvSpPr>
          <p:cNvPr id="72706" name="Rectangle 2"/>
          <p:cNvSpPr>
            <a:spLocks/>
          </p:cNvSpPr>
          <p:nvPr/>
        </p:nvSpPr>
        <p:spPr bwMode="auto">
          <a:xfrm>
            <a:off x="4021138" y="3987800"/>
            <a:ext cx="4951412"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cs typeface="Georgia" charset="0"/>
              </a:rPr>
              <a:t>Find the Verb in Space !</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4075" y="4953000"/>
            <a:ext cx="6448425" cy="453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1384300" y="1168400"/>
            <a:ext cx="10464800" cy="3441700"/>
          </a:xfrm>
        </p:spPr>
        <p:txBody>
          <a:bodyPr/>
          <a:lstStyle/>
          <a:p>
            <a:pPr eaLnBrk="1" hangingPunct="1">
              <a:defRPr/>
            </a:pPr>
            <a:r>
              <a:rPr lang="en-US" altLang="en-US"/>
              <a:t>Verbs in Space!</a:t>
            </a:r>
          </a:p>
        </p:txBody>
      </p:sp>
      <p:sp>
        <p:nvSpPr>
          <p:cNvPr id="74754" name="Rectangle 2"/>
          <p:cNvSpPr>
            <a:spLocks/>
          </p:cNvSpPr>
          <p:nvPr/>
        </p:nvSpPr>
        <p:spPr bwMode="auto">
          <a:xfrm>
            <a:off x="1058863" y="3378200"/>
            <a:ext cx="1087755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cs typeface="Georgia" charset="0"/>
              </a:rPr>
              <a:t>What is something new we learned during the game ?</a:t>
            </a:r>
          </a:p>
        </p:txBody>
      </p:sp>
      <p:pic>
        <p:nvPicPr>
          <p:cNvPr id="7475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44838" y="5029200"/>
            <a:ext cx="6710362" cy="462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I just learned</a:t>
            </a:r>
          </a:p>
        </p:txBody>
      </p:sp>
      <p:sp>
        <p:nvSpPr>
          <p:cNvPr id="75778" name="Rectangle 2"/>
          <p:cNvSpPr>
            <a:spLocks/>
          </p:cNvSpPr>
          <p:nvPr/>
        </p:nvSpPr>
        <p:spPr bwMode="auto">
          <a:xfrm>
            <a:off x="977900" y="2241550"/>
            <a:ext cx="11925300"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Review Verbs</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7577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578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65300" y="5257800"/>
            <a:ext cx="3784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578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20150" y="58674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p:cNvSpPr>
            <a:spLocks/>
          </p:cNvSpPr>
          <p:nvPr/>
        </p:nvSpPr>
        <p:spPr bwMode="auto">
          <a:xfrm>
            <a:off x="4803775" y="633413"/>
            <a:ext cx="3386138"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sz="7200">
                <a:solidFill>
                  <a:schemeClr val="tx1"/>
                </a:solidFill>
                <a:latin typeface="Arial" charset="0"/>
                <a:ea typeface="ＭＳ Ｐゴシック" charset="0"/>
                <a:cs typeface="Arial" charset="0"/>
              </a:rPr>
              <a:t>Portfolio</a:t>
            </a:r>
          </a:p>
        </p:txBody>
      </p:sp>
      <p:pic>
        <p:nvPicPr>
          <p:cNvPr id="778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61726">
            <a:off x="3549650" y="2274888"/>
            <a:ext cx="5894388"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300" y="139700"/>
            <a:ext cx="5410200" cy="289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1438" y="3429000"/>
            <a:ext cx="44624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505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26263" y="3429000"/>
            <a:ext cx="4459287"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p:cNvSpPr>
          <p:nvPr/>
        </p:nvSpPr>
        <p:spPr bwMode="auto">
          <a:xfrm>
            <a:off x="4803775" y="633413"/>
            <a:ext cx="3386138"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sz="7200">
                <a:solidFill>
                  <a:schemeClr val="tx1"/>
                </a:solidFill>
                <a:latin typeface="Arial" charset="0"/>
                <a:ea typeface="ＭＳ Ｐゴシック" charset="0"/>
                <a:cs typeface="Arial" charset="0"/>
              </a:rPr>
              <a:t>Portfolio</a:t>
            </a:r>
          </a:p>
        </p:txBody>
      </p:sp>
      <p:pic>
        <p:nvPicPr>
          <p:cNvPr id="7885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61726">
            <a:off x="8291513" y="3451225"/>
            <a:ext cx="3773487" cy="442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8851" name="Rectangle 1"/>
          <p:cNvSpPr>
            <a:spLocks noChangeArrowheads="1"/>
          </p:cNvSpPr>
          <p:nvPr/>
        </p:nvSpPr>
        <p:spPr bwMode="auto">
          <a:xfrm>
            <a:off x="741363" y="3868738"/>
            <a:ext cx="6502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a:cs typeface="Georgia" charset="0"/>
              </a:rPr>
              <a:t>A portfolio is where you show work that you are </a:t>
            </a:r>
            <a:r>
              <a:rPr lang="en-US">
                <a:latin typeface="Georgia Bold" charset="0"/>
                <a:cs typeface="Georgia Bold" charset="0"/>
                <a:sym typeface="Georgia Bold" charset="0"/>
              </a:rPr>
              <a:t>proud</a:t>
            </a:r>
            <a:r>
              <a:rPr lang="en-US">
                <a:cs typeface="Georgia" charset="0"/>
              </a:rPr>
              <a:t> of!</a:t>
            </a:r>
          </a:p>
        </p:txBody>
      </p:sp>
      <p:sp>
        <p:nvSpPr>
          <p:cNvPr id="78852" name="Rectangle 2"/>
          <p:cNvSpPr>
            <a:spLocks noChangeArrowheads="1"/>
          </p:cNvSpPr>
          <p:nvPr/>
        </p:nvSpPr>
        <p:spPr bwMode="auto">
          <a:xfrm>
            <a:off x="741363" y="2481263"/>
            <a:ext cx="6502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a:cs typeface="Georgia" charset="0"/>
              </a:rPr>
              <a:t>What is my portfolio?</a:t>
            </a:r>
          </a:p>
        </p:txBody>
      </p:sp>
      <p:sp>
        <p:nvSpPr>
          <p:cNvPr id="78853" name="Rectangle 5"/>
          <p:cNvSpPr>
            <a:spLocks noChangeArrowheads="1"/>
          </p:cNvSpPr>
          <p:nvPr/>
        </p:nvSpPr>
        <p:spPr bwMode="auto">
          <a:xfrm>
            <a:off x="741363" y="6100763"/>
            <a:ext cx="6502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a:cs typeface="Georgia" charset="0"/>
              </a:rPr>
              <a:t>Show your parents and friends what you have been learning!</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p:cNvSpPr>
          <p:nvPr/>
        </p:nvSpPr>
        <p:spPr bwMode="auto">
          <a:xfrm>
            <a:off x="1276350" y="158750"/>
            <a:ext cx="1045051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sz="9600">
                <a:solidFill>
                  <a:srgbClr val="C632FD"/>
                </a:solidFill>
                <a:latin typeface="ヒラギノ角ゴ Std W8" charset="0"/>
                <a:ea typeface="ヒラギノ角ゴ Std W8" charset="0"/>
                <a:cs typeface="ヒラギノ角ゴ Std W8" charset="0"/>
                <a:sym typeface="ヒラギノ角ゴ Std W8" charset="0"/>
              </a:rPr>
              <a:t>Stuck on You !</a:t>
            </a:r>
          </a:p>
        </p:txBody>
      </p:sp>
      <p:sp>
        <p:nvSpPr>
          <p:cNvPr id="79874" name="Rectangle 2"/>
          <p:cNvSpPr>
            <a:spLocks/>
          </p:cNvSpPr>
          <p:nvPr/>
        </p:nvSpPr>
        <p:spPr bwMode="auto">
          <a:xfrm>
            <a:off x="2614613" y="2357438"/>
            <a:ext cx="7772400" cy="652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Arial" charset="0"/>
                <a:cs typeface="Arial" charset="0"/>
                <a:sym typeface="System Font Regular" charset="0"/>
              </a:rPr>
              <a:t>On your way to school one day,</a:t>
            </a:r>
          </a:p>
          <a:p>
            <a:pPr algn="ctr" eaLnBrk="1" hangingPunct="1"/>
            <a:r>
              <a:rPr lang="en-US">
                <a:solidFill>
                  <a:schemeClr val="tx1"/>
                </a:solidFill>
                <a:latin typeface="Arial" charset="0"/>
                <a:cs typeface="Arial" charset="0"/>
                <a:sym typeface="System Font Regular" charset="0"/>
              </a:rPr>
              <a:t>you stepped on me! </a:t>
            </a:r>
          </a:p>
          <a:p>
            <a:pPr algn="ctr" eaLnBrk="1" hangingPunct="1"/>
            <a:endParaRPr lang="en-US">
              <a:solidFill>
                <a:schemeClr val="tx1"/>
              </a:solidFill>
              <a:latin typeface="Arial" charset="0"/>
              <a:cs typeface="Arial" charset="0"/>
              <a:sym typeface="System Font Regular" charset="0"/>
            </a:endParaRPr>
          </a:p>
          <a:p>
            <a:pPr algn="ctr" eaLnBrk="1" hangingPunct="1"/>
            <a:r>
              <a:rPr lang="en-US">
                <a:solidFill>
                  <a:schemeClr val="tx1"/>
                </a:solidFill>
                <a:latin typeface="Arial" charset="0"/>
                <a:cs typeface="Arial" charset="0"/>
                <a:sym typeface="System Font Regular" charset="0"/>
              </a:rPr>
              <a:t>I was stuck under your shoe,</a:t>
            </a:r>
          </a:p>
          <a:p>
            <a:pPr algn="ctr" eaLnBrk="1" hangingPunct="1"/>
            <a:r>
              <a:rPr lang="en-US">
                <a:solidFill>
                  <a:schemeClr val="tx1"/>
                </a:solidFill>
                <a:latin typeface="Arial" charset="0"/>
                <a:cs typeface="Arial" charset="0"/>
                <a:sym typeface="System Font Regular" charset="0"/>
              </a:rPr>
              <a:t>you had a very dirty shoe !</a:t>
            </a:r>
          </a:p>
          <a:p>
            <a:pPr algn="ctr" eaLnBrk="1" hangingPunct="1"/>
            <a:endParaRPr lang="en-US">
              <a:solidFill>
                <a:schemeClr val="tx1"/>
              </a:solidFill>
              <a:latin typeface="Arial" charset="0"/>
              <a:cs typeface="Arial" charset="0"/>
              <a:sym typeface="System Font Regular" charset="0"/>
            </a:endParaRPr>
          </a:p>
          <a:p>
            <a:pPr algn="ctr" eaLnBrk="1" hangingPunct="1"/>
            <a:r>
              <a:rPr lang="en-US">
                <a:solidFill>
                  <a:schemeClr val="tx1"/>
                </a:solidFill>
                <a:latin typeface="Arial" charset="0"/>
                <a:cs typeface="Arial" charset="0"/>
                <a:sym typeface="System Font Regular" charset="0"/>
              </a:rPr>
              <a:t>You walked to school with me,</a:t>
            </a:r>
          </a:p>
          <a:p>
            <a:pPr algn="ctr" eaLnBrk="1" hangingPunct="1"/>
            <a:r>
              <a:rPr lang="en-US">
                <a:solidFill>
                  <a:schemeClr val="tx1"/>
                </a:solidFill>
                <a:latin typeface="Arial" charset="0"/>
                <a:cs typeface="Arial" charset="0"/>
                <a:sym typeface="System Font Regular" charset="0"/>
              </a:rPr>
              <a:t>stepped in mud with me,</a:t>
            </a:r>
          </a:p>
          <a:p>
            <a:pPr algn="ctr" eaLnBrk="1" hangingPunct="1"/>
            <a:r>
              <a:rPr lang="en-US">
                <a:solidFill>
                  <a:schemeClr val="tx1"/>
                </a:solidFill>
                <a:latin typeface="Arial" charset="0"/>
                <a:cs typeface="Arial" charset="0"/>
                <a:sym typeface="System Font Regular" charset="0"/>
              </a:rPr>
              <a:t>and walked all the way home with me.</a:t>
            </a:r>
          </a:p>
          <a:p>
            <a:pPr algn="ctr" eaLnBrk="1" hangingPunct="1"/>
            <a:endParaRPr lang="en-US">
              <a:solidFill>
                <a:schemeClr val="tx1"/>
              </a:solidFill>
              <a:latin typeface="Arial" charset="0"/>
              <a:cs typeface="Arial" charset="0"/>
              <a:sym typeface="System Font Regular" charset="0"/>
            </a:endParaRPr>
          </a:p>
          <a:p>
            <a:pPr algn="ctr" eaLnBrk="1" hangingPunct="1"/>
            <a:r>
              <a:rPr lang="en-US" sz="6400">
                <a:solidFill>
                  <a:srgbClr val="FF2712"/>
                </a:solidFill>
                <a:latin typeface="Arial" charset="0"/>
                <a:cs typeface="Arial" charset="0"/>
                <a:sym typeface="System Font Bold" charset="0"/>
              </a:rPr>
              <a:t>What am I ?</a:t>
            </a:r>
          </a:p>
        </p:txBody>
      </p:sp>
      <p:pic>
        <p:nvPicPr>
          <p:cNvPr id="798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p:cNvSpPr>
          <p:nvPr/>
        </p:nvSpPr>
        <p:spPr bwMode="auto">
          <a:xfrm>
            <a:off x="1276350" y="158750"/>
            <a:ext cx="1045051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sz="9600">
                <a:solidFill>
                  <a:srgbClr val="C632FD"/>
                </a:solidFill>
                <a:latin typeface="ヒラギノ角ゴ Std W8" charset="0"/>
                <a:ea typeface="ヒラギノ角ゴ Std W8" charset="0"/>
                <a:cs typeface="ヒラギノ角ゴ Std W8" charset="0"/>
                <a:sym typeface="ヒラギノ角ゴ Std W8" charset="0"/>
              </a:rPr>
              <a:t>Stuck on You !</a:t>
            </a:r>
          </a:p>
        </p:txBody>
      </p:sp>
      <p:sp>
        <p:nvSpPr>
          <p:cNvPr id="80898" name="Rectangle 2"/>
          <p:cNvSpPr>
            <a:spLocks/>
          </p:cNvSpPr>
          <p:nvPr/>
        </p:nvSpPr>
        <p:spPr bwMode="auto">
          <a:xfrm>
            <a:off x="2228850" y="2019300"/>
            <a:ext cx="8543925"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Arial" charset="0"/>
                <a:cs typeface="Arial" charset="0"/>
                <a:sym typeface="System Font Regular" charset="0"/>
              </a:rPr>
              <a:t>On your way to school one day,</a:t>
            </a:r>
          </a:p>
          <a:p>
            <a:pPr algn="ctr" eaLnBrk="1" hangingPunct="1"/>
            <a:r>
              <a:rPr lang="en-US">
                <a:solidFill>
                  <a:schemeClr val="tx1"/>
                </a:solidFill>
                <a:latin typeface="Arial" charset="0"/>
                <a:cs typeface="Arial" charset="0"/>
                <a:sym typeface="System Font Regular" charset="0"/>
              </a:rPr>
              <a:t>you stepped on me! </a:t>
            </a:r>
          </a:p>
          <a:p>
            <a:pPr algn="ctr" eaLnBrk="1" hangingPunct="1"/>
            <a:endParaRPr lang="en-US">
              <a:solidFill>
                <a:schemeClr val="tx1"/>
              </a:solidFill>
              <a:latin typeface="Arial" charset="0"/>
              <a:cs typeface="Arial" charset="0"/>
              <a:sym typeface="System Font Regular" charset="0"/>
            </a:endParaRPr>
          </a:p>
          <a:p>
            <a:pPr algn="ctr" eaLnBrk="1" hangingPunct="1"/>
            <a:r>
              <a:rPr lang="en-US">
                <a:solidFill>
                  <a:schemeClr val="tx1"/>
                </a:solidFill>
                <a:latin typeface="Arial" charset="0"/>
                <a:cs typeface="Arial" charset="0"/>
                <a:sym typeface="System Font Regular" charset="0"/>
              </a:rPr>
              <a:t>I was stuck under your shoe,</a:t>
            </a:r>
          </a:p>
          <a:p>
            <a:pPr algn="ctr" eaLnBrk="1" hangingPunct="1"/>
            <a:r>
              <a:rPr lang="en-US">
                <a:solidFill>
                  <a:schemeClr val="tx1"/>
                </a:solidFill>
                <a:latin typeface="Arial" charset="0"/>
                <a:cs typeface="Arial" charset="0"/>
                <a:sym typeface="System Font Regular" charset="0"/>
              </a:rPr>
              <a:t>you had a very dirty shoe !</a:t>
            </a:r>
          </a:p>
          <a:p>
            <a:pPr algn="ctr" eaLnBrk="1" hangingPunct="1"/>
            <a:endParaRPr lang="en-US">
              <a:solidFill>
                <a:schemeClr val="tx1"/>
              </a:solidFill>
              <a:latin typeface="Arial" charset="0"/>
              <a:cs typeface="Arial" charset="0"/>
              <a:sym typeface="System Font Regular" charset="0"/>
            </a:endParaRPr>
          </a:p>
          <a:p>
            <a:pPr algn="ctr" eaLnBrk="1" hangingPunct="1"/>
            <a:r>
              <a:rPr lang="en-US">
                <a:solidFill>
                  <a:schemeClr val="tx1"/>
                </a:solidFill>
                <a:latin typeface="Arial" charset="0"/>
                <a:cs typeface="Arial" charset="0"/>
                <a:sym typeface="System Font Regular" charset="0"/>
              </a:rPr>
              <a:t>You walked to school with me,</a:t>
            </a:r>
          </a:p>
          <a:p>
            <a:pPr algn="ctr" eaLnBrk="1" hangingPunct="1"/>
            <a:r>
              <a:rPr lang="en-US">
                <a:solidFill>
                  <a:schemeClr val="tx1"/>
                </a:solidFill>
                <a:latin typeface="Arial" charset="0"/>
                <a:cs typeface="Arial" charset="0"/>
                <a:sym typeface="System Font Regular" charset="0"/>
              </a:rPr>
              <a:t>stepped in mud with me,</a:t>
            </a:r>
          </a:p>
          <a:p>
            <a:pPr algn="ctr" eaLnBrk="1" hangingPunct="1"/>
            <a:r>
              <a:rPr lang="en-US">
                <a:solidFill>
                  <a:schemeClr val="tx1"/>
                </a:solidFill>
                <a:latin typeface="Arial" charset="0"/>
                <a:cs typeface="Arial" charset="0"/>
                <a:sym typeface="System Font Regular" charset="0"/>
              </a:rPr>
              <a:t>and walked all the way home with me.</a:t>
            </a:r>
          </a:p>
          <a:p>
            <a:pPr algn="ctr" eaLnBrk="1" hangingPunct="1"/>
            <a:endParaRPr lang="en-US">
              <a:solidFill>
                <a:schemeClr val="tx1"/>
              </a:solidFill>
              <a:latin typeface="Arial" charset="0"/>
              <a:cs typeface="Arial" charset="0"/>
              <a:sym typeface="System Font Regular" charset="0"/>
            </a:endParaRPr>
          </a:p>
          <a:p>
            <a:pPr algn="ctr" eaLnBrk="1" hangingPunct="1"/>
            <a:r>
              <a:rPr lang="en-US">
                <a:solidFill>
                  <a:srgbClr val="D90B00"/>
                </a:solidFill>
                <a:latin typeface="Arial" charset="0"/>
                <a:cs typeface="Arial" charset="0"/>
                <a:sym typeface="System Font Regular" charset="0"/>
              </a:rPr>
              <a:t>When your mother saw me,</a:t>
            </a:r>
          </a:p>
          <a:p>
            <a:pPr algn="ctr" eaLnBrk="1" hangingPunct="1"/>
            <a:r>
              <a:rPr lang="en-US">
                <a:solidFill>
                  <a:srgbClr val="D90B00"/>
                </a:solidFill>
                <a:latin typeface="Arial" charset="0"/>
                <a:cs typeface="Arial" charset="0"/>
                <a:sym typeface="System Font Regular" charset="0"/>
              </a:rPr>
              <a:t>she said to you..</a:t>
            </a:r>
          </a:p>
          <a:p>
            <a:pPr algn="ctr" eaLnBrk="1" hangingPunct="1"/>
            <a:r>
              <a:rPr lang="en-US">
                <a:solidFill>
                  <a:srgbClr val="D90B00"/>
                </a:solidFill>
                <a:latin typeface="Arial" charset="0"/>
                <a:cs typeface="Arial" charset="0"/>
                <a:sym typeface="System Font Regular" charset="0"/>
              </a:rPr>
              <a:t>“Why Tommy... theres gum on your shoe!”</a:t>
            </a:r>
          </a:p>
        </p:txBody>
      </p:sp>
      <p:pic>
        <p:nvPicPr>
          <p:cNvPr id="808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400" y="3848100"/>
            <a:ext cx="29845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09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5500" y="3581400"/>
            <a:ext cx="14605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090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3" name="Group 1"/>
          <p:cNvGraphicFramePr>
            <a:graphicFrameLocks noGrp="1"/>
          </p:cNvGraphicFramePr>
          <p:nvPr/>
        </p:nvGraphicFramePr>
        <p:xfrm>
          <a:off x="3060700" y="2324100"/>
          <a:ext cx="7505700" cy="2184400"/>
        </p:xfrm>
        <a:graphic>
          <a:graphicData uri="http://schemas.openxmlformats.org/drawingml/2006/table">
            <a:tbl>
              <a:tblPr/>
              <a:tblGrid>
                <a:gridCol w="1876425">
                  <a:extLst>
                    <a:ext uri="{9D8B030D-6E8A-4147-A177-3AD203B41FA5}">
                      <a16:colId xmlns:a16="http://schemas.microsoft.com/office/drawing/2014/main" val="20000"/>
                    </a:ext>
                  </a:extLst>
                </a:gridCol>
                <a:gridCol w="1876425">
                  <a:extLst>
                    <a:ext uri="{9D8B030D-6E8A-4147-A177-3AD203B41FA5}">
                      <a16:colId xmlns:a16="http://schemas.microsoft.com/office/drawing/2014/main" val="20001"/>
                    </a:ext>
                  </a:extLst>
                </a:gridCol>
                <a:gridCol w="1876425">
                  <a:extLst>
                    <a:ext uri="{9D8B030D-6E8A-4147-A177-3AD203B41FA5}">
                      <a16:colId xmlns:a16="http://schemas.microsoft.com/office/drawing/2014/main" val="20002"/>
                    </a:ext>
                  </a:extLst>
                </a:gridCol>
                <a:gridCol w="1876425">
                  <a:extLst>
                    <a:ext uri="{9D8B030D-6E8A-4147-A177-3AD203B41FA5}">
                      <a16:colId xmlns:a16="http://schemas.microsoft.com/office/drawing/2014/main" val="20003"/>
                    </a:ext>
                  </a:extLst>
                </a:gridCol>
              </a:tblGrid>
              <a:tr h="2184400">
                <a:tc>
                  <a:txBody>
                    <a:bodyPr/>
                    <a:lstStyle/>
                    <a:p>
                      <a:pPr marL="0" marR="0" lvl="0" indent="0" algn="l" defTabSz="914400" rtl="0" eaLnBrk="1" fontAlgn="base" latinLnBrk="0" hangingPunct="1">
                        <a:lnSpc>
                          <a:spcPct val="100000"/>
                        </a:lnSpc>
                        <a:spcBef>
                          <a:spcPct val="0"/>
                        </a:spcBef>
                        <a:spcAft>
                          <a:spcPct val="0"/>
                        </a:spcAft>
                        <a:buClrTx/>
                        <a:buSzPct val="155000"/>
                        <a:buFontTx/>
                        <a:buNone/>
                        <a:tabLst/>
                      </a:pPr>
                      <a:r>
                        <a:rPr kumimoji="0" lang="en-US" sz="1200" b="0" i="0" u="none" strike="noStrike" cap="none" normalizeH="0" baseline="0">
                          <a:ln>
                            <a:noFill/>
                          </a:ln>
                          <a:solidFill>
                            <a:srgbClr val="000000"/>
                          </a:solidFill>
                          <a:effectLst/>
                          <a:latin typeface="Helvetica" charset="0"/>
                          <a:ea typeface="Songti SC Regular" charset="0"/>
                          <a:cs typeface="Helvetica" charset="0"/>
                          <a:sym typeface="Helvetica" charset="0"/>
                        </a:rPr>
                        <a:t>1</a:t>
                      </a:r>
                    </a:p>
                  </a:txBody>
                  <a:tcPr marL="63500" marR="63500" marT="63500" marB="635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Pct val="155000"/>
                        <a:buFontTx/>
                        <a:buNone/>
                        <a:tabLst/>
                      </a:pPr>
                      <a:r>
                        <a:rPr kumimoji="0" lang="en-US" sz="1200" b="0" i="0" u="none" strike="noStrike" cap="none" normalizeH="0" baseline="0">
                          <a:ln>
                            <a:noFill/>
                          </a:ln>
                          <a:solidFill>
                            <a:srgbClr val="000000"/>
                          </a:solidFill>
                          <a:effectLst/>
                          <a:latin typeface="Helvetica" charset="0"/>
                          <a:ea typeface="Songti SC Regular" charset="0"/>
                          <a:cs typeface="Helvetica" charset="0"/>
                          <a:sym typeface="Helvetica" charset="0"/>
                        </a:rPr>
                        <a:t>2</a:t>
                      </a:r>
                    </a:p>
                  </a:txBody>
                  <a:tcPr marL="63500" marR="63500" marT="63500" marB="635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Pct val="155000"/>
                        <a:buFontTx/>
                        <a:buNone/>
                        <a:tabLst/>
                      </a:pPr>
                      <a:r>
                        <a:rPr kumimoji="0" lang="en-US" sz="1200" b="0" i="0" u="none" strike="noStrike" cap="none" normalizeH="0" baseline="0">
                          <a:ln>
                            <a:noFill/>
                          </a:ln>
                          <a:solidFill>
                            <a:srgbClr val="000000"/>
                          </a:solidFill>
                          <a:effectLst/>
                          <a:latin typeface="Helvetica" charset="0"/>
                          <a:ea typeface="Songti SC Regular" charset="0"/>
                          <a:cs typeface="Helvetica" charset="0"/>
                          <a:sym typeface="Helvetica" charset="0"/>
                        </a:rPr>
                        <a:t>3</a:t>
                      </a:r>
                    </a:p>
                  </a:txBody>
                  <a:tcPr marL="63500" marR="63500" marT="63500" marB="635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Pct val="155000"/>
                        <a:buFontTx/>
                        <a:buNone/>
                        <a:tabLst/>
                      </a:pPr>
                      <a:endParaRPr kumimoji="0" lang="en-US" sz="1200" b="0" i="0" u="none" strike="noStrike" cap="none" normalizeH="0" baseline="0">
                        <a:ln>
                          <a:noFill/>
                        </a:ln>
                        <a:solidFill>
                          <a:srgbClr val="000000"/>
                        </a:solidFill>
                        <a:effectLst/>
                        <a:latin typeface="Helvetica" charset="0"/>
                        <a:ea typeface="Songti SC Regular" charset="0"/>
                        <a:cs typeface="PingFang SC Regular" charset="0"/>
                        <a:sym typeface="Helvetica" charset="0"/>
                      </a:endParaRPr>
                    </a:p>
                  </a:txBody>
                  <a:tcPr marL="63500" marR="63500" marT="63500" marB="635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0"/>
                  </a:ext>
                </a:extLst>
              </a:tr>
            </a:tbl>
          </a:graphicData>
        </a:graphic>
      </p:graphicFrame>
      <p:sp>
        <p:nvSpPr>
          <p:cNvPr id="81933" name="Rectangle 19"/>
          <p:cNvSpPr>
            <a:spLocks/>
          </p:cNvSpPr>
          <p:nvPr/>
        </p:nvSpPr>
        <p:spPr bwMode="auto">
          <a:xfrm>
            <a:off x="1193800" y="3873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 Homework !  </a:t>
            </a:r>
          </a:p>
        </p:txBody>
      </p:sp>
      <p:sp>
        <p:nvSpPr>
          <p:cNvPr id="81934" name="Rectangle 20"/>
          <p:cNvSpPr>
            <a:spLocks/>
          </p:cNvSpPr>
          <p:nvPr/>
        </p:nvSpPr>
        <p:spPr bwMode="auto">
          <a:xfrm>
            <a:off x="1752600" y="1504950"/>
            <a:ext cx="1061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r>
              <a:rPr lang="en-US" sz="2400">
                <a:solidFill>
                  <a:schemeClr val="tx1"/>
                </a:solidFill>
                <a:latin typeface="System Font Regular" charset="0"/>
                <a:cs typeface="System Font Regular" charset="0"/>
                <a:sym typeface="System Font Regular" charset="0"/>
              </a:rPr>
              <a:t>Draw three (3) pictures of what happened </a:t>
            </a:r>
            <a:r>
              <a:rPr lang="en-US" sz="2400">
                <a:solidFill>
                  <a:srgbClr val="D90B00"/>
                </a:solidFill>
                <a:latin typeface="System Font Bold" charset="0"/>
                <a:cs typeface="System Font Bold" charset="0"/>
                <a:sym typeface="System Font Bold" charset="0"/>
              </a:rPr>
              <a:t>before</a:t>
            </a:r>
            <a:r>
              <a:rPr lang="en-US" sz="2400">
                <a:solidFill>
                  <a:schemeClr val="tx1"/>
                </a:solidFill>
                <a:latin typeface="System Font Regular" charset="0"/>
                <a:cs typeface="System Font Regular" charset="0"/>
                <a:sym typeface="System Font Regular" charset="0"/>
              </a:rPr>
              <a:t> Tommy stepped on the </a:t>
            </a:r>
            <a:r>
              <a:rPr lang="en-US" sz="2400">
                <a:solidFill>
                  <a:srgbClr val="C632FD"/>
                </a:solidFill>
                <a:latin typeface="System Font Regular" charset="0"/>
                <a:cs typeface="System Font Regular" charset="0"/>
                <a:sym typeface="System Font Regular" charset="0"/>
              </a:rPr>
              <a:t>gum</a:t>
            </a:r>
            <a:r>
              <a:rPr lang="en-US" sz="2400">
                <a:solidFill>
                  <a:schemeClr val="tx1"/>
                </a:solidFill>
                <a:latin typeface="System Font Regular" charset="0"/>
                <a:cs typeface="System Font Regular" charset="0"/>
                <a:sym typeface="System Font Regular" charset="0"/>
              </a:rPr>
              <a:t> !</a:t>
            </a:r>
          </a:p>
        </p:txBody>
      </p:sp>
      <p:pic>
        <p:nvPicPr>
          <p:cNvPr id="81935" name="Picture 2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91575" y="2557463"/>
            <a:ext cx="1663700"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1936"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51900" y="3797300"/>
            <a:ext cx="1552575"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37" name="Rectangle 23"/>
          <p:cNvSpPr>
            <a:spLocks/>
          </p:cNvSpPr>
          <p:nvPr/>
        </p:nvSpPr>
        <p:spPr bwMode="auto">
          <a:xfrm>
            <a:off x="3084513" y="5648325"/>
            <a:ext cx="7581900" cy="235585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pPr eaLnBrk="1" hangingPunct="1"/>
            <a:r>
              <a:rPr lang="en-US" sz="1600">
                <a:solidFill>
                  <a:schemeClr val="tx1"/>
                </a:solidFill>
                <a:latin typeface="System Font Regular" charset="0"/>
                <a:cs typeface="System Font Regular" charset="0"/>
                <a:sym typeface="System Font Regular" charset="0"/>
              </a:rPr>
              <a:t>Write about </a:t>
            </a:r>
            <a:r>
              <a:rPr lang="en-US" sz="1600">
                <a:solidFill>
                  <a:schemeClr val="tx1"/>
                </a:solidFill>
                <a:latin typeface="System Font Bold" charset="0"/>
                <a:cs typeface="System Font Bold" charset="0"/>
                <a:sym typeface="System Font Bold" charset="0"/>
              </a:rPr>
              <a:t>what</a:t>
            </a:r>
            <a:r>
              <a:rPr lang="en-US" sz="1600">
                <a:solidFill>
                  <a:schemeClr val="tx1"/>
                </a:solidFill>
                <a:latin typeface="System Font Regular" charset="0"/>
                <a:cs typeface="System Font Regular" charset="0"/>
                <a:sym typeface="System Font Regular" charset="0"/>
              </a:rPr>
              <a:t> happened in </a:t>
            </a:r>
            <a:r>
              <a:rPr lang="en-US" sz="1600">
                <a:solidFill>
                  <a:schemeClr val="tx1"/>
                </a:solidFill>
                <a:latin typeface="System Font Bold" charset="0"/>
                <a:cs typeface="System Font Bold" charset="0"/>
                <a:sym typeface="System Font Bold" charset="0"/>
              </a:rPr>
              <a:t>each</a:t>
            </a:r>
            <a:r>
              <a:rPr lang="en-US" sz="1600">
                <a:solidFill>
                  <a:schemeClr val="tx1"/>
                </a:solidFill>
                <a:latin typeface="System Font Regular" charset="0"/>
                <a:cs typeface="System Font Regular" charset="0"/>
                <a:sym typeface="System Font Regular" charset="0"/>
              </a:rPr>
              <a:t> picture </a:t>
            </a:r>
          </a:p>
          <a:p>
            <a:pPr eaLnBrk="1" hangingPunct="1"/>
            <a:endParaRPr lang="en-US" sz="1600">
              <a:solidFill>
                <a:schemeClr val="tx1"/>
              </a:solidFill>
              <a:latin typeface="System Font Regular" charset="0"/>
              <a:cs typeface="System Font Regular" charset="0"/>
              <a:sym typeface="System Font Regular" charset="0"/>
            </a:endParaRPr>
          </a:p>
          <a:p>
            <a:pPr eaLnBrk="1" hangingPunct="1">
              <a:buFontTx/>
              <a:buAutoNum type="arabicPeriod"/>
            </a:pPr>
            <a:r>
              <a:rPr lang="en-US" sz="1600">
                <a:solidFill>
                  <a:schemeClr val="tx1"/>
                </a:solidFill>
                <a:latin typeface="System Font Regular" charset="0"/>
                <a:cs typeface="System Font Regular" charset="0"/>
                <a:sym typeface="System Font Regular" charset="0"/>
              </a:rPr>
              <a:t>____________________________________________________________________________________________________________________________________________________</a:t>
            </a:r>
          </a:p>
          <a:p>
            <a:pPr eaLnBrk="1" hangingPunct="1">
              <a:buFontTx/>
              <a:buAutoNum type="arabicPeriod"/>
            </a:pPr>
            <a:r>
              <a:rPr lang="en-US" sz="1600">
                <a:solidFill>
                  <a:schemeClr val="tx1"/>
                </a:solidFill>
                <a:latin typeface="System Font Regular" charset="0"/>
                <a:cs typeface="System Font Regular" charset="0"/>
                <a:sym typeface="System Font Regular" charset="0"/>
              </a:rPr>
              <a:t>____________________________________________________________________________________________________________________________________________________</a:t>
            </a:r>
          </a:p>
          <a:p>
            <a:pPr eaLnBrk="1" hangingPunct="1">
              <a:buFontTx/>
              <a:buAutoNum type="arabicPeriod"/>
            </a:pPr>
            <a:r>
              <a:rPr lang="en-US" sz="1600">
                <a:solidFill>
                  <a:schemeClr val="tx1"/>
                </a:solidFill>
                <a:latin typeface="System Font Regular" charset="0"/>
                <a:cs typeface="System Font Regular" charset="0"/>
                <a:sym typeface="System Font Regular" charset="0"/>
              </a:rPr>
              <a:t>____________________________________________________________________________________________________________________________________________________</a:t>
            </a:r>
          </a:p>
        </p:txBody>
      </p:sp>
      <p:pic>
        <p:nvPicPr>
          <p:cNvPr id="81938" name="Picture 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Group 1"/>
          <p:cNvGraphicFramePr>
            <a:graphicFrameLocks noGrp="1"/>
          </p:cNvGraphicFramePr>
          <p:nvPr/>
        </p:nvGraphicFramePr>
        <p:xfrm>
          <a:off x="2743200" y="6959600"/>
          <a:ext cx="7505700" cy="2184400"/>
        </p:xfrm>
        <a:graphic>
          <a:graphicData uri="http://schemas.openxmlformats.org/drawingml/2006/table">
            <a:tbl>
              <a:tblPr/>
              <a:tblGrid>
                <a:gridCol w="1876425">
                  <a:extLst>
                    <a:ext uri="{9D8B030D-6E8A-4147-A177-3AD203B41FA5}">
                      <a16:colId xmlns:a16="http://schemas.microsoft.com/office/drawing/2014/main" val="20000"/>
                    </a:ext>
                  </a:extLst>
                </a:gridCol>
                <a:gridCol w="1876425">
                  <a:extLst>
                    <a:ext uri="{9D8B030D-6E8A-4147-A177-3AD203B41FA5}">
                      <a16:colId xmlns:a16="http://schemas.microsoft.com/office/drawing/2014/main" val="20001"/>
                    </a:ext>
                  </a:extLst>
                </a:gridCol>
                <a:gridCol w="1876425">
                  <a:extLst>
                    <a:ext uri="{9D8B030D-6E8A-4147-A177-3AD203B41FA5}">
                      <a16:colId xmlns:a16="http://schemas.microsoft.com/office/drawing/2014/main" val="20002"/>
                    </a:ext>
                  </a:extLst>
                </a:gridCol>
                <a:gridCol w="1876425">
                  <a:extLst>
                    <a:ext uri="{9D8B030D-6E8A-4147-A177-3AD203B41FA5}">
                      <a16:colId xmlns:a16="http://schemas.microsoft.com/office/drawing/2014/main" val="20003"/>
                    </a:ext>
                  </a:extLst>
                </a:gridCol>
              </a:tblGrid>
              <a:tr h="2184400">
                <a:tc>
                  <a:txBody>
                    <a:bodyPr/>
                    <a:lstStyle/>
                    <a:p>
                      <a:pPr marL="0" marR="0" lvl="0" indent="0" algn="l" defTabSz="914400" rtl="0" eaLnBrk="1" fontAlgn="base" latinLnBrk="0" hangingPunct="1">
                        <a:lnSpc>
                          <a:spcPct val="100000"/>
                        </a:lnSpc>
                        <a:spcBef>
                          <a:spcPct val="0"/>
                        </a:spcBef>
                        <a:spcAft>
                          <a:spcPct val="0"/>
                        </a:spcAft>
                        <a:buClrTx/>
                        <a:buSzPct val="155000"/>
                        <a:buFontTx/>
                        <a:buNone/>
                        <a:tabLst/>
                      </a:pPr>
                      <a:r>
                        <a:rPr kumimoji="0" lang="en-US" sz="1200" b="0" i="0" u="none" strike="noStrike" cap="none" normalizeH="0" baseline="0">
                          <a:ln>
                            <a:noFill/>
                          </a:ln>
                          <a:solidFill>
                            <a:srgbClr val="000000"/>
                          </a:solidFill>
                          <a:effectLst/>
                          <a:latin typeface="Helvetica" charset="0"/>
                          <a:ea typeface="Songti SC Regular" charset="0"/>
                          <a:cs typeface="Helvetica" charset="0"/>
                          <a:sym typeface="Helvetica" charset="0"/>
                        </a:rPr>
                        <a:t>1</a:t>
                      </a:r>
                    </a:p>
                  </a:txBody>
                  <a:tcPr marL="63500" marR="63500" marT="63500" marB="635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Pct val="155000"/>
                        <a:buFontTx/>
                        <a:buNone/>
                        <a:tabLst/>
                      </a:pPr>
                      <a:r>
                        <a:rPr kumimoji="0" lang="en-US" sz="1200" b="0" i="0" u="none" strike="noStrike" cap="none" normalizeH="0" baseline="0">
                          <a:ln>
                            <a:noFill/>
                          </a:ln>
                          <a:solidFill>
                            <a:srgbClr val="000000"/>
                          </a:solidFill>
                          <a:effectLst/>
                          <a:latin typeface="Helvetica" charset="0"/>
                          <a:ea typeface="Songti SC Regular" charset="0"/>
                          <a:cs typeface="Helvetica" charset="0"/>
                          <a:sym typeface="Helvetica" charset="0"/>
                        </a:rPr>
                        <a:t>2</a:t>
                      </a:r>
                    </a:p>
                  </a:txBody>
                  <a:tcPr marL="63500" marR="63500" marT="63500" marB="635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Pct val="155000"/>
                        <a:buFontTx/>
                        <a:buNone/>
                        <a:tabLst/>
                      </a:pPr>
                      <a:r>
                        <a:rPr kumimoji="0" lang="en-US" sz="1200" b="0" i="0" u="none" strike="noStrike" cap="none" normalizeH="0" baseline="0">
                          <a:ln>
                            <a:noFill/>
                          </a:ln>
                          <a:solidFill>
                            <a:srgbClr val="000000"/>
                          </a:solidFill>
                          <a:effectLst/>
                          <a:latin typeface="Helvetica" charset="0"/>
                          <a:ea typeface="Songti SC Regular" charset="0"/>
                          <a:cs typeface="Helvetica" charset="0"/>
                          <a:sym typeface="Helvetica" charset="0"/>
                        </a:rPr>
                        <a:t>3</a:t>
                      </a:r>
                    </a:p>
                  </a:txBody>
                  <a:tcPr marL="63500" marR="63500" marT="63500" marB="635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Pct val="155000"/>
                        <a:buFontTx/>
                        <a:buNone/>
                        <a:tabLst/>
                      </a:pPr>
                      <a:endParaRPr kumimoji="0" lang="en-US" sz="1200" b="0" i="0" u="none" strike="noStrike" cap="none" normalizeH="0" baseline="0">
                        <a:ln>
                          <a:noFill/>
                        </a:ln>
                        <a:solidFill>
                          <a:srgbClr val="000000"/>
                        </a:solidFill>
                        <a:effectLst/>
                        <a:latin typeface="Helvetica" charset="0"/>
                        <a:ea typeface="Songti SC Regular" charset="0"/>
                        <a:cs typeface="PingFang SC Regular" charset="0"/>
                        <a:sym typeface="Helvetica" charset="0"/>
                      </a:endParaRPr>
                    </a:p>
                  </a:txBody>
                  <a:tcPr marL="63500" marR="63500" marT="63500" marB="635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0"/>
                  </a:ext>
                </a:extLst>
              </a:tr>
            </a:tbl>
          </a:graphicData>
        </a:graphic>
      </p:graphicFrame>
      <p:sp>
        <p:nvSpPr>
          <p:cNvPr id="82957" name="Rectangle 19"/>
          <p:cNvSpPr>
            <a:spLocks/>
          </p:cNvSpPr>
          <p:nvPr/>
        </p:nvSpPr>
        <p:spPr bwMode="auto">
          <a:xfrm>
            <a:off x="1193800" y="3873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Instructions !</a:t>
            </a:r>
          </a:p>
        </p:txBody>
      </p:sp>
      <p:pic>
        <p:nvPicPr>
          <p:cNvPr id="82958"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74075" y="7129463"/>
            <a:ext cx="1663700"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2959"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34400" y="8483600"/>
            <a:ext cx="1552575"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2960" name="Picture 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2961" name="Rectangle 20"/>
          <p:cNvSpPr>
            <a:spLocks/>
          </p:cNvSpPr>
          <p:nvPr/>
        </p:nvSpPr>
        <p:spPr bwMode="auto">
          <a:xfrm>
            <a:off x="1214438" y="2932113"/>
            <a:ext cx="1056322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r>
              <a:rPr lang="en-US" sz="2800">
                <a:solidFill>
                  <a:schemeClr val="tx1"/>
                </a:solidFill>
                <a:latin typeface="Arial" charset="0"/>
                <a:cs typeface="Arial" charset="0"/>
                <a:sym typeface="System Font Regular" charset="0"/>
              </a:rPr>
              <a:t>Take some time right now and draw three (3) pictures of what  happened </a:t>
            </a:r>
            <a:r>
              <a:rPr lang="en-US" sz="2800">
                <a:solidFill>
                  <a:srgbClr val="D90B00"/>
                </a:solidFill>
                <a:latin typeface="Arial" charset="0"/>
                <a:cs typeface="Arial" charset="0"/>
                <a:sym typeface="System Font Bold" charset="0"/>
              </a:rPr>
              <a:t>before</a:t>
            </a:r>
            <a:r>
              <a:rPr lang="en-US" sz="2800">
                <a:solidFill>
                  <a:schemeClr val="tx1"/>
                </a:solidFill>
                <a:latin typeface="Arial" charset="0"/>
                <a:cs typeface="Arial" charset="0"/>
                <a:sym typeface="System Font Regular" charset="0"/>
              </a:rPr>
              <a:t> Tommy stepped on the </a:t>
            </a:r>
            <a:r>
              <a:rPr lang="en-US" sz="2800">
                <a:solidFill>
                  <a:srgbClr val="C632FD"/>
                </a:solidFill>
                <a:latin typeface="Arial" charset="0"/>
                <a:cs typeface="Arial" charset="0"/>
                <a:sym typeface="System Font Regular" charset="0"/>
              </a:rPr>
              <a:t>gum</a:t>
            </a:r>
            <a:r>
              <a:rPr lang="en-US" sz="2800">
                <a:solidFill>
                  <a:schemeClr val="tx1"/>
                </a:solidFill>
                <a:latin typeface="Arial" charset="0"/>
                <a:cs typeface="Arial" charset="0"/>
                <a:sym typeface="System Font Regular" charset="0"/>
              </a:rPr>
              <a:t> !</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20150" y="58674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83970"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400">
                <a:cs typeface="Georgia" charset="0"/>
              </a:rPr>
              <a:t>What I just learned</a:t>
            </a:r>
          </a:p>
        </p:txBody>
      </p:sp>
      <p:sp>
        <p:nvSpPr>
          <p:cNvPr id="83971" name="Rectangle 3"/>
          <p:cNvSpPr>
            <a:spLocks/>
          </p:cNvSpPr>
          <p:nvPr/>
        </p:nvSpPr>
        <p:spPr bwMode="auto">
          <a:xfrm>
            <a:off x="1168400" y="2508250"/>
            <a:ext cx="119253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Char char="•"/>
            </a:pPr>
            <a:r>
              <a:rPr lang="en-US" sz="3000">
                <a:solidFill>
                  <a:srgbClr val="005A7C"/>
                </a:solidFill>
                <a:latin typeface="Century Gothic" charset="0"/>
                <a:cs typeface="Century Gothic" charset="0"/>
                <a:sym typeface="Century Gothic" charset="0"/>
              </a:rPr>
              <a:t>Portfolio</a:t>
            </a:r>
          </a:p>
          <a:p>
            <a:pPr eaLnBrk="1" hangingPunct="1">
              <a:spcBef>
                <a:spcPts val="2000"/>
              </a:spcBef>
              <a:buSzPct val="77000"/>
              <a:buFontTx/>
              <a:buChar char="•"/>
            </a:pPr>
            <a:r>
              <a:rPr lang="en-US" sz="3000">
                <a:solidFill>
                  <a:srgbClr val="005A7C"/>
                </a:solidFill>
                <a:latin typeface="Century Gothic" charset="0"/>
                <a:cs typeface="Century Gothic" charset="0"/>
                <a:sym typeface="Century Gothic" charset="0"/>
              </a:rPr>
              <a:t>Making connections between ourselves and the world</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8397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8397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65300" y="5257800"/>
            <a:ext cx="3784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p:txBody>
          <a:bodyPr/>
          <a:lstStyle/>
          <a:p>
            <a:pPr eaLnBrk="1" hangingPunct="1"/>
            <a:r>
              <a:rPr lang="en-US">
                <a:latin typeface="Marker Felt" charset="0"/>
                <a:ea typeface="Kaiti SC Regular" charset="0"/>
                <a:cs typeface="Kaiti SC Regular" charset="0"/>
              </a:rPr>
              <a:t>Today’s letters! -&gt; ‘</a:t>
            </a:r>
            <a:r>
              <a:rPr lang="en-US">
                <a:solidFill>
                  <a:srgbClr val="005A7C"/>
                </a:solidFill>
                <a:latin typeface="Century Gothic" charset="0"/>
                <a:ea typeface="Kaiti SC Regular" charset="0"/>
                <a:cs typeface="Century Gothic" charset="0"/>
                <a:sym typeface="Century Gothic" charset="0"/>
              </a:rPr>
              <a:t>LL’,’SS’,’BB’,’RR’, ‘GG</a:t>
            </a:r>
            <a:r>
              <a:rPr lang="en-US">
                <a:latin typeface="Marker Felt" charset="0"/>
                <a:ea typeface="Kaiti SC Regular" charset="0"/>
                <a:cs typeface="Kaiti SC Regular" charset="0"/>
              </a:rPr>
              <a:t>’</a:t>
            </a:r>
          </a:p>
        </p:txBody>
      </p:sp>
      <p:pic>
        <p:nvPicPr>
          <p:cNvPr id="860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601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1263" y="3036888"/>
            <a:ext cx="3044825" cy="303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0"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826500" y="2963863"/>
            <a:ext cx="3044825" cy="303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1"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7763" y="2963863"/>
            <a:ext cx="3044825" cy="303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2"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4088" y="5997575"/>
            <a:ext cx="3044825"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3"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75013" y="5997575"/>
            <a:ext cx="3044825"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4" name="Rectangle 2"/>
          <p:cNvSpPr>
            <a:spLocks noChangeArrowheads="1"/>
          </p:cNvSpPr>
          <p:nvPr/>
        </p:nvSpPr>
        <p:spPr bwMode="auto">
          <a:xfrm>
            <a:off x="2273300" y="4732338"/>
            <a:ext cx="809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a:solidFill>
                  <a:srgbClr val="005A7C"/>
                </a:solidFill>
                <a:latin typeface="Century Gothic" charset="0"/>
                <a:cs typeface="Century Gothic" charset="0"/>
                <a:sym typeface="Century Gothic" charset="0"/>
              </a:rPr>
              <a:t>LL</a:t>
            </a:r>
            <a:endParaRPr lang="en-US"/>
          </a:p>
        </p:txBody>
      </p:sp>
      <p:sp>
        <p:nvSpPr>
          <p:cNvPr id="86025" name="Rectangle 11"/>
          <p:cNvSpPr>
            <a:spLocks noChangeArrowheads="1"/>
          </p:cNvSpPr>
          <p:nvPr/>
        </p:nvSpPr>
        <p:spPr bwMode="auto">
          <a:xfrm>
            <a:off x="6138863" y="4732338"/>
            <a:ext cx="809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a:solidFill>
                  <a:srgbClr val="005A7C"/>
                </a:solidFill>
                <a:latin typeface="Century Gothic" charset="0"/>
                <a:cs typeface="Century Gothic" charset="0"/>
                <a:sym typeface="Century Gothic" charset="0"/>
              </a:rPr>
              <a:t>SS</a:t>
            </a:r>
            <a:endParaRPr lang="en-US"/>
          </a:p>
        </p:txBody>
      </p:sp>
      <p:sp>
        <p:nvSpPr>
          <p:cNvPr id="86026" name="Rectangle 12"/>
          <p:cNvSpPr>
            <a:spLocks noChangeArrowheads="1"/>
          </p:cNvSpPr>
          <p:nvPr/>
        </p:nvSpPr>
        <p:spPr bwMode="auto">
          <a:xfrm>
            <a:off x="9944100" y="4552950"/>
            <a:ext cx="809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a:solidFill>
                  <a:srgbClr val="005A7C"/>
                </a:solidFill>
                <a:latin typeface="Century Gothic" charset="0"/>
                <a:cs typeface="Century Gothic" charset="0"/>
                <a:sym typeface="Century Gothic" charset="0"/>
              </a:rPr>
              <a:t>BB</a:t>
            </a:r>
            <a:endParaRPr lang="en-US"/>
          </a:p>
        </p:txBody>
      </p:sp>
      <p:sp>
        <p:nvSpPr>
          <p:cNvPr id="86027" name="Rectangle 13"/>
          <p:cNvSpPr>
            <a:spLocks noChangeArrowheads="1"/>
          </p:cNvSpPr>
          <p:nvPr/>
        </p:nvSpPr>
        <p:spPr bwMode="auto">
          <a:xfrm>
            <a:off x="4392613" y="7685088"/>
            <a:ext cx="8096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a:solidFill>
                  <a:srgbClr val="005A7C"/>
                </a:solidFill>
                <a:latin typeface="Century Gothic" charset="0"/>
                <a:cs typeface="Century Gothic" charset="0"/>
                <a:sym typeface="Century Gothic" charset="0"/>
              </a:rPr>
              <a:t>RR</a:t>
            </a:r>
            <a:endParaRPr lang="en-US"/>
          </a:p>
        </p:txBody>
      </p:sp>
      <p:sp>
        <p:nvSpPr>
          <p:cNvPr id="86028" name="Rectangle 14"/>
          <p:cNvSpPr>
            <a:spLocks noChangeArrowheads="1"/>
          </p:cNvSpPr>
          <p:nvPr/>
        </p:nvSpPr>
        <p:spPr bwMode="auto">
          <a:xfrm>
            <a:off x="8166100" y="7685088"/>
            <a:ext cx="1320800"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a:solidFill>
                  <a:srgbClr val="005A7C"/>
                </a:solidFill>
                <a:latin typeface="Century Gothic" charset="0"/>
                <a:cs typeface="Century Gothic" charset="0"/>
                <a:sym typeface="Century Gothic" charset="0"/>
              </a:rPr>
              <a:t>GG</a:t>
            </a:r>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81075" y="6024563"/>
            <a:ext cx="2638425" cy="263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4"/>
          <p:cNvSpPr>
            <a:spLocks/>
          </p:cNvSpPr>
          <p:nvPr/>
        </p:nvSpPr>
        <p:spPr bwMode="auto">
          <a:xfrm>
            <a:off x="3117850" y="657225"/>
            <a:ext cx="80645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Match the picture with the word </a:t>
            </a:r>
          </a:p>
          <a:p>
            <a:pPr algn="ctr" eaLnBrk="1" hangingPunct="1">
              <a:spcBef>
                <a:spcPts val="2000"/>
              </a:spcBef>
            </a:pPr>
            <a:endParaRPr lang="en-US">
              <a:solidFill>
                <a:schemeClr val="tx1"/>
              </a:solidFill>
              <a:cs typeface="Georgia" charset="0"/>
            </a:endParaRPr>
          </a:p>
        </p:txBody>
      </p:sp>
      <p:sp>
        <p:nvSpPr>
          <p:cNvPr id="88067" name="Rectangle 6"/>
          <p:cNvSpPr>
            <a:spLocks/>
          </p:cNvSpPr>
          <p:nvPr/>
        </p:nvSpPr>
        <p:spPr bwMode="auto">
          <a:xfrm>
            <a:off x="8015288" y="3116263"/>
            <a:ext cx="2374900" cy="554037"/>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Ba</a:t>
            </a:r>
            <a:r>
              <a:rPr lang="en-US">
                <a:solidFill>
                  <a:srgbClr val="D90B00"/>
                </a:solidFill>
                <a:cs typeface="Georgia" charset="0"/>
              </a:rPr>
              <a:t>ll</a:t>
            </a:r>
            <a:r>
              <a:rPr lang="en-US">
                <a:solidFill>
                  <a:schemeClr val="tx1"/>
                </a:solidFill>
                <a:cs typeface="Georgia" charset="0"/>
              </a:rPr>
              <a:t>oon</a:t>
            </a:r>
          </a:p>
        </p:txBody>
      </p:sp>
      <p:pic>
        <p:nvPicPr>
          <p:cNvPr id="88068"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8413" y="2555875"/>
            <a:ext cx="206375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9" name="Rectangle 6"/>
          <p:cNvSpPr>
            <a:spLocks/>
          </p:cNvSpPr>
          <p:nvPr/>
        </p:nvSpPr>
        <p:spPr bwMode="auto">
          <a:xfrm>
            <a:off x="8015288" y="7065963"/>
            <a:ext cx="2374900" cy="554037"/>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Dre</a:t>
            </a:r>
            <a:r>
              <a:rPr lang="en-US">
                <a:solidFill>
                  <a:srgbClr val="D90B00"/>
                </a:solidFill>
                <a:cs typeface="Georgia" charset="0"/>
              </a:rPr>
              <a:t>ss</a:t>
            </a:r>
            <a:endParaRPr lang="en-US">
              <a:solidFill>
                <a:schemeClr val="tx1"/>
              </a:solidFill>
              <a:cs typeface="Georgia"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p:cNvSpPr>
          <p:nvPr/>
        </p:nvSpPr>
        <p:spPr bwMode="auto">
          <a:xfrm>
            <a:off x="3117850" y="657225"/>
            <a:ext cx="80645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Match the picture with the word </a:t>
            </a:r>
          </a:p>
          <a:p>
            <a:pPr algn="ctr" eaLnBrk="1" hangingPunct="1">
              <a:spcBef>
                <a:spcPts val="2000"/>
              </a:spcBef>
            </a:pPr>
            <a:endParaRPr lang="en-US">
              <a:solidFill>
                <a:schemeClr val="tx1"/>
              </a:solidFill>
              <a:cs typeface="Georgia" charset="0"/>
            </a:endParaRPr>
          </a:p>
        </p:txBody>
      </p:sp>
      <p:sp>
        <p:nvSpPr>
          <p:cNvPr id="89090" name="Rectangle 6"/>
          <p:cNvSpPr>
            <a:spLocks/>
          </p:cNvSpPr>
          <p:nvPr/>
        </p:nvSpPr>
        <p:spPr bwMode="auto">
          <a:xfrm>
            <a:off x="8015288" y="3116263"/>
            <a:ext cx="2374900" cy="554037"/>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Ra</a:t>
            </a:r>
            <a:r>
              <a:rPr lang="en-US">
                <a:solidFill>
                  <a:srgbClr val="D90B00"/>
                </a:solidFill>
                <a:cs typeface="Georgia" charset="0"/>
              </a:rPr>
              <a:t>bb</a:t>
            </a:r>
            <a:r>
              <a:rPr lang="en-US">
                <a:solidFill>
                  <a:schemeClr val="tx1"/>
                </a:solidFill>
                <a:cs typeface="Georgia" charset="0"/>
              </a:rPr>
              <a:t>it</a:t>
            </a:r>
          </a:p>
        </p:txBody>
      </p:sp>
      <p:sp>
        <p:nvSpPr>
          <p:cNvPr id="89091" name="Rectangle 6"/>
          <p:cNvSpPr>
            <a:spLocks/>
          </p:cNvSpPr>
          <p:nvPr/>
        </p:nvSpPr>
        <p:spPr bwMode="auto">
          <a:xfrm>
            <a:off x="8015288" y="7065963"/>
            <a:ext cx="2374900" cy="554037"/>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A</a:t>
            </a:r>
            <a:r>
              <a:rPr lang="en-US">
                <a:solidFill>
                  <a:srgbClr val="D90B00"/>
                </a:solidFill>
                <a:cs typeface="Georgia" charset="0"/>
              </a:rPr>
              <a:t>rr</a:t>
            </a:r>
            <a:r>
              <a:rPr lang="en-US">
                <a:solidFill>
                  <a:schemeClr val="tx1"/>
                </a:solidFill>
                <a:cs typeface="Georgia" charset="0"/>
              </a:rPr>
              <a:t>ow</a:t>
            </a:r>
          </a:p>
        </p:txBody>
      </p:sp>
      <p:pic>
        <p:nvPicPr>
          <p:cNvPr id="8909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73163" y="5856288"/>
            <a:ext cx="3235325"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25600" y="2122488"/>
            <a:ext cx="2984500" cy="263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4"/>
          <p:cNvSpPr>
            <a:spLocks/>
          </p:cNvSpPr>
          <p:nvPr/>
        </p:nvSpPr>
        <p:spPr bwMode="auto">
          <a:xfrm>
            <a:off x="3117850" y="657225"/>
            <a:ext cx="80645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Match the picture with the word </a:t>
            </a:r>
          </a:p>
          <a:p>
            <a:pPr algn="ctr" eaLnBrk="1" hangingPunct="1">
              <a:spcBef>
                <a:spcPts val="2000"/>
              </a:spcBef>
            </a:pPr>
            <a:endParaRPr lang="en-US">
              <a:solidFill>
                <a:schemeClr val="tx1"/>
              </a:solidFill>
              <a:cs typeface="Georgia" charset="0"/>
            </a:endParaRPr>
          </a:p>
        </p:txBody>
      </p:sp>
      <p:sp>
        <p:nvSpPr>
          <p:cNvPr id="90114" name="Rectangle 6"/>
          <p:cNvSpPr>
            <a:spLocks/>
          </p:cNvSpPr>
          <p:nvPr/>
        </p:nvSpPr>
        <p:spPr bwMode="auto">
          <a:xfrm>
            <a:off x="8015288" y="5210175"/>
            <a:ext cx="2374900" cy="554038"/>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Lu</a:t>
            </a:r>
            <a:r>
              <a:rPr lang="en-US">
                <a:solidFill>
                  <a:srgbClr val="D90B00"/>
                </a:solidFill>
                <a:cs typeface="Georgia" charset="0"/>
              </a:rPr>
              <a:t>gg</a:t>
            </a:r>
            <a:r>
              <a:rPr lang="en-US">
                <a:solidFill>
                  <a:schemeClr val="tx1"/>
                </a:solidFill>
                <a:cs typeface="Georgia" charset="0"/>
              </a:rPr>
              <a:t>age</a:t>
            </a:r>
          </a:p>
        </p:txBody>
      </p:sp>
      <p:pic>
        <p:nvPicPr>
          <p:cNvPr id="9011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5638" y="3419475"/>
            <a:ext cx="4924425" cy="413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213" y="7289800"/>
            <a:ext cx="4421187" cy="229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710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710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72600" y="5854700"/>
            <a:ext cx="3479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7108"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6550" y="2590800"/>
            <a:ext cx="305435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7109"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500" y="4799013"/>
            <a:ext cx="3352800" cy="2312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7110" name="Rectangle 6"/>
          <p:cNvSpPr>
            <a:spLocks/>
          </p:cNvSpPr>
          <p:nvPr/>
        </p:nvSpPr>
        <p:spPr bwMode="auto">
          <a:xfrm>
            <a:off x="977900" y="8382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pPr algn="ctr" eaLnBrk="1" hangingPunct="1"/>
            <a:r>
              <a:rPr lang="en-US" sz="6400">
                <a:solidFill>
                  <a:srgbClr val="FFEFCB"/>
                </a:solidFill>
                <a:latin typeface="ヒラギノ角ゴ Pro W6" charset="0"/>
                <a:ea typeface="ヒラギノ角ゴ Pro W6" charset="0"/>
                <a:cs typeface="ヒラギノ角ゴ Pro W6" charset="0"/>
                <a:sym typeface="ヒラギノ角ゴ Pro W6" charset="0"/>
              </a:rPr>
              <a:t>Adventures</a:t>
            </a:r>
          </a:p>
        </p:txBody>
      </p:sp>
      <p:pic>
        <p:nvPicPr>
          <p:cNvPr id="4711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664200"/>
            <a:ext cx="36385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7112"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7113"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58000" y="2914650"/>
            <a:ext cx="1879600" cy="229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7114" name="Picture 1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765550" y="5270500"/>
            <a:ext cx="21780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711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85825" y="3009900"/>
            <a:ext cx="4056063"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Rectangle 4"/>
          <p:cNvSpPr>
            <a:spLocks/>
          </p:cNvSpPr>
          <p:nvPr/>
        </p:nvSpPr>
        <p:spPr bwMode="auto">
          <a:xfrm>
            <a:off x="2325688" y="657225"/>
            <a:ext cx="9145587" cy="141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Write a sentence using the review word</a:t>
            </a:r>
          </a:p>
          <a:p>
            <a:pPr algn="ctr" eaLnBrk="1" hangingPunct="1">
              <a:spcBef>
                <a:spcPts val="2000"/>
              </a:spcBef>
            </a:pPr>
            <a:endParaRPr lang="en-US">
              <a:solidFill>
                <a:schemeClr val="tx1"/>
              </a:solidFill>
              <a:cs typeface="Georgia" charset="0"/>
            </a:endParaRPr>
          </a:p>
        </p:txBody>
      </p:sp>
      <p:sp>
        <p:nvSpPr>
          <p:cNvPr id="91139" name="Rectangle 6"/>
          <p:cNvSpPr>
            <a:spLocks/>
          </p:cNvSpPr>
          <p:nvPr/>
        </p:nvSpPr>
        <p:spPr bwMode="auto">
          <a:xfrm>
            <a:off x="5422900" y="3740150"/>
            <a:ext cx="6696075" cy="3324225"/>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p:cNvSpPr>
          <p:nvPr/>
        </p:nvSpPr>
        <p:spPr bwMode="auto">
          <a:xfrm>
            <a:off x="2325688" y="657225"/>
            <a:ext cx="9145587" cy="141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Write a sentence using the review word</a:t>
            </a:r>
          </a:p>
          <a:p>
            <a:pPr algn="ctr" eaLnBrk="1" hangingPunct="1">
              <a:spcBef>
                <a:spcPts val="2000"/>
              </a:spcBef>
            </a:pPr>
            <a:endParaRPr lang="en-US">
              <a:solidFill>
                <a:schemeClr val="tx1"/>
              </a:solidFill>
              <a:cs typeface="Georgia" charset="0"/>
            </a:endParaRPr>
          </a:p>
        </p:txBody>
      </p:sp>
      <p:sp>
        <p:nvSpPr>
          <p:cNvPr id="92162" name="Rectangle 6"/>
          <p:cNvSpPr>
            <a:spLocks/>
          </p:cNvSpPr>
          <p:nvPr/>
        </p:nvSpPr>
        <p:spPr bwMode="auto">
          <a:xfrm>
            <a:off x="5422900" y="3740150"/>
            <a:ext cx="6696075" cy="3324225"/>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p:txBody>
      </p:sp>
      <p:pic>
        <p:nvPicPr>
          <p:cNvPr id="9216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0700" y="3740150"/>
            <a:ext cx="417512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
          <p:cNvSpPr>
            <a:spLocks/>
          </p:cNvSpPr>
          <p:nvPr/>
        </p:nvSpPr>
        <p:spPr bwMode="auto">
          <a:xfrm>
            <a:off x="2325688" y="657225"/>
            <a:ext cx="9145587" cy="141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Write a sentence using the review word</a:t>
            </a:r>
          </a:p>
          <a:p>
            <a:pPr algn="ctr" eaLnBrk="1" hangingPunct="1">
              <a:spcBef>
                <a:spcPts val="2000"/>
              </a:spcBef>
            </a:pPr>
            <a:endParaRPr lang="en-US">
              <a:solidFill>
                <a:schemeClr val="tx1"/>
              </a:solidFill>
              <a:cs typeface="Georgia" charset="0"/>
            </a:endParaRPr>
          </a:p>
        </p:txBody>
      </p:sp>
      <p:sp>
        <p:nvSpPr>
          <p:cNvPr id="93186" name="Rectangle 6"/>
          <p:cNvSpPr>
            <a:spLocks/>
          </p:cNvSpPr>
          <p:nvPr/>
        </p:nvSpPr>
        <p:spPr bwMode="auto">
          <a:xfrm>
            <a:off x="5422900" y="3740150"/>
            <a:ext cx="6696075" cy="3324225"/>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p:txBody>
      </p:sp>
      <p:pic>
        <p:nvPicPr>
          <p:cNvPr id="93187"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8488" y="3076575"/>
            <a:ext cx="4268787" cy="377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p:cNvSpPr>
          <p:nvPr/>
        </p:nvSpPr>
        <p:spPr bwMode="auto">
          <a:xfrm>
            <a:off x="2325688" y="657225"/>
            <a:ext cx="9145587" cy="141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Write a sentence using the review word</a:t>
            </a:r>
          </a:p>
          <a:p>
            <a:pPr algn="ctr" eaLnBrk="1" hangingPunct="1">
              <a:spcBef>
                <a:spcPts val="2000"/>
              </a:spcBef>
            </a:pPr>
            <a:endParaRPr lang="en-US">
              <a:solidFill>
                <a:schemeClr val="tx1"/>
              </a:solidFill>
              <a:cs typeface="Georgia" charset="0"/>
            </a:endParaRPr>
          </a:p>
        </p:txBody>
      </p:sp>
      <p:sp>
        <p:nvSpPr>
          <p:cNvPr id="94210" name="Rectangle 6"/>
          <p:cNvSpPr>
            <a:spLocks/>
          </p:cNvSpPr>
          <p:nvPr/>
        </p:nvSpPr>
        <p:spPr bwMode="auto">
          <a:xfrm>
            <a:off x="5422900" y="3740150"/>
            <a:ext cx="6696075" cy="3324225"/>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p:txBody>
      </p:sp>
      <p:pic>
        <p:nvPicPr>
          <p:cNvPr id="9421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14388" y="3740150"/>
            <a:ext cx="3616325" cy="304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4"/>
          <p:cNvSpPr>
            <a:spLocks/>
          </p:cNvSpPr>
          <p:nvPr/>
        </p:nvSpPr>
        <p:spPr bwMode="auto">
          <a:xfrm>
            <a:off x="2325688" y="657225"/>
            <a:ext cx="9145587" cy="141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Write a sentence using the review word</a:t>
            </a:r>
          </a:p>
          <a:p>
            <a:pPr algn="ctr" eaLnBrk="1" hangingPunct="1">
              <a:spcBef>
                <a:spcPts val="2000"/>
              </a:spcBef>
            </a:pPr>
            <a:endParaRPr lang="en-US">
              <a:solidFill>
                <a:schemeClr val="tx1"/>
              </a:solidFill>
              <a:cs typeface="Georgia" charset="0"/>
            </a:endParaRPr>
          </a:p>
        </p:txBody>
      </p:sp>
      <p:sp>
        <p:nvSpPr>
          <p:cNvPr id="95234" name="Rectangle 6"/>
          <p:cNvSpPr>
            <a:spLocks/>
          </p:cNvSpPr>
          <p:nvPr/>
        </p:nvSpPr>
        <p:spPr bwMode="auto">
          <a:xfrm>
            <a:off x="5422900" y="3740150"/>
            <a:ext cx="6696075" cy="3324225"/>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a:p>
            <a:pPr algn="ctr" eaLnBrk="1" hangingPunct="1"/>
            <a:r>
              <a:rPr lang="en-US">
                <a:solidFill>
                  <a:schemeClr val="tx1"/>
                </a:solidFill>
                <a:cs typeface="Georgia" charset="0"/>
              </a:rPr>
              <a:t>___________________</a:t>
            </a:r>
          </a:p>
          <a:p>
            <a:pPr algn="ctr" eaLnBrk="1" hangingPunct="1"/>
            <a:endParaRPr lang="en-US">
              <a:solidFill>
                <a:schemeClr val="tx1"/>
              </a:solidFill>
              <a:cs typeface="Georgia" charset="0"/>
            </a:endParaRPr>
          </a:p>
        </p:txBody>
      </p:sp>
      <p:pic>
        <p:nvPicPr>
          <p:cNvPr id="9523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46188" y="3584575"/>
            <a:ext cx="3216275"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I just learned</a:t>
            </a:r>
          </a:p>
        </p:txBody>
      </p:sp>
      <p:sp>
        <p:nvSpPr>
          <p:cNvPr id="96258" name="Rectangle 2"/>
          <p:cNvSpPr>
            <a:spLocks/>
          </p:cNvSpPr>
          <p:nvPr/>
        </p:nvSpPr>
        <p:spPr bwMode="auto">
          <a:xfrm>
            <a:off x="977900" y="2241550"/>
            <a:ext cx="11925300"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Sounds of the letters ‘LL’,’SS’,’BB’,’RR’, ‘GG’</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625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9626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7900" y="2679700"/>
            <a:ext cx="8572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9626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5300" y="5257800"/>
            <a:ext cx="3784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96262" name="Picture 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820150" y="58674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New words I learned today</a:t>
            </a:r>
          </a:p>
        </p:txBody>
      </p:sp>
      <p:pic>
        <p:nvPicPr>
          <p:cNvPr id="9830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aphicFrame>
        <p:nvGraphicFramePr>
          <p:cNvPr id="96259" name="Group 3"/>
          <p:cNvGraphicFramePr>
            <a:graphicFrameLocks noGrp="1"/>
          </p:cNvGraphicFramePr>
          <p:nvPr/>
        </p:nvGraphicFramePr>
        <p:xfrm>
          <a:off x="2044700" y="2603500"/>
          <a:ext cx="8902700" cy="577215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9210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8318" name="Rectangle 20"/>
          <p:cNvSpPr>
            <a:spLocks/>
          </p:cNvSpPr>
          <p:nvPr/>
        </p:nvSpPr>
        <p:spPr bwMode="auto">
          <a:xfrm>
            <a:off x="7461250" y="4826000"/>
            <a:ext cx="20875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Space</a:t>
            </a:r>
          </a:p>
        </p:txBody>
      </p:sp>
      <p:pic>
        <p:nvPicPr>
          <p:cNvPr id="98319" name="Picture 2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973388" y="2674938"/>
            <a:ext cx="2447925" cy="205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20" name="Rectangle 20"/>
          <p:cNvSpPr>
            <a:spLocks/>
          </p:cNvSpPr>
          <p:nvPr/>
        </p:nvSpPr>
        <p:spPr bwMode="auto">
          <a:xfrm>
            <a:off x="2686050" y="4829175"/>
            <a:ext cx="2571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Luggage</a:t>
            </a:r>
          </a:p>
        </p:txBody>
      </p:sp>
      <p:sp>
        <p:nvSpPr>
          <p:cNvPr id="98321" name="Rectangle 20"/>
          <p:cNvSpPr>
            <a:spLocks/>
          </p:cNvSpPr>
          <p:nvPr/>
        </p:nvSpPr>
        <p:spPr bwMode="auto">
          <a:xfrm>
            <a:off x="2686050" y="7732713"/>
            <a:ext cx="23733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Portfolio</a:t>
            </a:r>
          </a:p>
        </p:txBody>
      </p:sp>
      <p:sp>
        <p:nvSpPr>
          <p:cNvPr id="98322" name="Rectangle 20"/>
          <p:cNvSpPr>
            <a:spLocks/>
          </p:cNvSpPr>
          <p:nvPr/>
        </p:nvSpPr>
        <p:spPr bwMode="auto">
          <a:xfrm>
            <a:off x="7461250" y="7610475"/>
            <a:ext cx="20462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Meow</a:t>
            </a:r>
          </a:p>
        </p:txBody>
      </p:sp>
      <p:pic>
        <p:nvPicPr>
          <p:cNvPr id="98323"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12100" y="2795588"/>
            <a:ext cx="1735138"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8324"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61726">
            <a:off x="3444875" y="5641975"/>
            <a:ext cx="1504950" cy="176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8325" name="Picture 28"/>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727950" y="5608638"/>
            <a:ext cx="1552575"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100354" name="Rectangle 2"/>
          <p:cNvSpPr>
            <a:spLocks/>
          </p:cNvSpPr>
          <p:nvPr/>
        </p:nvSpPr>
        <p:spPr bwMode="auto">
          <a:xfrm>
            <a:off x="977900" y="2241550"/>
            <a:ext cx="11925300"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Sounds of the letters ‘LL’,’SS’,’BB’,’RR’, ‘GG’</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10035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035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7900" y="2679700"/>
            <a:ext cx="8572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100357"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254250" y="4494213"/>
            <a:ext cx="3617913"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8" name="Picture 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510463" y="4276725"/>
            <a:ext cx="3217862"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102402" name="Rectangle 2"/>
          <p:cNvSpPr>
            <a:spLocks/>
          </p:cNvSpPr>
          <p:nvPr/>
        </p:nvSpPr>
        <p:spPr bwMode="auto">
          <a:xfrm>
            <a:off x="977900" y="2241550"/>
            <a:ext cx="11925300"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Making connections between ourselves and the world</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10240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2404"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7900" y="2679700"/>
            <a:ext cx="8572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102405"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02038" y="4481513"/>
            <a:ext cx="2124075" cy="293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406"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581900" y="4481513"/>
            <a:ext cx="2108200"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104450" name="Rectangle 2"/>
          <p:cNvSpPr>
            <a:spLocks/>
          </p:cNvSpPr>
          <p:nvPr/>
        </p:nvSpPr>
        <p:spPr bwMode="auto">
          <a:xfrm>
            <a:off x="977900" y="1131888"/>
            <a:ext cx="11925300"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Portfolio</a:t>
            </a:r>
          </a:p>
        </p:txBody>
      </p:sp>
      <p:pic>
        <p:nvPicPr>
          <p:cNvPr id="1044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4452"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7900" y="2324100"/>
            <a:ext cx="8572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104453"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61726">
            <a:off x="4437063" y="4092575"/>
            <a:ext cx="3511550" cy="412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20150" y="58674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49154"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400">
                <a:cs typeface="Georgia" charset="0"/>
              </a:rPr>
              <a:t>What will I learn today?</a:t>
            </a:r>
          </a:p>
        </p:txBody>
      </p:sp>
      <p:sp>
        <p:nvSpPr>
          <p:cNvPr id="49155" name="Rectangle 3"/>
          <p:cNvSpPr>
            <a:spLocks/>
          </p:cNvSpPr>
          <p:nvPr/>
        </p:nvSpPr>
        <p:spPr bwMode="auto">
          <a:xfrm>
            <a:off x="741363" y="2932113"/>
            <a:ext cx="11925300"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The sound of the letters ‘LL’,’SS’,’BB’,’RR’, ‘GG'</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Making connections between ourselves and the world</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Review Verbs</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Portfolio</a:t>
            </a:r>
          </a:p>
          <a:p>
            <a:pPr marL="863600" indent="-647700" eaLnBrk="1" hangingPunct="1">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4915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106498" name="Rectangle 2"/>
          <p:cNvSpPr>
            <a:spLocks/>
          </p:cNvSpPr>
          <p:nvPr/>
        </p:nvSpPr>
        <p:spPr bwMode="auto">
          <a:xfrm>
            <a:off x="977900" y="1131888"/>
            <a:ext cx="11925300"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Review Verbs</a:t>
            </a:r>
          </a:p>
        </p:txBody>
      </p:sp>
      <p:pic>
        <p:nvPicPr>
          <p:cNvPr id="1064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650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7900" y="2324100"/>
            <a:ext cx="8572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106501"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33750" y="3940175"/>
            <a:ext cx="6710363" cy="462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8546" name="Rectangle 2"/>
          <p:cNvSpPr>
            <a:spLocks/>
          </p:cNvSpPr>
          <p:nvPr/>
        </p:nvSpPr>
        <p:spPr bwMode="auto">
          <a:xfrm>
            <a:off x="1270000" y="1022350"/>
            <a:ext cx="117348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4800">
                <a:solidFill>
                  <a:schemeClr val="tx1"/>
                </a:solidFill>
                <a:cs typeface="Georgia" charset="0"/>
              </a:rPr>
              <a:t>Final Thoughts</a:t>
            </a:r>
          </a:p>
        </p:txBody>
      </p:sp>
      <p:sp>
        <p:nvSpPr>
          <p:cNvPr id="108547" name="Rectangle 3"/>
          <p:cNvSpPr>
            <a:spLocks/>
          </p:cNvSpPr>
          <p:nvPr/>
        </p:nvSpPr>
        <p:spPr bwMode="auto">
          <a:xfrm>
            <a:off x="647700" y="3498850"/>
            <a:ext cx="119253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Do you have any questions?</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Do you understand the handout?</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108548"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8549"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8550"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Before next class ... </a:t>
            </a:r>
          </a:p>
        </p:txBody>
      </p:sp>
      <p:sp>
        <p:nvSpPr>
          <p:cNvPr id="110594" name="Rectangle 2"/>
          <p:cNvSpPr>
            <a:spLocks/>
          </p:cNvSpPr>
          <p:nvPr/>
        </p:nvSpPr>
        <p:spPr bwMode="auto">
          <a:xfrm>
            <a:off x="977900" y="1631950"/>
            <a:ext cx="11925300" cy="610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Listen and read along with the ‘Cat goes to space’ book</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Complete the worksheet </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Practice writing new vocabulary words</a:t>
            </a:r>
          </a:p>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11059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1059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55800" y="6283325"/>
            <a:ext cx="9385300" cy="186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endParaRPr lang="en-US">
              <a:latin typeface="Marker Felt" charset="0"/>
              <a:ea typeface="Kaiti SC Regular" charset="0"/>
              <a:cs typeface="Kaiti SC Regular" charset="0"/>
            </a:endParaRPr>
          </a:p>
        </p:txBody>
      </p:sp>
      <p:sp>
        <p:nvSpPr>
          <p:cNvPr id="3" name="Content Placeholder 2"/>
          <p:cNvSpPr>
            <a:spLocks noGrp="1"/>
          </p:cNvSpPr>
          <p:nvPr>
            <p:ph idx="1"/>
          </p:nvPr>
        </p:nvSpPr>
        <p:spPr/>
        <p:txBody>
          <a:bodyPr/>
          <a:lstStyle/>
          <a:p>
            <a:pPr eaLnBrk="1" hangingPunct="1"/>
            <a:endParaRPr lang="en-US">
              <a:latin typeface="Georgia" charset="0"/>
              <a:ea typeface="Songti SC Regular" charset="0"/>
              <a:cs typeface="Songti SC Regular" charset="0"/>
            </a:endParaRPr>
          </a:p>
        </p:txBody>
      </p:sp>
      <p:pic>
        <p:nvPicPr>
          <p:cNvPr id="11571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75" y="269875"/>
            <a:ext cx="13020675" cy="813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p:cNvSpPr>
          <p:nvPr/>
        </p:nvSpPr>
        <p:spPr bwMode="auto">
          <a:xfrm>
            <a:off x="1155700" y="596900"/>
            <a:ext cx="407035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2"/>
              </a:buBlip>
            </a:pPr>
            <a:r>
              <a:rPr lang="en-US" sz="5400">
                <a:solidFill>
                  <a:schemeClr val="tx1"/>
                </a:solidFill>
                <a:cs typeface="Georgia" charset="0"/>
              </a:rPr>
              <a:t>The Planets</a:t>
            </a:r>
          </a:p>
        </p:txBody>
      </p:sp>
      <p:pic>
        <p:nvPicPr>
          <p:cNvPr id="1126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64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01800" y="3467100"/>
            <a:ext cx="9602788"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p:cNvSpPr>
          <p:nvPr/>
        </p:nvSpPr>
        <p:spPr bwMode="auto">
          <a:xfrm>
            <a:off x="1155700" y="596900"/>
            <a:ext cx="59039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2"/>
              </a:buBlip>
            </a:pPr>
            <a:r>
              <a:rPr lang="en-US" sz="5400">
                <a:solidFill>
                  <a:schemeClr val="tx1"/>
                </a:solidFill>
                <a:cs typeface="Georgia" charset="0"/>
              </a:rPr>
              <a:t>Exploring Planets</a:t>
            </a:r>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36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2800" y="2627313"/>
            <a:ext cx="11379200" cy="640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p:cNvSpPr>
          <p:nvPr/>
        </p:nvSpPr>
        <p:spPr bwMode="auto">
          <a:xfrm>
            <a:off x="1079500" y="584200"/>
            <a:ext cx="706596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2"/>
              </a:buBlip>
            </a:pPr>
            <a:r>
              <a:rPr lang="en-US" sz="5400">
                <a:solidFill>
                  <a:schemeClr val="tx1"/>
                </a:solidFill>
                <a:cs typeface="Georgia" charset="0"/>
              </a:rPr>
              <a:t>Parts of a Space Ship!</a:t>
            </a:r>
          </a:p>
        </p:txBody>
      </p:sp>
      <p:pic>
        <p:nvPicPr>
          <p:cNvPr id="1146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46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16900" y="711200"/>
            <a:ext cx="4241800" cy="832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469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800" y="3937000"/>
            <a:ext cx="7543800" cy="377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p:cNvSpPr>
          <p:nvPr/>
        </p:nvSpPr>
        <p:spPr bwMode="auto">
          <a:xfrm>
            <a:off x="1155700" y="596900"/>
            <a:ext cx="81153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3"/>
              </a:buBlip>
            </a:pPr>
            <a:r>
              <a:rPr lang="en-US" sz="5400">
                <a:solidFill>
                  <a:schemeClr val="tx1"/>
                </a:solidFill>
                <a:cs typeface="Georgia" charset="0"/>
              </a:rPr>
              <a:t>Let’s take a trip together!</a:t>
            </a:r>
          </a:p>
        </p:txBody>
      </p:sp>
      <p:sp>
        <p:nvSpPr>
          <p:cNvPr id="51202" name="Rectangle 2"/>
          <p:cNvSpPr>
            <a:spLocks/>
          </p:cNvSpPr>
          <p:nvPr/>
        </p:nvSpPr>
        <p:spPr bwMode="auto">
          <a:xfrm>
            <a:off x="3759200" y="3390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Where are we going today? </a:t>
            </a:r>
          </a:p>
          <a:p>
            <a:pPr algn="ctr" eaLnBrk="1" hangingPunct="1">
              <a:spcBef>
                <a:spcPts val="2000"/>
              </a:spcBef>
            </a:pPr>
            <a:endParaRPr lang="en-US">
              <a:solidFill>
                <a:schemeClr val="tx1"/>
              </a:solidFill>
              <a:cs typeface="Georgia" charset="0"/>
            </a:endParaRP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81500" y="4483100"/>
            <a:ext cx="4229100"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37338" y="4000500"/>
            <a:ext cx="5715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32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67700" y="7213600"/>
            <a:ext cx="246380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3251" name="Rectangle 3"/>
          <p:cNvSpPr>
            <a:spLocks/>
          </p:cNvSpPr>
          <p:nvPr/>
        </p:nvSpPr>
        <p:spPr bwMode="auto">
          <a:xfrm>
            <a:off x="1360488" y="749300"/>
            <a:ext cx="3346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We are going to </a:t>
            </a:r>
          </a:p>
        </p:txBody>
      </p:sp>
      <p:pic>
        <p:nvPicPr>
          <p:cNvPr id="532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800" y="3619500"/>
            <a:ext cx="1701800"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325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93925" y="3733800"/>
            <a:ext cx="34321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325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75200" y="227013"/>
            <a:ext cx="4432300" cy="257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3256"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6113" y="5408613"/>
            <a:ext cx="5334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3257"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60663" y="7327900"/>
            <a:ext cx="2293937" cy="223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0513" y="0"/>
            <a:ext cx="7672387"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12750"/>
            <a:ext cx="13003213" cy="898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32.xml.rels><?xml version="1.0" encoding="UTF-8" standalone="yes"?>
<Relationships xmlns="http://schemas.openxmlformats.org/package/2006/relationships"><Relationship Id="rId1" Type="http://schemas.openxmlformats.org/officeDocument/2006/relationships/image" Target="../media/image1.png"/></Relationships>
</file>

<file path=ppt/theme/_rels/theme33.xml.rels><?xml version="1.0" encoding="UTF-8" standalone="yes"?>
<Relationships xmlns="http://schemas.openxmlformats.org/package/2006/relationships"><Relationship Id="rId1" Type="http://schemas.openxmlformats.org/officeDocument/2006/relationships/image" Target="../media/image1.png"/></Relationships>
</file>

<file path=ppt/theme/_rels/theme34.xml.rels><?xml version="1.0" encoding="UTF-8" standalone="yes"?>
<Relationships xmlns="http://schemas.openxmlformats.org/package/2006/relationships"><Relationship Id="rId1" Type="http://schemas.openxmlformats.org/officeDocument/2006/relationships/image" Target="../media/image1.png"/></Relationships>
</file>

<file path=ppt/theme/_rels/theme35.xml.rels><?xml version="1.0" encoding="UTF-8" standalone="yes"?>
<Relationships xmlns="http://schemas.openxmlformats.org/package/2006/relationships"><Relationship Id="rId1" Type="http://schemas.openxmlformats.org/officeDocument/2006/relationships/image" Target="../media/image1.png"/></Relationships>
</file>

<file path=ppt/theme/_rels/theme36.xml.rels><?xml version="1.0" encoding="UTF-8" standalone="yes"?>
<Relationships xmlns="http://schemas.openxmlformats.org/package/2006/relationships"><Relationship Id="rId1" Type="http://schemas.openxmlformats.org/officeDocument/2006/relationships/image" Target="../media/image1.png"/></Relationships>
</file>

<file path=ppt/theme/_rels/theme37.xml.rels><?xml version="1.0" encoding="UTF-8" standalone="yes"?>
<Relationships xmlns="http://schemas.openxmlformats.org/package/2006/relationships"><Relationship Id="rId1" Type="http://schemas.openxmlformats.org/officeDocument/2006/relationships/image" Target="../media/image1.png"/></Relationships>
</file>

<file path=ppt/theme/_rels/theme38.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Photo - Vertic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Vertic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Title &amp; Bullets - Lef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Lef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Title &amp; Subtitle">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Title &amp; Subtitle">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Photo - Horizont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Horizont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Title &amp; Bullets - 2 Columns">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Title &amp; Bullets - 2 Columns">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 To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 Top">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Bullets">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Bullets">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Title - Top">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Title - Top">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Title - Center">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Title - Center">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Photo - Horizontal">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Photo - Horizontal">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Photo - Vertical">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Photo - Vertical">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Title, Bullets &amp; Photo">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Title, Bullets &amp; Photo">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Title &amp; Bullets - Left">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Title &amp; Bullets - Left">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Title &amp; Bullets - Right">
  <a:themeElements>
    <a:clrScheme name="">
      <a:dk1>
        <a:srgbClr val="422E1F"/>
      </a:dk1>
      <a:lt1>
        <a:srgbClr val="BDD1E0"/>
      </a:lt1>
      <a:dk2>
        <a:srgbClr val="000000"/>
      </a:dk2>
      <a:lt2>
        <a:srgbClr val="808080"/>
      </a:lt2>
      <a:accent1>
        <a:srgbClr val="BBE0E3"/>
      </a:accent1>
      <a:accent2>
        <a:srgbClr val="333399"/>
      </a:accent2>
      <a:accent3>
        <a:srgbClr val="DBE5ED"/>
      </a:accent3>
      <a:accent4>
        <a:srgbClr val="372619"/>
      </a:accent4>
      <a:accent5>
        <a:srgbClr val="DAEDEF"/>
      </a:accent5>
      <a:accent6>
        <a:srgbClr val="2D2D8A"/>
      </a:accent6>
      <a:hlink>
        <a:srgbClr val="009999"/>
      </a:hlink>
      <a:folHlink>
        <a:srgbClr val="99CC00"/>
      </a:folHlink>
    </a:clrScheme>
    <a:fontScheme name="Title &amp; Bullets - Right">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Title &amp; Bullets - Righ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Righ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amp; 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
      <a:dk1>
        <a:srgbClr val="422E1F"/>
      </a:dk1>
      <a:lt1>
        <a:srgbClr val="BDD1E0"/>
      </a:lt1>
      <a:dk2>
        <a:srgbClr val="000000"/>
      </a:dk2>
      <a:lt2>
        <a:srgbClr val="000000"/>
      </a:lt2>
      <a:accent1>
        <a:srgbClr val="FFFFFF"/>
      </a:accent1>
      <a:accent2>
        <a:srgbClr val="333399"/>
      </a:accent2>
      <a:accent3>
        <a:srgbClr val="DBE5ED"/>
      </a:accent3>
      <a:accent4>
        <a:srgbClr val="372619"/>
      </a:accent4>
      <a:accent5>
        <a:srgbClr val="FFFFFF"/>
      </a:accent5>
      <a:accent6>
        <a:srgbClr val="2D2D8A"/>
      </a:accent6>
      <a:hlink>
        <a:srgbClr val="009999"/>
      </a:hlink>
      <a:folHlink>
        <a:srgbClr val="99CC00"/>
      </a:folHlink>
    </a:clrScheme>
    <a:fontScheme name="Blank">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itle &amp; Bullets">
  <a:themeElements>
    <a:clrScheme name="">
      <a:dk1>
        <a:srgbClr val="422E1F"/>
      </a:dk1>
      <a:lt1>
        <a:srgbClr val="BDD1E0"/>
      </a:lt1>
      <a:dk2>
        <a:srgbClr val="000000"/>
      </a:dk2>
      <a:lt2>
        <a:srgbClr val="808080"/>
      </a:lt2>
      <a:accent1>
        <a:srgbClr val="FFFFFF"/>
      </a:accent1>
      <a:accent2>
        <a:srgbClr val="333399"/>
      </a:accent2>
      <a:accent3>
        <a:srgbClr val="DBE5ED"/>
      </a:accent3>
      <a:accent4>
        <a:srgbClr val="372619"/>
      </a:accent4>
      <a:accent5>
        <a:srgbClr val="FFFFFF"/>
      </a:accent5>
      <a:accent6>
        <a:srgbClr val="2D2D8A"/>
      </a:accent6>
      <a:hlink>
        <a:srgbClr val="009999"/>
      </a:hlink>
      <a:folHlink>
        <a:srgbClr val="99CC00"/>
      </a:folHlink>
    </a:clrScheme>
    <a:fontScheme name="Title &amp; Bullets">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itle - Center">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 Center">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hoto - 3 U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3 Up">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1557</TotalTime>
  <Pages>0</Pages>
  <Words>1453</Words>
  <Characters>0</Characters>
  <Application>Microsoft Office PowerPoint</Application>
  <PresentationFormat>Custom</PresentationFormat>
  <Lines>0</Lines>
  <Paragraphs>228</Paragraphs>
  <Slides>56</Slides>
  <Notes>19</Notes>
  <HiddenSlides>0</HiddenSlides>
  <MMClips>2</MMClips>
  <ScaleCrop>false</ScaleCrop>
  <HeadingPairs>
    <vt:vector size="6" baseType="variant">
      <vt:variant>
        <vt:lpstr>Fonts Used</vt:lpstr>
      </vt:variant>
      <vt:variant>
        <vt:i4>23</vt:i4>
      </vt:variant>
      <vt:variant>
        <vt:lpstr>Theme</vt:lpstr>
      </vt:variant>
      <vt:variant>
        <vt:i4>38</vt:i4>
      </vt:variant>
      <vt:variant>
        <vt:lpstr>Slide Titles</vt:lpstr>
      </vt:variant>
      <vt:variant>
        <vt:i4>56</vt:i4>
      </vt:variant>
    </vt:vector>
  </HeadingPairs>
  <TitlesOfParts>
    <vt:vector size="117" baseType="lpstr">
      <vt:lpstr>ＭＳ Ｐゴシック</vt:lpstr>
      <vt:lpstr>.PingFang SC Regular</vt:lpstr>
      <vt:lpstr>Al Bayan</vt:lpstr>
      <vt:lpstr>Arial</vt:lpstr>
      <vt:lpstr>Century Gothic</vt:lpstr>
      <vt:lpstr>Chalkboard</vt:lpstr>
      <vt:lpstr>Georgia</vt:lpstr>
      <vt:lpstr>Georgia Bold</vt:lpstr>
      <vt:lpstr>Georgia Italic</vt:lpstr>
      <vt:lpstr>Gill Sans</vt:lpstr>
      <vt:lpstr>Helvetica</vt:lpstr>
      <vt:lpstr>Kaiti SC Regular</vt:lpstr>
      <vt:lpstr>Lucida Grande</vt:lpstr>
      <vt:lpstr>Marker Felt</vt:lpstr>
      <vt:lpstr>Party LET</vt:lpstr>
      <vt:lpstr>PingFang SC Regular</vt:lpstr>
      <vt:lpstr>Savoye LET Plain:1.0</vt:lpstr>
      <vt:lpstr>Songti SC Light</vt:lpstr>
      <vt:lpstr>Songti SC Regular</vt:lpstr>
      <vt:lpstr>System Font Bold</vt:lpstr>
      <vt:lpstr>System Font Regular</vt:lpstr>
      <vt:lpstr>ヒラギノ角ゴ Pro W6</vt:lpstr>
      <vt:lpstr>ヒラギノ角ゴ Std W8</vt:lpstr>
      <vt:lpstr>Photo - Horizontal</vt:lpstr>
      <vt:lpstr>Title - Top</vt:lpstr>
      <vt:lpstr>Title - Top</vt:lpstr>
      <vt:lpstr>Title &amp; Bullets</vt:lpstr>
      <vt:lpstr>Blank</vt:lpstr>
      <vt:lpstr>Title &amp; Bullets</vt:lpstr>
      <vt:lpstr>Title &amp; Bullets</vt:lpstr>
      <vt:lpstr>Title - Center</vt:lpstr>
      <vt:lpstr>Photo - 3 Up</vt:lpstr>
      <vt:lpstr>Title &amp; Subtitle - Photo</vt:lpstr>
      <vt:lpstr>Bullets</vt:lpstr>
      <vt:lpstr>Photo - Vertical</vt:lpstr>
      <vt:lpstr>Title, Bullets &amp; Photo</vt:lpstr>
      <vt:lpstr>Title &amp; Subtitle</vt:lpstr>
      <vt:lpstr>Title - Center</vt:lpstr>
      <vt:lpstr>Title &amp; Bullets</vt:lpstr>
      <vt:lpstr>Blank</vt:lpstr>
      <vt:lpstr>Title - Top</vt:lpstr>
      <vt:lpstr>Title &amp; Bullets - Right</vt:lpstr>
      <vt:lpstr>Title &amp; Bullets - Left</vt:lpstr>
      <vt:lpstr>Title &amp; Bullets - 2 Column</vt:lpstr>
      <vt:lpstr>Title, Bullets &amp; Photo</vt:lpstr>
      <vt:lpstr>Photo - Vertical</vt:lpstr>
      <vt:lpstr>Bullets</vt:lpstr>
      <vt:lpstr>Title &amp; Bullets - Left</vt:lpstr>
      <vt:lpstr>Title &amp; Bullets - 2 Column</vt:lpstr>
      <vt:lpstr>Title &amp; Subtitle</vt:lpstr>
      <vt:lpstr>Photo - Horizontal</vt:lpstr>
      <vt:lpstr>Title &amp; Bullets - 2 Columns</vt:lpstr>
      <vt:lpstr>Bullets</vt:lpstr>
      <vt:lpstr>Title - Top</vt:lpstr>
      <vt:lpstr>Title - Center</vt:lpstr>
      <vt:lpstr>Photo - Horizontal</vt:lpstr>
      <vt:lpstr>Photo - Vertical</vt:lpstr>
      <vt:lpstr>Title, Bullets &amp; Photo</vt:lpstr>
      <vt:lpstr>Title &amp; Bullets - Left</vt:lpstr>
      <vt:lpstr>Title &amp; Bullets - Right</vt:lpstr>
      <vt:lpstr>Title &amp; Bullets -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want to go to Space?</vt:lpstr>
      <vt:lpstr>Do you want to go to Space?</vt:lpstr>
      <vt:lpstr>PowerPoint Presentation</vt:lpstr>
      <vt:lpstr>PowerPoint Presentation</vt:lpstr>
      <vt:lpstr>PowerPoint Presentation</vt:lpstr>
      <vt:lpstr>Verbs in Space !</vt:lpstr>
      <vt:lpstr>Verbs in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letters! -&gt; ‘LL’,’SS’,’BB’,’RR’, ‘GG’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Lakshmi Priya</cp:lastModifiedBy>
  <cp:revision>10</cp:revision>
  <dcterms:modified xsi:type="dcterms:W3CDTF">2018-06-15T16:55:45Z</dcterms:modified>
</cp:coreProperties>
</file>