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6" r:id="rId6"/>
    <p:sldMasterId id="2147483659" r:id="rId7"/>
    <p:sldMasterId id="2147483662" r:id="rId8"/>
    <p:sldMasterId id="2147483663" r:id="rId9"/>
    <p:sldMasterId id="2147483664" r:id="rId10"/>
    <p:sldMasterId id="2147483665" r:id="rId11"/>
    <p:sldMasterId id="2147483666" r:id="rId12"/>
    <p:sldMasterId id="2147483667" r:id="rId13"/>
    <p:sldMasterId id="2147483668" r:id="rId14"/>
    <p:sldMasterId id="2147483669" r:id="rId15"/>
    <p:sldMasterId id="2147483670" r:id="rId16"/>
    <p:sldMasterId id="2147483672" r:id="rId17"/>
    <p:sldMasterId id="2147483673" r:id="rId18"/>
    <p:sldMasterId id="2147483674" r:id="rId19"/>
    <p:sldMasterId id="2147483675" r:id="rId20"/>
    <p:sldMasterId id="2147483677" r:id="rId21"/>
    <p:sldMasterId id="2147483678" r:id="rId22"/>
    <p:sldMasterId id="2147483679" r:id="rId23"/>
    <p:sldMasterId id="2147483680" r:id="rId24"/>
    <p:sldMasterId id="2147483681" r:id="rId25"/>
    <p:sldMasterId id="2147483682" r:id="rId26"/>
    <p:sldMasterId id="2147483683" r:id="rId27"/>
    <p:sldMasterId id="2147483684" r:id="rId28"/>
    <p:sldMasterId id="2147483685" r:id="rId29"/>
    <p:sldMasterId id="2147483686" r:id="rId30"/>
    <p:sldMasterId id="2147483687" r:id="rId31"/>
    <p:sldMasterId id="2147483688" r:id="rId32"/>
  </p:sldMasterIdLst>
  <p:notesMasterIdLst>
    <p:notesMasterId r:id="rId93"/>
  </p:notesMasterIdLst>
  <p:sldIdLst>
    <p:sldId id="256" r:id="rId33"/>
    <p:sldId id="263" r:id="rId34"/>
    <p:sldId id="295" r:id="rId35"/>
    <p:sldId id="258" r:id="rId36"/>
    <p:sldId id="304" r:id="rId37"/>
    <p:sldId id="265" r:id="rId38"/>
    <p:sldId id="307" r:id="rId39"/>
    <p:sldId id="305" r:id="rId40"/>
    <p:sldId id="306" r:id="rId41"/>
    <p:sldId id="308" r:id="rId42"/>
    <p:sldId id="309" r:id="rId43"/>
    <p:sldId id="310" r:id="rId44"/>
    <p:sldId id="312" r:id="rId45"/>
    <p:sldId id="313" r:id="rId46"/>
    <p:sldId id="311" r:id="rId47"/>
    <p:sldId id="314" r:id="rId48"/>
    <p:sldId id="315" r:id="rId49"/>
    <p:sldId id="317" r:id="rId50"/>
    <p:sldId id="318" r:id="rId51"/>
    <p:sldId id="319" r:id="rId52"/>
    <p:sldId id="320" r:id="rId53"/>
    <p:sldId id="321" r:id="rId54"/>
    <p:sldId id="322" r:id="rId55"/>
    <p:sldId id="323" r:id="rId56"/>
    <p:sldId id="316" r:id="rId57"/>
    <p:sldId id="324" r:id="rId58"/>
    <p:sldId id="325" r:id="rId59"/>
    <p:sldId id="326" r:id="rId60"/>
    <p:sldId id="327" r:id="rId61"/>
    <p:sldId id="328" r:id="rId62"/>
    <p:sldId id="329" r:id="rId63"/>
    <p:sldId id="330" r:id="rId64"/>
    <p:sldId id="331" r:id="rId65"/>
    <p:sldId id="332" r:id="rId66"/>
    <p:sldId id="333" r:id="rId67"/>
    <p:sldId id="334" r:id="rId68"/>
    <p:sldId id="264" r:id="rId69"/>
    <p:sldId id="302" r:id="rId70"/>
    <p:sldId id="293" r:id="rId71"/>
    <p:sldId id="335" r:id="rId72"/>
    <p:sldId id="289" r:id="rId73"/>
    <p:sldId id="338" r:id="rId74"/>
    <p:sldId id="339" r:id="rId75"/>
    <p:sldId id="287" r:id="rId76"/>
    <p:sldId id="340" r:id="rId77"/>
    <p:sldId id="341" r:id="rId78"/>
    <p:sldId id="336" r:id="rId79"/>
    <p:sldId id="343" r:id="rId80"/>
    <p:sldId id="342" r:id="rId81"/>
    <p:sldId id="344" r:id="rId82"/>
    <p:sldId id="345" r:id="rId83"/>
    <p:sldId id="346" r:id="rId84"/>
    <p:sldId id="347" r:id="rId85"/>
    <p:sldId id="348" r:id="rId86"/>
    <p:sldId id="349" r:id="rId87"/>
    <p:sldId id="350" r:id="rId88"/>
    <p:sldId id="292" r:id="rId89"/>
    <p:sldId id="288" r:id="rId90"/>
    <p:sldId id="279" r:id="rId91"/>
    <p:sldId id="277" r:id="rId92"/>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296" y="-96"/>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 Target="slides/slide1.xml"/><Relationship Id="rId34" Type="http://schemas.openxmlformats.org/officeDocument/2006/relationships/slide" Target="slides/slide2.xml"/><Relationship Id="rId35" Type="http://schemas.openxmlformats.org/officeDocument/2006/relationships/slide" Target="slides/slide3.xml"/><Relationship Id="rId36" Type="http://schemas.openxmlformats.org/officeDocument/2006/relationships/slide" Target="slides/slide4.xml"/><Relationship Id="rId37" Type="http://schemas.openxmlformats.org/officeDocument/2006/relationships/slide" Target="slides/slide5.xml"/><Relationship Id="rId38" Type="http://schemas.openxmlformats.org/officeDocument/2006/relationships/slide" Target="slides/slide6.xml"/><Relationship Id="rId39" Type="http://schemas.openxmlformats.org/officeDocument/2006/relationships/slide" Target="slides/slide7.xml"/><Relationship Id="rId50" Type="http://schemas.openxmlformats.org/officeDocument/2006/relationships/slide" Target="slides/slide18.xml"/><Relationship Id="rId51" Type="http://schemas.openxmlformats.org/officeDocument/2006/relationships/slide" Target="slides/slide19.xml"/><Relationship Id="rId52" Type="http://schemas.openxmlformats.org/officeDocument/2006/relationships/slide" Target="slides/slide20.xml"/><Relationship Id="rId53" Type="http://schemas.openxmlformats.org/officeDocument/2006/relationships/slide" Target="slides/slide21.xml"/><Relationship Id="rId54" Type="http://schemas.openxmlformats.org/officeDocument/2006/relationships/slide" Target="slides/slide22.xml"/><Relationship Id="rId55" Type="http://schemas.openxmlformats.org/officeDocument/2006/relationships/slide" Target="slides/slide23.xml"/><Relationship Id="rId56" Type="http://schemas.openxmlformats.org/officeDocument/2006/relationships/slide" Target="slides/slide24.xml"/><Relationship Id="rId57" Type="http://schemas.openxmlformats.org/officeDocument/2006/relationships/slide" Target="slides/slide25.xml"/><Relationship Id="rId58" Type="http://schemas.openxmlformats.org/officeDocument/2006/relationships/slide" Target="slides/slide26.xml"/><Relationship Id="rId59" Type="http://schemas.openxmlformats.org/officeDocument/2006/relationships/slide" Target="slides/slide27.xml"/><Relationship Id="rId70" Type="http://schemas.openxmlformats.org/officeDocument/2006/relationships/slide" Target="slides/slide38.xml"/><Relationship Id="rId71" Type="http://schemas.openxmlformats.org/officeDocument/2006/relationships/slide" Target="slides/slide39.xml"/><Relationship Id="rId72" Type="http://schemas.openxmlformats.org/officeDocument/2006/relationships/slide" Target="slides/slide40.xml"/><Relationship Id="rId73" Type="http://schemas.openxmlformats.org/officeDocument/2006/relationships/slide" Target="slides/slide41.xml"/><Relationship Id="rId74" Type="http://schemas.openxmlformats.org/officeDocument/2006/relationships/slide" Target="slides/slide42.xml"/><Relationship Id="rId75" Type="http://schemas.openxmlformats.org/officeDocument/2006/relationships/slide" Target="slides/slide43.xml"/><Relationship Id="rId76" Type="http://schemas.openxmlformats.org/officeDocument/2006/relationships/slide" Target="slides/slide44.xml"/><Relationship Id="rId77" Type="http://schemas.openxmlformats.org/officeDocument/2006/relationships/slide" Target="slides/slide45.xml"/><Relationship Id="rId78" Type="http://schemas.openxmlformats.org/officeDocument/2006/relationships/slide" Target="slides/slide46.xml"/><Relationship Id="rId79" Type="http://schemas.openxmlformats.org/officeDocument/2006/relationships/slide" Target="slides/slide47.xml"/><Relationship Id="rId90" Type="http://schemas.openxmlformats.org/officeDocument/2006/relationships/slide" Target="slides/slide58.xml"/><Relationship Id="rId91" Type="http://schemas.openxmlformats.org/officeDocument/2006/relationships/slide" Target="slides/slide59.xml"/><Relationship Id="rId92" Type="http://schemas.openxmlformats.org/officeDocument/2006/relationships/slide" Target="slides/slide60.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8.xml"/><Relationship Id="rId41" Type="http://schemas.openxmlformats.org/officeDocument/2006/relationships/slide" Target="slides/slide9.xml"/><Relationship Id="rId42" Type="http://schemas.openxmlformats.org/officeDocument/2006/relationships/slide" Target="slides/slide10.xml"/><Relationship Id="rId43" Type="http://schemas.openxmlformats.org/officeDocument/2006/relationships/slide" Target="slides/slide11.xml"/><Relationship Id="rId44" Type="http://schemas.openxmlformats.org/officeDocument/2006/relationships/slide" Target="slides/slide12.xml"/><Relationship Id="rId45" Type="http://schemas.openxmlformats.org/officeDocument/2006/relationships/slide" Target="slides/slide13.xml"/><Relationship Id="rId46" Type="http://schemas.openxmlformats.org/officeDocument/2006/relationships/slide" Target="slides/slide14.xml"/><Relationship Id="rId47" Type="http://schemas.openxmlformats.org/officeDocument/2006/relationships/slide" Target="slides/slide15.xml"/><Relationship Id="rId48" Type="http://schemas.openxmlformats.org/officeDocument/2006/relationships/slide" Target="slides/slide16.xml"/><Relationship Id="rId49" Type="http://schemas.openxmlformats.org/officeDocument/2006/relationships/slide" Target="slides/slide17.xml"/><Relationship Id="rId60" Type="http://schemas.openxmlformats.org/officeDocument/2006/relationships/slide" Target="slides/slide28.xml"/><Relationship Id="rId61" Type="http://schemas.openxmlformats.org/officeDocument/2006/relationships/slide" Target="slides/slide29.xml"/><Relationship Id="rId62" Type="http://schemas.openxmlformats.org/officeDocument/2006/relationships/slide" Target="slides/slide30.xml"/><Relationship Id="rId63" Type="http://schemas.openxmlformats.org/officeDocument/2006/relationships/slide" Target="slides/slide31.xml"/><Relationship Id="rId64" Type="http://schemas.openxmlformats.org/officeDocument/2006/relationships/slide" Target="slides/slide32.xml"/><Relationship Id="rId65" Type="http://schemas.openxmlformats.org/officeDocument/2006/relationships/slide" Target="slides/slide33.xml"/><Relationship Id="rId66" Type="http://schemas.openxmlformats.org/officeDocument/2006/relationships/slide" Target="slides/slide34.xml"/><Relationship Id="rId67" Type="http://schemas.openxmlformats.org/officeDocument/2006/relationships/slide" Target="slides/slide35.xml"/><Relationship Id="rId68" Type="http://schemas.openxmlformats.org/officeDocument/2006/relationships/slide" Target="slides/slide36.xml"/><Relationship Id="rId69" Type="http://schemas.openxmlformats.org/officeDocument/2006/relationships/slide" Target="slides/slide37.xml"/><Relationship Id="rId80" Type="http://schemas.openxmlformats.org/officeDocument/2006/relationships/slide" Target="slides/slide48.xml"/><Relationship Id="rId81" Type="http://schemas.openxmlformats.org/officeDocument/2006/relationships/slide" Target="slides/slide49.xml"/><Relationship Id="rId82" Type="http://schemas.openxmlformats.org/officeDocument/2006/relationships/slide" Target="slides/slide50.xml"/><Relationship Id="rId83" Type="http://schemas.openxmlformats.org/officeDocument/2006/relationships/slide" Target="slides/slide51.xml"/><Relationship Id="rId84" Type="http://schemas.openxmlformats.org/officeDocument/2006/relationships/slide" Target="slides/slide52.xml"/><Relationship Id="rId85" Type="http://schemas.openxmlformats.org/officeDocument/2006/relationships/slide" Target="slides/slide53.xml"/><Relationship Id="rId86" Type="http://schemas.openxmlformats.org/officeDocument/2006/relationships/slide" Target="slides/slide54.xml"/><Relationship Id="rId87" Type="http://schemas.openxmlformats.org/officeDocument/2006/relationships/slide" Target="slides/slide55.xml"/><Relationship Id="rId88" Type="http://schemas.openxmlformats.org/officeDocument/2006/relationships/slide" Target="slides/slide56.xml"/><Relationship Id="rId8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214249455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www.eslgamesplus.com/present-simple-tense-action-verbs-interactive-monkey-game/"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Unit 2, Lesson 1.  Adventures.  Let the students know that this unit we will be talking about adventures!  See if the students can sound the word out on their own and see if they know what it means.  The visual cue should help them (the airplane!)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Have the students circle how they feel and see if they remember the key words from the story.  You can even do a recap of the story here.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Let the students know that this is on their worksheets.  Have them take out their worksheets and complete this section with you.  You can redo this section for each student, asking them how they feel.  You may also chose to model this section first, demonstrating how YOU feel.</a:t>
            </a:r>
            <a:endParaRPr lang="en-US" sz="2200" dirty="0">
              <a:latin typeface="Lucida Grande"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They can guess where they will be going.</a:t>
            </a:r>
          </a:p>
          <a:p>
            <a:pPr>
              <a:defRPr/>
            </a:pPr>
            <a:r>
              <a:rPr lang="en-US" sz="2200" dirty="0" smtClean="0">
                <a:latin typeface="Lucida Grande" charset="0"/>
                <a:cs typeface="Lucida Grande" charset="0"/>
                <a:sym typeface="Lucida Grande" charset="0"/>
              </a:rPr>
              <a:t>Have the students talk about the picture, there are books and children all holding hands.  The students are learning about places all over the world!</a:t>
            </a:r>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We are going to Costa Rica!  Have the students talk about how far away Costa Rica is from China, they can also talk about the size difference in the countries.  You can also ask the students to tell you what </a:t>
            </a:r>
            <a:r>
              <a:rPr lang="en-US" sz="2200" dirty="0" err="1" smtClean="0">
                <a:latin typeface="Lucida Grande" charset="0"/>
                <a:cs typeface="Lucida Grande" charset="0"/>
                <a:sym typeface="Lucida Grande" charset="0"/>
              </a:rPr>
              <a:t>colours</a:t>
            </a:r>
            <a:r>
              <a:rPr lang="en-US" sz="2200" dirty="0" smtClean="0">
                <a:latin typeface="Lucida Grande" charset="0"/>
                <a:cs typeface="Lucida Grande" charset="0"/>
                <a:sym typeface="Lucida Grande" charset="0"/>
              </a:rPr>
              <a:t> the flags are.  Ask them if they know anything about Costa Rica!</a:t>
            </a:r>
            <a:endParaRPr lang="en-US" sz="2200" dirty="0">
              <a:latin typeface="Lucida Grande"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We are going to the jungle in Costa Rica!  Have the students point out what they see in this image. Have them circle key words and write them down on the board as well.  Have them circle things like specific animals and have them tell you about the forest and about how green the environment is!</a:t>
            </a:r>
            <a:endParaRPr lang="en-US" sz="2200" dirty="0">
              <a:latin typeface="Lucida Grande" charset="0"/>
              <a:cs typeface="Lucida Grande" charset="0"/>
              <a:sym typeface="Lucida Grande"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NoBananas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for the students. After playing the video ask the students questions such as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was the monkey happy or sad at the end? Ask them probing questions that will demonstrate their understanding in the video such as , how did the monkey get the banana?</a:t>
            </a:r>
            <a:endParaRPr lang="en-US" sz="2200" dirty="0">
              <a:latin typeface="Lucida Grande" charset="0"/>
              <a:cs typeface="Lucida Grande" charset="0"/>
              <a:sym typeface="Lucida Grande"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NoBananas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for the students. After playing the video ask the students questions such as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was the monkey happy or sad at the end?</a:t>
            </a:r>
            <a:endParaRPr lang="en-US" sz="2200" dirty="0">
              <a:latin typeface="Lucida Grande" charset="0"/>
              <a:cs typeface="Lucida Grande" charset="0"/>
              <a:sym typeface="Lucida Grande"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Share your screen with the students and have them play this interactive game with you using </a:t>
            </a:r>
            <a:r>
              <a:rPr lang="en-US" sz="2200" dirty="0" err="1" smtClean="0">
                <a:latin typeface="Lucida Grande" charset="0"/>
                <a:cs typeface="Lucida Grande" charset="0"/>
                <a:sym typeface="Lucida Grande" charset="0"/>
              </a:rPr>
              <a:t>pictoral</a:t>
            </a:r>
            <a:r>
              <a:rPr lang="en-US" sz="2200" dirty="0" smtClean="0">
                <a:latin typeface="Lucida Grande" charset="0"/>
                <a:cs typeface="Lucida Grande" charset="0"/>
                <a:sym typeface="Lucida Grande" charset="0"/>
              </a:rPr>
              <a:t> induction in order to complete sentences in the present tense.  Be sure to try the game out yourself before the lesson! </a:t>
            </a:r>
          </a:p>
          <a:p>
            <a:pPr>
              <a:defRPr/>
            </a:pPr>
            <a:r>
              <a:rPr lang="en-US" sz="2200" u="sng" dirty="0" smtClean="0">
                <a:latin typeface="Lucida Grande" charset="0"/>
                <a:cs typeface="Lucida Grande" charset="0"/>
                <a:sym typeface="Lucida Grande" charset="0"/>
                <a:hlinkClick r:id="rId3"/>
              </a:rPr>
              <a:t>http://www.eslgamesplus.com/present-simple-tense-action-verbs-interactive-monkey-game/</a:t>
            </a:r>
            <a:endParaRPr lang="en-US" sz="2200" u="sng" dirty="0">
              <a:latin typeface="Lucida Grande" charset="0"/>
              <a:cs typeface="Lucida Grande" charset="0"/>
              <a:sym typeface="Lucida Grande"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Together with the students, write down any new words that may have come up in the game as well as any questions that the students had difficulty answering. </a:t>
            </a:r>
            <a:endParaRPr lang="en-US" sz="2200" dirty="0">
              <a:latin typeface="Lucida Grande" charset="0"/>
              <a:cs typeface="Lucida Grande" charset="0"/>
              <a:sym typeface="Lucida Grande"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Todays letters are </a:t>
            </a:r>
            <a:r>
              <a:rPr lang="en-US" sz="2200" dirty="0" err="1" smtClean="0">
                <a:latin typeface="Lucida Grande" charset="0"/>
                <a:cs typeface="Lucida Grande" charset="0"/>
                <a:sym typeface="Lucida Grande" charset="0"/>
              </a:rPr>
              <a:t>pp</a:t>
            </a:r>
            <a:r>
              <a:rPr lang="en-US" sz="2200" dirty="0" smtClean="0">
                <a:latin typeface="Lucida Grande" charset="0"/>
                <a:cs typeface="Lucida Grande" charset="0"/>
                <a:sym typeface="Lucida Grande" charset="0"/>
              </a:rPr>
              <a:t>, see if they know any words that have the letters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t>
            </a:r>
            <a:r>
              <a:rPr lang="en-US" sz="2200" dirty="0" err="1" smtClean="0">
                <a:latin typeface="Lucida Grande" charset="0"/>
                <a:cs typeface="Lucida Grande" charset="0"/>
                <a:sym typeface="Lucida Grande" charset="0"/>
              </a:rPr>
              <a:t>pp</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in it.  Write these words down on the whiteboard.  Have the students sound out the letters.</a:t>
            </a:r>
            <a:endParaRPr lang="en-US" sz="2200" dirty="0">
              <a:latin typeface="Lucida Grande" charset="0"/>
              <a:cs typeface="Lucida Grande" charset="0"/>
              <a:sym typeface="Lucida Grande"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write down on the line what the correct word from the box.  A new word might be </a:t>
            </a:r>
            <a:r>
              <a:rPr lang="en-US" sz="2200" dirty="0" err="1" smtClean="0">
                <a:latin typeface="Lucida Grande" charset="0"/>
                <a:cs typeface="Lucida Grande" charset="0"/>
                <a:sym typeface="Lucida Grande" charset="0"/>
              </a:rPr>
              <a:t>pinapple</a:t>
            </a:r>
            <a:r>
              <a:rPr lang="en-US" sz="2200" dirty="0" smtClean="0">
                <a:latin typeface="Lucida Grande" charset="0"/>
                <a:cs typeface="Lucida Grande" charset="0"/>
                <a:sym typeface="Lucida Grande" charset="0"/>
              </a:rPr>
              <a:t> as well as flippers.</a:t>
            </a:r>
            <a:endParaRPr lang="en-US" sz="2200" dirty="0">
              <a:latin typeface="Lucida Grande" charset="0"/>
              <a:cs typeface="Lucida Grande" charset="0"/>
              <a:sym typeface="Lucida Grande"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write down on the line what the correct word from the box.  A new word might be </a:t>
            </a:r>
            <a:r>
              <a:rPr lang="en-US" sz="2200" dirty="0" err="1" smtClean="0">
                <a:latin typeface="Lucida Grande" charset="0"/>
                <a:cs typeface="Lucida Grande" charset="0"/>
                <a:sym typeface="Lucida Grande" charset="0"/>
              </a:rPr>
              <a:t>pinapple</a:t>
            </a:r>
            <a:r>
              <a:rPr lang="en-US" sz="2200" dirty="0" smtClean="0">
                <a:latin typeface="Lucida Grande" charset="0"/>
                <a:cs typeface="Lucida Grande" charset="0"/>
                <a:sym typeface="Lucida Grande" charset="0"/>
              </a:rPr>
              <a:t> as well as flippers.</a:t>
            </a:r>
            <a:endParaRPr lang="en-US" sz="2200" dirty="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Flippers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water splashing and not see it.  Have the students guess before showing them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Find the movie clip “RaceCarSound” and play it for the students.  It is a blank image so that the students can only hear the racecar and not see it.  Have the students guess before showing them the next slide.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them circle the what they thought the sound was.  Talk about the other two images in the picture (train and owl).</a:t>
            </a:r>
            <a:endParaRPr lang="en-US" sz="2200" dirty="0">
              <a:latin typeface="Lucida Grande" charset="0"/>
              <a:cs typeface="Lucida Grande" charset="0"/>
              <a:sym typeface="Lucida Grande"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solidFill>
            <a:srgbClr val="FFFFFF"/>
          </a:solidFill>
          <a:ln/>
        </p:spPr>
      </p:sp>
      <p:sp>
        <p:nvSpPr>
          <p:cNvPr id="1239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a:p>
            <a:pPr eaLnBrk="1" hangingPunct="1">
              <a:defRPr/>
            </a:pPr>
            <a:r>
              <a:rPr lang="en-US" sz="2200" dirty="0">
                <a:latin typeface="Lucida Grande" charset="0"/>
                <a:cs typeface="Lucida Grande" charset="0"/>
                <a:sym typeface="Lucida Grande" charset="0"/>
              </a:rPr>
              <a:t>Talk about different types of helicopters and their uses.  You can include your own slides with different types of planes and boats!</a:t>
            </a:r>
          </a:p>
          <a:p>
            <a:pPr eaLnBrk="1" hangingPunct="1">
              <a:defRPr/>
            </a:pPr>
            <a:r>
              <a:rPr lang="en-US" sz="2200" dirty="0">
                <a:latin typeface="Lucida Grande" charset="0"/>
                <a:cs typeface="Lucida Grande" charset="0"/>
                <a:sym typeface="Lucida Grande" charset="0"/>
              </a:rPr>
              <a:t>Above helicopter picture needs to be replaced due to </a:t>
            </a:r>
            <a:r>
              <a:rPr lang="en-US" sz="2200" dirty="0" smtClean="0">
                <a:latin typeface="Lucida Grande" charset="0"/>
                <a:cs typeface="Lucida Grande" charset="0"/>
                <a:sym typeface="Lucida Grande" charset="0"/>
              </a:rPr>
              <a:t>123RF </a:t>
            </a:r>
            <a:r>
              <a:rPr lang="en-US" sz="2200" smtClean="0">
                <a:latin typeface="Lucida Grande" charset="0"/>
                <a:cs typeface="Lucida Grande" charset="0"/>
                <a:sym typeface="Lucida Grande" charset="0"/>
              </a:rPr>
              <a:t>(completed)</a:t>
            </a:r>
            <a:endParaRPr lang="en-US" sz="220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Have one of the students read the title or you can read it yourself.  Have the students point out what they see in the image as well as what kind of animal is in the image.  You can even ask the students how they feel right now and see if they are able to answer it.</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Have the students use the word bank to help them answer the question.  Have them circle the answer they think is correct or have them write the answer in!  Make sure that the students understand how the bear is feeling.  Continue this process with the rest of the story.</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7445464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029690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111837179"/>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691621"/>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610384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6180939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367148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957403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95862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763330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24155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5383298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21270093"/>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53433789"/>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73743486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988168"/>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2188251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820746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006715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8115840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001252"/>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831773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545088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077540073"/>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8367821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76910094"/>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63317218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29436100"/>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94921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89728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2014728"/>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3025236"/>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458528"/>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7396756"/>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17578156"/>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7747365"/>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93135992"/>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3619967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23481926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1958511"/>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1160751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37692721"/>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9554393"/>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31519932"/>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96607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9957272"/>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9247055"/>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96611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5556161"/>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211819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53004635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96606353"/>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1085825"/>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24327608"/>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75525165"/>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7653967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4455191"/>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091574"/>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476150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7035326"/>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3784010"/>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41860972"/>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573924974"/>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2963820"/>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756429"/>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0088883"/>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3205313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6741879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7733423"/>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196662"/>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797988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4788105"/>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41218889"/>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6694729"/>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136659108"/>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2680867"/>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5653104"/>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603537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17797113"/>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8054546"/>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976461547"/>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850157"/>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145788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2853820"/>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0410580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5251060"/>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08856492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376285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19228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383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3347201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91194862"/>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237691950"/>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28015"/>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6891828"/>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917246"/>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389722"/>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64884699"/>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387216350"/>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978358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9132495"/>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91121461"/>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33225077"/>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271093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262266931"/>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270341"/>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520117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6404845"/>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8720363"/>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5002626"/>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9112333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7761025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2716711"/>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69705663"/>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3712121"/>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6320445"/>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05157007"/>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0608874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83947"/>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8339308"/>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6063698"/>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736858"/>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3270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91401443"/>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6460255"/>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5143832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7400295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72462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0386165"/>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78560970"/>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259287"/>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8731688"/>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708562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3387637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5762496"/>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550612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545103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09547381"/>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5004674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475076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5924628"/>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61984102"/>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4404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1302385"/>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750245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195724188"/>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97962108"/>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8069738"/>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4515415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4207542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3762272"/>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69853608"/>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2283575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3020201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775194"/>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544064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2431698"/>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2971936"/>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9674143"/>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78431520"/>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551950353"/>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617500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6894833"/>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80561254"/>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4698034"/>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1261121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61914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6939283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430098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7601679"/>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54498389"/>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25181935"/>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89223989"/>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2143968"/>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8722443"/>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7325777"/>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10152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370807565"/>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8190389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19205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8387563"/>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0212819"/>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35598725"/>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33886476"/>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47837775"/>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945602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74327477"/>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925368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45246328"/>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619727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35575138"/>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658923"/>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0558790"/>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5078915"/>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5041883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64373978"/>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432930791"/>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89709479"/>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6302413"/>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85915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095990542"/>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6707463"/>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990226944"/>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11258"/>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802580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3189002"/>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72798082"/>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36757446"/>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628157914"/>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81152794"/>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7405442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85561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8061"/>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51462541"/>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17921359"/>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257147"/>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2614670"/>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6320231"/>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4063646"/>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54971964"/>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76544012"/>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6737842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012736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6186973"/>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010874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85124723"/>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8558894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4469195"/>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49733"/>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7502535"/>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476227"/>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5310395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9044667"/>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01825436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256566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505426"/>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47738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03314219"/>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3795427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122800553"/>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516651"/>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9750474"/>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2283515"/>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9603996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5955311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76449768"/>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4811377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76822753"/>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701031"/>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3185612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2888355"/>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250265716"/>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221770"/>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6392023"/>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4474586"/>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4379016"/>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0289128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86249595"/>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800059840"/>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89675591"/>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8202326"/>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16647156"/>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67709031"/>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2967876"/>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229079"/>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2022704"/>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814803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18028024"/>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97311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5515269"/>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560230038"/>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369917"/>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4940861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9591191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30469371"/>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82636312"/>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42373"/>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554318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752169744"/>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1096657"/>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977414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595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289926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4968597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282977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1237168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0288074"/>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41347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664723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3787229"/>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040884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4415796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779537286"/>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9546991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774397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1591117"/>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7375096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09483292"/>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96538268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240353"/>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818602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808453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243336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1298631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89849478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70139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500779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7190729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3271203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624656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59215414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12292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7695931"/>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953549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311403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6755193"/>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7315505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2245687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287090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52654"/>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528067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8109048"/>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71094076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730025"/>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7809370"/>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6801665"/>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78573017"/>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8956412"/>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7011623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2408230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661623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1066061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360218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5524144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154621198"/>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74441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575070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640868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8957857"/>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8950098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9198860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818234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34041650"/>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49314805"/>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3263919"/>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652618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80391593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61531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25989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3347897"/>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3034971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09747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30.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2.jpe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35.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image" Target="../media/image27.png"/><Relationship Id="rId19" Type="http://schemas.openxmlformats.org/officeDocument/2006/relationships/image" Target="../media/image2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image" Target="../media/image29.png"/><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253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6"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174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4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2770" name="Group 6"/>
          <p:cNvGrpSpPr>
            <a:grpSpLocks/>
          </p:cNvGrpSpPr>
          <p:nvPr/>
        </p:nvGrpSpPr>
        <p:grpSpPr bwMode="auto">
          <a:xfrm>
            <a:off x="-11113" y="-50800"/>
            <a:ext cx="13015913" cy="9804400"/>
            <a:chOff x="12601" y="0"/>
            <a:chExt cx="8199" cy="6176"/>
          </a:xfrm>
        </p:grpSpPr>
        <p:pic>
          <p:nvPicPr>
            <p:cNvPr id="32774"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2775"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2776"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2777"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2772"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9"/>
          <p:cNvGrpSpPr>
            <a:grpSpLocks/>
          </p:cNvGrpSpPr>
          <p:nvPr/>
        </p:nvGrpSpPr>
        <p:grpSpPr bwMode="auto">
          <a:xfrm>
            <a:off x="506413" y="1588"/>
            <a:ext cx="11964987" cy="9752012"/>
            <a:chOff x="7191" y="1081"/>
            <a:chExt cx="7537" cy="6144"/>
          </a:xfrm>
        </p:grpSpPr>
        <p:pic>
          <p:nvPicPr>
            <p:cNvPr id="6147"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134" y="4138"/>
              <a:ext cx="614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1"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2" name="Picture 8"/>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1pPr>
      <a:lvl2pPr marL="787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2pPr>
      <a:lvl3pPr marL="1168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3pPr>
      <a:lvl4pPr marL="1549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4pPr>
      <a:lvl5pPr marL="1930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5pPr>
      <a:lvl6pPr marL="23876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6pPr>
      <a:lvl7pPr marL="28448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7pPr>
      <a:lvl8pPr marL="33020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8pPr>
      <a:lvl9pPr marL="37592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170" name="Group 5"/>
          <p:cNvGrpSpPr>
            <a:grpSpLocks/>
          </p:cNvGrpSpPr>
          <p:nvPr/>
        </p:nvGrpSpPr>
        <p:grpSpPr bwMode="auto">
          <a:xfrm>
            <a:off x="184150" y="0"/>
            <a:ext cx="12820650" cy="9753600"/>
            <a:chOff x="0" y="432"/>
            <a:chExt cx="8075" cy="6144"/>
          </a:xfrm>
        </p:grpSpPr>
        <p:pic>
          <p:nvPicPr>
            <p:cNvPr id="7176"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7177"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7178"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7179"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7171"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2"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5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6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6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6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6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6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6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6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6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6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 Id="rId3" Type="http://schemas.openxmlformats.org/officeDocument/2006/relationships/image" Target="../media/image6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6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6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6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6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6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7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7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4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5.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76.png"/><Relationship Id="rId8" Type="http://schemas.openxmlformats.org/officeDocument/2006/relationships/image" Target="../media/image55.jpeg"/><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77.jpeg"/></Relationships>
</file>

<file path=ppt/slides/_rels/slide4.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53.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53.jpeg"/><Relationship Id="rId8" Type="http://schemas.openxmlformats.org/officeDocument/2006/relationships/image" Target="../media/image85.jpeg"/><Relationship Id="rId9" Type="http://schemas.openxmlformats.org/officeDocument/2006/relationships/image" Target="../media/image86.png"/><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7.png"/><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7.png"/><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40.png"/><Relationship Id="rId1" Type="http://schemas.openxmlformats.org/officeDocument/2006/relationships/slideLayout" Target="../slideLayouts/slideLayout5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40.png"/><Relationship Id="rId1" Type="http://schemas.openxmlformats.org/officeDocument/2006/relationships/slideLayout" Target="../slideLayouts/slideLayout5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5.png"/><Relationship Id="rId5" Type="http://schemas.openxmlformats.org/officeDocument/2006/relationships/image" Target="../media/image41.png"/><Relationship Id="rId6" Type="http://schemas.openxmlformats.org/officeDocument/2006/relationships/image" Target="../media/image76.png"/><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40.png"/><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54.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5.png"/><Relationship Id="rId5" Type="http://schemas.openxmlformats.org/officeDocument/2006/relationships/image" Target="../media/image41.png"/><Relationship Id="rId6" Type="http://schemas.openxmlformats.org/officeDocument/2006/relationships/image" Target="../media/image76.png"/><Relationship Id="rId7" Type="http://schemas.openxmlformats.org/officeDocument/2006/relationships/image" Target="../media/image96.png"/><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97.jpg"/><Relationship Id="rId1" Type="http://schemas.openxmlformats.org/officeDocument/2006/relationships/slideLayout" Target="../slideLayouts/slideLayout3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92.pn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3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1" Type="http://schemas.openxmlformats.org/officeDocument/2006/relationships/slideLayout" Target="../slideLayouts/slideLayout3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5.png"/><Relationship Id="rId5" Type="http://schemas.openxmlformats.org/officeDocument/2006/relationships/image" Target="../media/image41.png"/><Relationship Id="rId6" Type="http://schemas.openxmlformats.org/officeDocument/2006/relationships/image" Target="../media/image76.png"/><Relationship Id="rId7" Type="http://schemas.openxmlformats.org/officeDocument/2006/relationships/image" Target="../media/image64.jpeg"/><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5.png"/><Relationship Id="rId5" Type="http://schemas.openxmlformats.org/officeDocument/2006/relationships/image" Target="../media/image41.png"/><Relationship Id="rId6" Type="http://schemas.openxmlformats.org/officeDocument/2006/relationships/image" Target="../media/image76.png"/><Relationship Id="rId7" Type="http://schemas.openxmlformats.org/officeDocument/2006/relationships/image" Target="../media/image55.jpeg"/><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5.png"/><Relationship Id="rId5" Type="http://schemas.openxmlformats.org/officeDocument/2006/relationships/image" Target="../media/image41.png"/><Relationship Id="rId6" Type="http://schemas.openxmlformats.org/officeDocument/2006/relationships/image" Target="../media/image76.png"/><Relationship Id="rId7" Type="http://schemas.openxmlformats.org/officeDocument/2006/relationships/image" Target="../media/image93.png"/><Relationship Id="rId8" Type="http://schemas.openxmlformats.org/officeDocument/2006/relationships/image" Target="../media/image91.png"/><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91.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84.png"/><Relationship Id="rId1" Type="http://schemas.openxmlformats.org/officeDocument/2006/relationships/slideLayout" Target="../slideLayouts/slideLayout2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37.png"/><Relationship Id="rId8" Type="http://schemas.openxmlformats.org/officeDocument/2006/relationships/image" Target="../media/image40.png"/><Relationship Id="rId1" Type="http://schemas.openxmlformats.org/officeDocument/2006/relationships/slideLayout" Target="../slideLayouts/slideLayout3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37.png"/><Relationship Id="rId5" Type="http://schemas.openxmlformats.org/officeDocument/2006/relationships/image" Target="../media/image106.png"/><Relationship Id="rId6"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54.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07.png"/><Relationship Id="rId1" Type="http://schemas.openxmlformats.org/officeDocument/2006/relationships/slideLayout" Target="../slideLayouts/slideLayout35.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5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5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extLst>
              <a:ext uri="{28A0092B-C50C-407E-A947-70E740481C1C}">
                <a14:useLocalDpi xmlns:a14="http://schemas.microsoft.com/office/drawing/2010/main" val="0"/>
              </a:ext>
            </a:extLst>
          </a:blip>
          <a:srcRect l="4372" t="2000" r="4114" b="3979"/>
          <a:stretch>
            <a:fillRect/>
          </a:stretch>
        </p:blipFill>
        <p:spPr bwMode="auto">
          <a:xfrm>
            <a:off x="3406775" y="915988"/>
            <a:ext cx="6235700" cy="829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06488"/>
            <a:ext cx="6596063"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298" name="Rounded Rectangle 4"/>
          <p:cNvSpPr>
            <a:spLocks noChangeArrowheads="1"/>
          </p:cNvSpPr>
          <p:nvPr/>
        </p:nvSpPr>
        <p:spPr bwMode="auto">
          <a:xfrm>
            <a:off x="8302625" y="2428875"/>
            <a:ext cx="3744913" cy="1223963"/>
          </a:xfrm>
          <a:prstGeom prst="roundRect">
            <a:avLst>
              <a:gd name="adj" fmla="val 16667"/>
            </a:avLst>
          </a:prstGeom>
          <a:solidFill>
            <a:srgbClr val="FFFFFF"/>
          </a:solidFill>
          <a:ln w="12700">
            <a:solidFill>
              <a:srgbClr val="FF6600"/>
            </a:solidFill>
            <a:prstDash val="sysDash"/>
            <a:round/>
            <a:headEnd/>
            <a:tailEnd/>
          </a:ln>
          <a:extLst/>
        </p:spPr>
        <p:txBody>
          <a:bodyPr anchor="ctr"/>
          <a:lstStyle/>
          <a:p>
            <a:r>
              <a:rPr lang="en-US" sz="4000" b="1" dirty="0">
                <a:solidFill>
                  <a:srgbClr val="FF6600"/>
                </a:solidFill>
                <a:latin typeface="Century Gothic" charset="0"/>
                <a:ea typeface="ＭＳ Ｐゴシック" charset="0"/>
                <a:cs typeface="ＭＳ Ｐゴシック" charset="0"/>
                <a:sym typeface="Stone Sans ITC TT-Semi" charset="0"/>
              </a:rPr>
              <a:t>Bored</a:t>
            </a:r>
          </a:p>
        </p:txBody>
      </p:sp>
      <p:sp>
        <p:nvSpPr>
          <p:cNvPr id="55299" name="Rounded Rectangle 5"/>
          <p:cNvSpPr>
            <a:spLocks noChangeArrowheads="1"/>
          </p:cNvSpPr>
          <p:nvPr/>
        </p:nvSpPr>
        <p:spPr bwMode="auto">
          <a:xfrm>
            <a:off x="8302625" y="4013200"/>
            <a:ext cx="3744913" cy="1223963"/>
          </a:xfrm>
          <a:prstGeom prst="roundRect">
            <a:avLst>
              <a:gd name="adj" fmla="val 16667"/>
            </a:avLst>
          </a:prstGeom>
          <a:solidFill>
            <a:srgbClr val="FFFFFF"/>
          </a:solidFill>
          <a:ln w="12700">
            <a:solidFill>
              <a:srgbClr val="FF6600"/>
            </a:solidFill>
            <a:prstDash val="sysDash"/>
            <a:round/>
            <a:headEnd/>
            <a:tailEnd/>
          </a:ln>
          <a:extLst/>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Lonely</a:t>
            </a:r>
          </a:p>
        </p:txBody>
      </p:sp>
      <p:sp>
        <p:nvSpPr>
          <p:cNvPr id="55300" name="Rounded Rectangle 6"/>
          <p:cNvSpPr>
            <a:spLocks noChangeArrowheads="1"/>
          </p:cNvSpPr>
          <p:nvPr/>
        </p:nvSpPr>
        <p:spPr bwMode="auto">
          <a:xfrm>
            <a:off x="8302625" y="5524500"/>
            <a:ext cx="3744913" cy="1223963"/>
          </a:xfrm>
          <a:prstGeom prst="roundRect">
            <a:avLst>
              <a:gd name="adj" fmla="val 16667"/>
            </a:avLst>
          </a:prstGeom>
          <a:solidFill>
            <a:srgbClr val="FFFFFF"/>
          </a:solidFill>
          <a:ln w="12700">
            <a:solidFill>
              <a:srgbClr val="FF6600"/>
            </a:solidFill>
            <a:prstDash val="sysDash"/>
            <a:round/>
            <a:headEnd/>
            <a:tailEnd/>
          </a:ln>
          <a:extLst/>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Very Happy</a:t>
            </a:r>
          </a:p>
        </p:txBody>
      </p:sp>
      <p:sp>
        <p:nvSpPr>
          <p:cNvPr id="55301" name="Rounded Rectangle 7"/>
          <p:cNvSpPr>
            <a:spLocks noChangeArrowheads="1"/>
          </p:cNvSpPr>
          <p:nvPr/>
        </p:nvSpPr>
        <p:spPr bwMode="auto">
          <a:xfrm>
            <a:off x="2830513" y="6748463"/>
            <a:ext cx="2879725" cy="942975"/>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300" y="1574800"/>
            <a:ext cx="6934200" cy="754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3">
            <a:extLst>
              <a:ext uri="{28A0092B-C50C-407E-A947-70E740481C1C}">
                <a14:useLocalDpi xmlns:a14="http://schemas.microsoft.com/office/drawing/2010/main" val="0"/>
              </a:ext>
            </a:extLst>
          </a:blip>
          <a:srcRect l="4308" t="2821" b="2795"/>
          <a:stretch>
            <a:fillRect/>
          </a:stretch>
        </p:blipFill>
        <p:spPr bwMode="auto">
          <a:xfrm>
            <a:off x="1030288" y="915988"/>
            <a:ext cx="6484937"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9394" name="Rounded Rectangle 2"/>
          <p:cNvSpPr>
            <a:spLocks noChangeArrowheads="1"/>
          </p:cNvSpPr>
          <p:nvPr/>
        </p:nvSpPr>
        <p:spPr bwMode="auto">
          <a:xfrm>
            <a:off x="8302625" y="2428875"/>
            <a:ext cx="3744913" cy="1223963"/>
          </a:xfrm>
          <a:prstGeom prst="roundRect">
            <a:avLst>
              <a:gd name="adj" fmla="val 16667"/>
            </a:avLst>
          </a:prstGeom>
          <a:solidFill>
            <a:srgbClr val="FFFFFF"/>
          </a:solidFill>
          <a:ln w="12700">
            <a:solidFill>
              <a:srgbClr val="FF6600"/>
            </a:solidFill>
            <a:prstDash val="sysDash"/>
            <a:round/>
            <a:headEnd/>
            <a:tailEnd/>
          </a:ln>
          <a:extLst/>
        </p:spPr>
        <p:txBody>
          <a:bodyPr anchor="ctr"/>
          <a:lstStyle/>
          <a:p>
            <a:r>
              <a:rPr lang="en-US" sz="4000" b="1" dirty="0">
                <a:solidFill>
                  <a:srgbClr val="FF6600"/>
                </a:solidFill>
                <a:latin typeface="Century Gothic" charset="0"/>
                <a:ea typeface="ＭＳ Ｐゴシック" charset="0"/>
                <a:cs typeface="ＭＳ Ｐゴシック" charset="0"/>
                <a:sym typeface="Stone Sans ITC TT-Semi" charset="0"/>
              </a:rPr>
              <a:t>Bored</a:t>
            </a:r>
          </a:p>
        </p:txBody>
      </p:sp>
      <p:sp>
        <p:nvSpPr>
          <p:cNvPr id="59395" name="Rounded Rectangle 3"/>
          <p:cNvSpPr>
            <a:spLocks noChangeArrowheads="1"/>
          </p:cNvSpPr>
          <p:nvPr/>
        </p:nvSpPr>
        <p:spPr bwMode="auto">
          <a:xfrm>
            <a:off x="8302625" y="4013200"/>
            <a:ext cx="3744913" cy="1223963"/>
          </a:xfrm>
          <a:prstGeom prst="roundRect">
            <a:avLst>
              <a:gd name="adj" fmla="val 16667"/>
            </a:avLst>
          </a:prstGeom>
          <a:solidFill>
            <a:srgbClr val="FFFFFF"/>
          </a:solidFill>
          <a:ln w="12700">
            <a:solidFill>
              <a:srgbClr val="FF6600"/>
            </a:solidFill>
            <a:prstDash val="sysDash"/>
            <a:round/>
            <a:headEnd/>
            <a:tailEnd/>
          </a:ln>
          <a:extLst/>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Lonely</a:t>
            </a:r>
          </a:p>
        </p:txBody>
      </p:sp>
      <p:sp>
        <p:nvSpPr>
          <p:cNvPr id="59396" name="Rounded Rectangle 4"/>
          <p:cNvSpPr>
            <a:spLocks noChangeArrowheads="1"/>
          </p:cNvSpPr>
          <p:nvPr/>
        </p:nvSpPr>
        <p:spPr bwMode="auto">
          <a:xfrm>
            <a:off x="8302625" y="5524500"/>
            <a:ext cx="3744913" cy="1223963"/>
          </a:xfrm>
          <a:prstGeom prst="roundRect">
            <a:avLst>
              <a:gd name="adj" fmla="val 16667"/>
            </a:avLst>
          </a:prstGeom>
          <a:solidFill>
            <a:srgbClr val="FFFFFF"/>
          </a:solidFill>
          <a:ln w="12700">
            <a:solidFill>
              <a:srgbClr val="FF6600"/>
            </a:solidFill>
            <a:prstDash val="sysDash"/>
            <a:round/>
            <a:headEnd/>
            <a:tailEnd/>
          </a:ln>
          <a:extLst/>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Very Happy</a:t>
            </a:r>
          </a:p>
        </p:txBody>
      </p:sp>
      <p:sp>
        <p:nvSpPr>
          <p:cNvPr id="59397" name="Rounded Rectangle 5"/>
          <p:cNvSpPr>
            <a:spLocks noChangeArrowheads="1"/>
          </p:cNvSpPr>
          <p:nvPr/>
        </p:nvSpPr>
        <p:spPr bwMode="auto">
          <a:xfrm>
            <a:off x="4270375" y="7972425"/>
            <a:ext cx="2879725" cy="942975"/>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a:extLst>
              <a:ext uri="{28A0092B-C50C-407E-A947-70E740481C1C}">
                <a14:useLocalDpi xmlns:a14="http://schemas.microsoft.com/office/drawing/2010/main" val="0"/>
              </a:ext>
            </a:extLst>
          </a:blip>
          <a:srcRect l="4308" t="2821" b="2795"/>
          <a:stretch>
            <a:fillRect/>
          </a:stretch>
        </p:blipFill>
        <p:spPr bwMode="auto">
          <a:xfrm>
            <a:off x="3046413" y="915988"/>
            <a:ext cx="6484937"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extLst>
              <a:ext uri="{28A0092B-C50C-407E-A947-70E740481C1C}">
                <a14:useLocalDpi xmlns:a14="http://schemas.microsoft.com/office/drawing/2010/main" val="0"/>
              </a:ext>
            </a:extLst>
          </a:blip>
          <a:srcRect l="6390" t="2509" b="5519"/>
          <a:stretch>
            <a:fillRect/>
          </a:stretch>
        </p:blipFill>
        <p:spPr bwMode="auto">
          <a:xfrm rot="-10775112">
            <a:off x="760413" y="696913"/>
            <a:ext cx="6510337"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3490" name="Rounded Rectangle 2"/>
          <p:cNvSpPr>
            <a:spLocks noChangeArrowheads="1"/>
          </p:cNvSpPr>
          <p:nvPr/>
        </p:nvSpPr>
        <p:spPr bwMode="auto">
          <a:xfrm>
            <a:off x="8302625" y="2428875"/>
            <a:ext cx="3744913" cy="1223963"/>
          </a:xfrm>
          <a:prstGeom prst="roundRect">
            <a:avLst>
              <a:gd name="adj" fmla="val 16667"/>
            </a:avLst>
          </a:prstGeom>
          <a:solidFill>
            <a:srgbClr val="FFFFFF"/>
          </a:solidFill>
          <a:ln w="12700">
            <a:solidFill>
              <a:srgbClr val="3366FF"/>
            </a:solidFill>
            <a:prstDash val="sysDash"/>
            <a:round/>
            <a:headEnd/>
            <a:tailEnd/>
          </a:ln>
          <a:extLst/>
        </p:spPr>
        <p:txBody>
          <a:bodyPr anchor="ctr"/>
          <a:lstStyle/>
          <a:p>
            <a:r>
              <a:rPr lang="en-US" sz="4000" b="1" dirty="0">
                <a:solidFill>
                  <a:srgbClr val="3366FF"/>
                </a:solidFill>
                <a:latin typeface="Century Gothic" charset="0"/>
                <a:ea typeface="ＭＳ Ｐゴシック" charset="0"/>
                <a:cs typeface="ＭＳ Ｐゴシック" charset="0"/>
                <a:sym typeface="Stone Sans ITC TT-Semi" charset="0"/>
              </a:rPr>
              <a:t>Angry</a:t>
            </a:r>
          </a:p>
        </p:txBody>
      </p:sp>
      <p:sp>
        <p:nvSpPr>
          <p:cNvPr id="63491" name="Rounded Rectangle 3"/>
          <p:cNvSpPr>
            <a:spLocks noChangeArrowheads="1"/>
          </p:cNvSpPr>
          <p:nvPr/>
        </p:nvSpPr>
        <p:spPr bwMode="auto">
          <a:xfrm>
            <a:off x="8302625" y="4013200"/>
            <a:ext cx="3744913" cy="1223963"/>
          </a:xfrm>
          <a:prstGeom prst="roundRect">
            <a:avLst>
              <a:gd name="adj" fmla="val 16667"/>
            </a:avLst>
          </a:prstGeom>
          <a:solidFill>
            <a:srgbClr val="FFFFFF"/>
          </a:solidFill>
          <a:ln w="12700">
            <a:solidFill>
              <a:srgbClr val="3366FF"/>
            </a:solidFill>
            <a:prstDash val="sysDash"/>
            <a:round/>
            <a:headEnd/>
            <a:tailEnd/>
          </a:ln>
          <a:extLst/>
        </p:spPr>
        <p:txBody>
          <a:bodyPr anchor="ctr"/>
          <a:lstStyle/>
          <a:p>
            <a:r>
              <a:rPr lang="en-US" sz="4000" b="1">
                <a:solidFill>
                  <a:srgbClr val="3366FF"/>
                </a:solidFill>
                <a:latin typeface="Century Gothic" charset="0"/>
                <a:ea typeface="ＭＳ Ｐゴシック" charset="0"/>
                <a:cs typeface="ＭＳ Ｐゴシック" charset="0"/>
                <a:sym typeface="Stone Sans ITC TT-Semi" charset="0"/>
              </a:rPr>
              <a:t>Sad</a:t>
            </a:r>
          </a:p>
        </p:txBody>
      </p:sp>
      <p:sp>
        <p:nvSpPr>
          <p:cNvPr id="63492" name="Rounded Rectangle 4"/>
          <p:cNvSpPr>
            <a:spLocks noChangeArrowheads="1"/>
          </p:cNvSpPr>
          <p:nvPr/>
        </p:nvSpPr>
        <p:spPr bwMode="auto">
          <a:xfrm>
            <a:off x="8302625" y="5524500"/>
            <a:ext cx="3744913" cy="1223963"/>
          </a:xfrm>
          <a:prstGeom prst="roundRect">
            <a:avLst>
              <a:gd name="adj" fmla="val 16667"/>
            </a:avLst>
          </a:prstGeom>
          <a:solidFill>
            <a:srgbClr val="FFFFFF"/>
          </a:solidFill>
          <a:ln w="12700">
            <a:solidFill>
              <a:srgbClr val="3366FF"/>
            </a:solidFill>
            <a:prstDash val="sysDash"/>
            <a:round/>
            <a:headEnd/>
            <a:tailEnd/>
          </a:ln>
          <a:extLst/>
        </p:spPr>
        <p:txBody>
          <a:bodyPr anchor="ctr"/>
          <a:lstStyle/>
          <a:p>
            <a:r>
              <a:rPr lang="en-US" sz="4000" b="1">
                <a:solidFill>
                  <a:srgbClr val="3366FF"/>
                </a:solidFill>
                <a:latin typeface="Century Gothic" charset="0"/>
                <a:ea typeface="ＭＳ Ｐゴシック" charset="0"/>
                <a:cs typeface="ＭＳ Ｐゴシック" charset="0"/>
                <a:sym typeface="Stone Sans ITC TT-Semi" charset="0"/>
              </a:rPr>
              <a:t>Guilty</a:t>
            </a:r>
          </a:p>
        </p:txBody>
      </p:sp>
      <p:sp>
        <p:nvSpPr>
          <p:cNvPr id="63493" name="Rounded Rectangle 6"/>
          <p:cNvSpPr>
            <a:spLocks noChangeArrowheads="1"/>
          </p:cNvSpPr>
          <p:nvPr/>
        </p:nvSpPr>
        <p:spPr bwMode="auto">
          <a:xfrm>
            <a:off x="5349875" y="7972425"/>
            <a:ext cx="1512888" cy="654050"/>
          </a:xfrm>
          <a:prstGeom prst="roundRect">
            <a:avLst>
              <a:gd name="adj" fmla="val 16667"/>
            </a:avLst>
          </a:prstGeom>
          <a:solidFill>
            <a:srgbClr val="FEFFF8"/>
          </a:solidFill>
          <a:ln w="12700">
            <a:solidFill>
              <a:srgbClr val="3366FF"/>
            </a:solidFill>
            <a:prstDash val="sysDash"/>
            <a:round/>
            <a:headEnd/>
            <a:tailEnd/>
          </a:ln>
        </p:spPr>
        <p:txBody>
          <a:bodyPr anchor="ctr"/>
          <a:lstStyle/>
          <a:p>
            <a:r>
              <a:rPr lang="en-US" sz="4000" b="1">
                <a:solidFill>
                  <a:srgbClr val="3366FF"/>
                </a:solidFill>
                <a:latin typeface="Century Gothic" charset="0"/>
                <a:ea typeface="ＭＳ Ｐゴシック" charset="0"/>
                <a:cs typeface="ＭＳ Ｐゴシック" charset="0"/>
                <a:sym typeface="Stone Sans ITC TT-Semi" charset="0"/>
              </a:rPr>
              <a:t>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a:extLst>
              <a:ext uri="{28A0092B-C50C-407E-A947-70E740481C1C}">
                <a14:useLocalDpi xmlns:a14="http://schemas.microsoft.com/office/drawing/2010/main" val="0"/>
              </a:ext>
            </a:extLst>
          </a:blip>
          <a:srcRect l="6390" t="2509" b="5519"/>
          <a:stretch>
            <a:fillRect/>
          </a:stretch>
        </p:blipFill>
        <p:spPr bwMode="auto">
          <a:xfrm rot="-10775112">
            <a:off x="3292475" y="696913"/>
            <a:ext cx="6510338"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val="0"/>
              </a:ext>
            </a:extLst>
          </a:blip>
          <a:srcRect r="4507" b="6905"/>
          <a:stretch>
            <a:fillRect/>
          </a:stretch>
        </p:blipFill>
        <p:spPr bwMode="auto">
          <a:xfrm>
            <a:off x="814388" y="915988"/>
            <a:ext cx="6561137"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p:nvPr/>
        </p:nvSpPr>
        <p:spPr bwMode="auto">
          <a:xfrm>
            <a:off x="8302625" y="2428875"/>
            <a:ext cx="3744913" cy="1223963"/>
          </a:xfrm>
          <a:prstGeom prst="roundRect">
            <a:avLst>
              <a:gd name="adj" fmla="val 16667"/>
            </a:avLst>
          </a:prstGeom>
          <a:solidFill>
            <a:srgbClr val="FFFFFF"/>
          </a:solidFill>
          <a:ln w="12700" cmpd="sng">
            <a:solidFill>
              <a:schemeClr val="tx1">
                <a:lumMod val="50000"/>
                <a:lumOff val="50000"/>
              </a:schemeClr>
            </a:solidFill>
            <a:prstDash val="sysDash"/>
          </a:ln>
          <a:effectLst/>
          <a:extLst/>
        </p:spPr>
        <p:txBody>
          <a:bodyPr anchor="ctr"/>
          <a:lstStyle/>
          <a:p>
            <a:pPr>
              <a:defRPr/>
            </a:pPr>
            <a:r>
              <a:rPr lang="en-US" sz="4000" b="1" dirty="0">
                <a:solidFill>
                  <a:schemeClr val="tx1">
                    <a:lumMod val="85000"/>
                    <a:lumOff val="15000"/>
                  </a:schemeClr>
                </a:solidFill>
                <a:latin typeface="Century Gothic"/>
                <a:ea typeface="ＭＳ Ｐゴシック" charset="0"/>
                <a:cs typeface="Century Gothic"/>
                <a:sym typeface="Stone Sans ITC TT-Semi" charset="0"/>
              </a:rPr>
              <a:t>Angry</a:t>
            </a:r>
          </a:p>
        </p:txBody>
      </p:sp>
      <p:sp>
        <p:nvSpPr>
          <p:cNvPr id="4" name="Rounded Rectangle 3"/>
          <p:cNvSpPr/>
          <p:nvPr/>
        </p:nvSpPr>
        <p:spPr bwMode="auto">
          <a:xfrm>
            <a:off x="8302625" y="4013200"/>
            <a:ext cx="3744913" cy="1223963"/>
          </a:xfrm>
          <a:prstGeom prst="roundRect">
            <a:avLst>
              <a:gd name="adj" fmla="val 16667"/>
            </a:avLst>
          </a:prstGeom>
          <a:solidFill>
            <a:srgbClr val="FFFFFF"/>
          </a:solidFill>
          <a:ln w="12700" cmpd="sng">
            <a:solidFill>
              <a:schemeClr val="tx1">
                <a:lumMod val="50000"/>
                <a:lumOff val="50000"/>
              </a:schemeClr>
            </a:solidFill>
            <a:prstDash val="sysDash"/>
          </a:ln>
          <a:effectLst/>
          <a:extLst/>
        </p:spPr>
        <p:txBody>
          <a:bodyPr anchor="ctr"/>
          <a:lstStyle/>
          <a:p>
            <a:pPr>
              <a:defRPr/>
            </a:pPr>
            <a:r>
              <a:rPr lang="en-US" sz="4000" b="1" dirty="0">
                <a:solidFill>
                  <a:schemeClr val="tx1">
                    <a:lumMod val="85000"/>
                    <a:lumOff val="15000"/>
                  </a:schemeClr>
                </a:solidFill>
                <a:latin typeface="Century Gothic"/>
                <a:ea typeface="ＭＳ Ｐゴシック" charset="0"/>
                <a:cs typeface="Century Gothic"/>
                <a:sym typeface="Stone Sans ITC TT-Semi" charset="0"/>
              </a:rPr>
              <a:t>Sad</a:t>
            </a:r>
          </a:p>
        </p:txBody>
      </p:sp>
      <p:sp>
        <p:nvSpPr>
          <p:cNvPr id="5" name="Rounded Rectangle 4"/>
          <p:cNvSpPr/>
          <p:nvPr/>
        </p:nvSpPr>
        <p:spPr bwMode="auto">
          <a:xfrm>
            <a:off x="8302625" y="5524500"/>
            <a:ext cx="3744913" cy="1223963"/>
          </a:xfrm>
          <a:prstGeom prst="roundRect">
            <a:avLst>
              <a:gd name="adj" fmla="val 16667"/>
            </a:avLst>
          </a:prstGeom>
          <a:solidFill>
            <a:srgbClr val="FFFFFF"/>
          </a:solidFill>
          <a:ln w="12700" cmpd="sng">
            <a:solidFill>
              <a:schemeClr val="tx1">
                <a:lumMod val="50000"/>
                <a:lumOff val="50000"/>
              </a:schemeClr>
            </a:solidFill>
            <a:prstDash val="sysDash"/>
          </a:ln>
          <a:effectLst/>
          <a:extLst/>
        </p:spPr>
        <p:txBody>
          <a:bodyPr anchor="ctr"/>
          <a:lstStyle/>
          <a:p>
            <a:pPr>
              <a:defRPr/>
            </a:pPr>
            <a:r>
              <a:rPr lang="en-US" sz="4000" b="1" dirty="0">
                <a:solidFill>
                  <a:schemeClr val="tx1">
                    <a:lumMod val="85000"/>
                    <a:lumOff val="15000"/>
                  </a:schemeClr>
                </a:solidFill>
                <a:latin typeface="Century Gothic"/>
                <a:ea typeface="ＭＳ Ｐゴシック" charset="0"/>
                <a:cs typeface="Century Gothic"/>
                <a:sym typeface="Stone Sans ITC TT-Semi" charset="0"/>
              </a:rPr>
              <a:t>Guilty</a:t>
            </a:r>
          </a:p>
        </p:txBody>
      </p:sp>
      <p:sp>
        <p:nvSpPr>
          <p:cNvPr id="67589" name="Rounded Rectangle 5"/>
          <p:cNvSpPr>
            <a:spLocks noChangeArrowheads="1"/>
          </p:cNvSpPr>
          <p:nvPr/>
        </p:nvSpPr>
        <p:spPr bwMode="auto">
          <a:xfrm>
            <a:off x="3981450" y="8045450"/>
            <a:ext cx="2736850" cy="647700"/>
          </a:xfrm>
          <a:prstGeom prst="roundRect">
            <a:avLst>
              <a:gd name="adj" fmla="val 16667"/>
            </a:avLst>
          </a:prstGeom>
          <a:solidFill>
            <a:srgbClr val="FEFFF8"/>
          </a:solidFill>
          <a:ln w="12700">
            <a:solidFill>
              <a:srgbClr val="7F7F7F"/>
            </a:solidFill>
            <a:prstDash val="sysDash"/>
            <a:round/>
            <a:headEnd/>
            <a:tailEnd/>
          </a:ln>
        </p:spPr>
        <p:txBody>
          <a:bodyPr anchor="ctr"/>
          <a:lstStyle/>
          <a:p>
            <a:r>
              <a:rPr lang="en-US" sz="4000" b="1">
                <a:solidFill>
                  <a:srgbClr val="262626"/>
                </a:solidFill>
                <a:latin typeface="Century Gothic" charset="0"/>
                <a:ea typeface="ＭＳ Ｐゴシック" charset="0"/>
                <a:cs typeface="ＭＳ Ｐゴシック" charset="0"/>
                <a:sym typeface="Stone Sans ITC TT-Semi" charset="0"/>
              </a:rPr>
              <a:t>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a:extLst>
              <a:ext uri="{28A0092B-C50C-407E-A947-70E740481C1C}">
                <a14:useLocalDpi xmlns:a14="http://schemas.microsoft.com/office/drawing/2010/main" val="0"/>
              </a:ext>
            </a:extLst>
          </a:blip>
          <a:srcRect r="4507" b="6905"/>
          <a:stretch>
            <a:fillRect/>
          </a:stretch>
        </p:blipFill>
        <p:spPr bwMode="auto">
          <a:xfrm>
            <a:off x="3333750" y="915988"/>
            <a:ext cx="6562725"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3020" t="2933" r="2133" b="3325"/>
          <a:stretch>
            <a:fillRect/>
          </a:stretch>
        </p:blipFill>
        <p:spPr bwMode="auto">
          <a:xfrm rot="-10773371">
            <a:off x="5957888" y="796925"/>
            <a:ext cx="6475412"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p:nvPr/>
        </p:nvSpPr>
        <p:spPr bwMode="auto">
          <a:xfrm>
            <a:off x="1101725" y="2428875"/>
            <a:ext cx="3744913"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Angry</a:t>
            </a:r>
          </a:p>
        </p:txBody>
      </p:sp>
      <p:sp>
        <p:nvSpPr>
          <p:cNvPr id="4" name="Rounded Rectangle 3"/>
          <p:cNvSpPr/>
          <p:nvPr/>
        </p:nvSpPr>
        <p:spPr bwMode="auto">
          <a:xfrm>
            <a:off x="1101725" y="4013200"/>
            <a:ext cx="3744913"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Sad</a:t>
            </a:r>
          </a:p>
        </p:txBody>
      </p:sp>
      <p:sp>
        <p:nvSpPr>
          <p:cNvPr id="5" name="Rounded Rectangle 4"/>
          <p:cNvSpPr/>
          <p:nvPr/>
        </p:nvSpPr>
        <p:spPr bwMode="auto">
          <a:xfrm>
            <a:off x="1101725" y="5524500"/>
            <a:ext cx="3744913" cy="1223963"/>
          </a:xfrm>
          <a:prstGeom prst="roundRect">
            <a:avLst>
              <a:gd name="adj" fmla="val 16667"/>
            </a:avLst>
          </a:prstGeom>
          <a:solidFill>
            <a:srgbClr val="FFFFFF"/>
          </a:solidFill>
          <a:ln w="12700" cmpd="sng">
            <a:solidFill>
              <a:srgbClr val="222268"/>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Guilty</a:t>
            </a:r>
          </a:p>
        </p:txBody>
      </p:sp>
      <p:sp>
        <p:nvSpPr>
          <p:cNvPr id="71685" name="Rounded Rectangle 5"/>
          <p:cNvSpPr>
            <a:spLocks noChangeArrowheads="1"/>
          </p:cNvSpPr>
          <p:nvPr/>
        </p:nvSpPr>
        <p:spPr bwMode="auto">
          <a:xfrm>
            <a:off x="10102850" y="8045450"/>
            <a:ext cx="1584325" cy="647700"/>
          </a:xfrm>
          <a:prstGeom prst="roundRect">
            <a:avLst>
              <a:gd name="adj" fmla="val 16667"/>
            </a:avLst>
          </a:prstGeom>
          <a:solidFill>
            <a:srgbClr val="FEFFF8"/>
          </a:solidFill>
          <a:ln w="12700">
            <a:solidFill>
              <a:srgbClr val="6B6BCF"/>
            </a:solidFill>
            <a:prstDash val="sysDash"/>
            <a:round/>
            <a:headEnd/>
            <a:tailEnd/>
          </a:ln>
        </p:spPr>
        <p:txBody>
          <a:bodyPr anchor="ctr"/>
          <a:lstStyle/>
          <a:p>
            <a:r>
              <a:rPr lang="en-US" sz="4000" b="1">
                <a:solidFill>
                  <a:srgbClr val="6B6BCF"/>
                </a:solidFill>
                <a:latin typeface="Century Gothic" charset="0"/>
                <a:ea typeface="ＭＳ Ｐゴシック" charset="0"/>
                <a:cs typeface="ＭＳ Ｐゴシック" charset="0"/>
                <a:sym typeface="Stone Sans ITC TT-Semi" charset="0"/>
              </a:rPr>
              <a:t>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3">
            <a:extLst>
              <a:ext uri="{28A0092B-C50C-407E-A947-70E740481C1C}">
                <a14:useLocalDpi xmlns:a14="http://schemas.microsoft.com/office/drawing/2010/main" val="0"/>
              </a:ext>
            </a:extLst>
          </a:blip>
          <a:srcRect t="641" r="4997"/>
          <a:stretch>
            <a:fillRect/>
          </a:stretch>
        </p:blipFill>
        <p:spPr bwMode="auto">
          <a:xfrm>
            <a:off x="-14288" y="0"/>
            <a:ext cx="13019088" cy="973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313" y="628650"/>
            <a:ext cx="430371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extLst>
              <a:ext uri="{28A0092B-C50C-407E-A947-70E740481C1C}">
                <a14:useLocalDpi xmlns:a14="http://schemas.microsoft.com/office/drawing/2010/main" val="0"/>
              </a:ext>
            </a:extLst>
          </a:blip>
          <a:srcRect l="3020" t="2933" r="2133" b="3325"/>
          <a:stretch>
            <a:fillRect/>
          </a:stretch>
        </p:blipFill>
        <p:spPr bwMode="auto">
          <a:xfrm rot="-10773371">
            <a:off x="3365500" y="796925"/>
            <a:ext cx="6475413"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3322" t="2428" r="5310" b="3709"/>
          <a:stretch>
            <a:fillRect/>
          </a:stretch>
        </p:blipFill>
        <p:spPr bwMode="auto">
          <a:xfrm>
            <a:off x="6215063" y="989013"/>
            <a:ext cx="6227762"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p:nvPr/>
        </p:nvSpPr>
        <p:spPr bwMode="auto">
          <a:xfrm>
            <a:off x="1101725" y="2428875"/>
            <a:ext cx="3744913"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Confident</a:t>
            </a:r>
          </a:p>
        </p:txBody>
      </p:sp>
      <p:sp>
        <p:nvSpPr>
          <p:cNvPr id="4" name="Rounded Rectangle 3"/>
          <p:cNvSpPr/>
          <p:nvPr/>
        </p:nvSpPr>
        <p:spPr bwMode="auto">
          <a:xfrm>
            <a:off x="1101725" y="4013200"/>
            <a:ext cx="3744913"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Curious</a:t>
            </a:r>
          </a:p>
        </p:txBody>
      </p:sp>
      <p:sp>
        <p:nvSpPr>
          <p:cNvPr id="5" name="Rounded Rectangle 4"/>
          <p:cNvSpPr/>
          <p:nvPr/>
        </p:nvSpPr>
        <p:spPr bwMode="auto">
          <a:xfrm>
            <a:off x="1101725" y="5524500"/>
            <a:ext cx="3744913" cy="1223963"/>
          </a:xfrm>
          <a:prstGeom prst="roundRect">
            <a:avLst>
              <a:gd name="adj" fmla="val 16667"/>
            </a:avLst>
          </a:prstGeom>
          <a:solidFill>
            <a:srgbClr val="FFFFFF"/>
          </a:solidFill>
          <a:ln w="12700" cmpd="sng">
            <a:solidFill>
              <a:srgbClr val="222268"/>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Surprised</a:t>
            </a:r>
          </a:p>
        </p:txBody>
      </p:sp>
      <p:sp>
        <p:nvSpPr>
          <p:cNvPr id="6" name="Rounded Rectangle 5"/>
          <p:cNvSpPr/>
          <p:nvPr/>
        </p:nvSpPr>
        <p:spPr bwMode="auto">
          <a:xfrm>
            <a:off x="9958388" y="8116888"/>
            <a:ext cx="1873250" cy="647700"/>
          </a:xfrm>
          <a:prstGeom prst="roundRect">
            <a:avLst>
              <a:gd name="adj" fmla="val 16667"/>
            </a:avLst>
          </a:prstGeom>
          <a:solidFill>
            <a:srgbClr val="FEFFF8"/>
          </a:solidFill>
          <a:ln w="12700" cmpd="sng">
            <a:solidFill>
              <a:schemeClr val="accent6">
                <a:lumMod val="60000"/>
                <a:lumOff val="40000"/>
              </a:schemeClr>
            </a:solidFill>
            <a:prstDash val="sysDash"/>
          </a:ln>
          <a:effectLst/>
          <a:extLst/>
        </p:spPr>
        <p:txBody>
          <a:bodyPr anchor="ctr"/>
          <a:lstStyle/>
          <a:p>
            <a:pPr>
              <a:defRPr/>
            </a:pPr>
            <a:r>
              <a:rPr lang="en-US" sz="4000" b="1" dirty="0">
                <a:solidFill>
                  <a:srgbClr val="6B6BCF"/>
                </a:solidFill>
                <a:latin typeface="Century Gothic"/>
                <a:ea typeface="ＭＳ Ｐゴシック" charset="0"/>
                <a:cs typeface="Century Gothic"/>
                <a:sym typeface="Stone Sans ITC TT-Semi" charset="0"/>
              </a:rPr>
              <a:t>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extLst>
              <a:ext uri="{28A0092B-C50C-407E-A947-70E740481C1C}">
                <a14:useLocalDpi xmlns:a14="http://schemas.microsoft.com/office/drawing/2010/main" val="0"/>
              </a:ext>
            </a:extLst>
          </a:blip>
          <a:srcRect l="3322" t="2428" r="5310" b="3709"/>
          <a:stretch>
            <a:fillRect/>
          </a:stretch>
        </p:blipFill>
        <p:spPr bwMode="auto">
          <a:xfrm>
            <a:off x="3478213" y="844550"/>
            <a:ext cx="6227762"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3">
            <a:extLst>
              <a:ext uri="{28A0092B-C50C-407E-A947-70E740481C1C}">
                <a14:useLocalDpi xmlns:a14="http://schemas.microsoft.com/office/drawing/2010/main" val="0"/>
              </a:ext>
            </a:extLst>
          </a:blip>
          <a:srcRect l="2940" t="2139" r="990" b="2348"/>
          <a:stretch>
            <a:fillRect/>
          </a:stretch>
        </p:blipFill>
        <p:spPr bwMode="auto">
          <a:xfrm rot="10800000">
            <a:off x="885825" y="773113"/>
            <a:ext cx="6434138"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p:nvPr/>
        </p:nvSpPr>
        <p:spPr bwMode="auto">
          <a:xfrm>
            <a:off x="8374063" y="2428875"/>
            <a:ext cx="3744912"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Confident</a:t>
            </a:r>
          </a:p>
        </p:txBody>
      </p:sp>
      <p:sp>
        <p:nvSpPr>
          <p:cNvPr id="4" name="Rounded Rectangle 3"/>
          <p:cNvSpPr/>
          <p:nvPr/>
        </p:nvSpPr>
        <p:spPr bwMode="auto">
          <a:xfrm>
            <a:off x="8374063" y="4013200"/>
            <a:ext cx="3744912"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Curious</a:t>
            </a:r>
          </a:p>
        </p:txBody>
      </p:sp>
      <p:sp>
        <p:nvSpPr>
          <p:cNvPr id="5" name="Rounded Rectangle 4"/>
          <p:cNvSpPr/>
          <p:nvPr/>
        </p:nvSpPr>
        <p:spPr bwMode="auto">
          <a:xfrm>
            <a:off x="8374063" y="5524500"/>
            <a:ext cx="3744912" cy="1223963"/>
          </a:xfrm>
          <a:prstGeom prst="roundRect">
            <a:avLst>
              <a:gd name="adj" fmla="val 16667"/>
            </a:avLst>
          </a:prstGeom>
          <a:solidFill>
            <a:srgbClr val="FFFFFF"/>
          </a:solidFill>
          <a:ln w="12700" cmpd="sng">
            <a:solidFill>
              <a:srgbClr val="222268"/>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Surprised</a:t>
            </a:r>
          </a:p>
        </p:txBody>
      </p:sp>
      <p:sp>
        <p:nvSpPr>
          <p:cNvPr id="6" name="Rounded Rectangle 5"/>
          <p:cNvSpPr/>
          <p:nvPr/>
        </p:nvSpPr>
        <p:spPr bwMode="auto">
          <a:xfrm>
            <a:off x="4557713" y="7756525"/>
            <a:ext cx="2449512" cy="865188"/>
          </a:xfrm>
          <a:prstGeom prst="roundRect">
            <a:avLst>
              <a:gd name="adj" fmla="val 16667"/>
            </a:avLst>
          </a:prstGeom>
          <a:solidFill>
            <a:srgbClr val="FEFFF8"/>
          </a:solidFill>
          <a:ln w="12700" cmpd="sng">
            <a:solidFill>
              <a:schemeClr val="accent6">
                <a:lumMod val="60000"/>
                <a:lumOff val="40000"/>
              </a:schemeClr>
            </a:solidFill>
            <a:prstDash val="sysDash"/>
          </a:ln>
          <a:effectLst/>
          <a:extLst/>
        </p:spPr>
        <p:txBody>
          <a:bodyPr anchor="ctr"/>
          <a:lstStyle/>
          <a:p>
            <a:pPr>
              <a:defRPr/>
            </a:pPr>
            <a:r>
              <a:rPr lang="en-US" sz="4000" b="1" dirty="0">
                <a:solidFill>
                  <a:srgbClr val="6B6BCF"/>
                </a:solidFill>
                <a:latin typeface="Century Gothic"/>
                <a:ea typeface="ＭＳ Ｐゴシック" charset="0"/>
                <a:cs typeface="Century Gothic"/>
                <a:sym typeface="Stone Sans ITC TT-Semi" charset="0"/>
              </a:rPr>
              <a:t>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3">
            <a:extLst>
              <a:ext uri="{28A0092B-C50C-407E-A947-70E740481C1C}">
                <a14:useLocalDpi xmlns:a14="http://schemas.microsoft.com/office/drawing/2010/main" val="0"/>
              </a:ext>
            </a:extLst>
          </a:blip>
          <a:srcRect l="2940" t="2139" r="990" b="2348"/>
          <a:stretch>
            <a:fillRect/>
          </a:stretch>
        </p:blipFill>
        <p:spPr bwMode="auto">
          <a:xfrm rot="10800000">
            <a:off x="3189288" y="773113"/>
            <a:ext cx="6435725"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5260" t="3482" b="2856"/>
          <a:stretch>
            <a:fillRect/>
          </a:stretch>
        </p:blipFill>
        <p:spPr bwMode="auto">
          <a:xfrm>
            <a:off x="5997575" y="773113"/>
            <a:ext cx="6472238"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p:nvPr/>
        </p:nvSpPr>
        <p:spPr bwMode="auto">
          <a:xfrm>
            <a:off x="1101725" y="2428875"/>
            <a:ext cx="3744913"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Confident</a:t>
            </a:r>
          </a:p>
        </p:txBody>
      </p:sp>
      <p:sp>
        <p:nvSpPr>
          <p:cNvPr id="4" name="Rounded Rectangle 3"/>
          <p:cNvSpPr/>
          <p:nvPr/>
        </p:nvSpPr>
        <p:spPr bwMode="auto">
          <a:xfrm>
            <a:off x="1101725" y="4013200"/>
            <a:ext cx="3744913" cy="1223963"/>
          </a:xfrm>
          <a:prstGeom prst="roundRect">
            <a:avLst>
              <a:gd name="adj" fmla="val 16667"/>
            </a:avLst>
          </a:prstGeom>
          <a:solidFill>
            <a:srgbClr val="FFFFFF"/>
          </a:solidFill>
          <a:ln w="12700" cmpd="sng">
            <a:solidFill>
              <a:schemeClr val="accent6">
                <a:lumMod val="75000"/>
              </a:schemeClr>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Curious</a:t>
            </a:r>
          </a:p>
        </p:txBody>
      </p:sp>
      <p:sp>
        <p:nvSpPr>
          <p:cNvPr id="5" name="Rounded Rectangle 4"/>
          <p:cNvSpPr/>
          <p:nvPr/>
        </p:nvSpPr>
        <p:spPr bwMode="auto">
          <a:xfrm>
            <a:off x="1101725" y="5524500"/>
            <a:ext cx="3744913" cy="1223963"/>
          </a:xfrm>
          <a:prstGeom prst="roundRect">
            <a:avLst>
              <a:gd name="adj" fmla="val 16667"/>
            </a:avLst>
          </a:prstGeom>
          <a:solidFill>
            <a:srgbClr val="FFFFFF"/>
          </a:solidFill>
          <a:ln w="12700" cmpd="sng">
            <a:solidFill>
              <a:srgbClr val="222268"/>
            </a:solidFill>
            <a:prstDash val="sysDash"/>
          </a:ln>
          <a:effectLst/>
          <a:extLst/>
        </p:spPr>
        <p:txBody>
          <a:bodyPr anchor="ctr"/>
          <a:lstStyle/>
          <a:p>
            <a:pPr>
              <a:defRPr/>
            </a:pPr>
            <a:r>
              <a:rPr lang="en-US" sz="4000" b="1" dirty="0">
                <a:solidFill>
                  <a:schemeClr val="accent6">
                    <a:lumMod val="60000"/>
                    <a:lumOff val="40000"/>
                  </a:schemeClr>
                </a:solidFill>
                <a:latin typeface="Century Gothic"/>
                <a:ea typeface="ＭＳ Ｐゴシック" charset="0"/>
                <a:cs typeface="Century Gothic"/>
                <a:sym typeface="Stone Sans ITC TT-Semi" charset="0"/>
              </a:rPr>
              <a:t>Surprised</a:t>
            </a:r>
          </a:p>
        </p:txBody>
      </p:sp>
      <p:sp>
        <p:nvSpPr>
          <p:cNvPr id="6" name="Rounded Rectangle 5"/>
          <p:cNvSpPr/>
          <p:nvPr/>
        </p:nvSpPr>
        <p:spPr bwMode="auto">
          <a:xfrm>
            <a:off x="8447088" y="7756525"/>
            <a:ext cx="2663825" cy="865188"/>
          </a:xfrm>
          <a:prstGeom prst="roundRect">
            <a:avLst>
              <a:gd name="adj" fmla="val 16667"/>
            </a:avLst>
          </a:prstGeom>
          <a:solidFill>
            <a:srgbClr val="FEFFF8"/>
          </a:solidFill>
          <a:ln w="12700" cmpd="sng">
            <a:solidFill>
              <a:schemeClr val="accent6">
                <a:lumMod val="60000"/>
                <a:lumOff val="40000"/>
              </a:schemeClr>
            </a:solidFill>
            <a:prstDash val="sysDash"/>
          </a:ln>
          <a:effectLst/>
          <a:extLst/>
        </p:spPr>
        <p:txBody>
          <a:bodyPr anchor="ctr"/>
          <a:lstStyle/>
          <a:p>
            <a:pPr>
              <a:defRPr/>
            </a:pPr>
            <a:r>
              <a:rPr lang="en-US" sz="4000" b="1" dirty="0">
                <a:solidFill>
                  <a:srgbClr val="6B6BCF"/>
                </a:solidFill>
                <a:latin typeface="Century Gothic"/>
                <a:ea typeface="ＭＳ Ｐゴシック" charset="0"/>
                <a:cs typeface="Century Gothic"/>
                <a:sym typeface="Stone Sans ITC TT-Semi" charset="0"/>
              </a:rPr>
              <a:t>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260" t="3482" b="2856"/>
          <a:stretch>
            <a:fillRect/>
          </a:stretch>
        </p:blipFill>
        <p:spPr bwMode="auto">
          <a:xfrm>
            <a:off x="3262313" y="700088"/>
            <a:ext cx="6472237"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5185" t="2170" b="2190"/>
          <a:stretch>
            <a:fillRect/>
          </a:stretch>
        </p:blipFill>
        <p:spPr bwMode="auto">
          <a:xfrm rot="10791962">
            <a:off x="895350" y="923925"/>
            <a:ext cx="6343650"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66" name="Rounded Rectangle 2"/>
          <p:cNvSpPr>
            <a:spLocks noChangeArrowheads="1"/>
          </p:cNvSpPr>
          <p:nvPr/>
        </p:nvSpPr>
        <p:spPr bwMode="auto">
          <a:xfrm>
            <a:off x="8374063" y="2428875"/>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dirty="0">
                <a:solidFill>
                  <a:srgbClr val="CF4C82"/>
                </a:solidFill>
                <a:latin typeface="Century Gothic" charset="0"/>
                <a:ea typeface="ＭＳ Ｐゴシック" charset="0"/>
                <a:cs typeface="ＭＳ Ｐゴシック" charset="0"/>
                <a:sym typeface="Stone Sans ITC TT-Semi" charset="0"/>
              </a:rPr>
              <a:t>Silly</a:t>
            </a:r>
          </a:p>
        </p:txBody>
      </p:sp>
      <p:sp>
        <p:nvSpPr>
          <p:cNvPr id="88067" name="Rounded Rectangle 3"/>
          <p:cNvSpPr>
            <a:spLocks noChangeArrowheads="1"/>
          </p:cNvSpPr>
          <p:nvPr/>
        </p:nvSpPr>
        <p:spPr bwMode="auto">
          <a:xfrm>
            <a:off x="8374063" y="4013200"/>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Worried</a:t>
            </a:r>
          </a:p>
        </p:txBody>
      </p:sp>
      <p:sp>
        <p:nvSpPr>
          <p:cNvPr id="88068" name="Rounded Rectangle 4"/>
          <p:cNvSpPr>
            <a:spLocks noChangeArrowheads="1"/>
          </p:cNvSpPr>
          <p:nvPr/>
        </p:nvSpPr>
        <p:spPr bwMode="auto">
          <a:xfrm>
            <a:off x="8374063" y="5524500"/>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Shy</a:t>
            </a:r>
          </a:p>
        </p:txBody>
      </p:sp>
      <p:sp>
        <p:nvSpPr>
          <p:cNvPr id="88069" name="Rounded Rectangle 5"/>
          <p:cNvSpPr>
            <a:spLocks noChangeArrowheads="1"/>
          </p:cNvSpPr>
          <p:nvPr/>
        </p:nvSpPr>
        <p:spPr bwMode="auto">
          <a:xfrm>
            <a:off x="5062538" y="1420813"/>
            <a:ext cx="1079500" cy="719137"/>
          </a:xfrm>
          <a:prstGeom prst="roundRect">
            <a:avLst>
              <a:gd name="adj" fmla="val 16667"/>
            </a:avLst>
          </a:prstGeom>
          <a:solidFill>
            <a:srgbClr val="FEFFF8"/>
          </a:solidFill>
          <a:ln w="12700">
            <a:solidFill>
              <a:srgbClr val="CF4C82"/>
            </a:solidFill>
            <a:prstDash val="sysDash"/>
            <a:round/>
            <a:headEnd/>
            <a:tailEnd/>
          </a:ln>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noChangeArrowheads="1"/>
          </p:cNvPicPr>
          <p:nvPr/>
        </p:nvPicPr>
        <p:blipFill>
          <a:blip r:embed="rId3">
            <a:extLst>
              <a:ext uri="{28A0092B-C50C-407E-A947-70E740481C1C}">
                <a14:useLocalDpi xmlns:a14="http://schemas.microsoft.com/office/drawing/2010/main" val="0"/>
              </a:ext>
            </a:extLst>
          </a:blip>
          <a:srcRect l="5185" t="2170" b="2190"/>
          <a:stretch>
            <a:fillRect/>
          </a:stretch>
        </p:blipFill>
        <p:spPr bwMode="auto">
          <a:xfrm rot="10791962">
            <a:off x="3271838" y="923925"/>
            <a:ext cx="6342062"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884" b="2937"/>
          <a:stretch>
            <a:fillRect/>
          </a:stretch>
        </p:blipFill>
        <p:spPr bwMode="auto">
          <a:xfrm>
            <a:off x="5926138" y="628650"/>
            <a:ext cx="6334125"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62" name="Rounded Rectangle 2"/>
          <p:cNvSpPr>
            <a:spLocks noChangeArrowheads="1"/>
          </p:cNvSpPr>
          <p:nvPr/>
        </p:nvSpPr>
        <p:spPr bwMode="auto">
          <a:xfrm>
            <a:off x="1173163" y="2428875"/>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dirty="0">
                <a:solidFill>
                  <a:srgbClr val="CF4C82"/>
                </a:solidFill>
                <a:latin typeface="Century Gothic" charset="0"/>
                <a:ea typeface="ＭＳ Ｐゴシック" charset="0"/>
                <a:cs typeface="ＭＳ Ｐゴシック" charset="0"/>
                <a:sym typeface="Stone Sans ITC TT-Semi" charset="0"/>
              </a:rPr>
              <a:t>Silly</a:t>
            </a:r>
          </a:p>
        </p:txBody>
      </p:sp>
      <p:sp>
        <p:nvSpPr>
          <p:cNvPr id="92163" name="Rounded Rectangle 3"/>
          <p:cNvSpPr>
            <a:spLocks noChangeArrowheads="1"/>
          </p:cNvSpPr>
          <p:nvPr/>
        </p:nvSpPr>
        <p:spPr bwMode="auto">
          <a:xfrm>
            <a:off x="1173163" y="4013200"/>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Worried</a:t>
            </a:r>
          </a:p>
        </p:txBody>
      </p:sp>
      <p:sp>
        <p:nvSpPr>
          <p:cNvPr id="92164" name="Rounded Rectangle 4"/>
          <p:cNvSpPr>
            <a:spLocks noChangeArrowheads="1"/>
          </p:cNvSpPr>
          <p:nvPr/>
        </p:nvSpPr>
        <p:spPr bwMode="auto">
          <a:xfrm>
            <a:off x="1173163" y="5524500"/>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Shy</a:t>
            </a:r>
          </a:p>
        </p:txBody>
      </p:sp>
      <p:sp>
        <p:nvSpPr>
          <p:cNvPr id="92165" name="Rounded Rectangle 5"/>
          <p:cNvSpPr>
            <a:spLocks noChangeArrowheads="1"/>
          </p:cNvSpPr>
          <p:nvPr/>
        </p:nvSpPr>
        <p:spPr bwMode="auto">
          <a:xfrm>
            <a:off x="9310688" y="1060450"/>
            <a:ext cx="1800225" cy="720725"/>
          </a:xfrm>
          <a:prstGeom prst="roundRect">
            <a:avLst>
              <a:gd name="adj" fmla="val 16667"/>
            </a:avLst>
          </a:prstGeom>
          <a:solidFill>
            <a:srgbClr val="FEFFF8"/>
          </a:solidFill>
          <a:ln w="12700">
            <a:solidFill>
              <a:srgbClr val="CF4C82"/>
            </a:solidFill>
            <a:prstDash val="sysDash"/>
            <a:round/>
            <a:headEnd/>
            <a:tailEnd/>
          </a:ln>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50178" name="Rectangle 3"/>
          <p:cNvSpPr>
            <a:spLocks/>
          </p:cNvSpPr>
          <p:nvPr/>
        </p:nvSpPr>
        <p:spPr bwMode="auto">
          <a:xfrm>
            <a:off x="1749425" y="2139950"/>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defRPr/>
            </a:pPr>
            <a:r>
              <a:rPr lang="en-US" sz="3000" dirty="0">
                <a:solidFill>
                  <a:srgbClr val="005A7C"/>
                </a:solidFill>
                <a:latin typeface="Century Gothic" charset="0"/>
                <a:cs typeface="Century Gothic" charset="0"/>
                <a:sym typeface="Century Gothic" charset="0"/>
              </a:rPr>
              <a:t>How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 sound</a:t>
            </a:r>
          </a:p>
          <a:p>
            <a:pPr marL="171450" indent="44450" algn="l">
              <a:spcBef>
                <a:spcPts val="2000"/>
              </a:spcBef>
              <a:buSzPct val="77000"/>
              <a:defRPr/>
            </a:pPr>
            <a:r>
              <a:rPr lang="en-US" sz="3000" dirty="0">
                <a:solidFill>
                  <a:srgbClr val="005A7C"/>
                </a:solidFill>
                <a:latin typeface="Century Gothic" charset="0"/>
                <a:cs typeface="Century Gothic" charset="0"/>
                <a:sym typeface="Century Gothic" charset="0"/>
              </a:rPr>
              <a:t>Talk to each other using words like ‘please and ‘thank you’</a:t>
            </a:r>
          </a:p>
          <a:p>
            <a:pPr marL="171450" indent="44450" algn="l">
              <a:spcBef>
                <a:spcPts val="2000"/>
              </a:spcBef>
              <a:buSzPct val="77000"/>
              <a:defRPr/>
            </a:pPr>
            <a:r>
              <a:rPr lang="en-US" sz="3000" dirty="0">
                <a:solidFill>
                  <a:srgbClr val="005A7C"/>
                </a:solidFill>
                <a:latin typeface="Century Gothic" charset="0"/>
                <a:cs typeface="Century Gothic" charset="0"/>
                <a:sym typeface="Century Gothic" charset="0"/>
              </a:rPr>
              <a:t>Talk about where we would like to travel</a:t>
            </a:r>
          </a:p>
          <a:p>
            <a:pPr marL="171450" indent="44450" algn="l">
              <a:spcBef>
                <a:spcPts val="2000"/>
              </a:spcBef>
              <a:buSzPct val="77000"/>
              <a:defRPr/>
            </a:pPr>
            <a:r>
              <a:rPr lang="en-US" sz="3000" dirty="0">
                <a:solidFill>
                  <a:srgbClr val="005A7C"/>
                </a:solidFill>
                <a:latin typeface="Century Gothic" charset="0"/>
                <a:cs typeface="Century Gothic" charset="0"/>
                <a:sym typeface="Century Gothic" charset="0"/>
              </a:rPr>
              <a:t>Learn about different ways to travel</a:t>
            </a:r>
          </a:p>
          <a:p>
            <a:pPr marL="171450" indent="44450" algn="l">
              <a:spcBef>
                <a:spcPts val="2000"/>
              </a:spcBef>
              <a:buSzPct val="77000"/>
              <a:defRPr/>
            </a:pPr>
            <a:endParaRPr lang="en-US" sz="3000" dirty="0">
              <a:solidFill>
                <a:srgbClr val="005A7C"/>
              </a:solidFill>
              <a:latin typeface="Century Gothic" charset="0"/>
              <a:cs typeface="Century Gothic" charset="0"/>
              <a:sym typeface="Century Gothic" charset="0"/>
            </a:endParaRPr>
          </a:p>
        </p:txBody>
      </p:sp>
      <p:pic>
        <p:nvPicPr>
          <p:cNvPr id="389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16"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4559300"/>
            <a:ext cx="4984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1"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530860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700" y="6677025"/>
            <a:ext cx="2516188"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9063" y="6605588"/>
            <a:ext cx="355441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0688" y="6892925"/>
            <a:ext cx="25876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884" b="2937"/>
          <a:stretch>
            <a:fillRect/>
          </a:stretch>
        </p:blipFill>
        <p:spPr bwMode="auto">
          <a:xfrm>
            <a:off x="3478213" y="628650"/>
            <a:ext cx="6334125"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l="3641" t="2402" b="3162"/>
          <a:stretch>
            <a:fillRect/>
          </a:stretch>
        </p:blipFill>
        <p:spPr bwMode="auto">
          <a:xfrm rot="10792581">
            <a:off x="895350" y="779463"/>
            <a:ext cx="6527800"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6258" name="Rounded Rectangle 2"/>
          <p:cNvSpPr>
            <a:spLocks noChangeArrowheads="1"/>
          </p:cNvSpPr>
          <p:nvPr/>
        </p:nvSpPr>
        <p:spPr bwMode="auto">
          <a:xfrm>
            <a:off x="5565775" y="7829550"/>
            <a:ext cx="1296988" cy="719138"/>
          </a:xfrm>
          <a:prstGeom prst="roundRect">
            <a:avLst>
              <a:gd name="adj" fmla="val 16667"/>
            </a:avLst>
          </a:prstGeom>
          <a:solidFill>
            <a:srgbClr val="FEFFF8"/>
          </a:solidFill>
          <a:ln w="12700">
            <a:solidFill>
              <a:srgbClr val="CF4C82"/>
            </a:solidFill>
            <a:prstDash val="sysDash"/>
            <a:round/>
            <a:headEnd/>
            <a:tailEnd/>
          </a:ln>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___</a:t>
            </a:r>
          </a:p>
        </p:txBody>
      </p:sp>
      <p:sp>
        <p:nvSpPr>
          <p:cNvPr id="96259" name="Rounded Rectangle 3"/>
          <p:cNvSpPr>
            <a:spLocks noChangeArrowheads="1"/>
          </p:cNvSpPr>
          <p:nvPr/>
        </p:nvSpPr>
        <p:spPr bwMode="auto">
          <a:xfrm>
            <a:off x="8374063" y="2428875"/>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dirty="0">
                <a:solidFill>
                  <a:srgbClr val="CF4C82"/>
                </a:solidFill>
                <a:latin typeface="Century Gothic" charset="0"/>
                <a:ea typeface="ＭＳ Ｐゴシック" charset="0"/>
                <a:cs typeface="ＭＳ Ｐゴシック" charset="0"/>
                <a:sym typeface="Stone Sans ITC TT-Semi" charset="0"/>
              </a:rPr>
              <a:t>Silly</a:t>
            </a:r>
          </a:p>
        </p:txBody>
      </p:sp>
      <p:sp>
        <p:nvSpPr>
          <p:cNvPr id="96260" name="Rounded Rectangle 4"/>
          <p:cNvSpPr>
            <a:spLocks noChangeArrowheads="1"/>
          </p:cNvSpPr>
          <p:nvPr/>
        </p:nvSpPr>
        <p:spPr bwMode="auto">
          <a:xfrm>
            <a:off x="8374063" y="4013200"/>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Worried</a:t>
            </a:r>
          </a:p>
        </p:txBody>
      </p:sp>
      <p:sp>
        <p:nvSpPr>
          <p:cNvPr id="96261" name="Rounded Rectangle 5"/>
          <p:cNvSpPr>
            <a:spLocks noChangeArrowheads="1"/>
          </p:cNvSpPr>
          <p:nvPr/>
        </p:nvSpPr>
        <p:spPr bwMode="auto">
          <a:xfrm>
            <a:off x="8374063" y="5524500"/>
            <a:ext cx="3744912" cy="1223963"/>
          </a:xfrm>
          <a:prstGeom prst="roundRect">
            <a:avLst>
              <a:gd name="adj" fmla="val 16667"/>
            </a:avLst>
          </a:prstGeom>
          <a:solidFill>
            <a:srgbClr val="FFFFFF"/>
          </a:solidFill>
          <a:ln w="12700">
            <a:solidFill>
              <a:srgbClr val="CF4C82"/>
            </a:solidFill>
            <a:prstDash val="sysDash"/>
            <a:round/>
            <a:headEnd/>
            <a:tailEnd/>
          </a:ln>
          <a:extLst/>
        </p:spPr>
        <p:txBody>
          <a:bodyPr anchor="ctr"/>
          <a:lstStyle/>
          <a:p>
            <a:r>
              <a:rPr lang="en-US" sz="4000" b="1">
                <a:solidFill>
                  <a:srgbClr val="CF4C82"/>
                </a:solidFill>
                <a:latin typeface="Century Gothic" charset="0"/>
                <a:ea typeface="ＭＳ Ｐゴシック" charset="0"/>
                <a:cs typeface="ＭＳ Ｐゴシック" charset="0"/>
                <a:sym typeface="Stone Sans ITC TT-Semi" charset="0"/>
              </a:rPr>
              <a:t>Shy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3641" t="2402" b="3162"/>
          <a:stretch>
            <a:fillRect/>
          </a:stretch>
        </p:blipFill>
        <p:spPr bwMode="auto">
          <a:xfrm rot="10792581">
            <a:off x="3559175" y="779463"/>
            <a:ext cx="6527800"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t="3838"/>
          <a:stretch>
            <a:fillRect/>
          </a:stretch>
        </p:blipFill>
        <p:spPr bwMode="auto">
          <a:xfrm>
            <a:off x="990600" y="773113"/>
            <a:ext cx="6651625"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a:spLocks noChangeArrowheads="1"/>
          </p:cNvSpPr>
          <p:nvPr/>
        </p:nvSpPr>
        <p:spPr bwMode="auto">
          <a:xfrm>
            <a:off x="3549650" y="7829550"/>
            <a:ext cx="1296988" cy="719138"/>
          </a:xfrm>
          <a:prstGeom prst="roundRect">
            <a:avLst>
              <a:gd name="adj" fmla="val 16667"/>
            </a:avLst>
          </a:prstGeom>
          <a:solidFill>
            <a:srgbClr val="FEFFF8"/>
          </a:solidFill>
          <a:ln w="12700">
            <a:solidFill>
              <a:schemeClr val="accent5">
                <a:lumMod val="50000"/>
              </a:schemeClr>
            </a:solidFill>
            <a:prstDash val="sysDash"/>
            <a:round/>
            <a:headEnd/>
            <a:tailEnd/>
          </a:ln>
        </p:spPr>
        <p:txBody>
          <a:bodyPr anchor="ctr"/>
          <a:lstStyle/>
          <a:p>
            <a:pPr>
              <a:defRPr/>
            </a:pPr>
            <a:r>
              <a:rPr lang="en-US" sz="4000" b="1">
                <a:solidFill>
                  <a:schemeClr val="accent5">
                    <a:lumMod val="50000"/>
                  </a:schemeClr>
                </a:solidFill>
                <a:latin typeface="Century Gothic" charset="0"/>
                <a:ea typeface="ＭＳ Ｐゴシック" charset="0"/>
                <a:sym typeface="Stone Sans ITC TT-Semi" charset="0"/>
              </a:rPr>
              <a:t>___</a:t>
            </a:r>
          </a:p>
        </p:txBody>
      </p:sp>
      <p:sp>
        <p:nvSpPr>
          <p:cNvPr id="100355" name="Rounded Rectangle 3"/>
          <p:cNvSpPr>
            <a:spLocks noChangeArrowheads="1"/>
          </p:cNvSpPr>
          <p:nvPr/>
        </p:nvSpPr>
        <p:spPr bwMode="auto">
          <a:xfrm>
            <a:off x="8374063" y="2428875"/>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CA" sz="4000" b="1" dirty="0">
                <a:solidFill>
                  <a:srgbClr val="4597A0"/>
                </a:solidFill>
                <a:latin typeface="Century Gothic" charset="0"/>
                <a:ea typeface="ＭＳ Ｐゴシック" charset="0"/>
                <a:cs typeface="ＭＳ Ｐゴシック" charset="0"/>
                <a:sym typeface="Stone Sans ITC TT-Semi" charset="0"/>
              </a:rPr>
              <a:t>Full</a:t>
            </a:r>
            <a:endParaRPr lang="en-US" sz="4000" b="1" dirty="0">
              <a:solidFill>
                <a:srgbClr val="4597A0"/>
              </a:solidFill>
              <a:latin typeface="Century Gothic" charset="0"/>
              <a:ea typeface="ＭＳ Ｐゴシック" charset="0"/>
              <a:cs typeface="ＭＳ Ｐゴシック" charset="0"/>
              <a:sym typeface="Stone Sans ITC TT-Semi" charset="0"/>
            </a:endParaRPr>
          </a:p>
        </p:txBody>
      </p:sp>
      <p:sp>
        <p:nvSpPr>
          <p:cNvPr id="100356" name="Rounded Rectangle 4"/>
          <p:cNvSpPr>
            <a:spLocks noChangeArrowheads="1"/>
          </p:cNvSpPr>
          <p:nvPr/>
        </p:nvSpPr>
        <p:spPr bwMode="auto">
          <a:xfrm>
            <a:off x="8374063" y="4013200"/>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Hungry</a:t>
            </a:r>
          </a:p>
        </p:txBody>
      </p:sp>
      <p:sp>
        <p:nvSpPr>
          <p:cNvPr id="100357" name="Rounded Rectangle 5"/>
          <p:cNvSpPr>
            <a:spLocks noChangeArrowheads="1"/>
          </p:cNvSpPr>
          <p:nvPr/>
        </p:nvSpPr>
        <p:spPr bwMode="auto">
          <a:xfrm>
            <a:off x="8374063" y="5524500"/>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Sleepy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noChangeArrowheads="1"/>
          </p:cNvPicPr>
          <p:nvPr/>
        </p:nvPicPr>
        <p:blipFill>
          <a:blip r:embed="rId3">
            <a:extLst>
              <a:ext uri="{28A0092B-C50C-407E-A947-70E740481C1C}">
                <a14:useLocalDpi xmlns:a14="http://schemas.microsoft.com/office/drawing/2010/main" val="0"/>
              </a:ext>
            </a:extLst>
          </a:blip>
          <a:srcRect t="2760" b="2702"/>
          <a:stretch>
            <a:fillRect/>
          </a:stretch>
        </p:blipFill>
        <p:spPr bwMode="auto">
          <a:xfrm rot="10800000">
            <a:off x="957263" y="555625"/>
            <a:ext cx="6769100"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a:spLocks noChangeArrowheads="1"/>
          </p:cNvSpPr>
          <p:nvPr/>
        </p:nvSpPr>
        <p:spPr bwMode="auto">
          <a:xfrm>
            <a:off x="3549650" y="7829550"/>
            <a:ext cx="1296988" cy="719138"/>
          </a:xfrm>
          <a:prstGeom prst="roundRect">
            <a:avLst>
              <a:gd name="adj" fmla="val 16667"/>
            </a:avLst>
          </a:prstGeom>
          <a:solidFill>
            <a:srgbClr val="FEFFF8"/>
          </a:solidFill>
          <a:ln w="12700">
            <a:solidFill>
              <a:schemeClr val="accent5">
                <a:lumMod val="50000"/>
              </a:schemeClr>
            </a:solidFill>
            <a:prstDash val="sysDash"/>
            <a:round/>
            <a:headEnd/>
            <a:tailEnd/>
          </a:ln>
        </p:spPr>
        <p:txBody>
          <a:bodyPr anchor="ctr"/>
          <a:lstStyle/>
          <a:p>
            <a:pPr>
              <a:defRPr/>
            </a:pPr>
            <a:r>
              <a:rPr lang="en-US" sz="4000" b="1">
                <a:solidFill>
                  <a:schemeClr val="accent5">
                    <a:lumMod val="50000"/>
                  </a:schemeClr>
                </a:solidFill>
                <a:latin typeface="Century Gothic" charset="0"/>
                <a:ea typeface="ＭＳ Ｐゴシック" charset="0"/>
                <a:sym typeface="Stone Sans ITC TT-Semi" charset="0"/>
              </a:rPr>
              <a:t>___</a:t>
            </a:r>
          </a:p>
        </p:txBody>
      </p:sp>
      <p:sp>
        <p:nvSpPr>
          <p:cNvPr id="102403" name="Rounded Rectangle 3"/>
          <p:cNvSpPr>
            <a:spLocks noChangeArrowheads="1"/>
          </p:cNvSpPr>
          <p:nvPr/>
        </p:nvSpPr>
        <p:spPr bwMode="auto">
          <a:xfrm>
            <a:off x="8374063" y="2428875"/>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CA" sz="4000" b="1" dirty="0">
                <a:solidFill>
                  <a:srgbClr val="4597A0"/>
                </a:solidFill>
                <a:latin typeface="Century Gothic" charset="0"/>
                <a:ea typeface="ＭＳ Ｐゴシック" charset="0"/>
                <a:cs typeface="ＭＳ Ｐゴシック" charset="0"/>
                <a:sym typeface="Stone Sans ITC TT-Semi" charset="0"/>
              </a:rPr>
              <a:t>Full</a:t>
            </a:r>
            <a:endParaRPr lang="en-US" sz="4000" b="1" dirty="0">
              <a:solidFill>
                <a:srgbClr val="4597A0"/>
              </a:solidFill>
              <a:latin typeface="Century Gothic" charset="0"/>
              <a:ea typeface="ＭＳ Ｐゴシック" charset="0"/>
              <a:cs typeface="ＭＳ Ｐゴシック" charset="0"/>
              <a:sym typeface="Stone Sans ITC TT-Semi" charset="0"/>
            </a:endParaRPr>
          </a:p>
        </p:txBody>
      </p:sp>
      <p:sp>
        <p:nvSpPr>
          <p:cNvPr id="102404" name="Rounded Rectangle 4"/>
          <p:cNvSpPr>
            <a:spLocks noChangeArrowheads="1"/>
          </p:cNvSpPr>
          <p:nvPr/>
        </p:nvSpPr>
        <p:spPr bwMode="auto">
          <a:xfrm>
            <a:off x="8374063" y="4013200"/>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Hungry</a:t>
            </a:r>
          </a:p>
        </p:txBody>
      </p:sp>
      <p:sp>
        <p:nvSpPr>
          <p:cNvPr id="102405" name="Rounded Rectangle 5"/>
          <p:cNvSpPr>
            <a:spLocks noChangeArrowheads="1"/>
          </p:cNvSpPr>
          <p:nvPr/>
        </p:nvSpPr>
        <p:spPr bwMode="auto">
          <a:xfrm>
            <a:off x="8374063" y="5524500"/>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Sleepy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3374" t="4530" r="3265" b="3648"/>
          <a:stretch>
            <a:fillRect/>
          </a:stretch>
        </p:blipFill>
        <p:spPr bwMode="auto">
          <a:xfrm>
            <a:off x="957263" y="773113"/>
            <a:ext cx="6505575" cy="8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ounded Rectangle 2"/>
          <p:cNvSpPr>
            <a:spLocks noChangeArrowheads="1"/>
          </p:cNvSpPr>
          <p:nvPr/>
        </p:nvSpPr>
        <p:spPr bwMode="auto">
          <a:xfrm>
            <a:off x="3549650" y="8045450"/>
            <a:ext cx="1296988" cy="719138"/>
          </a:xfrm>
          <a:prstGeom prst="roundRect">
            <a:avLst>
              <a:gd name="adj" fmla="val 16667"/>
            </a:avLst>
          </a:prstGeom>
          <a:solidFill>
            <a:srgbClr val="FEFFF8"/>
          </a:solidFill>
          <a:ln w="12700">
            <a:solidFill>
              <a:schemeClr val="accent5">
                <a:lumMod val="50000"/>
              </a:schemeClr>
            </a:solidFill>
            <a:prstDash val="sysDash"/>
            <a:round/>
            <a:headEnd/>
            <a:tailEnd/>
          </a:ln>
        </p:spPr>
        <p:txBody>
          <a:bodyPr anchor="ctr"/>
          <a:lstStyle/>
          <a:p>
            <a:pPr>
              <a:defRPr/>
            </a:pPr>
            <a:r>
              <a:rPr lang="en-US" sz="4000" b="1" dirty="0">
                <a:solidFill>
                  <a:schemeClr val="accent5">
                    <a:lumMod val="50000"/>
                  </a:schemeClr>
                </a:solidFill>
                <a:latin typeface="Century Gothic" charset="0"/>
                <a:ea typeface="ＭＳ Ｐゴシック" charset="0"/>
                <a:sym typeface="Stone Sans ITC TT-Semi" charset="0"/>
              </a:rPr>
              <a:t>___</a:t>
            </a:r>
          </a:p>
        </p:txBody>
      </p:sp>
      <p:sp>
        <p:nvSpPr>
          <p:cNvPr id="104451" name="Rounded Rectangle 3"/>
          <p:cNvSpPr>
            <a:spLocks noChangeArrowheads="1"/>
          </p:cNvSpPr>
          <p:nvPr/>
        </p:nvSpPr>
        <p:spPr bwMode="auto">
          <a:xfrm>
            <a:off x="8374063" y="2428875"/>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CA" sz="4000" b="1" dirty="0">
                <a:solidFill>
                  <a:srgbClr val="4597A0"/>
                </a:solidFill>
                <a:latin typeface="Century Gothic" charset="0"/>
                <a:ea typeface="ＭＳ Ｐゴシック" charset="0"/>
                <a:cs typeface="ＭＳ Ｐゴシック" charset="0"/>
                <a:sym typeface="Stone Sans ITC TT-Semi" charset="0"/>
              </a:rPr>
              <a:t>Full</a:t>
            </a:r>
            <a:endParaRPr lang="en-US" sz="4000" b="1" dirty="0">
              <a:solidFill>
                <a:srgbClr val="4597A0"/>
              </a:solidFill>
              <a:latin typeface="Century Gothic" charset="0"/>
              <a:ea typeface="ＭＳ Ｐゴシック" charset="0"/>
              <a:cs typeface="ＭＳ Ｐゴシック" charset="0"/>
              <a:sym typeface="Stone Sans ITC TT-Semi" charset="0"/>
            </a:endParaRPr>
          </a:p>
        </p:txBody>
      </p:sp>
      <p:sp>
        <p:nvSpPr>
          <p:cNvPr id="104452" name="Rounded Rectangle 4"/>
          <p:cNvSpPr>
            <a:spLocks noChangeArrowheads="1"/>
          </p:cNvSpPr>
          <p:nvPr/>
        </p:nvSpPr>
        <p:spPr bwMode="auto">
          <a:xfrm>
            <a:off x="8374063" y="4013200"/>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Hungry</a:t>
            </a:r>
          </a:p>
        </p:txBody>
      </p:sp>
      <p:sp>
        <p:nvSpPr>
          <p:cNvPr id="104453" name="Rounded Rectangle 5"/>
          <p:cNvSpPr>
            <a:spLocks noChangeArrowheads="1"/>
          </p:cNvSpPr>
          <p:nvPr/>
        </p:nvSpPr>
        <p:spPr bwMode="auto">
          <a:xfrm>
            <a:off x="8374063" y="5524500"/>
            <a:ext cx="3744912" cy="1223963"/>
          </a:xfrm>
          <a:prstGeom prst="roundRect">
            <a:avLst>
              <a:gd name="adj" fmla="val 16667"/>
            </a:avLst>
          </a:prstGeom>
          <a:solidFill>
            <a:srgbClr val="FFFFFF"/>
          </a:solidFill>
          <a:ln w="12700">
            <a:solidFill>
              <a:srgbClr val="4597A0"/>
            </a:solidFill>
            <a:prstDash val="sysDash"/>
            <a:round/>
            <a:headEnd/>
            <a:tailEnd/>
          </a:ln>
          <a:extLst/>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Sleepy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spect="1" noChangeArrowheads="1"/>
          </p:cNvPicPr>
          <p:nvPr/>
        </p:nvPicPr>
        <p:blipFill>
          <a:blip r:embed="rId3">
            <a:extLst>
              <a:ext uri="{28A0092B-C50C-407E-A947-70E740481C1C}">
                <a14:useLocalDpi xmlns:a14="http://schemas.microsoft.com/office/drawing/2010/main" val="0"/>
              </a:ext>
            </a:extLst>
          </a:blip>
          <a:srcRect l="2663" t="4439" r="3413" b="3024"/>
          <a:stretch>
            <a:fillRect/>
          </a:stretch>
        </p:blipFill>
        <p:spPr bwMode="auto">
          <a:xfrm>
            <a:off x="196850" y="773113"/>
            <a:ext cx="6418263" cy="818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6498" name="Picture 3"/>
          <p:cNvPicPr>
            <a:picLocks noChangeAspect="1" noChangeArrowheads="1"/>
          </p:cNvPicPr>
          <p:nvPr/>
        </p:nvPicPr>
        <p:blipFill>
          <a:blip r:embed="rId4">
            <a:extLst>
              <a:ext uri="{28A0092B-C50C-407E-A947-70E740481C1C}">
                <a14:useLocalDpi xmlns:a14="http://schemas.microsoft.com/office/drawing/2010/main" val="0"/>
              </a:ext>
            </a:extLst>
          </a:blip>
          <a:srcRect t="2435" r="5087" b="4144"/>
          <a:stretch>
            <a:fillRect/>
          </a:stretch>
        </p:blipFill>
        <p:spPr bwMode="auto">
          <a:xfrm rot="-10787975">
            <a:off x="6519863" y="790575"/>
            <a:ext cx="6534150" cy="832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4"/>
          <p:cNvSpPr>
            <a:spLocks/>
          </p:cNvSpPr>
          <p:nvPr/>
        </p:nvSpPr>
        <p:spPr bwMode="auto">
          <a:xfrm>
            <a:off x="1208088" y="3905250"/>
            <a:ext cx="105791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b="1">
                <a:solidFill>
                  <a:schemeClr val="tx1"/>
                </a:solidFill>
                <a:latin typeface="Century Gothic" charset="0"/>
                <a:cs typeface="Georgia" charset="0"/>
              </a:rPr>
              <a:t>Today I feel ___________</a:t>
            </a:r>
            <a:r>
              <a:rPr lang="en-US">
                <a:solidFill>
                  <a:schemeClr val="tx1"/>
                </a:solidFill>
                <a:latin typeface="Century Gothic" charset="0"/>
                <a:cs typeface="Georgia" charset="0"/>
              </a:rPr>
              <a:t>_______________________</a:t>
            </a:r>
          </a:p>
          <a:p>
            <a:pPr algn="l"/>
            <a:endParaRPr lang="en-US">
              <a:solidFill>
                <a:schemeClr val="tx1"/>
              </a:solidFill>
              <a:latin typeface="Century Gothic" charset="0"/>
              <a:cs typeface="Georgia" charset="0"/>
            </a:endParaRPr>
          </a:p>
          <a:p>
            <a:pPr algn="l"/>
            <a:r>
              <a:rPr lang="en-US" b="1">
                <a:solidFill>
                  <a:schemeClr val="tx1"/>
                </a:solidFill>
                <a:latin typeface="Century Gothic" charset="0"/>
                <a:cs typeface="Georgia" charset="0"/>
              </a:rPr>
              <a:t>Because</a:t>
            </a:r>
            <a:r>
              <a:rPr lang="en-US">
                <a:solidFill>
                  <a:schemeClr val="tx1"/>
                </a:solidFill>
                <a:latin typeface="Century Gothic" charset="0"/>
                <a:cs typeface="Georgia" charset="0"/>
              </a:rPr>
              <a:t>_____________________________________.</a:t>
            </a:r>
          </a:p>
        </p:txBody>
      </p:sp>
      <p:sp>
        <p:nvSpPr>
          <p:cNvPr id="10854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How do you feel?</a:t>
            </a:r>
          </a:p>
        </p:txBody>
      </p:sp>
      <p:sp>
        <p:nvSpPr>
          <p:cNvPr id="108547" name="Rounded Rectangle 7"/>
          <p:cNvSpPr>
            <a:spLocks noChangeArrowheads="1"/>
          </p:cNvSpPr>
          <p:nvPr/>
        </p:nvSpPr>
        <p:spPr bwMode="auto">
          <a:xfrm>
            <a:off x="741363" y="6605588"/>
            <a:ext cx="3744912"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Happy</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108548" name="Rounded Rectangle 8"/>
          <p:cNvSpPr>
            <a:spLocks noChangeArrowheads="1"/>
          </p:cNvSpPr>
          <p:nvPr/>
        </p:nvSpPr>
        <p:spPr bwMode="auto">
          <a:xfrm>
            <a:off x="4630738" y="6605588"/>
            <a:ext cx="3744912"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Sad</a:t>
            </a:r>
          </a:p>
        </p:txBody>
      </p:sp>
      <p:sp>
        <p:nvSpPr>
          <p:cNvPr id="108549" name="Rounded Rectangle 9"/>
          <p:cNvSpPr>
            <a:spLocks noChangeArrowheads="1"/>
          </p:cNvSpPr>
          <p:nvPr/>
        </p:nvSpPr>
        <p:spPr bwMode="auto">
          <a:xfrm>
            <a:off x="8518525" y="6605588"/>
            <a:ext cx="3744913"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Silly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1059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Fill in the blanks.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059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0596"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0598" name="Picture 6"/>
          <p:cNvPicPr>
            <a:picLocks noChangeAspect="1" noChangeArrowheads="1"/>
          </p:cNvPicPr>
          <p:nvPr/>
        </p:nvPicPr>
        <p:blipFill>
          <a:blip r:embed="rId8">
            <a:extLst>
              <a:ext uri="{28A0092B-C50C-407E-A947-70E740481C1C}">
                <a14:useLocalDpi xmlns:a14="http://schemas.microsoft.com/office/drawing/2010/main" val="0"/>
              </a:ext>
            </a:extLst>
          </a:blip>
          <a:srcRect t="2361"/>
          <a:stretch>
            <a:fillRect/>
          </a:stretch>
        </p:blipFill>
        <p:spPr bwMode="auto">
          <a:xfrm>
            <a:off x="1965325" y="3940175"/>
            <a:ext cx="403701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6"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409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70"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71" name="Picture 1" descr="04.jpg"/>
          <p:cNvPicPr>
            <a:picLocks noChangeAspect="1"/>
          </p:cNvPicPr>
          <p:nvPr/>
        </p:nvPicPr>
        <p:blipFill>
          <a:blip r:embed="rId12">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1469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146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40400"/>
            <a:ext cx="24796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3" descr="World_map_-_low_resolution.png"/>
          <p:cNvPicPr>
            <a:picLocks noChangeAspect="1"/>
          </p:cNvPicPr>
          <p:nvPr/>
        </p:nvPicPr>
        <p:blipFill rotWithShape="1">
          <a:blip r:embed="rId4">
            <a:duotone>
              <a:prstClr val="black"/>
              <a:srgbClr val="FFF467">
                <a:tint val="45000"/>
                <a:satMod val="400000"/>
              </a:srgbClr>
            </a:duotone>
            <a:extLst>
              <a:ext uri="{28A0092B-C50C-407E-A947-70E740481C1C}">
                <a14:useLocalDpi xmlns:a14="http://schemas.microsoft.com/office/drawing/2010/main" val="0"/>
              </a:ext>
            </a:extLst>
          </a:blip>
          <a:srcRect b="12147"/>
          <a:stretch/>
        </p:blipFill>
        <p:spPr>
          <a:xfrm>
            <a:off x="741760" y="2716560"/>
            <a:ext cx="11521280" cy="6605776"/>
          </a:xfrm>
          <a:prstGeom prst="rect">
            <a:avLst/>
          </a:prstGeom>
        </p:spPr>
      </p:pic>
      <p:sp>
        <p:nvSpPr>
          <p:cNvPr id="114693"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114694" name="Picture 6" descr="startpin.png"/>
          <p:cNvPicPr>
            <a:picLocks noChangeAspect="1"/>
          </p:cNvPicPr>
          <p:nvPr/>
        </p:nvPicPr>
        <p:blipFill>
          <a:blip r:embed="rId5">
            <a:extLst>
              <a:ext uri="{28A0092B-C50C-407E-A947-70E740481C1C}">
                <a14:useLocalDpi xmlns:a14="http://schemas.microsoft.com/office/drawing/2010/main" val="0"/>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endpin.png"/>
          <p:cNvPicPr>
            <a:picLocks noChangeAspect="1"/>
          </p:cNvPicPr>
          <p:nvPr/>
        </p:nvPicPr>
        <p:blipFill>
          <a:blip r:embed="rId6">
            <a:extLst>
              <a:ext uri="{28A0092B-C50C-407E-A947-70E740481C1C}">
                <a14:useLocalDpi xmlns:a14="http://schemas.microsoft.com/office/drawing/2010/main" val="0"/>
              </a:ext>
            </a:extLst>
          </a:blip>
          <a:srcRect l="43184" t="38879" r="43626" b="38609"/>
          <a:stretch>
            <a:fillRect/>
          </a:stretch>
        </p:blipFill>
        <p:spPr bwMode="auto">
          <a:xfrm>
            <a:off x="2685976" y="4732784"/>
            <a:ext cx="1223962"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We are going to Costa Rica!</a:t>
            </a:r>
          </a:p>
        </p:txBody>
      </p:sp>
      <p:cxnSp>
        <p:nvCxnSpPr>
          <p:cNvPr id="43" name="Straight Arrow Connector 42"/>
          <p:cNvCxnSpPr>
            <a:stCxn id="114694" idx="2"/>
            <a:endCxn id="114695" idx="2"/>
          </p:cNvCxnSpPr>
          <p:nvPr/>
        </p:nvCxnSpPr>
        <p:spPr bwMode="auto">
          <a:xfrm flipH="1">
            <a:off x="3297957" y="5205413"/>
            <a:ext cx="6390556" cy="1141858"/>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Jungle of Costa Rica!</a:t>
            </a:r>
          </a:p>
        </p:txBody>
      </p:sp>
      <p:pic>
        <p:nvPicPr>
          <p:cNvPr id="1167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400" y="2628900"/>
            <a:ext cx="431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3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 y="6172200"/>
            <a:ext cx="28448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4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6363" y="6100763"/>
            <a:ext cx="44513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41" name="Picture 1" descr="04.jpg"/>
          <p:cNvPicPr>
            <a:picLocks noChangeAspect="1"/>
          </p:cNvPicPr>
          <p:nvPr/>
        </p:nvPicPr>
        <p:blipFill>
          <a:blip r:embed="rId7">
            <a:extLst>
              <a:ext uri="{28A0092B-C50C-407E-A947-70E740481C1C}">
                <a14:useLocalDpi xmlns:a14="http://schemas.microsoft.com/office/drawing/2010/main" val="0"/>
              </a:ext>
            </a:extLst>
          </a:blip>
          <a:srcRect r="33304" b="18137"/>
          <a:stretch>
            <a:fillRect/>
          </a:stretch>
        </p:blipFill>
        <p:spPr bwMode="auto">
          <a:xfrm>
            <a:off x="4846638" y="2573338"/>
            <a:ext cx="2879725"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2" descr="08.jpg"/>
          <p:cNvPicPr>
            <a:picLocks noChangeAspect="1"/>
          </p:cNvPicPr>
          <p:nvPr/>
        </p:nvPicPr>
        <p:blipFill>
          <a:blip r:embed="rId8">
            <a:extLst>
              <a:ext uri="{28A0092B-C50C-407E-A947-70E740481C1C}">
                <a14:useLocalDpi xmlns:a14="http://schemas.microsoft.com/office/drawing/2010/main" val="0"/>
              </a:ext>
            </a:extLst>
          </a:blip>
          <a:srcRect l="23402" t="4271" r="19589" b="54173"/>
          <a:stretch>
            <a:fillRect/>
          </a:stretch>
        </p:blipFill>
        <p:spPr bwMode="auto">
          <a:xfrm>
            <a:off x="3694113" y="6172200"/>
            <a:ext cx="39401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1" descr="Untitled-4.png"/>
          <p:cNvPicPr>
            <a:picLocks noChangeAspect="1"/>
          </p:cNvPicPr>
          <p:nvPr/>
        </p:nvPicPr>
        <p:blipFill>
          <a:blip r:embed="rId9">
            <a:extLst>
              <a:ext uri="{28A0092B-C50C-407E-A947-70E740481C1C}">
                <a14:useLocalDpi xmlns:a14="http://schemas.microsoft.com/office/drawing/2010/main" val="0"/>
              </a:ext>
            </a:extLst>
          </a:blip>
          <a:srcRect t="15070"/>
          <a:stretch>
            <a:fillRect/>
          </a:stretch>
        </p:blipFill>
        <p:spPr bwMode="auto">
          <a:xfrm>
            <a:off x="598488" y="2614613"/>
            <a:ext cx="410368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Monkey and Banana</a:t>
            </a:r>
          </a:p>
        </p:txBody>
      </p:sp>
      <p:pic>
        <p:nvPicPr>
          <p:cNvPr id="1187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32000"/>
            <a:ext cx="6591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8787" name="Rectangle 3"/>
          <p:cNvSpPr>
            <a:spLocks/>
          </p:cNvSpPr>
          <p:nvPr/>
        </p:nvSpPr>
        <p:spPr bwMode="auto">
          <a:xfrm>
            <a:off x="3157538" y="6727825"/>
            <a:ext cx="66802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cs typeface="ＭＳ Ｐゴシック" charset="0"/>
              </a:rPr>
              <a:t>Monkeys like   ______________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Monkey and Banana</a:t>
            </a:r>
          </a:p>
        </p:txBody>
      </p:sp>
      <p:pic>
        <p:nvPicPr>
          <p:cNvPr id="1208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32000"/>
            <a:ext cx="6591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0835" name="Rectangle 3"/>
          <p:cNvSpPr>
            <a:spLocks/>
          </p:cNvSpPr>
          <p:nvPr/>
        </p:nvSpPr>
        <p:spPr bwMode="auto">
          <a:xfrm>
            <a:off x="984250" y="6757988"/>
            <a:ext cx="110267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200">
                <a:solidFill>
                  <a:schemeClr val="tx1"/>
                </a:solidFill>
                <a:latin typeface="Century Gothic" charset="0"/>
                <a:ea typeface="ＭＳ Ｐゴシック" charset="0"/>
                <a:cs typeface="ＭＳ Ｐゴシック" charset="0"/>
              </a:rPr>
              <a:t>At the end of the video the monkey was   </a:t>
            </a:r>
            <a:r>
              <a:rPr lang="en-US" sz="3200" b="1">
                <a:solidFill>
                  <a:srgbClr val="000090"/>
                </a:solidFill>
                <a:latin typeface="Century Gothic" charset="0"/>
                <a:ea typeface="ＭＳ Ｐゴシック" charset="0"/>
                <a:cs typeface="ＭＳ Ｐゴシック" charset="0"/>
                <a:sym typeface="Georgia Bold" charset="0"/>
              </a:rPr>
              <a:t>happy / sad</a:t>
            </a:r>
            <a:r>
              <a:rPr lang="en-US" sz="3200" b="1">
                <a:solidFill>
                  <a:srgbClr val="000090"/>
                </a:solidFill>
                <a:latin typeface="Century Gothic" charset="0"/>
                <a:ea typeface="ＭＳ Ｐゴシック" charset="0"/>
                <a:cs typeface="ＭＳ Ｐゴシック" charset="0"/>
              </a:rPr>
              <a:t>.</a:t>
            </a:r>
          </a:p>
        </p:txBody>
      </p:sp>
      <p:sp>
        <p:nvSpPr>
          <p:cNvPr id="120836" name="Rectangle 3"/>
          <p:cNvSpPr>
            <a:spLocks/>
          </p:cNvSpPr>
          <p:nvPr/>
        </p:nvSpPr>
        <p:spPr bwMode="auto">
          <a:xfrm>
            <a:off x="1279525" y="7972425"/>
            <a:ext cx="102393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200">
                <a:solidFill>
                  <a:schemeClr val="tx1"/>
                </a:solidFill>
                <a:latin typeface="Century Gothic" charset="0"/>
                <a:ea typeface="ＭＳ Ｐゴシック" charset="0"/>
                <a:cs typeface="ＭＳ Ｐゴシック" charset="0"/>
              </a:rPr>
              <a:t>Did the monkey get a banana in the end? </a:t>
            </a:r>
            <a:r>
              <a:rPr lang="en-US" sz="3200" b="1">
                <a:solidFill>
                  <a:srgbClr val="000090"/>
                </a:solidFill>
                <a:latin typeface="Century Gothic" charset="0"/>
                <a:ea typeface="ＭＳ Ｐゴシック" charset="0"/>
                <a:cs typeface="ＭＳ Ｐゴシック" charset="0"/>
                <a:sym typeface="Georgia Bold" charset="0"/>
              </a:rPr>
              <a:t>Yes / No</a:t>
            </a:r>
            <a:endParaRPr lang="en-US" sz="3200" b="1">
              <a:solidFill>
                <a:srgbClr val="000090"/>
              </a:solidFill>
              <a:latin typeface="Century Gothic"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650" y="2573338"/>
            <a:ext cx="66611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88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Present Tense Game!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650" y="2573338"/>
            <a:ext cx="66611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493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we learned!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did I just learn?</a:t>
            </a:r>
          </a:p>
        </p:txBody>
      </p:sp>
      <p:sp>
        <p:nvSpPr>
          <p:cNvPr id="126978"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Review</a:t>
            </a: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Present Tense</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6979"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6981"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343693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0" y="4051300"/>
            <a:ext cx="383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90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8" y="4051300"/>
            <a:ext cx="383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2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Today’s letters! -&gt; ‘PP’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1074"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What’s that word?</a:t>
            </a:r>
          </a:p>
        </p:txBody>
      </p:sp>
      <p:sp>
        <p:nvSpPr>
          <p:cNvPr id="131075" name="TextBox 1"/>
          <p:cNvSpPr txBox="1">
            <a:spLocks noChangeArrowheads="1"/>
          </p:cNvSpPr>
          <p:nvPr/>
        </p:nvSpPr>
        <p:spPr bwMode="auto">
          <a:xfrm>
            <a:off x="0" y="2644775"/>
            <a:ext cx="13004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r>
              <a:rPr lang="en-US">
                <a:latin typeface="Century Gothic" charset="0"/>
                <a:cs typeface="Century Gothic" charset="0"/>
              </a:rPr>
              <a:t>Match the picture with the correct ‘PP’ word</a:t>
            </a:r>
          </a:p>
        </p:txBody>
      </p:sp>
      <p:sp>
        <p:nvSpPr>
          <p:cNvPr id="131076" name="Rounded Rectangle 14"/>
          <p:cNvSpPr>
            <a:spLocks noChangeArrowheads="1"/>
          </p:cNvSpPr>
          <p:nvPr/>
        </p:nvSpPr>
        <p:spPr bwMode="auto">
          <a:xfrm>
            <a:off x="741363" y="3581400"/>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Pineapple</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131077" name="Rounded Rectangle 15"/>
          <p:cNvSpPr>
            <a:spLocks noChangeArrowheads="1"/>
          </p:cNvSpPr>
          <p:nvPr/>
        </p:nvSpPr>
        <p:spPr bwMode="auto">
          <a:xfrm>
            <a:off x="4630738" y="3581400"/>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Flippers</a:t>
            </a:r>
          </a:p>
        </p:txBody>
      </p:sp>
      <p:sp>
        <p:nvSpPr>
          <p:cNvPr id="131078" name="Rounded Rectangle 16"/>
          <p:cNvSpPr>
            <a:spLocks noChangeArrowheads="1"/>
          </p:cNvSpPr>
          <p:nvPr/>
        </p:nvSpPr>
        <p:spPr bwMode="auto">
          <a:xfrm>
            <a:off x="8518525" y="3581400"/>
            <a:ext cx="3744913"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Apple</a:t>
            </a:r>
          </a:p>
        </p:txBody>
      </p:sp>
      <p:pic>
        <p:nvPicPr>
          <p:cNvPr id="13107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5164138"/>
            <a:ext cx="2149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108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1813" y="4876800"/>
            <a:ext cx="246538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108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0638" y="5453063"/>
            <a:ext cx="32178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 name="Rounded Rectangle 20"/>
          <p:cNvSpPr>
            <a:spLocks noChangeArrowheads="1"/>
          </p:cNvSpPr>
          <p:nvPr/>
        </p:nvSpPr>
        <p:spPr bwMode="auto">
          <a:xfrm>
            <a:off x="885825" y="8332788"/>
            <a:ext cx="3744913"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endParaRPr lang="en-US" sz="4000" b="1" dirty="0">
              <a:solidFill>
                <a:srgbClr val="4597A0"/>
              </a:solidFill>
              <a:latin typeface="Century Gothic" charset="0"/>
              <a:ea typeface="ＭＳ Ｐゴシック" charset="0"/>
              <a:sym typeface="Stone Sans ITC TT-Semi" charset="0"/>
            </a:endParaRPr>
          </a:p>
        </p:txBody>
      </p:sp>
      <p:sp>
        <p:nvSpPr>
          <p:cNvPr id="22" name="Rounded Rectangle 21"/>
          <p:cNvSpPr>
            <a:spLocks noChangeArrowheads="1"/>
          </p:cNvSpPr>
          <p:nvPr/>
        </p:nvSpPr>
        <p:spPr bwMode="auto">
          <a:xfrm>
            <a:off x="4773613"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endParaRPr lang="en-US" sz="4000" b="1" dirty="0">
              <a:solidFill>
                <a:srgbClr val="4597A0"/>
              </a:solidFill>
              <a:latin typeface="Century Gothic" charset="0"/>
              <a:ea typeface="ＭＳ Ｐゴシック" charset="0"/>
              <a:sym typeface="Stone Sans ITC TT-Semi" charset="0"/>
            </a:endParaRPr>
          </a:p>
        </p:txBody>
      </p:sp>
      <p:sp>
        <p:nvSpPr>
          <p:cNvPr id="23" name="Rounded Rectangle 22"/>
          <p:cNvSpPr>
            <a:spLocks noChangeArrowheads="1"/>
          </p:cNvSpPr>
          <p:nvPr/>
        </p:nvSpPr>
        <p:spPr bwMode="auto">
          <a:xfrm>
            <a:off x="8662988"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endParaRPr lang="en-US" sz="4000" b="1" dirty="0">
              <a:solidFill>
                <a:srgbClr val="4597A0"/>
              </a:solidFill>
              <a:latin typeface="Century Gothic" charset="0"/>
              <a:ea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2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What’s that word?</a:t>
            </a:r>
          </a:p>
        </p:txBody>
      </p:sp>
      <p:sp>
        <p:nvSpPr>
          <p:cNvPr id="133123" name="TextBox 1"/>
          <p:cNvSpPr txBox="1">
            <a:spLocks noChangeArrowheads="1"/>
          </p:cNvSpPr>
          <p:nvPr/>
        </p:nvSpPr>
        <p:spPr bwMode="auto">
          <a:xfrm>
            <a:off x="0" y="2644775"/>
            <a:ext cx="13004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r>
              <a:rPr lang="en-US">
                <a:latin typeface="Century Gothic" charset="0"/>
                <a:cs typeface="Century Gothic" charset="0"/>
              </a:rPr>
              <a:t>Match the picture with the correct ‘PP’ word</a:t>
            </a:r>
          </a:p>
        </p:txBody>
      </p:sp>
      <p:sp>
        <p:nvSpPr>
          <p:cNvPr id="133124" name="Rounded Rectangle 14"/>
          <p:cNvSpPr>
            <a:spLocks noChangeArrowheads="1"/>
          </p:cNvSpPr>
          <p:nvPr/>
        </p:nvSpPr>
        <p:spPr bwMode="auto">
          <a:xfrm>
            <a:off x="741363" y="3581400"/>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Clippers</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133125" name="Rounded Rectangle 15"/>
          <p:cNvSpPr>
            <a:spLocks noChangeArrowheads="1"/>
          </p:cNvSpPr>
          <p:nvPr/>
        </p:nvSpPr>
        <p:spPr bwMode="auto">
          <a:xfrm>
            <a:off x="4630738" y="3581400"/>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Grasshopper</a:t>
            </a:r>
          </a:p>
        </p:txBody>
      </p:sp>
      <p:sp>
        <p:nvSpPr>
          <p:cNvPr id="133126" name="Rounded Rectangle 16"/>
          <p:cNvSpPr>
            <a:spLocks noChangeArrowheads="1"/>
          </p:cNvSpPr>
          <p:nvPr/>
        </p:nvSpPr>
        <p:spPr bwMode="auto">
          <a:xfrm>
            <a:off x="8518525" y="3581400"/>
            <a:ext cx="3744913"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Copper</a:t>
            </a:r>
          </a:p>
        </p:txBody>
      </p:sp>
      <p:sp>
        <p:nvSpPr>
          <p:cNvPr id="21" name="Rounded Rectangle 20"/>
          <p:cNvSpPr>
            <a:spLocks noChangeArrowheads="1"/>
          </p:cNvSpPr>
          <p:nvPr/>
        </p:nvSpPr>
        <p:spPr bwMode="auto">
          <a:xfrm>
            <a:off x="885825" y="8332788"/>
            <a:ext cx="3744913"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endParaRPr lang="en-US" sz="4000" b="1" dirty="0">
              <a:solidFill>
                <a:srgbClr val="4597A0"/>
              </a:solidFill>
              <a:latin typeface="Century Gothic" charset="0"/>
              <a:ea typeface="ＭＳ Ｐゴシック" charset="0"/>
              <a:sym typeface="Stone Sans ITC TT-Semi" charset="0"/>
            </a:endParaRPr>
          </a:p>
        </p:txBody>
      </p:sp>
      <p:sp>
        <p:nvSpPr>
          <p:cNvPr id="22" name="Rounded Rectangle 21"/>
          <p:cNvSpPr>
            <a:spLocks noChangeArrowheads="1"/>
          </p:cNvSpPr>
          <p:nvPr/>
        </p:nvSpPr>
        <p:spPr bwMode="auto">
          <a:xfrm>
            <a:off x="4773613"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endParaRPr lang="en-US" sz="4000" b="1" dirty="0">
              <a:solidFill>
                <a:srgbClr val="4597A0"/>
              </a:solidFill>
              <a:latin typeface="Century Gothic" charset="0"/>
              <a:ea typeface="ＭＳ Ｐゴシック" charset="0"/>
              <a:sym typeface="Stone Sans ITC TT-Semi" charset="0"/>
            </a:endParaRPr>
          </a:p>
        </p:txBody>
      </p:sp>
      <p:sp>
        <p:nvSpPr>
          <p:cNvPr id="23" name="Rounded Rectangle 22"/>
          <p:cNvSpPr>
            <a:spLocks noChangeArrowheads="1"/>
          </p:cNvSpPr>
          <p:nvPr/>
        </p:nvSpPr>
        <p:spPr bwMode="auto">
          <a:xfrm>
            <a:off x="8662988"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endParaRPr lang="en-US" sz="4000" b="1" dirty="0">
              <a:solidFill>
                <a:srgbClr val="4597A0"/>
              </a:solidFill>
              <a:latin typeface="Century Gothic" charset="0"/>
              <a:ea typeface="ＭＳ Ｐゴシック" charset="0"/>
              <a:sym typeface="Stone Sans ITC TT-Semi" charset="0"/>
            </a:endParaRPr>
          </a:p>
        </p:txBody>
      </p:sp>
      <p:pic>
        <p:nvPicPr>
          <p:cNvPr id="13313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4964113"/>
            <a:ext cx="25146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3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7600" y="4533900"/>
            <a:ext cx="314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3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5700" y="5292725"/>
            <a:ext cx="35433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sp>
        <p:nvSpPr>
          <p:cNvPr id="43010" name="Rectangle 3"/>
          <p:cNvSpPr>
            <a:spLocks/>
          </p:cNvSpPr>
          <p:nvPr/>
        </p:nvSpPr>
        <p:spPr bwMode="auto">
          <a:xfrm>
            <a:off x="1749425" y="26447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Fill in the blanks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present tense</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The sound of the letters ‘</a:t>
            </a:r>
            <a:r>
              <a:rPr lang="en-US" altLang="ja-JP" sz="3000">
                <a:solidFill>
                  <a:srgbClr val="005A7C"/>
                </a:solidFill>
                <a:latin typeface="Century Gothic" charset="0"/>
                <a:cs typeface="Century Gothic" charset="0"/>
                <a:sym typeface="Century Gothic" charset="0"/>
              </a:rPr>
              <a:t>pp</a:t>
            </a:r>
            <a:r>
              <a:rPr lang="en-US"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430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3012"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40846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 descr="10319-NME1S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35170"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The ‘PP’ sound</a:t>
            </a: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35171"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517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6188" y="4876800"/>
            <a:ext cx="379412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37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721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392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926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13926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5863" y="4521200"/>
            <a:ext cx="32178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926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0" y="4308475"/>
            <a:ext cx="22225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927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6275" y="4697413"/>
            <a:ext cx="36449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dirty="0">
                <a:solidFill>
                  <a:srgbClr val="005A7C"/>
                </a:solidFill>
                <a:latin typeface="Century Gothic" charset="0"/>
                <a:cs typeface="Century Gothic" charset="0"/>
                <a:sym typeface="Century Gothic" charset="0"/>
              </a:rPr>
              <a:t>They are </a:t>
            </a:r>
            <a:r>
              <a:rPr lang="en-US" sz="3000" b="1" dirty="0">
                <a:solidFill>
                  <a:srgbClr val="005A7C"/>
                </a:solidFill>
                <a:latin typeface="Century Gothic" charset="0"/>
                <a:cs typeface="Century Gothic" charset="0"/>
                <a:sym typeface="Century Gothic" charset="0"/>
              </a:rPr>
              <a:t>flippers</a:t>
            </a:r>
            <a:r>
              <a:rPr lang="en-US" sz="3000" dirty="0">
                <a:solidFill>
                  <a:srgbClr val="005A7C"/>
                </a:solidFill>
                <a:latin typeface="Century Gothic" charset="0"/>
                <a:cs typeface="Century Gothic" charset="0"/>
                <a:sym typeface="Century Gothic" charset="0"/>
              </a:rPr>
              <a:t>! We use flippers to help us swim faster!</a:t>
            </a:r>
          </a:p>
          <a:p>
            <a:pPr algn="l">
              <a:spcBef>
                <a:spcPts val="2000"/>
              </a:spcBef>
            </a:pPr>
            <a:r>
              <a:rPr lang="en-US" sz="3000" dirty="0">
                <a:solidFill>
                  <a:srgbClr val="005A7C"/>
                </a:solidFill>
                <a:latin typeface="Century Gothic" charset="0"/>
                <a:cs typeface="Century Gothic" charset="0"/>
                <a:sym typeface="Century Gothic" charset="0"/>
              </a:rPr>
              <a:t>Water animals also have flippers!</a:t>
            </a:r>
          </a:p>
          <a:p>
            <a:pPr>
              <a:spcBef>
                <a:spcPts val="2000"/>
              </a:spcBef>
            </a:pPr>
            <a:endParaRPr lang="en-US" dirty="0">
              <a:solidFill>
                <a:schemeClr val="tx1"/>
              </a:solidFill>
              <a:cs typeface="Georgia" charset="0"/>
            </a:endParaRPr>
          </a:p>
        </p:txBody>
      </p:sp>
      <p:pic>
        <p:nvPicPr>
          <p:cNvPr id="141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131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pic>
        <p:nvPicPr>
          <p:cNvPr id="141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0419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13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6769100"/>
            <a:ext cx="54864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13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3488" y="4254500"/>
            <a:ext cx="35274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4336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Fill in the blanks</a:t>
            </a: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336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3365" name="Picture 1"/>
          <p:cNvPicPr>
            <a:picLocks noChangeAspect="1" noChangeArrowheads="1"/>
          </p:cNvPicPr>
          <p:nvPr/>
        </p:nvPicPr>
        <p:blipFill>
          <a:blip r:embed="rId7">
            <a:extLst>
              <a:ext uri="{28A0092B-C50C-407E-A947-70E740481C1C}">
                <a14:useLocalDpi xmlns:a14="http://schemas.microsoft.com/office/drawing/2010/main" val="0"/>
              </a:ext>
            </a:extLst>
          </a:blip>
          <a:srcRect l="3322" t="2428" r="5310" b="3709"/>
          <a:stretch>
            <a:fillRect/>
          </a:stretch>
        </p:blipFill>
        <p:spPr bwMode="auto">
          <a:xfrm>
            <a:off x="1246188" y="3652838"/>
            <a:ext cx="357346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45410"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Use the present tense</a:t>
            </a: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5411"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5413" name="Picture 1"/>
          <p:cNvPicPr>
            <a:picLocks noChangeAspect="1" noChangeArrowheads="1"/>
          </p:cNvPicPr>
          <p:nvPr/>
        </p:nvPicPr>
        <p:blipFill>
          <a:blip r:embed="rId7">
            <a:extLst>
              <a:ext uri="{28A0092B-C50C-407E-A947-70E740481C1C}">
                <a14:useLocalDpi xmlns:a14="http://schemas.microsoft.com/office/drawing/2010/main" val="0"/>
              </a:ext>
            </a:extLst>
          </a:blip>
          <a:srcRect l="3188"/>
          <a:stretch>
            <a:fillRect/>
          </a:stretch>
        </p:blipFill>
        <p:spPr bwMode="auto">
          <a:xfrm>
            <a:off x="2038350" y="5308600"/>
            <a:ext cx="29083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14" name="Rectangle 5"/>
          <p:cNvSpPr>
            <a:spLocks/>
          </p:cNvSpPr>
          <p:nvPr/>
        </p:nvSpPr>
        <p:spPr bwMode="auto">
          <a:xfrm>
            <a:off x="1246188" y="3581400"/>
            <a:ext cx="10728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ea typeface="ＭＳ Ｐゴシック" charset="0"/>
                <a:cs typeface="ＭＳ Ｐゴシック" charset="0"/>
                <a:sym typeface="Century Gothic" charset="0"/>
              </a:rPr>
              <a:t> I feel ___________________ because _____________________</a:t>
            </a:r>
          </a:p>
          <a:p>
            <a:pPr algn="l">
              <a:spcBef>
                <a:spcPts val="2000"/>
              </a:spcBef>
            </a:pPr>
            <a:r>
              <a:rPr lang="en-US" sz="3000">
                <a:solidFill>
                  <a:srgbClr val="005A7C"/>
                </a:solidFill>
                <a:latin typeface="Century Gothic" charset="0"/>
                <a:ea typeface="ＭＳ Ｐゴシック" charset="0"/>
                <a:cs typeface="ＭＳ Ｐゴシック" charset="0"/>
                <a:sym typeface="Century Gothic" charset="0"/>
              </a:rPr>
              <a:t>_______________________________________________________.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47458"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The ‘</a:t>
            </a:r>
            <a:r>
              <a:rPr lang="en-CA" altLang="ja-JP" sz="3000">
                <a:solidFill>
                  <a:srgbClr val="005A7C"/>
                </a:solidFill>
                <a:latin typeface="Century Gothic" charset="0"/>
                <a:cs typeface="Century Gothic" charset="0"/>
                <a:sym typeface="Century Gothic" charset="0"/>
              </a:rPr>
              <a:t>pp</a:t>
            </a:r>
            <a:r>
              <a:rPr lang="en-CA" sz="3000">
                <a:solidFill>
                  <a:srgbClr val="005A7C"/>
                </a:solidFill>
                <a:latin typeface="Century Gothic" charset="0"/>
                <a:cs typeface="Century Gothic" charset="0"/>
                <a:sym typeface="Century Gothic" charset="0"/>
              </a:rPr>
              <a:t>’</a:t>
            </a:r>
            <a:r>
              <a:rPr lang="en-CA" altLang="ja-JP" sz="3000">
                <a:solidFill>
                  <a:srgbClr val="005A7C"/>
                </a:solidFill>
                <a:latin typeface="Century Gothic" charset="0"/>
                <a:cs typeface="Century Gothic" charset="0"/>
                <a:sym typeface="Century Gothic" charset="0"/>
              </a:rPr>
              <a:t> sound</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7459"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1188" y="3221038"/>
            <a:ext cx="325437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746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0" y="3643313"/>
            <a:ext cx="25146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746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000" y="3086100"/>
            <a:ext cx="24653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aphicFrame>
        <p:nvGraphicFramePr>
          <p:cNvPr id="114695" name="Group 7"/>
          <p:cNvGraphicFramePr>
            <a:graphicFrameLocks noGrp="1"/>
          </p:cNvGraphicFramePr>
          <p:nvPr/>
        </p:nvGraphicFramePr>
        <p:xfrm>
          <a:off x="2044700" y="26416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14951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sp>
        <p:nvSpPr>
          <p:cNvPr id="149518" name="Rectangle 20"/>
          <p:cNvSpPr>
            <a:spLocks/>
          </p:cNvSpPr>
          <p:nvPr/>
        </p:nvSpPr>
        <p:spPr bwMode="auto">
          <a:xfrm>
            <a:off x="3550072" y="7719367"/>
            <a:ext cx="1455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ＭＳ Ｐゴシック" charset="0"/>
                <a:sym typeface="Century Gothic" charset="0"/>
              </a:rPr>
              <a:t>Copper</a:t>
            </a:r>
          </a:p>
        </p:txBody>
      </p:sp>
      <p:sp>
        <p:nvSpPr>
          <p:cNvPr id="149519" name="Rectangle 21"/>
          <p:cNvSpPr>
            <a:spLocks/>
          </p:cNvSpPr>
          <p:nvPr/>
        </p:nvSpPr>
        <p:spPr bwMode="auto">
          <a:xfrm>
            <a:off x="8014568" y="4931717"/>
            <a:ext cx="1239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ＭＳ Ｐゴシック" charset="0"/>
                <a:sym typeface="Century Gothic" charset="0"/>
              </a:rPr>
              <a:t>Jungle</a:t>
            </a:r>
          </a:p>
        </p:txBody>
      </p:sp>
      <p:sp>
        <p:nvSpPr>
          <p:cNvPr id="149520" name="Rectangle 22"/>
          <p:cNvSpPr>
            <a:spLocks/>
          </p:cNvSpPr>
          <p:nvPr/>
        </p:nvSpPr>
        <p:spPr bwMode="auto">
          <a:xfrm>
            <a:off x="8014568" y="7624117"/>
            <a:ext cx="1506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ＭＳ Ｐゴシック" charset="0"/>
                <a:sym typeface="Century Gothic" charset="0"/>
              </a:rPr>
              <a:t>Clippers</a:t>
            </a:r>
          </a:p>
        </p:txBody>
      </p:sp>
      <p:sp>
        <p:nvSpPr>
          <p:cNvPr id="149521" name="Rectangle 23"/>
          <p:cNvSpPr>
            <a:spLocks/>
          </p:cNvSpPr>
          <p:nvPr/>
        </p:nvSpPr>
        <p:spPr bwMode="auto">
          <a:xfrm>
            <a:off x="3334048" y="4876800"/>
            <a:ext cx="1938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ＭＳ Ｐゴシック" charset="0"/>
                <a:sym typeface="Century Gothic" charset="0"/>
              </a:rPr>
              <a:t>pineapple</a:t>
            </a:r>
          </a:p>
        </p:txBody>
      </p:sp>
      <p:pic>
        <p:nvPicPr>
          <p:cNvPr id="149522"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088" y="2932584"/>
            <a:ext cx="16002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9523"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0032" y="5884912"/>
            <a:ext cx="20732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9524"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2520" y="6100936"/>
            <a:ext cx="21717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9525"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8464" y="2716560"/>
            <a:ext cx="33004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1554"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5155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155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155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155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‘How do you feel’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536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604"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3" descr="10319-NME1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Today’s Story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5 Little Monkeys</a:t>
            </a:r>
          </a:p>
        </p:txBody>
      </p:sp>
      <p:pic>
        <p:nvPicPr>
          <p:cNvPr id="15565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2644775"/>
            <a:ext cx="94742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l="3188"/>
          <a:stretch>
            <a:fillRect/>
          </a:stretch>
        </p:blipFill>
        <p:spPr bwMode="auto">
          <a:xfrm>
            <a:off x="3549650" y="628650"/>
            <a:ext cx="6194425"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l="9517" t="6966" b="3104"/>
          <a:stretch>
            <a:fillRect/>
          </a:stretch>
        </p:blipFill>
        <p:spPr bwMode="auto">
          <a:xfrm rot="-10761046">
            <a:off x="3452813" y="588963"/>
            <a:ext cx="5842000"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l="4372" t="2000" r="4114" b="3979"/>
          <a:stretch>
            <a:fillRect/>
          </a:stretch>
        </p:blipFill>
        <p:spPr bwMode="auto">
          <a:xfrm>
            <a:off x="454025" y="773113"/>
            <a:ext cx="6235700" cy="828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ounded Rectangle 1"/>
          <p:cNvSpPr/>
          <p:nvPr/>
        </p:nvSpPr>
        <p:spPr bwMode="auto">
          <a:xfrm>
            <a:off x="7121525" y="1276350"/>
            <a:ext cx="5502275" cy="2879725"/>
          </a:xfrm>
          <a:prstGeom prst="roundRect">
            <a:avLst>
              <a:gd name="adj" fmla="val 16667"/>
            </a:avLst>
          </a:prstGeom>
          <a:solidFill>
            <a:srgbClr val="FFFFFF"/>
          </a:solidFill>
          <a:ln w="57150" cmpd="sng">
            <a:solidFill>
              <a:schemeClr val="accent2">
                <a:lumMod val="20000"/>
                <a:lumOff val="80000"/>
              </a:schemeClr>
            </a:solidFill>
            <a:prstDash val="sysDash"/>
          </a:ln>
          <a:effectLst/>
          <a:extLst/>
        </p:spPr>
        <p:txBody>
          <a:bodyPr anchor="ctr"/>
          <a:lstStyle/>
          <a:p>
            <a:pPr>
              <a:defRPr/>
            </a:pPr>
            <a:r>
              <a:rPr lang="en-US" dirty="0">
                <a:solidFill>
                  <a:srgbClr val="606099"/>
                </a:solidFill>
                <a:latin typeface="Century Gothic"/>
                <a:ea typeface="ＭＳ Ｐゴシック" charset="0"/>
                <a:cs typeface="Century Gothic"/>
                <a:sym typeface="Stone Sans ITC TT-Semi" charset="0"/>
              </a:rPr>
              <a:t>Use a word from the </a:t>
            </a:r>
          </a:p>
          <a:p>
            <a:pPr>
              <a:defRPr/>
            </a:pPr>
            <a:r>
              <a:rPr lang="en-US" dirty="0">
                <a:solidFill>
                  <a:srgbClr val="606099"/>
                </a:solidFill>
                <a:latin typeface="Century Gothic"/>
                <a:ea typeface="ＭＳ Ｐゴシック" charset="0"/>
                <a:cs typeface="Century Gothic"/>
                <a:sym typeface="Stone Sans ITC TT-Semi" charset="0"/>
              </a:rPr>
              <a:t>word wall to complete </a:t>
            </a:r>
          </a:p>
          <a:p>
            <a:pPr>
              <a:defRPr/>
            </a:pPr>
            <a:r>
              <a:rPr lang="en-US" dirty="0">
                <a:solidFill>
                  <a:srgbClr val="606099"/>
                </a:solidFill>
                <a:latin typeface="Century Gothic"/>
                <a:ea typeface="ＭＳ Ｐゴシック" charset="0"/>
                <a:cs typeface="Century Gothic"/>
                <a:sym typeface="Stone Sans ITC TT-Semi" charset="0"/>
              </a:rPr>
              <a:t>the sentence.</a:t>
            </a:r>
          </a:p>
        </p:txBody>
      </p:sp>
      <p:sp>
        <p:nvSpPr>
          <p:cNvPr id="51203" name="Rounded Rectangle 6"/>
          <p:cNvSpPr>
            <a:spLocks noChangeArrowheads="1"/>
          </p:cNvSpPr>
          <p:nvPr/>
        </p:nvSpPr>
        <p:spPr bwMode="auto">
          <a:xfrm>
            <a:off x="8014568" y="4445000"/>
            <a:ext cx="3744913" cy="1223963"/>
          </a:xfrm>
          <a:prstGeom prst="roundRect">
            <a:avLst>
              <a:gd name="adj" fmla="val 16667"/>
            </a:avLst>
          </a:prstGeom>
          <a:solidFill>
            <a:schemeClr val="bg1"/>
          </a:solidFill>
          <a:ln w="12700">
            <a:solidFill>
              <a:srgbClr val="FF6600"/>
            </a:solidFill>
            <a:prstDash val="sysDash"/>
            <a:round/>
            <a:headEnd/>
            <a:tailEnd/>
          </a:ln>
          <a:extLst/>
        </p:spPr>
        <p:txBody>
          <a:bodyPr anchor="ctr"/>
          <a:lstStyle/>
          <a:p>
            <a:r>
              <a:rPr lang="en-US" sz="4000" b="1" dirty="0">
                <a:solidFill>
                  <a:srgbClr val="FF6600"/>
                </a:solidFill>
                <a:latin typeface="Century Gothic" charset="0"/>
                <a:ea typeface="ＭＳ Ｐゴシック" charset="0"/>
                <a:cs typeface="ＭＳ Ｐゴシック" charset="0"/>
                <a:sym typeface="Stone Sans ITC TT-Semi" charset="0"/>
              </a:rPr>
              <a:t>Bored</a:t>
            </a:r>
          </a:p>
        </p:txBody>
      </p:sp>
      <p:sp>
        <p:nvSpPr>
          <p:cNvPr id="51204" name="Rounded Rectangle 7"/>
          <p:cNvSpPr>
            <a:spLocks noChangeArrowheads="1"/>
          </p:cNvSpPr>
          <p:nvPr/>
        </p:nvSpPr>
        <p:spPr bwMode="auto">
          <a:xfrm>
            <a:off x="8014568" y="6029325"/>
            <a:ext cx="3744913" cy="1223963"/>
          </a:xfrm>
          <a:prstGeom prst="roundRect">
            <a:avLst>
              <a:gd name="adj" fmla="val 16667"/>
            </a:avLst>
          </a:prstGeom>
          <a:solidFill>
            <a:schemeClr val="bg1"/>
          </a:solidFill>
          <a:ln w="12700">
            <a:solidFill>
              <a:srgbClr val="FF6600"/>
            </a:solidFill>
            <a:prstDash val="sysDash"/>
            <a:round/>
            <a:headEnd/>
            <a:tailEnd/>
          </a:ln>
          <a:extLst/>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Lonely</a:t>
            </a:r>
          </a:p>
        </p:txBody>
      </p:sp>
      <p:sp>
        <p:nvSpPr>
          <p:cNvPr id="51205" name="Rounded Rectangle 8"/>
          <p:cNvSpPr>
            <a:spLocks noChangeArrowheads="1"/>
          </p:cNvSpPr>
          <p:nvPr/>
        </p:nvSpPr>
        <p:spPr bwMode="auto">
          <a:xfrm>
            <a:off x="8014568" y="7540625"/>
            <a:ext cx="3744913" cy="1223963"/>
          </a:xfrm>
          <a:prstGeom prst="roundRect">
            <a:avLst>
              <a:gd name="adj" fmla="val 16667"/>
            </a:avLst>
          </a:prstGeom>
          <a:solidFill>
            <a:schemeClr val="bg1"/>
          </a:solidFill>
          <a:ln w="12700">
            <a:solidFill>
              <a:srgbClr val="FF6600"/>
            </a:solidFill>
            <a:prstDash val="sysDash"/>
            <a:round/>
            <a:headEnd/>
            <a:tailEnd/>
          </a:ln>
          <a:extLst/>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Very Happy</a:t>
            </a:r>
          </a:p>
        </p:txBody>
      </p:sp>
      <p:sp>
        <p:nvSpPr>
          <p:cNvPr id="51206" name="Rounded Rectangle 7"/>
          <p:cNvSpPr>
            <a:spLocks noChangeArrowheads="1"/>
          </p:cNvSpPr>
          <p:nvPr/>
        </p:nvSpPr>
        <p:spPr bwMode="auto">
          <a:xfrm>
            <a:off x="4414838" y="7756525"/>
            <a:ext cx="1655762" cy="942975"/>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US" sz="4000" b="1">
                <a:solidFill>
                  <a:srgbClr val="FF6600"/>
                </a:solidFill>
                <a:latin typeface="Century Gothic" charset="0"/>
                <a:ea typeface="ＭＳ Ｐゴシック" charset="0"/>
                <a:cs typeface="ＭＳ Ｐゴシック" charset="0"/>
                <a:sym typeface="Stone Sans ITC TT-Semi" charset="0"/>
              </a:rPr>
              <a:t>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32.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a:themeElements>
    <a:clrScheme name="">
      <a:dk1>
        <a:srgbClr val="004E74"/>
      </a:dk1>
      <a:lt1>
        <a:srgbClr val="FFB18B"/>
      </a:lt1>
      <a:dk2>
        <a:srgbClr val="000000"/>
      </a:dk2>
      <a:lt2>
        <a:srgbClr val="808080"/>
      </a:lt2>
      <a:accent1>
        <a:srgbClr val="FFFF33"/>
      </a:accent1>
      <a:accent2>
        <a:srgbClr val="333399"/>
      </a:accent2>
      <a:accent3>
        <a:srgbClr val="FFD5C4"/>
      </a:accent3>
      <a:accent4>
        <a:srgbClr val="004162"/>
      </a:accent4>
      <a:accent5>
        <a:srgbClr val="FFFFAD"/>
      </a:accent5>
      <a:accent6>
        <a:srgbClr val="2D2D8A"/>
      </a:accent6>
      <a:hlink>
        <a:srgbClr val="009999"/>
      </a:hlink>
      <a:folHlink>
        <a:srgbClr val="99CC00"/>
      </a:folHlink>
    </a:clrScheme>
    <a:fontScheme name="Blank">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1192</TotalTime>
  <Pages>0</Pages>
  <Words>1706</Words>
  <Characters>0</Characters>
  <Application>Microsoft Macintosh PowerPoint</Application>
  <PresentationFormat>Custom</PresentationFormat>
  <Lines>0</Lines>
  <Paragraphs>188</Paragraphs>
  <Slides>60</Slides>
  <Notes>60</Notes>
  <HiddenSlides>0</HiddenSlides>
  <MMClips>0</MMClips>
  <ScaleCrop>false</ScaleCrop>
  <HeadingPairs>
    <vt:vector size="4" baseType="variant">
      <vt:variant>
        <vt:lpstr>Theme</vt:lpstr>
      </vt:variant>
      <vt:variant>
        <vt:i4>32</vt:i4>
      </vt:variant>
      <vt:variant>
        <vt:lpstr>Slide Titles</vt:lpstr>
      </vt:variant>
      <vt:variant>
        <vt:i4>60</vt:i4>
      </vt:variant>
    </vt:vector>
  </HeadingPairs>
  <TitlesOfParts>
    <vt:vector size="92" baseType="lpstr">
      <vt:lpstr>Title &amp; Subtitle</vt:lpstr>
      <vt:lpstr>Title - Top</vt:lpstr>
      <vt:lpstr>Photo - Horizontal</vt:lpstr>
      <vt:lpstr>Title &amp; Bullets - 2 Column</vt:lpstr>
      <vt:lpstr>Blank</vt:lpstr>
      <vt:lpstr>1_Blank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109</cp:revision>
  <dcterms:modified xsi:type="dcterms:W3CDTF">2016-04-05T22:56:01Z</dcterms:modified>
</cp:coreProperties>
</file>