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13004800" cy="97536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0F3A1-84C8-48C8-8200-A3C719B98EBD}" type="datetimeFigureOut">
              <a:rPr lang="en-CA" smtClean="0"/>
              <a:t>2018-06-11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C83E-D7DD-47A8-989C-015E62C5AE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58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266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42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530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10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99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154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944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573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33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837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8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292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279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95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37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7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31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62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31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177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C83E-D7DD-47A8-989C-015E62C5AEB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1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3718" y="952501"/>
            <a:ext cx="967736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A7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29991" y="6821017"/>
            <a:ext cx="4270374" cy="14731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206254" y="1276400"/>
            <a:ext cx="4493518" cy="2418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806654" y="8189167"/>
            <a:ext cx="3681407" cy="12699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0637" y="769939"/>
            <a:ext cx="1030352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4E7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2801" y="2413000"/>
            <a:ext cx="11219197" cy="287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A7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g"/><Relationship Id="rId7" Type="http://schemas.openxmlformats.org/officeDocument/2006/relationships/image" Target="../media/image21.jp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jp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3" Type="http://schemas.openxmlformats.org/officeDocument/2006/relationships/image" Target="../media/image2.png"/><Relationship Id="rId21" Type="http://schemas.openxmlformats.org/officeDocument/2006/relationships/image" Target="../media/image39.jpg"/><Relationship Id="rId7" Type="http://schemas.openxmlformats.org/officeDocument/2006/relationships/image" Target="../media/image6.png"/><Relationship Id="rId12" Type="http://schemas.openxmlformats.org/officeDocument/2006/relationships/image" Target="../media/image31.jp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jp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3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7122" y="1325563"/>
            <a:ext cx="5963386" cy="365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150" y="6542088"/>
            <a:ext cx="3072192" cy="3211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563" y="0"/>
            <a:ext cx="1914753" cy="2879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5169" y="6534150"/>
            <a:ext cx="2989630" cy="2879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515" y="5530661"/>
            <a:ext cx="10234760" cy="2857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300" y="2349500"/>
            <a:ext cx="11760198" cy="419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87" y="0"/>
            <a:ext cx="12977812" cy="9753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56744" y="596901"/>
            <a:ext cx="58953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FF412D"/>
                </a:solidFill>
              </a:rPr>
              <a:t>A</a:t>
            </a:r>
            <a:r>
              <a:rPr sz="8000" spc="0" dirty="0">
                <a:solidFill>
                  <a:srgbClr val="FF412D"/>
                </a:solidFill>
              </a:rPr>
              <a:t>d</a:t>
            </a:r>
            <a:r>
              <a:rPr sz="8000" spc="-5" dirty="0">
                <a:solidFill>
                  <a:srgbClr val="FF412D"/>
                </a:solidFill>
              </a:rPr>
              <a:t>ventures!</a:t>
            </a:r>
            <a:endParaRPr sz="8000"/>
          </a:p>
        </p:txBody>
      </p:sp>
      <p:sp>
        <p:nvSpPr>
          <p:cNvPr id="10" name="object 10"/>
          <p:cNvSpPr/>
          <p:nvPr/>
        </p:nvSpPr>
        <p:spPr>
          <a:xfrm>
            <a:off x="5680075" y="8909050"/>
            <a:ext cx="1671636" cy="628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203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</a:t>
            </a:r>
            <a:r>
              <a:rPr spc="-5" dirty="0"/>
              <a:t>Read</a:t>
            </a:r>
            <a:r>
              <a:rPr spc="-100" dirty="0"/>
              <a:t> </a:t>
            </a:r>
            <a:r>
              <a:rPr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267" y="2716214"/>
            <a:ext cx="7303134" cy="621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>
              <a:lnSpc>
                <a:spcPct val="102099"/>
              </a:lnSpc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0" dirty="0">
                <a:solidFill>
                  <a:srgbClr val="005A7C"/>
                </a:solidFill>
                <a:latin typeface="Century Gothic"/>
                <a:cs typeface="Century Gothic"/>
              </a:rPr>
              <a:t>watermelons</a:t>
            </a:r>
            <a:r>
              <a:rPr sz="4000" spc="-5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grow  Back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to my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home</a:t>
            </a:r>
            <a:endParaRPr sz="4000">
              <a:latin typeface="Century Gothic"/>
              <a:cs typeface="Century Gothic"/>
            </a:endParaRPr>
          </a:p>
          <a:p>
            <a:pPr marL="12700" marR="4079240">
              <a:lnSpc>
                <a:spcPct val="102099"/>
              </a:lnSpc>
              <a:tabLst>
                <a:tab pos="1542415" algn="l"/>
              </a:tabLst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dare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not</a:t>
            </a:r>
            <a:r>
              <a:rPr sz="4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go  For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if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	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</a:t>
            </a:r>
            <a:endParaRPr sz="4000">
              <a:latin typeface="Century Gothic"/>
              <a:cs typeface="Century Gothic"/>
            </a:endParaRPr>
          </a:p>
          <a:p>
            <a:pPr marL="12700" marR="1750060">
              <a:lnSpc>
                <a:spcPts val="4900"/>
              </a:lnSpc>
              <a:spcBef>
                <a:spcPts val="80"/>
              </a:spcBef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My mother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will say 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“Did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you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ever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see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a</a:t>
            </a:r>
            <a:r>
              <a:rPr sz="4000" spc="-9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fly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spc="-30" dirty="0">
                <a:solidFill>
                  <a:srgbClr val="D02175"/>
                </a:solidFill>
                <a:latin typeface="Century Gothic"/>
                <a:cs typeface="Century Gothic"/>
              </a:rPr>
              <a:t>Wearing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a</a:t>
            </a:r>
            <a:r>
              <a:rPr sz="4000" spc="10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spc="-5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tie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"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ts val="4720"/>
              </a:lnSpc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90000" y="5668962"/>
            <a:ext cx="3486148" cy="3421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203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</a:t>
            </a:r>
            <a:r>
              <a:rPr spc="-5" dirty="0"/>
              <a:t>Read</a:t>
            </a:r>
            <a:r>
              <a:rPr spc="-100" dirty="0"/>
              <a:t> </a:t>
            </a:r>
            <a:r>
              <a:rPr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261" y="2716214"/>
            <a:ext cx="7303134" cy="621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>
              <a:lnSpc>
                <a:spcPct val="102099"/>
              </a:lnSpc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0" dirty="0">
                <a:solidFill>
                  <a:srgbClr val="005A7C"/>
                </a:solidFill>
                <a:latin typeface="Century Gothic"/>
                <a:cs typeface="Century Gothic"/>
              </a:rPr>
              <a:t>watermelons</a:t>
            </a:r>
            <a:r>
              <a:rPr sz="4000" spc="-5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grow  Back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to my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home</a:t>
            </a:r>
            <a:endParaRPr sz="4000">
              <a:latin typeface="Century Gothic"/>
              <a:cs typeface="Century Gothic"/>
            </a:endParaRPr>
          </a:p>
          <a:p>
            <a:pPr marL="12700" marR="4079240">
              <a:lnSpc>
                <a:spcPct val="102099"/>
              </a:lnSpc>
              <a:tabLst>
                <a:tab pos="1542415" algn="l"/>
              </a:tabLst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dare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not</a:t>
            </a:r>
            <a:r>
              <a:rPr sz="4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go  For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if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	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My mother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will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say</a:t>
            </a:r>
            <a:endParaRPr sz="4000">
              <a:latin typeface="Century Gothic"/>
              <a:cs typeface="Century Gothic"/>
            </a:endParaRPr>
          </a:p>
          <a:p>
            <a:pPr marL="12700" marR="1107440">
              <a:lnSpc>
                <a:spcPct val="102099"/>
              </a:lnSpc>
            </a:pP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“Did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you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ever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see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a</a:t>
            </a:r>
            <a:r>
              <a:rPr sz="4000" spc="-9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spc="-5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bear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coming his</a:t>
            </a:r>
            <a:r>
              <a:rPr sz="4000" spc="-10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spc="-5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hair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"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34439" y="4589462"/>
            <a:ext cx="3535361" cy="4422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203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</a:t>
            </a:r>
            <a:r>
              <a:rPr spc="-5" dirty="0"/>
              <a:t>Read</a:t>
            </a:r>
            <a:r>
              <a:rPr spc="-100" dirty="0"/>
              <a:t> </a:t>
            </a:r>
            <a:r>
              <a:rPr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487" y="2716214"/>
            <a:ext cx="7303134" cy="621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>
              <a:lnSpc>
                <a:spcPct val="102099"/>
              </a:lnSpc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0" dirty="0">
                <a:solidFill>
                  <a:srgbClr val="005A7C"/>
                </a:solidFill>
                <a:latin typeface="Century Gothic"/>
                <a:cs typeface="Century Gothic"/>
              </a:rPr>
              <a:t>watermelons</a:t>
            </a:r>
            <a:r>
              <a:rPr sz="4000" spc="-5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grow  Back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to my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home</a:t>
            </a:r>
            <a:endParaRPr sz="4000">
              <a:latin typeface="Century Gothic"/>
              <a:cs typeface="Century Gothic"/>
            </a:endParaRPr>
          </a:p>
          <a:p>
            <a:pPr marL="12700" marR="4079240">
              <a:lnSpc>
                <a:spcPct val="102099"/>
              </a:lnSpc>
              <a:tabLst>
                <a:tab pos="1542415" algn="l"/>
              </a:tabLst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dare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not</a:t>
            </a:r>
            <a:r>
              <a:rPr sz="4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go  For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if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	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My mother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will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say</a:t>
            </a:r>
            <a:endParaRPr sz="4000">
              <a:latin typeface="Century Gothic"/>
              <a:cs typeface="Century Gothic"/>
            </a:endParaRPr>
          </a:p>
          <a:p>
            <a:pPr marL="12700" marR="910590">
              <a:lnSpc>
                <a:spcPct val="102099"/>
              </a:lnSpc>
            </a:pP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“Did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you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ever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see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a</a:t>
            </a:r>
            <a:r>
              <a:rPr sz="4000" spc="-9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spc="-5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llama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eating</a:t>
            </a:r>
            <a:r>
              <a:rPr sz="4000" spc="-10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spc="-5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pajamas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"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5675" y="4300538"/>
            <a:ext cx="3763961" cy="4706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203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</a:t>
            </a:r>
            <a:r>
              <a:rPr spc="-5" dirty="0"/>
              <a:t>Read</a:t>
            </a:r>
            <a:r>
              <a:rPr spc="-100" dirty="0"/>
              <a:t> </a:t>
            </a:r>
            <a:r>
              <a:rPr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487" y="2716214"/>
            <a:ext cx="9230995" cy="621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bay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1932939">
              <a:lnSpc>
                <a:spcPct val="102099"/>
              </a:lnSpc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0" dirty="0">
                <a:solidFill>
                  <a:srgbClr val="005A7C"/>
                </a:solidFill>
                <a:latin typeface="Century Gothic"/>
                <a:cs typeface="Century Gothic"/>
              </a:rPr>
              <a:t>watermelons</a:t>
            </a:r>
            <a:r>
              <a:rPr sz="4000" spc="-5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grow  Back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to my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home</a:t>
            </a:r>
            <a:endParaRPr sz="4000">
              <a:latin typeface="Century Gothic"/>
              <a:cs typeface="Century Gothic"/>
            </a:endParaRPr>
          </a:p>
          <a:p>
            <a:pPr marL="12700" marR="6007100">
              <a:lnSpc>
                <a:spcPct val="102099"/>
              </a:lnSpc>
              <a:tabLst>
                <a:tab pos="1542415" algn="l"/>
              </a:tabLst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dare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not</a:t>
            </a:r>
            <a:r>
              <a:rPr sz="4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go  For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if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	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My mother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will</a:t>
            </a:r>
            <a:r>
              <a:rPr sz="4000" spc="-1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say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“Did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you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ever have a</a:t>
            </a:r>
            <a:r>
              <a:rPr sz="4000" spc="-2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time</a:t>
            </a:r>
            <a:endParaRPr sz="4000">
              <a:latin typeface="Century Gothic"/>
              <a:cs typeface="Century Gothic"/>
            </a:endParaRPr>
          </a:p>
          <a:p>
            <a:pPr marL="12700" marR="5080" indent="-635">
              <a:lnSpc>
                <a:spcPct val="102099"/>
              </a:lnSpc>
            </a:pP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when you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could not think of a</a:t>
            </a:r>
            <a:r>
              <a:rPr sz="4000" spc="-7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spc="10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rhyme</a:t>
            </a:r>
            <a:r>
              <a:rPr sz="4000" spc="10" dirty="0">
                <a:solidFill>
                  <a:srgbClr val="D02175"/>
                </a:solidFill>
                <a:latin typeface="Century Gothic"/>
                <a:cs typeface="Century Gothic"/>
              </a:rPr>
              <a:t>" 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bay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9025" y="3940175"/>
            <a:ext cx="5056187" cy="364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5626"/>
            <a:ext cx="13004800" cy="1368425"/>
          </a:xfrm>
          <a:custGeom>
            <a:avLst/>
            <a:gdLst/>
            <a:ahLst/>
            <a:cxnLst/>
            <a:rect l="l" t="t" r="r" b="b"/>
            <a:pathLst>
              <a:path w="13004800" h="1368425">
                <a:moveTo>
                  <a:pt x="0" y="0"/>
                </a:moveTo>
                <a:lnTo>
                  <a:pt x="13004800" y="0"/>
                </a:lnTo>
                <a:lnTo>
                  <a:pt x="13004800" y="1368425"/>
                </a:lnTo>
                <a:lnTo>
                  <a:pt x="0" y="1368425"/>
                </a:lnTo>
                <a:lnTo>
                  <a:pt x="0" y="0"/>
                </a:lnTo>
                <a:close/>
              </a:path>
            </a:pathLst>
          </a:custGeom>
          <a:solidFill>
            <a:srgbClr val="FEF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Where </a:t>
            </a:r>
            <a:r>
              <a:rPr spc="-5" dirty="0"/>
              <a:t>are </a:t>
            </a:r>
            <a:r>
              <a:rPr dirty="0"/>
              <a:t>we </a:t>
            </a:r>
            <a:r>
              <a:rPr spc="-5" dirty="0"/>
              <a:t>going</a:t>
            </a:r>
            <a:r>
              <a:rPr spc="-95" dirty="0"/>
              <a:t> </a:t>
            </a:r>
            <a:r>
              <a:rPr dirty="0"/>
              <a:t>today?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82378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Descriptive</a:t>
            </a:r>
            <a:r>
              <a:rPr spc="-30" dirty="0"/>
              <a:t> </a:t>
            </a:r>
            <a:r>
              <a:rPr spc="-5" dirty="0"/>
              <a:t>Adjectives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487" y="3063875"/>
            <a:ext cx="9157970" cy="271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08330" indent="-635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Nouns </a:t>
            </a:r>
            <a:r>
              <a:rPr sz="4000" spc="-10" dirty="0">
                <a:solidFill>
                  <a:srgbClr val="005A7C"/>
                </a:solidFill>
                <a:latin typeface="Century Gothic"/>
                <a:cs typeface="Century Gothic"/>
              </a:rPr>
              <a:t>are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a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person, place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or thing 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(example: </a:t>
            </a:r>
            <a:r>
              <a:rPr sz="4000" spc="-75" dirty="0">
                <a:solidFill>
                  <a:srgbClr val="005A7C"/>
                </a:solidFill>
                <a:latin typeface="Century Gothic"/>
                <a:cs typeface="Century Gothic"/>
              </a:rPr>
              <a:t>Chair, </a:t>
            </a:r>
            <a:r>
              <a:rPr sz="4000" spc="-60" dirty="0">
                <a:solidFill>
                  <a:srgbClr val="005A7C"/>
                </a:solidFill>
                <a:latin typeface="Century Gothic"/>
                <a:cs typeface="Century Gothic"/>
              </a:rPr>
              <a:t>Vanessa,</a:t>
            </a:r>
            <a:r>
              <a:rPr sz="4000" spc="5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Cat)</a:t>
            </a:r>
            <a:endParaRPr sz="4000">
              <a:latin typeface="Century Gothic"/>
              <a:cs typeface="Century Gothic"/>
            </a:endParaRPr>
          </a:p>
          <a:p>
            <a:pPr marL="76200" marR="5080" indent="-63500">
              <a:lnSpc>
                <a:spcPct val="100000"/>
              </a:lnSpc>
              <a:spcBef>
                <a:spcPts val="2000"/>
              </a:spcBef>
              <a:tabLst>
                <a:tab pos="8142605" algn="l"/>
              </a:tabLst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Descriptiv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Adjectives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a</a:t>
            </a:r>
            <a:r>
              <a:rPr sz="4000" spc="-20" dirty="0">
                <a:solidFill>
                  <a:srgbClr val="005A7C"/>
                </a:solidFill>
                <a:latin typeface="Century Gothic"/>
                <a:cs typeface="Century Gothic"/>
              </a:rPr>
              <a:t>r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e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wo</a:t>
            </a:r>
            <a:r>
              <a:rPr sz="4000" spc="-25" dirty="0">
                <a:solidFill>
                  <a:srgbClr val="005A7C"/>
                </a:solidFill>
                <a:latin typeface="Century Gothic"/>
                <a:cs typeface="Century Gothic"/>
              </a:rPr>
              <a:t>r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s	that  explain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more about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nouns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2325" y="6380162"/>
            <a:ext cx="1619250" cy="2573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5775" y="6238875"/>
            <a:ext cx="1851023" cy="2930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23350" y="6389687"/>
            <a:ext cx="2192336" cy="2551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84562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Today’s letters! -&gt;</a:t>
            </a:r>
            <a:r>
              <a:rPr spc="-100" dirty="0"/>
              <a:t> </a:t>
            </a:r>
            <a:r>
              <a:rPr dirty="0"/>
              <a:t>‘MM’</a:t>
            </a:r>
          </a:p>
        </p:txBody>
      </p:sp>
      <p:sp>
        <p:nvSpPr>
          <p:cNvPr id="13" name="object 13"/>
          <p:cNvSpPr/>
          <p:nvPr/>
        </p:nvSpPr>
        <p:spPr>
          <a:xfrm>
            <a:off x="3852862" y="3263900"/>
            <a:ext cx="5291136" cy="5130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84562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Today’s letters! -&gt;</a:t>
            </a:r>
            <a:r>
              <a:rPr spc="-100" dirty="0"/>
              <a:t> </a:t>
            </a:r>
            <a:r>
              <a:rPr dirty="0"/>
              <a:t>‘MM’</a:t>
            </a:r>
          </a:p>
        </p:txBody>
      </p:sp>
      <p:sp>
        <p:nvSpPr>
          <p:cNvPr id="13" name="object 13"/>
          <p:cNvSpPr/>
          <p:nvPr/>
        </p:nvSpPr>
        <p:spPr>
          <a:xfrm>
            <a:off x="2374900" y="2789237"/>
            <a:ext cx="8242298" cy="54959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4600" y="3167379"/>
            <a:ext cx="9611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Listen closely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and see if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know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what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</a:t>
            </a:r>
            <a:r>
              <a:rPr sz="3000" spc="-7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is!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3718" y="952501"/>
            <a:ext cx="714438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What is that</a:t>
            </a:r>
            <a:r>
              <a:rPr sz="6000" b="1" spc="-100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sound?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6056" y="3868686"/>
            <a:ext cx="5596872" cy="5114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ESLAO-2-4-Audio-Bear">
            <a:hlinkClick r:id="" action="ppaction://media"/>
            <a:extLst>
              <a:ext uri="{FF2B5EF4-FFF2-40B4-BE49-F238E27FC236}">
                <a16:creationId xmlns:a16="http://schemas.microsoft.com/office/drawing/2014/main" id="{DF1FDA6F-5CB8-4C9D-A6B4-CC330CC394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88000" y="5562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97637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did </a:t>
            </a:r>
            <a:r>
              <a:rPr dirty="0"/>
              <a:t>I learn last</a:t>
            </a:r>
            <a:r>
              <a:rPr spc="-95" dirty="0"/>
              <a:t> </a:t>
            </a:r>
            <a:r>
              <a:rPr spc="-5" dirty="0"/>
              <a:t>class?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2625" y="2449387"/>
            <a:ext cx="4413885" cy="287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635">
              <a:lnSpc>
                <a:spcPct val="155600"/>
              </a:lnSpc>
              <a:spcBef>
                <a:spcPts val="100"/>
              </a:spcBef>
            </a:pP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Use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simple</a:t>
            </a:r>
            <a:r>
              <a:rPr sz="3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dictionaries  </a:t>
            </a:r>
            <a:r>
              <a:rPr sz="3000" spc="-40" dirty="0">
                <a:solidFill>
                  <a:srgbClr val="005A7C"/>
                </a:solidFill>
                <a:latin typeface="Century Gothic"/>
                <a:cs typeface="Century Gothic"/>
              </a:rPr>
              <a:t>Word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 Banks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3000" spc="-40" dirty="0">
                <a:solidFill>
                  <a:srgbClr val="005A7C"/>
                </a:solidFill>
                <a:latin typeface="Century Gothic"/>
                <a:cs typeface="Century Gothic"/>
              </a:rPr>
              <a:t>Word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35" dirty="0">
                <a:solidFill>
                  <a:srgbClr val="005A7C"/>
                </a:solidFill>
                <a:latin typeface="Century Gothic"/>
                <a:cs typeface="Century Gothic"/>
              </a:rPr>
              <a:t>Walls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Sound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of 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letters</a:t>
            </a:r>
            <a:r>
              <a:rPr sz="3000" spc="-9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‘nn’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0950" y="2719387"/>
            <a:ext cx="498475" cy="501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0950" y="3409950"/>
            <a:ext cx="498475" cy="501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6187" y="4160837"/>
            <a:ext cx="498474" cy="5000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7116" y="5714263"/>
            <a:ext cx="2361209" cy="3299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3162" y="5597525"/>
            <a:ext cx="2665412" cy="37068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7050" y="5956300"/>
            <a:ext cx="4108450" cy="27368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0375" y="6461125"/>
            <a:ext cx="3225800" cy="20161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6187" y="4805362"/>
            <a:ext cx="498474" cy="5000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150" y="6324600"/>
            <a:ext cx="3179762" cy="2514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3600" y="3754120"/>
            <a:ext cx="200350" cy="195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3600" y="4465320"/>
            <a:ext cx="200350" cy="195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8608" y="3302000"/>
            <a:ext cx="6216650" cy="144780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have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any</a:t>
            </a:r>
            <a:r>
              <a:rPr sz="3000" spc="-2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questions?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Do you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understand the</a:t>
            </a:r>
            <a:r>
              <a:rPr sz="3000" spc="-8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handout?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0" y="6908800"/>
            <a:ext cx="4318000" cy="1904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77300" y="4495800"/>
            <a:ext cx="3301998" cy="4343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51777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Final</a:t>
            </a:r>
            <a:r>
              <a:rPr spc="-95" dirty="0"/>
              <a:t> </a:t>
            </a:r>
            <a:r>
              <a:rPr dirty="0"/>
              <a:t>Thoughts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3800" y="2865120"/>
            <a:ext cx="200350" cy="195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3800" y="3576320"/>
            <a:ext cx="200350" cy="195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800" y="4287520"/>
            <a:ext cx="200350" cy="195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800" y="4998720"/>
            <a:ext cx="200350" cy="195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8690" marR="5080">
              <a:lnSpc>
                <a:spcPct val="155600"/>
              </a:lnSpc>
              <a:spcBef>
                <a:spcPts val="95"/>
              </a:spcBef>
            </a:pPr>
            <a:r>
              <a:rPr dirty="0"/>
              <a:t>Listen </a:t>
            </a:r>
            <a:r>
              <a:rPr spc="-5" dirty="0"/>
              <a:t>and read along with </a:t>
            </a:r>
            <a:r>
              <a:rPr dirty="0"/>
              <a:t>the </a:t>
            </a:r>
            <a:r>
              <a:rPr spc="-5" dirty="0"/>
              <a:t>‘Down, By </a:t>
            </a:r>
            <a:r>
              <a:rPr dirty="0"/>
              <a:t>the </a:t>
            </a:r>
            <a:r>
              <a:rPr spc="-5" dirty="0"/>
              <a:t>Bay’ book  </a:t>
            </a:r>
            <a:r>
              <a:rPr dirty="0"/>
              <a:t>Read </a:t>
            </a:r>
            <a:r>
              <a:rPr spc="-5" dirty="0"/>
              <a:t>book </a:t>
            </a:r>
            <a:r>
              <a:rPr dirty="0"/>
              <a:t>to </a:t>
            </a:r>
            <a:r>
              <a:rPr spc="-5" dirty="0"/>
              <a:t>yourself and </a:t>
            </a:r>
            <a:r>
              <a:rPr dirty="0"/>
              <a:t>to </a:t>
            </a:r>
            <a:r>
              <a:rPr spc="-5" dirty="0"/>
              <a:t>your </a:t>
            </a:r>
            <a:r>
              <a:rPr dirty="0"/>
              <a:t>family/friends  Complete the</a:t>
            </a:r>
            <a:r>
              <a:rPr spc="-5" dirty="0"/>
              <a:t> worksheet</a:t>
            </a:r>
          </a:p>
          <a:p>
            <a:pPr marL="948690">
              <a:lnSpc>
                <a:spcPct val="100000"/>
              </a:lnSpc>
              <a:spcBef>
                <a:spcPts val="2000"/>
              </a:spcBef>
            </a:pPr>
            <a:r>
              <a:rPr dirty="0"/>
              <a:t>Practice </a:t>
            </a:r>
            <a:r>
              <a:rPr spc="-5" dirty="0"/>
              <a:t>writing </a:t>
            </a:r>
            <a:r>
              <a:rPr dirty="0"/>
              <a:t>new </a:t>
            </a:r>
            <a:r>
              <a:rPr spc="-5" dirty="0"/>
              <a:t>vocabulary</a:t>
            </a:r>
            <a:r>
              <a:rPr spc="-10" dirty="0"/>
              <a:t> words</a:t>
            </a:r>
          </a:p>
        </p:txBody>
      </p:sp>
      <p:sp>
        <p:nvSpPr>
          <p:cNvPr id="10" name="object 10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6460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Before </a:t>
            </a:r>
            <a:r>
              <a:rPr dirty="0"/>
              <a:t>the </a:t>
            </a:r>
            <a:r>
              <a:rPr spc="-5" dirty="0"/>
              <a:t>next</a:t>
            </a:r>
            <a:r>
              <a:rPr spc="-85" dirty="0"/>
              <a:t> </a:t>
            </a:r>
            <a:r>
              <a:rPr spc="-5" dirty="0"/>
              <a:t>class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7000"/>
            <a:ext cx="13004800" cy="11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700" y="1955800"/>
            <a:ext cx="12114212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2800" y="1816100"/>
            <a:ext cx="228598" cy="739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330" y="0"/>
            <a:ext cx="201606" cy="9752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2095500"/>
            <a:ext cx="11480798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8915400"/>
            <a:ext cx="11480798" cy="228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018" y="2070900"/>
            <a:ext cx="228593" cy="69961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5812" y="2311400"/>
            <a:ext cx="225423" cy="6642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254000"/>
            <a:ext cx="11010898" cy="2349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813" y="7429500"/>
            <a:ext cx="4152899" cy="215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850" y="2667000"/>
            <a:ext cx="2940050" cy="2324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2900" y="5778500"/>
            <a:ext cx="3479798" cy="3809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050" y="2667000"/>
            <a:ext cx="3054350" cy="2032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050" y="5002212"/>
            <a:ext cx="3130550" cy="21605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251325" y="825501"/>
            <a:ext cx="44938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5" dirty="0">
                <a:solidFill>
                  <a:srgbClr val="FCFCFC"/>
                </a:solidFill>
              </a:rPr>
              <a:t>A</a:t>
            </a:r>
            <a:r>
              <a:rPr sz="6400" spc="0" dirty="0">
                <a:solidFill>
                  <a:srgbClr val="FCFCFC"/>
                </a:solidFill>
              </a:rPr>
              <a:t>d</a:t>
            </a:r>
            <a:r>
              <a:rPr sz="6400" spc="-5" dirty="0">
                <a:solidFill>
                  <a:srgbClr val="FCFCFC"/>
                </a:solidFill>
              </a:rPr>
              <a:t>ventures</a:t>
            </a:r>
            <a:endParaRPr sz="6400"/>
          </a:p>
        </p:txBody>
      </p:sp>
      <p:sp>
        <p:nvSpPr>
          <p:cNvPr id="17" name="object 17"/>
          <p:cNvSpPr/>
          <p:nvPr/>
        </p:nvSpPr>
        <p:spPr>
          <a:xfrm>
            <a:off x="5162550" y="5435600"/>
            <a:ext cx="3638550" cy="4191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02700" y="2717800"/>
            <a:ext cx="3809998" cy="2971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2212" y="5435600"/>
            <a:ext cx="2178050" cy="1727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2764" y="2644775"/>
            <a:ext cx="1876423" cy="23034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80800" y="304800"/>
            <a:ext cx="1155699" cy="113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7759700"/>
            <a:ext cx="1612900" cy="1562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8594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will I learn</a:t>
            </a:r>
            <a:r>
              <a:rPr spc="-100" dirty="0"/>
              <a:t> </a:t>
            </a:r>
            <a:r>
              <a:rPr dirty="0"/>
              <a:t>today?</a:t>
            </a:r>
          </a:p>
        </p:txBody>
      </p:sp>
      <p:sp>
        <p:nvSpPr>
          <p:cNvPr id="7" name="object 7"/>
          <p:cNvSpPr/>
          <p:nvPr/>
        </p:nvSpPr>
        <p:spPr>
          <a:xfrm>
            <a:off x="11760200" y="76200"/>
            <a:ext cx="1181098" cy="44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7800" y="4713287"/>
            <a:ext cx="4916486" cy="4787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52625" y="2449387"/>
            <a:ext cx="4649470" cy="287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Draw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a </a:t>
            </a:r>
            <a:r>
              <a:rPr sz="3000" spc="-10" dirty="0">
                <a:solidFill>
                  <a:srgbClr val="005A7C"/>
                </a:solidFill>
                <a:latin typeface="Century Gothic"/>
                <a:cs typeface="Century Gothic"/>
              </a:rPr>
              <a:t>picture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of a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story  Descriptive adjectives  Sounds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of the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letter</a:t>
            </a:r>
            <a:r>
              <a:rPr sz="3000" spc="-9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‘MM’  </a:t>
            </a:r>
            <a:r>
              <a:rPr sz="3000" dirty="0">
                <a:solidFill>
                  <a:srgbClr val="005A7C"/>
                </a:solidFill>
                <a:latin typeface="Century Gothic"/>
                <a:cs typeface="Century Gothic"/>
              </a:rPr>
              <a:t>Rhyming</a:t>
            </a:r>
            <a:r>
              <a:rPr sz="3000" spc="-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3000" spc="-10" dirty="0">
                <a:solidFill>
                  <a:srgbClr val="005A7C"/>
                </a:solidFill>
                <a:latin typeface="Century Gothic"/>
                <a:cs typeface="Century Gothic"/>
              </a:rPr>
              <a:t>words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0950" y="2719387"/>
            <a:ext cx="498475" cy="501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0950" y="3409950"/>
            <a:ext cx="498475" cy="501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6187" y="4160837"/>
            <a:ext cx="498474" cy="5000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6187" y="4805362"/>
            <a:ext cx="498474" cy="5000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3363912" cy="9736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5962" y="0"/>
            <a:ext cx="3370261" cy="975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864" y="0"/>
            <a:ext cx="3087935" cy="9724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6862" y="0"/>
            <a:ext cx="3370884" cy="9745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FFFF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0512" y="1852613"/>
            <a:ext cx="6984998" cy="6802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36277" y="674795"/>
            <a:ext cx="6545580" cy="178498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1285"/>
              </a:spcBef>
            </a:pPr>
            <a:r>
              <a:rPr sz="6400" spc="-5" dirty="0">
                <a:solidFill>
                  <a:srgbClr val="FF0000"/>
                </a:solidFill>
              </a:rPr>
              <a:t>Story</a:t>
            </a:r>
            <a:r>
              <a:rPr sz="6400" spc="-20" dirty="0">
                <a:solidFill>
                  <a:srgbClr val="FF0000"/>
                </a:solidFill>
              </a:rPr>
              <a:t> </a:t>
            </a:r>
            <a:r>
              <a:rPr sz="6400" dirty="0">
                <a:solidFill>
                  <a:srgbClr val="FF0000"/>
                </a:solidFill>
              </a:rPr>
              <a:t>Time!</a:t>
            </a:r>
            <a:endParaRPr sz="6400"/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6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Where </a:t>
            </a:r>
            <a:r>
              <a:rPr sz="3600" b="0" spc="-10" dirty="0">
                <a:solidFill>
                  <a:srgbClr val="000000"/>
                </a:solidFill>
                <a:latin typeface="Century Gothic"/>
                <a:cs typeface="Century Gothic"/>
              </a:rPr>
              <a:t>are </a:t>
            </a:r>
            <a:r>
              <a:rPr sz="3600" b="0" spc="-5" dirty="0">
                <a:solidFill>
                  <a:srgbClr val="000000"/>
                </a:solidFill>
                <a:latin typeface="Century Gothic"/>
                <a:cs typeface="Century Gothic"/>
              </a:rPr>
              <a:t>we </a:t>
            </a:r>
            <a:r>
              <a:rPr sz="3600" b="0" dirty="0">
                <a:solidFill>
                  <a:srgbClr val="000000"/>
                </a:solidFill>
                <a:latin typeface="Century Gothic"/>
                <a:cs typeface="Century Gothic"/>
              </a:rPr>
              <a:t>going today</a:t>
            </a:r>
            <a:r>
              <a:rPr sz="3600" b="0" spc="-6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entury Gothic"/>
                <a:cs typeface="Century Gothic"/>
              </a:rPr>
              <a:t>?!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6575" y="3292627"/>
            <a:ext cx="4608509" cy="6126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91420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take a trip</a:t>
            </a:r>
            <a:r>
              <a:rPr spc="-105" dirty="0"/>
              <a:t> </a:t>
            </a:r>
            <a:r>
              <a:rPr dirty="0"/>
              <a:t>together!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562" y="2881313"/>
            <a:ext cx="6978650" cy="175260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spc="-10" dirty="0">
                <a:solidFill>
                  <a:srgbClr val="005A7C"/>
                </a:solidFill>
                <a:latin typeface="Century Gothic"/>
                <a:cs typeface="Century Gothic"/>
              </a:rPr>
              <a:t>are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going</a:t>
            </a:r>
            <a:r>
              <a:rPr sz="4000" spc="-6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today?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4000" b="1" spc="-5" dirty="0">
                <a:solidFill>
                  <a:srgbClr val="005A7C"/>
                </a:solidFill>
                <a:latin typeface="Century Gothic"/>
                <a:cs typeface="Century Gothic"/>
              </a:rPr>
              <a:t>Down </a:t>
            </a:r>
            <a:r>
              <a:rPr sz="4000" b="1" dirty="0">
                <a:solidFill>
                  <a:srgbClr val="005A7C"/>
                </a:solidFill>
                <a:latin typeface="Century Gothic"/>
                <a:cs typeface="Century Gothic"/>
              </a:rPr>
              <a:t>By the</a:t>
            </a:r>
            <a:r>
              <a:rPr sz="4000" b="1" spc="-1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b="1" dirty="0">
                <a:solidFill>
                  <a:srgbClr val="005A7C"/>
                </a:solidFill>
                <a:latin typeface="Century Gothic"/>
                <a:cs typeface="Century Gothic"/>
              </a:rPr>
              <a:t>Bay!</a:t>
            </a:r>
            <a:endParaRPr sz="4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3718" y="952501"/>
            <a:ext cx="54349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004E74"/>
                </a:solidFill>
                <a:latin typeface="Century Gothic"/>
                <a:cs typeface="Century Gothic"/>
              </a:rPr>
              <a:t>What is a</a:t>
            </a:r>
            <a:r>
              <a:rPr sz="6000" b="1" spc="-105" dirty="0">
                <a:solidFill>
                  <a:srgbClr val="004E74"/>
                </a:solidFill>
                <a:latin typeface="Century Gothic"/>
                <a:cs typeface="Century Gothic"/>
              </a:rPr>
              <a:t> </a:t>
            </a:r>
            <a:r>
              <a:rPr sz="6000" b="1" spc="-5" dirty="0">
                <a:solidFill>
                  <a:srgbClr val="004E74"/>
                </a:solidFill>
                <a:latin typeface="Century Gothic"/>
                <a:cs typeface="Century Gothic"/>
              </a:rPr>
              <a:t>bay?</a:t>
            </a:r>
            <a:endParaRPr sz="6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8962" y="3063875"/>
            <a:ext cx="10196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A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bay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is </a:t>
            </a:r>
            <a:r>
              <a:rPr sz="4000" spc="-10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the sea goes into the</a:t>
            </a:r>
            <a:r>
              <a:rPr sz="4000" spc="-3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land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3300" y="5041900"/>
            <a:ext cx="5918200" cy="3314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2574" y="6413719"/>
            <a:ext cx="1015365" cy="854710"/>
          </a:xfrm>
          <a:custGeom>
            <a:avLst/>
            <a:gdLst/>
            <a:ahLst/>
            <a:cxnLst/>
            <a:rect l="l" t="t" r="r" b="b"/>
            <a:pathLst>
              <a:path w="1015364" h="854709">
                <a:moveTo>
                  <a:pt x="131673" y="182714"/>
                </a:moveTo>
                <a:lnTo>
                  <a:pt x="0" y="722198"/>
                </a:lnTo>
                <a:lnTo>
                  <a:pt x="539330" y="854519"/>
                </a:lnTo>
                <a:lnTo>
                  <a:pt x="437413" y="686562"/>
                </a:lnTo>
                <a:lnTo>
                  <a:pt x="990981" y="350659"/>
                </a:lnTo>
                <a:lnTo>
                  <a:pt x="233591" y="350659"/>
                </a:lnTo>
                <a:lnTo>
                  <a:pt x="131673" y="182714"/>
                </a:lnTo>
                <a:close/>
              </a:path>
              <a:path w="1015364" h="854709">
                <a:moveTo>
                  <a:pt x="811466" y="0"/>
                </a:moveTo>
                <a:lnTo>
                  <a:pt x="233591" y="350659"/>
                </a:lnTo>
                <a:lnTo>
                  <a:pt x="990981" y="350659"/>
                </a:lnTo>
                <a:lnTo>
                  <a:pt x="1015301" y="335902"/>
                </a:lnTo>
                <a:lnTo>
                  <a:pt x="811466" y="0"/>
                </a:lnTo>
                <a:close/>
              </a:path>
            </a:pathLst>
          </a:custGeom>
          <a:solidFill>
            <a:srgbClr val="FEFFF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203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</a:t>
            </a:r>
            <a:r>
              <a:rPr spc="-5" dirty="0"/>
              <a:t>Read</a:t>
            </a:r>
            <a:r>
              <a:rPr spc="-100" dirty="0"/>
              <a:t> </a:t>
            </a:r>
            <a:r>
              <a:rPr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487" y="2716214"/>
            <a:ext cx="7303134" cy="621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>
              <a:lnSpc>
                <a:spcPct val="102099"/>
              </a:lnSpc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0" dirty="0">
                <a:solidFill>
                  <a:srgbClr val="005A7C"/>
                </a:solidFill>
                <a:latin typeface="Century Gothic"/>
                <a:cs typeface="Century Gothic"/>
              </a:rPr>
              <a:t>watermelons</a:t>
            </a:r>
            <a:r>
              <a:rPr sz="4000" spc="-5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grow  Back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to my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home</a:t>
            </a:r>
            <a:endParaRPr sz="4000">
              <a:latin typeface="Century Gothic"/>
              <a:cs typeface="Century Gothic"/>
            </a:endParaRPr>
          </a:p>
          <a:p>
            <a:pPr marL="12700" marR="4079240">
              <a:lnSpc>
                <a:spcPct val="102099"/>
              </a:lnSpc>
              <a:tabLst>
                <a:tab pos="1542415" algn="l"/>
              </a:tabLst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dare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not</a:t>
            </a:r>
            <a:r>
              <a:rPr sz="4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go  For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if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	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My mother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will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say</a:t>
            </a:r>
            <a:endParaRPr sz="4000">
              <a:latin typeface="Century Gothic"/>
              <a:cs typeface="Century Gothic"/>
            </a:endParaRPr>
          </a:p>
          <a:p>
            <a:pPr marL="12700" marR="845819">
              <a:lnSpc>
                <a:spcPct val="102099"/>
              </a:lnSpc>
              <a:tabLst>
                <a:tab pos="4425950" algn="l"/>
              </a:tabLst>
            </a:pPr>
            <a:r>
              <a:rPr sz="4000" spc="-5" dirty="0">
                <a:solidFill>
                  <a:srgbClr val="CF4C82"/>
                </a:solidFill>
                <a:latin typeface="Century Gothic"/>
                <a:cs typeface="Century Gothic"/>
              </a:rPr>
              <a:t>"Did you</a:t>
            </a:r>
            <a:r>
              <a:rPr sz="4000" spc="5" dirty="0">
                <a:solidFill>
                  <a:srgbClr val="CF4C82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CF4C82"/>
                </a:solidFill>
                <a:latin typeface="Century Gothic"/>
                <a:cs typeface="Century Gothic"/>
              </a:rPr>
              <a:t>ever </a:t>
            </a:r>
            <a:r>
              <a:rPr sz="4000" spc="-5" dirty="0">
                <a:solidFill>
                  <a:srgbClr val="CF4C82"/>
                </a:solidFill>
                <a:latin typeface="Century Gothic"/>
                <a:cs typeface="Century Gothic"/>
              </a:rPr>
              <a:t>see	</a:t>
            </a:r>
            <a:r>
              <a:rPr sz="4000" dirty="0">
                <a:solidFill>
                  <a:srgbClr val="CF4C82"/>
                </a:solidFill>
                <a:latin typeface="Century Gothic"/>
                <a:cs typeface="Century Gothic"/>
              </a:rPr>
              <a:t>a</a:t>
            </a:r>
            <a:r>
              <a:rPr sz="4000" spc="-100" dirty="0">
                <a:solidFill>
                  <a:srgbClr val="CF4C82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CF4C82"/>
                </a:solidFill>
                <a:latin typeface="Century Gothic"/>
                <a:cs typeface="Century Gothic"/>
              </a:rPr>
              <a:t>goose  kissing a</a:t>
            </a:r>
            <a:r>
              <a:rPr sz="4000" spc="-20" dirty="0">
                <a:solidFill>
                  <a:srgbClr val="CF4C82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CF4C82"/>
                </a:solidFill>
                <a:latin typeface="Century Gothic"/>
                <a:cs typeface="Century Gothic"/>
              </a:rPr>
              <a:t>moose?"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80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bay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0825" y="5524500"/>
            <a:ext cx="4481512" cy="3465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00" y="1336041"/>
            <a:ext cx="325966" cy="391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3718" y="952501"/>
            <a:ext cx="7203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Let’s </a:t>
            </a:r>
            <a:r>
              <a:rPr spc="-5" dirty="0"/>
              <a:t>Read</a:t>
            </a:r>
            <a:r>
              <a:rPr spc="-100" dirty="0"/>
              <a:t> </a:t>
            </a:r>
            <a:r>
              <a:rPr dirty="0"/>
              <a:t>Together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3360" y="2716214"/>
            <a:ext cx="7303134" cy="621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5080">
              <a:lnSpc>
                <a:spcPct val="102099"/>
              </a:lnSpc>
            </a:pP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Where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 </a:t>
            </a:r>
            <a:r>
              <a:rPr sz="4000" spc="0" dirty="0">
                <a:solidFill>
                  <a:srgbClr val="005A7C"/>
                </a:solidFill>
                <a:latin typeface="Century Gothic"/>
                <a:cs typeface="Century Gothic"/>
              </a:rPr>
              <a:t>watermelons</a:t>
            </a:r>
            <a:r>
              <a:rPr sz="4000" spc="-5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grow  Back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to my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home</a:t>
            </a:r>
            <a:endParaRPr sz="4000">
              <a:latin typeface="Century Gothic"/>
              <a:cs typeface="Century Gothic"/>
            </a:endParaRPr>
          </a:p>
          <a:p>
            <a:pPr marL="12700" marR="4079240">
              <a:lnSpc>
                <a:spcPct val="102099"/>
              </a:lnSpc>
              <a:tabLst>
                <a:tab pos="1542415" algn="l"/>
              </a:tabLst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dare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not</a:t>
            </a:r>
            <a:r>
              <a:rPr sz="4000" spc="-9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go  For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if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I	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My mother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will</a:t>
            </a:r>
            <a:r>
              <a:rPr sz="4000" spc="-15" dirty="0">
                <a:solidFill>
                  <a:srgbClr val="005A7C"/>
                </a:solidFill>
                <a:latin typeface="Century Gothic"/>
                <a:cs typeface="Century Gothic"/>
              </a:rPr>
              <a:t>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say</a:t>
            </a:r>
            <a:endParaRPr sz="4000">
              <a:latin typeface="Century Gothic"/>
              <a:cs typeface="Century Gothic"/>
            </a:endParaRPr>
          </a:p>
          <a:p>
            <a:pPr marL="12700" marR="772795">
              <a:lnSpc>
                <a:spcPct val="102099"/>
              </a:lnSpc>
            </a:pP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“Did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you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ever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see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a</a:t>
            </a:r>
            <a:r>
              <a:rPr sz="4000" spc="-95" dirty="0">
                <a:solidFill>
                  <a:srgbClr val="D02175"/>
                </a:solidFill>
                <a:latin typeface="Century Gothic"/>
                <a:cs typeface="Century Gothic"/>
              </a:rPr>
              <a:t> </a:t>
            </a:r>
            <a:r>
              <a:rPr sz="4000" u="heavy" spc="-5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whale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 with 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a </a:t>
            </a:r>
            <a:r>
              <a:rPr sz="4000" spc="-5" dirty="0">
                <a:solidFill>
                  <a:srgbClr val="D02175"/>
                </a:solidFill>
                <a:latin typeface="Century Gothic"/>
                <a:cs typeface="Century Gothic"/>
              </a:rPr>
              <a:t>polka dot </a:t>
            </a:r>
            <a:r>
              <a:rPr sz="4000" u="heavy" dirty="0">
                <a:solidFill>
                  <a:srgbClr val="D02175"/>
                </a:solidFill>
                <a:uFill>
                  <a:solidFill>
                    <a:srgbClr val="DB3C88"/>
                  </a:solidFill>
                </a:uFill>
                <a:latin typeface="Century Gothic"/>
                <a:cs typeface="Century Gothic"/>
              </a:rPr>
              <a:t>tail</a:t>
            </a:r>
            <a:r>
              <a:rPr sz="4000" dirty="0">
                <a:solidFill>
                  <a:srgbClr val="D02175"/>
                </a:solidFill>
                <a:latin typeface="Century Gothic"/>
                <a:cs typeface="Century Gothic"/>
              </a:rPr>
              <a:t>"  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Down by </a:t>
            </a:r>
            <a:r>
              <a:rPr sz="4000" dirty="0">
                <a:solidFill>
                  <a:srgbClr val="005A7C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005A7C"/>
                </a:solidFill>
                <a:latin typeface="Century Gothic"/>
                <a:cs typeface="Century Gothic"/>
              </a:rPr>
              <a:t> bay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2625" y="4697412"/>
            <a:ext cx="4046537" cy="4430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C7993131-C980-462E-930A-14180D75787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2\lesson-2-4"/>
  <p:tag name="ISPRING_PRESENTATION_TITLE" val="ESLAO-2-4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351</Words>
  <Application>Microsoft Office PowerPoint</Application>
  <PresentationFormat>Custom</PresentationFormat>
  <Paragraphs>96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Century Gothic</vt:lpstr>
      <vt:lpstr>Times New Roman</vt:lpstr>
      <vt:lpstr>Office Theme</vt:lpstr>
      <vt:lpstr>Adventures!</vt:lpstr>
      <vt:lpstr>What did I learn last class?</vt:lpstr>
      <vt:lpstr>Adventures</vt:lpstr>
      <vt:lpstr>What will I learn today?</vt:lpstr>
      <vt:lpstr>Story Time! Where are we going today ?!</vt:lpstr>
      <vt:lpstr>Let’s take a trip together!</vt:lpstr>
      <vt:lpstr>PowerPoint Presentation</vt:lpstr>
      <vt:lpstr>Let’s Read Together</vt:lpstr>
      <vt:lpstr>Let’s Read Together</vt:lpstr>
      <vt:lpstr>Let’s Read Together</vt:lpstr>
      <vt:lpstr>Let’s Read Together</vt:lpstr>
      <vt:lpstr>Let’s Read Together</vt:lpstr>
      <vt:lpstr>Let’s Read Together</vt:lpstr>
      <vt:lpstr>Where are we going today?</vt:lpstr>
      <vt:lpstr>PowerPoint Presentation</vt:lpstr>
      <vt:lpstr>Descriptive Adjectives</vt:lpstr>
      <vt:lpstr>Today’s letters! -&gt; ‘MM’</vt:lpstr>
      <vt:lpstr>Today’s letters! -&gt; ‘MM’</vt:lpstr>
      <vt:lpstr>PowerPoint Presentation</vt:lpstr>
      <vt:lpstr>Final Thoughts</vt:lpstr>
      <vt:lpstr>Before the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ESLAO-2-4-Slides-Student</dc:title>
  <cp:lastModifiedBy>Lakshmi Priya</cp:lastModifiedBy>
  <cp:revision>4</cp:revision>
  <dcterms:created xsi:type="dcterms:W3CDTF">2018-06-11T18:14:46Z</dcterms:created>
  <dcterms:modified xsi:type="dcterms:W3CDTF">2018-06-11T19:10:43Z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2016-04-07T00:00:00Z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2018-06-11T00:00:00Z</vt:filetime>
  </property>
</Properties>
</file>