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3004800" cy="9753600"/>
  <p:notesSz cx="13004800" cy="97536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AEFF8-1788-4D21-813E-3CE84DD8C13D}" type="datetimeFigureOut">
              <a:rPr lang="en-CA" smtClean="0"/>
              <a:t>2018-06-11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AE50F-DE03-4BB9-805E-29BE80E4F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186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5164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620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025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896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902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1181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972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58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1689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63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201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1332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543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9960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4743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266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440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997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933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3485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2457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77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959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803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68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159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49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70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61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E50F-DE03-4BB9-805E-29BE80E4FDD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259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76704" y="938910"/>
            <a:ext cx="985139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4E7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5A7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3363976" cy="97535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256026" y="0"/>
            <a:ext cx="3370199" cy="97535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908540" y="0"/>
            <a:ext cx="3095752" cy="97535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646926" y="0"/>
            <a:ext cx="3370833" cy="97452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2" y="0"/>
                </a:moveTo>
                <a:lnTo>
                  <a:pt x="0" y="0"/>
                </a:lnTo>
                <a:lnTo>
                  <a:pt x="0" y="9753596"/>
                </a:lnTo>
                <a:lnTo>
                  <a:pt x="13004292" y="9753596"/>
                </a:lnTo>
                <a:lnTo>
                  <a:pt x="13004292" y="0"/>
                </a:lnTo>
                <a:close/>
              </a:path>
            </a:pathLst>
          </a:custGeom>
          <a:solidFill>
            <a:srgbClr val="FFFFFF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6467" y="1919477"/>
            <a:ext cx="8071865" cy="1001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5718" y="2404363"/>
            <a:ext cx="10913363" cy="287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5A7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jp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9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openxmlformats.org/officeDocument/2006/relationships/image" Target="../media/image6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3.jp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67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69.png"/><Relationship Id="rId15" Type="http://schemas.openxmlformats.org/officeDocument/2006/relationships/image" Target="../media/image13.jp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jpg"/><Relationship Id="rId18" Type="http://schemas.openxmlformats.org/officeDocument/2006/relationships/image" Target="../media/image17.png"/><Relationship Id="rId3" Type="http://schemas.openxmlformats.org/officeDocument/2006/relationships/image" Target="../media/image6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7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2.png"/><Relationship Id="rId21" Type="http://schemas.openxmlformats.org/officeDocument/2006/relationships/image" Target="../media/image39.jp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g"/><Relationship Id="rId20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7084" y="1325499"/>
            <a:ext cx="5963412" cy="3656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4150" y="6542023"/>
            <a:ext cx="3072129" cy="32115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4563" y="0"/>
            <a:ext cx="1914779" cy="2879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15219" y="6534150"/>
            <a:ext cx="2989071" cy="2879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509" y="5530621"/>
            <a:ext cx="10234829" cy="2857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300" y="2349500"/>
            <a:ext cx="11760200" cy="419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987" y="0"/>
            <a:ext cx="12977304" cy="9753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53714" y="578561"/>
            <a:ext cx="590105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spc="-5" dirty="0">
                <a:solidFill>
                  <a:srgbClr val="FF412C"/>
                </a:solidFill>
                <a:latin typeface="Century Gothic"/>
                <a:cs typeface="Century Gothic"/>
              </a:rPr>
              <a:t>Adventures!</a:t>
            </a:r>
            <a:endParaRPr sz="8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0075" y="8909050"/>
            <a:ext cx="1671574" cy="6286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13" y="1564513"/>
            <a:ext cx="12980924" cy="6249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38517" y="1924430"/>
            <a:ext cx="4248785" cy="1569720"/>
          </a:xfrm>
          <a:custGeom>
            <a:avLst/>
            <a:gdLst/>
            <a:ahLst/>
            <a:cxnLst/>
            <a:rect l="l" t="t" r="r" b="b"/>
            <a:pathLst>
              <a:path w="4248784" h="1569720">
                <a:moveTo>
                  <a:pt x="0" y="1569720"/>
                </a:moveTo>
                <a:lnTo>
                  <a:pt x="4248531" y="1569720"/>
                </a:lnTo>
                <a:lnTo>
                  <a:pt x="4248531" y="0"/>
                </a:lnTo>
                <a:lnTo>
                  <a:pt x="0" y="0"/>
                </a:lnTo>
                <a:lnTo>
                  <a:pt x="0" y="1569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78267" y="1948687"/>
            <a:ext cx="328358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 marR="188595" algn="ctr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entury Gothic"/>
                <a:cs typeface="Century Gothic"/>
              </a:rPr>
              <a:t>In February,</a:t>
            </a:r>
            <a:r>
              <a:rPr sz="3200" spc="-55" dirty="0">
                <a:latin typeface="Century Gothic"/>
                <a:cs typeface="Century Gothic"/>
              </a:rPr>
              <a:t> </a:t>
            </a:r>
            <a:r>
              <a:rPr sz="3200" spc="-5" dirty="0">
                <a:latin typeface="Century Gothic"/>
                <a:cs typeface="Century Gothic"/>
              </a:rPr>
              <a:t>we  </a:t>
            </a:r>
            <a:r>
              <a:rPr sz="3200" dirty="0">
                <a:latin typeface="Century Gothic"/>
                <a:cs typeface="Century Gothic"/>
              </a:rPr>
              <a:t>make</a:t>
            </a:r>
            <a:endParaRPr sz="32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Century Gothic"/>
                <a:cs typeface="Century Gothic"/>
              </a:rPr>
              <a:t>things out of</a:t>
            </a:r>
            <a:r>
              <a:rPr sz="3200" spc="-105" dirty="0">
                <a:latin typeface="Century Gothic"/>
                <a:cs typeface="Century Gothic"/>
              </a:rPr>
              <a:t> </a:t>
            </a:r>
            <a:r>
              <a:rPr sz="3200" spc="-5" dirty="0">
                <a:latin typeface="Century Gothic"/>
                <a:cs typeface="Century Gothic"/>
              </a:rPr>
              <a:t>ice!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2377"/>
            <a:ext cx="13004292" cy="6267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50706" y="1852434"/>
            <a:ext cx="3744595" cy="1224280"/>
          </a:xfrm>
          <a:custGeom>
            <a:avLst/>
            <a:gdLst/>
            <a:ahLst/>
            <a:cxnLst/>
            <a:rect l="l" t="t" r="r" b="b"/>
            <a:pathLst>
              <a:path w="3744595" h="1224280">
                <a:moveTo>
                  <a:pt x="0" y="1224140"/>
                </a:moveTo>
                <a:lnTo>
                  <a:pt x="3744467" y="1224140"/>
                </a:lnTo>
                <a:lnTo>
                  <a:pt x="3744467" y="0"/>
                </a:lnTo>
                <a:lnTo>
                  <a:pt x="0" y="0"/>
                </a:lnTo>
                <a:lnTo>
                  <a:pt x="0" y="1224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89211" y="1955419"/>
            <a:ext cx="327025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marR="5080" indent="-3568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</a:t>
            </a:r>
            <a:r>
              <a:rPr dirty="0"/>
              <a:t>March we</a:t>
            </a:r>
            <a:r>
              <a:rPr spc="-95" dirty="0"/>
              <a:t> </a:t>
            </a:r>
            <a:r>
              <a:rPr dirty="0"/>
              <a:t>eat  </a:t>
            </a:r>
            <a:r>
              <a:rPr spc="-5" dirty="0"/>
              <a:t>maple</a:t>
            </a:r>
            <a:r>
              <a:rPr spc="-20" dirty="0"/>
              <a:t> </a:t>
            </a:r>
            <a:r>
              <a:rPr spc="-5" dirty="0"/>
              <a:t>syrup.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1455800"/>
            <a:ext cx="12750292" cy="6164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9747" y="1852422"/>
            <a:ext cx="3096895" cy="1296670"/>
          </a:xfrm>
          <a:custGeom>
            <a:avLst/>
            <a:gdLst/>
            <a:ahLst/>
            <a:cxnLst/>
            <a:rect l="l" t="t" r="r" b="b"/>
            <a:pathLst>
              <a:path w="3096895" h="1296670">
                <a:moveTo>
                  <a:pt x="0" y="1296162"/>
                </a:moveTo>
                <a:lnTo>
                  <a:pt x="3096387" y="1296162"/>
                </a:lnTo>
                <a:lnTo>
                  <a:pt x="3096387" y="0"/>
                </a:lnTo>
                <a:lnTo>
                  <a:pt x="0" y="0"/>
                </a:lnTo>
                <a:lnTo>
                  <a:pt x="0" y="1296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0422" y="1991360"/>
            <a:ext cx="27686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97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</a:t>
            </a:r>
            <a:r>
              <a:rPr dirty="0"/>
              <a:t>April </a:t>
            </a:r>
            <a:r>
              <a:rPr spc="-5" dirty="0"/>
              <a:t>we  </a:t>
            </a:r>
            <a:r>
              <a:rPr dirty="0"/>
              <a:t>go on a</a:t>
            </a:r>
            <a:r>
              <a:rPr spc="-80" dirty="0"/>
              <a:t> </a:t>
            </a:r>
            <a:r>
              <a:rPr spc="-5" dirty="0"/>
              <a:t>boat.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20494"/>
            <a:ext cx="13004292" cy="649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7738" y="1780413"/>
            <a:ext cx="3384550" cy="1296670"/>
          </a:xfrm>
          <a:custGeom>
            <a:avLst/>
            <a:gdLst/>
            <a:ahLst/>
            <a:cxnLst/>
            <a:rect l="l" t="t" r="r" b="b"/>
            <a:pathLst>
              <a:path w="3384550" h="1296670">
                <a:moveTo>
                  <a:pt x="0" y="1296161"/>
                </a:moveTo>
                <a:lnTo>
                  <a:pt x="3384423" y="1296161"/>
                </a:lnTo>
                <a:lnTo>
                  <a:pt x="3384423" y="0"/>
                </a:lnTo>
                <a:lnTo>
                  <a:pt x="0" y="0"/>
                </a:lnTo>
                <a:lnTo>
                  <a:pt x="0" y="1296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8418" y="1919477"/>
            <a:ext cx="286067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5325" marR="5080" indent="-6832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May </a:t>
            </a:r>
            <a:r>
              <a:rPr dirty="0"/>
              <a:t>we</a:t>
            </a:r>
            <a:r>
              <a:rPr spc="-75" dirty="0"/>
              <a:t> </a:t>
            </a:r>
            <a:r>
              <a:rPr dirty="0"/>
              <a:t>see  flowers.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20367"/>
            <a:ext cx="13004292" cy="641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41" y="6100965"/>
            <a:ext cx="4320540" cy="1152525"/>
          </a:xfrm>
          <a:custGeom>
            <a:avLst/>
            <a:gdLst/>
            <a:ahLst/>
            <a:cxnLst/>
            <a:rect l="l" t="t" r="r" b="b"/>
            <a:pathLst>
              <a:path w="4320540" h="1152525">
                <a:moveTo>
                  <a:pt x="0" y="1152131"/>
                </a:moveTo>
                <a:lnTo>
                  <a:pt x="4320540" y="1152131"/>
                </a:lnTo>
                <a:lnTo>
                  <a:pt x="4320540" y="0"/>
                </a:lnTo>
                <a:lnTo>
                  <a:pt x="0" y="0"/>
                </a:lnTo>
                <a:lnTo>
                  <a:pt x="0" y="1152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71346" y="6168390"/>
            <a:ext cx="262826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entury Gothic"/>
                <a:cs typeface="Century Gothic"/>
              </a:rPr>
              <a:t>In </a:t>
            </a:r>
            <a:r>
              <a:rPr sz="3200" dirty="0">
                <a:latin typeface="Century Gothic"/>
                <a:cs typeface="Century Gothic"/>
              </a:rPr>
              <a:t>June</a:t>
            </a:r>
            <a:r>
              <a:rPr sz="3200" spc="-55" dirty="0">
                <a:latin typeface="Century Gothic"/>
                <a:cs typeface="Century Gothic"/>
              </a:rPr>
              <a:t> </a:t>
            </a:r>
            <a:r>
              <a:rPr sz="3200" spc="-5" dirty="0">
                <a:latin typeface="Century Gothic"/>
                <a:cs typeface="Century Gothic"/>
              </a:rPr>
              <a:t>we</a:t>
            </a:r>
            <a:endParaRPr sz="32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latin typeface="Century Gothic"/>
                <a:cs typeface="Century Gothic"/>
              </a:rPr>
              <a:t>see</a:t>
            </a:r>
            <a:r>
              <a:rPr sz="3200" spc="-100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entury Gothic"/>
                <a:cs typeface="Century Gothic"/>
              </a:rPr>
              <a:t>fireworks!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3200"/>
            <a:ext cx="12850749" cy="631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3732" y="1780425"/>
            <a:ext cx="5833110" cy="936625"/>
          </a:xfrm>
          <a:custGeom>
            <a:avLst/>
            <a:gdLst/>
            <a:ahLst/>
            <a:cxnLst/>
            <a:rect l="l" t="t" r="r" b="b"/>
            <a:pathLst>
              <a:path w="5833110" h="936625">
                <a:moveTo>
                  <a:pt x="0" y="936104"/>
                </a:moveTo>
                <a:lnTo>
                  <a:pt x="5832602" y="936104"/>
                </a:lnTo>
                <a:lnTo>
                  <a:pt x="5832602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6492" y="1983105"/>
            <a:ext cx="47447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</a:t>
            </a:r>
            <a:r>
              <a:rPr dirty="0"/>
              <a:t>July we </a:t>
            </a:r>
            <a:r>
              <a:rPr spc="-5" dirty="0"/>
              <a:t>see</a:t>
            </a:r>
            <a:r>
              <a:rPr spc="-95" dirty="0"/>
              <a:t> </a:t>
            </a:r>
            <a:r>
              <a:rPr dirty="0"/>
              <a:t>cowboys.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100" y="1278000"/>
            <a:ext cx="12712192" cy="640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62444" y="1780413"/>
            <a:ext cx="3672840" cy="1368425"/>
          </a:xfrm>
          <a:custGeom>
            <a:avLst/>
            <a:gdLst/>
            <a:ahLst/>
            <a:cxnLst/>
            <a:rect l="l" t="t" r="r" b="b"/>
            <a:pathLst>
              <a:path w="3672840" h="1368425">
                <a:moveTo>
                  <a:pt x="0" y="1368171"/>
                </a:moveTo>
                <a:lnTo>
                  <a:pt x="3672458" y="1368171"/>
                </a:lnTo>
                <a:lnTo>
                  <a:pt x="3672458" y="0"/>
                </a:lnTo>
                <a:lnTo>
                  <a:pt x="0" y="0"/>
                </a:lnTo>
                <a:lnTo>
                  <a:pt x="0" y="13681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17870" marR="5080" indent="-12757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</a:t>
            </a:r>
            <a:r>
              <a:rPr dirty="0"/>
              <a:t>August we</a:t>
            </a:r>
            <a:r>
              <a:rPr spc="-90" dirty="0"/>
              <a:t> </a:t>
            </a:r>
            <a:r>
              <a:rPr dirty="0"/>
              <a:t>find  </a:t>
            </a:r>
            <a:r>
              <a:rPr spc="-5" dirty="0"/>
              <a:t>fruit.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12" y="1231900"/>
            <a:ext cx="12815824" cy="633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723" y="1636395"/>
            <a:ext cx="3456940" cy="1656714"/>
          </a:xfrm>
          <a:custGeom>
            <a:avLst/>
            <a:gdLst/>
            <a:ahLst/>
            <a:cxnLst/>
            <a:rect l="l" t="t" r="r" b="b"/>
            <a:pathLst>
              <a:path w="3456940" h="1656714">
                <a:moveTo>
                  <a:pt x="0" y="1656206"/>
                </a:moveTo>
                <a:lnTo>
                  <a:pt x="3456432" y="1656206"/>
                </a:lnTo>
                <a:lnTo>
                  <a:pt x="3456432" y="0"/>
                </a:lnTo>
                <a:lnTo>
                  <a:pt x="0" y="0"/>
                </a:lnTo>
                <a:lnTo>
                  <a:pt x="0" y="16562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6770" y="1955419"/>
            <a:ext cx="296672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73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September  </a:t>
            </a:r>
            <a:r>
              <a:rPr dirty="0"/>
              <a:t>we </a:t>
            </a:r>
            <a:r>
              <a:rPr spc="-5" dirty="0"/>
              <a:t>ride </a:t>
            </a:r>
            <a:r>
              <a:rPr dirty="0"/>
              <a:t>a</a:t>
            </a:r>
            <a:r>
              <a:rPr spc="-75" dirty="0"/>
              <a:t> </a:t>
            </a:r>
            <a:r>
              <a:rPr spc="-5" dirty="0"/>
              <a:t>train.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137" y="1276350"/>
            <a:ext cx="12818999" cy="650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78471" y="1780413"/>
            <a:ext cx="4537075" cy="1296670"/>
          </a:xfrm>
          <a:custGeom>
            <a:avLst/>
            <a:gdLst/>
            <a:ahLst/>
            <a:cxnLst/>
            <a:rect l="l" t="t" r="r" b="b"/>
            <a:pathLst>
              <a:path w="4537075" h="1296670">
                <a:moveTo>
                  <a:pt x="0" y="1296161"/>
                </a:moveTo>
                <a:lnTo>
                  <a:pt x="4536566" y="1296161"/>
                </a:lnTo>
                <a:lnTo>
                  <a:pt x="4536566" y="0"/>
                </a:lnTo>
                <a:lnTo>
                  <a:pt x="0" y="0"/>
                </a:lnTo>
                <a:lnTo>
                  <a:pt x="0" y="1296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12155" marR="5080" indent="-190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October  </a:t>
            </a:r>
            <a:r>
              <a:rPr dirty="0"/>
              <a:t>we </a:t>
            </a:r>
            <a:r>
              <a:rPr spc="-5" dirty="0"/>
              <a:t>see</a:t>
            </a:r>
            <a:r>
              <a:rPr spc="-110" dirty="0"/>
              <a:t> </a:t>
            </a:r>
            <a:r>
              <a:rPr dirty="0"/>
              <a:t>fish!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76477"/>
            <a:ext cx="12992100" cy="6332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723" y="1708404"/>
            <a:ext cx="4537075" cy="1296670"/>
          </a:xfrm>
          <a:custGeom>
            <a:avLst/>
            <a:gdLst/>
            <a:ahLst/>
            <a:cxnLst/>
            <a:rect l="l" t="t" r="r" b="b"/>
            <a:pathLst>
              <a:path w="4537075" h="1296670">
                <a:moveTo>
                  <a:pt x="0" y="1296162"/>
                </a:moveTo>
                <a:lnTo>
                  <a:pt x="4536567" y="1296162"/>
                </a:lnTo>
                <a:lnTo>
                  <a:pt x="4536567" y="0"/>
                </a:lnTo>
                <a:lnTo>
                  <a:pt x="0" y="0"/>
                </a:lnTo>
                <a:lnTo>
                  <a:pt x="0" y="1296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3211" y="1847214"/>
            <a:ext cx="339344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513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</a:t>
            </a:r>
            <a:r>
              <a:rPr dirty="0"/>
              <a:t>November  we go to </a:t>
            </a:r>
            <a:r>
              <a:rPr spc="-5" dirty="0"/>
              <a:t>the</a:t>
            </a:r>
            <a:r>
              <a:rPr spc="-75" dirty="0"/>
              <a:t> </a:t>
            </a:r>
            <a:r>
              <a:rPr spc="-5" dirty="0"/>
              <a:t>fair.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0"/>
            <a:ext cx="1155700" cy="113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00"/>
              </a:spcBef>
            </a:pPr>
            <a:r>
              <a:rPr dirty="0"/>
              <a:t>What </a:t>
            </a:r>
            <a:r>
              <a:rPr spc="-5" dirty="0"/>
              <a:t>did </a:t>
            </a:r>
            <a:r>
              <a:rPr dirty="0"/>
              <a:t>I learn last</a:t>
            </a:r>
            <a:r>
              <a:rPr spc="-114" dirty="0"/>
              <a:t> </a:t>
            </a:r>
            <a:r>
              <a:rPr spc="-5" dirty="0"/>
              <a:t>class?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53260" y="2443352"/>
            <a:ext cx="4643120" cy="2158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5500"/>
              </a:lnSpc>
              <a:spcBef>
                <a:spcPts val="95"/>
              </a:spcBef>
            </a:pP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Draw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a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picture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of a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story  Descriptive adjectives  Sounds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of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the letter</a:t>
            </a:r>
            <a:r>
              <a:rPr sz="3000" spc="-105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‘MM’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60200" y="76200"/>
            <a:ext cx="1181100" cy="44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0950" y="2719323"/>
            <a:ext cx="498475" cy="501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0950" y="3409950"/>
            <a:ext cx="498475" cy="501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6187" y="4160837"/>
            <a:ext cx="498475" cy="500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1801" y="5812916"/>
            <a:ext cx="5172329" cy="35044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2309" y="6100991"/>
            <a:ext cx="2880360" cy="27936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10751" y="5494235"/>
            <a:ext cx="2952369" cy="39245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737" y="1244600"/>
            <a:ext cx="12882499" cy="660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41" y="6244971"/>
            <a:ext cx="5113020" cy="1296670"/>
          </a:xfrm>
          <a:custGeom>
            <a:avLst/>
            <a:gdLst/>
            <a:ahLst/>
            <a:cxnLst/>
            <a:rect l="l" t="t" r="r" b="b"/>
            <a:pathLst>
              <a:path w="5113020" h="1296670">
                <a:moveTo>
                  <a:pt x="0" y="1296161"/>
                </a:moveTo>
                <a:lnTo>
                  <a:pt x="5112512" y="1296161"/>
                </a:lnTo>
                <a:lnTo>
                  <a:pt x="5112512" y="0"/>
                </a:lnTo>
                <a:lnTo>
                  <a:pt x="0" y="0"/>
                </a:lnTo>
                <a:lnTo>
                  <a:pt x="0" y="1296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0616" y="6384416"/>
            <a:ext cx="494093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22275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entury Gothic"/>
                <a:cs typeface="Century Gothic"/>
              </a:rPr>
              <a:t>In </a:t>
            </a:r>
            <a:r>
              <a:rPr sz="3200" dirty="0">
                <a:latin typeface="Century Gothic"/>
                <a:cs typeface="Century Gothic"/>
              </a:rPr>
              <a:t>December, we go  </a:t>
            </a:r>
            <a:r>
              <a:rPr sz="3200" spc="-5" dirty="0">
                <a:latin typeface="Century Gothic"/>
                <a:cs typeface="Century Gothic"/>
              </a:rPr>
              <a:t>dog sledding in </a:t>
            </a:r>
            <a:r>
              <a:rPr sz="3200" dirty="0">
                <a:latin typeface="Century Gothic"/>
                <a:cs typeface="Century Gothic"/>
              </a:rPr>
              <a:t>the</a:t>
            </a:r>
            <a:r>
              <a:rPr sz="3200" spc="-95" dirty="0">
                <a:latin typeface="Century Gothic"/>
                <a:cs typeface="Century Gothic"/>
              </a:rPr>
              <a:t> </a:t>
            </a:r>
            <a:r>
              <a:rPr sz="3200" spc="-5" dirty="0">
                <a:latin typeface="Century Gothic"/>
                <a:cs typeface="Century Gothic"/>
              </a:rPr>
              <a:t>snow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48486"/>
            <a:ext cx="12852400" cy="6376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41" y="6244983"/>
            <a:ext cx="5113020" cy="1008380"/>
          </a:xfrm>
          <a:custGeom>
            <a:avLst/>
            <a:gdLst/>
            <a:ahLst/>
            <a:cxnLst/>
            <a:rect l="l" t="t" r="r" b="b"/>
            <a:pathLst>
              <a:path w="5113020" h="1008379">
                <a:moveTo>
                  <a:pt x="0" y="1008113"/>
                </a:moveTo>
                <a:lnTo>
                  <a:pt x="5112512" y="1008113"/>
                </a:lnTo>
                <a:lnTo>
                  <a:pt x="5112512" y="0"/>
                </a:lnTo>
                <a:lnTo>
                  <a:pt x="0" y="0"/>
                </a:lnTo>
                <a:lnTo>
                  <a:pt x="0" y="1008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1272" y="6484365"/>
            <a:ext cx="388175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entury Gothic"/>
                <a:cs typeface="Century Gothic"/>
              </a:rPr>
              <a:t>Home </a:t>
            </a:r>
            <a:r>
              <a:rPr sz="3200" dirty="0">
                <a:latin typeface="Century Gothic"/>
                <a:cs typeface="Century Gothic"/>
              </a:rPr>
              <a:t>sweet</a:t>
            </a:r>
            <a:r>
              <a:rPr sz="3200" spc="-95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entury Gothic"/>
                <a:cs typeface="Century Gothic"/>
              </a:rPr>
              <a:t>home!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600" y="1348486"/>
            <a:ext cx="12801600" cy="6389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82084" y="7901114"/>
            <a:ext cx="5113020" cy="1296670"/>
          </a:xfrm>
          <a:custGeom>
            <a:avLst/>
            <a:gdLst/>
            <a:ahLst/>
            <a:cxnLst/>
            <a:rect l="l" t="t" r="r" b="b"/>
            <a:pathLst>
              <a:path w="5113020" h="1296670">
                <a:moveTo>
                  <a:pt x="0" y="1296162"/>
                </a:moveTo>
                <a:lnTo>
                  <a:pt x="5112512" y="1296162"/>
                </a:lnTo>
                <a:lnTo>
                  <a:pt x="5112512" y="0"/>
                </a:lnTo>
                <a:lnTo>
                  <a:pt x="0" y="0"/>
                </a:lnTo>
                <a:lnTo>
                  <a:pt x="0" y="1296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37303" y="8041005"/>
            <a:ext cx="340169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entury Gothic"/>
                <a:cs typeface="Century Gothic"/>
              </a:rPr>
              <a:t>The month I </a:t>
            </a:r>
            <a:r>
              <a:rPr sz="3200" spc="-5" dirty="0">
                <a:latin typeface="Century Gothic"/>
                <a:cs typeface="Century Gothic"/>
              </a:rPr>
              <a:t>like</a:t>
            </a:r>
            <a:r>
              <a:rPr sz="3200" spc="-114" dirty="0">
                <a:latin typeface="Century Gothic"/>
                <a:cs typeface="Century Gothic"/>
              </a:rPr>
              <a:t> </a:t>
            </a:r>
            <a:r>
              <a:rPr sz="3200" spc="-5" dirty="0">
                <a:latin typeface="Century Gothic"/>
                <a:cs typeface="Century Gothic"/>
              </a:rPr>
              <a:t>is</a:t>
            </a:r>
            <a:endParaRPr sz="3200">
              <a:latin typeface="Century Gothic"/>
              <a:cs typeface="Century Gothic"/>
            </a:endParaRPr>
          </a:p>
          <a:p>
            <a:pPr marL="13970">
              <a:lnSpc>
                <a:spcPct val="100000"/>
              </a:lnSpc>
              <a:spcBef>
                <a:spcPts val="5"/>
              </a:spcBef>
              <a:tabLst>
                <a:tab pos="3268345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3200" dirty="0">
                <a:latin typeface="Century Gothic"/>
                <a:cs typeface="Century Gothic"/>
              </a:rPr>
              <a:t>!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64335" y="938910"/>
            <a:ext cx="30905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Adverbs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42129" y="2716148"/>
            <a:ext cx="4320539" cy="55783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0706" y="6749046"/>
            <a:ext cx="3832986" cy="24527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700"/>
            <a:ext cx="13004292" cy="974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64335" y="938910"/>
            <a:ext cx="71113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04945" algn="l"/>
              </a:tabLst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is </a:t>
            </a:r>
            <a:r>
              <a:rPr sz="6000" b="1" spc="-15" dirty="0">
                <a:solidFill>
                  <a:srgbClr val="004E74"/>
                </a:solidFill>
                <a:latin typeface="Century Gothic"/>
                <a:cs typeface="Century Gothic"/>
              </a:rPr>
              <a:t>a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n	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adverb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04161" y="2798216"/>
            <a:ext cx="9899015" cy="175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080" indent="-623570">
              <a:lnSpc>
                <a:spcPct val="141800"/>
              </a:lnSpc>
              <a:spcBef>
                <a:spcPts val="100"/>
              </a:spcBef>
            </a:pPr>
            <a:r>
              <a:rPr sz="4000" spc="-5" dirty="0">
                <a:solidFill>
                  <a:srgbClr val="005A7B"/>
                </a:solidFill>
                <a:latin typeface="Century Gothic"/>
                <a:cs typeface="Century Gothic"/>
              </a:rPr>
              <a:t>An </a:t>
            </a:r>
            <a:r>
              <a:rPr sz="4000" spc="-10" dirty="0">
                <a:solidFill>
                  <a:srgbClr val="005A7B"/>
                </a:solidFill>
                <a:latin typeface="Century Gothic"/>
                <a:cs typeface="Century Gothic"/>
              </a:rPr>
              <a:t>adverb </a:t>
            </a:r>
            <a:r>
              <a:rPr sz="4000" spc="-5" dirty="0">
                <a:solidFill>
                  <a:srgbClr val="005A7B"/>
                </a:solidFill>
                <a:latin typeface="Century Gothic"/>
                <a:cs typeface="Century Gothic"/>
              </a:rPr>
              <a:t>usually </a:t>
            </a:r>
            <a:r>
              <a:rPr sz="4000" spc="-10" dirty="0">
                <a:solidFill>
                  <a:srgbClr val="005A7B"/>
                </a:solidFill>
                <a:latin typeface="Century Gothic"/>
                <a:cs typeface="Century Gothic"/>
              </a:rPr>
              <a:t>answers questions like  How? </a:t>
            </a:r>
            <a:r>
              <a:rPr sz="4000" spc="-5" dirty="0">
                <a:solidFill>
                  <a:srgbClr val="005A7B"/>
                </a:solidFill>
                <a:latin typeface="Century Gothic"/>
                <a:cs typeface="Century Gothic"/>
              </a:rPr>
              <a:t>In </a:t>
            </a:r>
            <a:r>
              <a:rPr sz="4000" spc="-10" dirty="0">
                <a:solidFill>
                  <a:srgbClr val="005A7B"/>
                </a:solidFill>
                <a:latin typeface="Century Gothic"/>
                <a:cs typeface="Century Gothic"/>
              </a:rPr>
              <a:t>what way? </a:t>
            </a:r>
            <a:r>
              <a:rPr sz="4000" spc="-5" dirty="0">
                <a:solidFill>
                  <a:srgbClr val="005A7B"/>
                </a:solidFill>
                <a:latin typeface="Century Gothic"/>
                <a:cs typeface="Century Gothic"/>
              </a:rPr>
              <a:t>Where?</a:t>
            </a:r>
            <a:r>
              <a:rPr sz="4000" spc="50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4000" spc="-5" dirty="0">
                <a:solidFill>
                  <a:srgbClr val="005A7B"/>
                </a:solidFill>
                <a:latin typeface="Century Gothic"/>
                <a:cs typeface="Century Gothic"/>
              </a:rPr>
              <a:t>When?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59300" y="5020817"/>
            <a:ext cx="3891026" cy="3657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3004292" cy="97535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55625"/>
            <a:ext cx="13004800" cy="1368425"/>
          </a:xfrm>
          <a:custGeom>
            <a:avLst/>
            <a:gdLst/>
            <a:ahLst/>
            <a:cxnLst/>
            <a:rect l="l" t="t" r="r" b="b"/>
            <a:pathLst>
              <a:path w="13004800" h="1368425">
                <a:moveTo>
                  <a:pt x="0" y="1368425"/>
                </a:moveTo>
                <a:lnTo>
                  <a:pt x="13004800" y="1368425"/>
                </a:lnTo>
                <a:lnTo>
                  <a:pt x="13004800" y="0"/>
                </a:lnTo>
                <a:lnTo>
                  <a:pt x="0" y="0"/>
                </a:lnTo>
                <a:lnTo>
                  <a:pt x="0" y="1368425"/>
                </a:lnTo>
                <a:close/>
              </a:path>
            </a:pathLst>
          </a:custGeom>
          <a:solidFill>
            <a:srgbClr val="FDFF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54582" y="756284"/>
            <a:ext cx="102984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Where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are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we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going</a:t>
            </a:r>
            <a:r>
              <a:rPr sz="6000" b="1" spc="-9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today?</a:t>
            </a:r>
            <a:endParaRPr sz="6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3004800" cy="555625"/>
          </a:xfrm>
          <a:custGeom>
            <a:avLst/>
            <a:gdLst/>
            <a:ahLst/>
            <a:cxnLst/>
            <a:rect l="l" t="t" r="r" b="b"/>
            <a:pathLst>
              <a:path w="13004800" h="555625">
                <a:moveTo>
                  <a:pt x="0" y="555625"/>
                </a:moveTo>
                <a:lnTo>
                  <a:pt x="13004800" y="555625"/>
                </a:lnTo>
                <a:lnTo>
                  <a:pt x="13004800" y="0"/>
                </a:lnTo>
                <a:lnTo>
                  <a:pt x="0" y="0"/>
                </a:lnTo>
                <a:lnTo>
                  <a:pt x="0" y="555625"/>
                </a:lnTo>
                <a:close/>
              </a:path>
            </a:pathLst>
          </a:custGeom>
          <a:solidFill>
            <a:srgbClr val="FDFF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924050"/>
            <a:ext cx="13004800" cy="7829550"/>
          </a:xfrm>
          <a:custGeom>
            <a:avLst/>
            <a:gdLst/>
            <a:ahLst/>
            <a:cxnLst/>
            <a:rect l="l" t="t" r="r" b="b"/>
            <a:pathLst>
              <a:path w="13004800" h="7829550">
                <a:moveTo>
                  <a:pt x="0" y="7829549"/>
                </a:moveTo>
                <a:lnTo>
                  <a:pt x="13004800" y="7829549"/>
                </a:lnTo>
                <a:lnTo>
                  <a:pt x="13004800" y="0"/>
                </a:lnTo>
                <a:lnTo>
                  <a:pt x="0" y="0"/>
                </a:lnTo>
                <a:lnTo>
                  <a:pt x="0" y="7829549"/>
                </a:lnTo>
                <a:close/>
              </a:path>
            </a:pathLst>
          </a:custGeom>
          <a:solidFill>
            <a:srgbClr val="FDFF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1362" y="2716276"/>
            <a:ext cx="11522075" cy="66055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94723" y="3508247"/>
            <a:ext cx="1187450" cy="16971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13914" y="2644648"/>
            <a:ext cx="1223962" cy="16144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96542" y="756284"/>
            <a:ext cx="94113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We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are going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</a:t>
            </a:r>
            <a:r>
              <a:rPr sz="6000" b="1" spc="-7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Canada!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53511" y="4006596"/>
            <a:ext cx="6783324" cy="12984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25926" y="4179061"/>
            <a:ext cx="6468110" cy="1064260"/>
          </a:xfrm>
          <a:custGeom>
            <a:avLst/>
            <a:gdLst/>
            <a:ahLst/>
            <a:cxnLst/>
            <a:rect l="l" t="t" r="r" b="b"/>
            <a:pathLst>
              <a:path w="6468109" h="1064260">
                <a:moveTo>
                  <a:pt x="6241923" y="955548"/>
                </a:moveTo>
                <a:lnTo>
                  <a:pt x="6230874" y="1030986"/>
                </a:lnTo>
                <a:lnTo>
                  <a:pt x="6457061" y="1064005"/>
                </a:lnTo>
                <a:lnTo>
                  <a:pt x="6468109" y="988695"/>
                </a:lnTo>
                <a:lnTo>
                  <a:pt x="6241923" y="955548"/>
                </a:lnTo>
                <a:close/>
              </a:path>
              <a:path w="6468109" h="1064260">
                <a:moveTo>
                  <a:pt x="5940298" y="911351"/>
                </a:moveTo>
                <a:lnTo>
                  <a:pt x="5929249" y="986789"/>
                </a:lnTo>
                <a:lnTo>
                  <a:pt x="6155436" y="1019937"/>
                </a:lnTo>
                <a:lnTo>
                  <a:pt x="6166484" y="944499"/>
                </a:lnTo>
                <a:lnTo>
                  <a:pt x="5940298" y="911351"/>
                </a:lnTo>
                <a:close/>
              </a:path>
              <a:path w="6468109" h="1064260">
                <a:moveTo>
                  <a:pt x="5638800" y="867155"/>
                </a:moveTo>
                <a:lnTo>
                  <a:pt x="5627751" y="942593"/>
                </a:lnTo>
                <a:lnTo>
                  <a:pt x="5853938" y="975740"/>
                </a:lnTo>
                <a:lnTo>
                  <a:pt x="5864987" y="900302"/>
                </a:lnTo>
                <a:lnTo>
                  <a:pt x="5638800" y="867155"/>
                </a:lnTo>
                <a:close/>
              </a:path>
              <a:path w="6468109" h="1064260">
                <a:moveTo>
                  <a:pt x="5337175" y="823087"/>
                </a:moveTo>
                <a:lnTo>
                  <a:pt x="5326126" y="898398"/>
                </a:lnTo>
                <a:lnTo>
                  <a:pt x="5552313" y="931545"/>
                </a:lnTo>
                <a:lnTo>
                  <a:pt x="5563362" y="856107"/>
                </a:lnTo>
                <a:lnTo>
                  <a:pt x="5337175" y="823087"/>
                </a:lnTo>
                <a:close/>
              </a:path>
              <a:path w="6468109" h="1064260">
                <a:moveTo>
                  <a:pt x="5035550" y="778890"/>
                </a:moveTo>
                <a:lnTo>
                  <a:pt x="5024501" y="854328"/>
                </a:lnTo>
                <a:lnTo>
                  <a:pt x="5250688" y="887349"/>
                </a:lnTo>
                <a:lnTo>
                  <a:pt x="5261737" y="812038"/>
                </a:lnTo>
                <a:lnTo>
                  <a:pt x="5035550" y="778890"/>
                </a:lnTo>
                <a:close/>
              </a:path>
              <a:path w="6468109" h="1064260">
                <a:moveTo>
                  <a:pt x="4734052" y="734695"/>
                </a:moveTo>
                <a:lnTo>
                  <a:pt x="4723003" y="810133"/>
                </a:lnTo>
                <a:lnTo>
                  <a:pt x="4949190" y="843279"/>
                </a:lnTo>
                <a:lnTo>
                  <a:pt x="4960239" y="767841"/>
                </a:lnTo>
                <a:lnTo>
                  <a:pt x="4734052" y="734695"/>
                </a:lnTo>
                <a:close/>
              </a:path>
              <a:path w="6468109" h="1064260">
                <a:moveTo>
                  <a:pt x="4432427" y="690499"/>
                </a:moveTo>
                <a:lnTo>
                  <a:pt x="4421378" y="765937"/>
                </a:lnTo>
                <a:lnTo>
                  <a:pt x="4647565" y="799084"/>
                </a:lnTo>
                <a:lnTo>
                  <a:pt x="4658614" y="723646"/>
                </a:lnTo>
                <a:lnTo>
                  <a:pt x="4432427" y="690499"/>
                </a:lnTo>
                <a:close/>
              </a:path>
              <a:path w="6468109" h="1064260">
                <a:moveTo>
                  <a:pt x="4130802" y="646429"/>
                </a:moveTo>
                <a:lnTo>
                  <a:pt x="4119753" y="721740"/>
                </a:lnTo>
                <a:lnTo>
                  <a:pt x="4345940" y="754888"/>
                </a:lnTo>
                <a:lnTo>
                  <a:pt x="4356989" y="679450"/>
                </a:lnTo>
                <a:lnTo>
                  <a:pt x="4130802" y="646429"/>
                </a:lnTo>
                <a:close/>
              </a:path>
              <a:path w="6468109" h="1064260">
                <a:moveTo>
                  <a:pt x="3829304" y="602234"/>
                </a:moveTo>
                <a:lnTo>
                  <a:pt x="3818254" y="677672"/>
                </a:lnTo>
                <a:lnTo>
                  <a:pt x="4044442" y="710691"/>
                </a:lnTo>
                <a:lnTo>
                  <a:pt x="4055491" y="635380"/>
                </a:lnTo>
                <a:lnTo>
                  <a:pt x="3829304" y="602234"/>
                </a:lnTo>
                <a:close/>
              </a:path>
              <a:path w="6468109" h="1064260">
                <a:moveTo>
                  <a:pt x="3527679" y="558038"/>
                </a:moveTo>
                <a:lnTo>
                  <a:pt x="3516629" y="633476"/>
                </a:lnTo>
                <a:lnTo>
                  <a:pt x="3742817" y="666623"/>
                </a:lnTo>
                <a:lnTo>
                  <a:pt x="3753866" y="591185"/>
                </a:lnTo>
                <a:lnTo>
                  <a:pt x="3527679" y="558038"/>
                </a:lnTo>
                <a:close/>
              </a:path>
              <a:path w="6468109" h="1064260">
                <a:moveTo>
                  <a:pt x="3226054" y="513841"/>
                </a:moveTo>
                <a:lnTo>
                  <a:pt x="3215005" y="589279"/>
                </a:lnTo>
                <a:lnTo>
                  <a:pt x="3441192" y="622426"/>
                </a:lnTo>
                <a:lnTo>
                  <a:pt x="3452241" y="546988"/>
                </a:lnTo>
                <a:lnTo>
                  <a:pt x="3226054" y="513841"/>
                </a:lnTo>
                <a:close/>
              </a:path>
              <a:path w="6468109" h="1064260">
                <a:moveTo>
                  <a:pt x="2924556" y="469773"/>
                </a:moveTo>
                <a:lnTo>
                  <a:pt x="2913507" y="545084"/>
                </a:lnTo>
                <a:lnTo>
                  <a:pt x="3139694" y="578230"/>
                </a:lnTo>
                <a:lnTo>
                  <a:pt x="3150743" y="502792"/>
                </a:lnTo>
                <a:lnTo>
                  <a:pt x="2924556" y="469773"/>
                </a:lnTo>
                <a:close/>
              </a:path>
              <a:path w="6468109" h="1064260">
                <a:moveTo>
                  <a:pt x="2622931" y="425576"/>
                </a:moveTo>
                <a:lnTo>
                  <a:pt x="2611882" y="501014"/>
                </a:lnTo>
                <a:lnTo>
                  <a:pt x="2838069" y="534035"/>
                </a:lnTo>
                <a:lnTo>
                  <a:pt x="2849118" y="458724"/>
                </a:lnTo>
                <a:lnTo>
                  <a:pt x="2622931" y="425576"/>
                </a:lnTo>
                <a:close/>
              </a:path>
              <a:path w="6468109" h="1064260">
                <a:moveTo>
                  <a:pt x="2321306" y="381380"/>
                </a:moveTo>
                <a:lnTo>
                  <a:pt x="2310257" y="456818"/>
                </a:lnTo>
                <a:lnTo>
                  <a:pt x="2536444" y="489965"/>
                </a:lnTo>
                <a:lnTo>
                  <a:pt x="2547493" y="414527"/>
                </a:lnTo>
                <a:lnTo>
                  <a:pt x="2321306" y="381380"/>
                </a:lnTo>
                <a:close/>
              </a:path>
              <a:path w="6468109" h="1064260">
                <a:moveTo>
                  <a:pt x="2019808" y="337185"/>
                </a:moveTo>
                <a:lnTo>
                  <a:pt x="2008759" y="412623"/>
                </a:lnTo>
                <a:lnTo>
                  <a:pt x="2234946" y="445770"/>
                </a:lnTo>
                <a:lnTo>
                  <a:pt x="2245995" y="370332"/>
                </a:lnTo>
                <a:lnTo>
                  <a:pt x="2019808" y="337185"/>
                </a:lnTo>
                <a:close/>
              </a:path>
              <a:path w="6468109" h="1064260">
                <a:moveTo>
                  <a:pt x="1718183" y="293115"/>
                </a:moveTo>
                <a:lnTo>
                  <a:pt x="1707134" y="368426"/>
                </a:lnTo>
                <a:lnTo>
                  <a:pt x="1933321" y="401574"/>
                </a:lnTo>
                <a:lnTo>
                  <a:pt x="1944370" y="326136"/>
                </a:lnTo>
                <a:lnTo>
                  <a:pt x="1718183" y="293115"/>
                </a:lnTo>
                <a:close/>
              </a:path>
              <a:path w="6468109" h="1064260">
                <a:moveTo>
                  <a:pt x="1416558" y="248920"/>
                </a:moveTo>
                <a:lnTo>
                  <a:pt x="1405509" y="324358"/>
                </a:lnTo>
                <a:lnTo>
                  <a:pt x="1631696" y="357377"/>
                </a:lnTo>
                <a:lnTo>
                  <a:pt x="1642745" y="282066"/>
                </a:lnTo>
                <a:lnTo>
                  <a:pt x="1416558" y="248920"/>
                </a:lnTo>
                <a:close/>
              </a:path>
              <a:path w="6468109" h="1064260">
                <a:moveTo>
                  <a:pt x="1115060" y="204724"/>
                </a:moveTo>
                <a:lnTo>
                  <a:pt x="1104011" y="280162"/>
                </a:lnTo>
                <a:lnTo>
                  <a:pt x="1330198" y="313309"/>
                </a:lnTo>
                <a:lnTo>
                  <a:pt x="1341247" y="237871"/>
                </a:lnTo>
                <a:lnTo>
                  <a:pt x="1115060" y="204724"/>
                </a:lnTo>
                <a:close/>
              </a:path>
              <a:path w="6468109" h="1064260">
                <a:moveTo>
                  <a:pt x="813435" y="160527"/>
                </a:moveTo>
                <a:lnTo>
                  <a:pt x="802386" y="235965"/>
                </a:lnTo>
                <a:lnTo>
                  <a:pt x="1028573" y="269113"/>
                </a:lnTo>
                <a:lnTo>
                  <a:pt x="1039622" y="193675"/>
                </a:lnTo>
                <a:lnTo>
                  <a:pt x="813435" y="160527"/>
                </a:lnTo>
                <a:close/>
              </a:path>
              <a:path w="6468109" h="1064260">
                <a:moveTo>
                  <a:pt x="511810" y="116459"/>
                </a:moveTo>
                <a:lnTo>
                  <a:pt x="500761" y="191770"/>
                </a:lnTo>
                <a:lnTo>
                  <a:pt x="726948" y="224916"/>
                </a:lnTo>
                <a:lnTo>
                  <a:pt x="737997" y="149605"/>
                </a:lnTo>
                <a:lnTo>
                  <a:pt x="511810" y="116459"/>
                </a:lnTo>
                <a:close/>
              </a:path>
              <a:path w="6468109" h="1064260">
                <a:moveTo>
                  <a:pt x="242824" y="0"/>
                </a:moveTo>
                <a:lnTo>
                  <a:pt x="0" y="80010"/>
                </a:lnTo>
                <a:lnTo>
                  <a:pt x="209676" y="226187"/>
                </a:lnTo>
                <a:lnTo>
                  <a:pt x="220719" y="150833"/>
                </a:lnTo>
                <a:lnTo>
                  <a:pt x="199262" y="147700"/>
                </a:lnTo>
                <a:lnTo>
                  <a:pt x="210312" y="72262"/>
                </a:lnTo>
                <a:lnTo>
                  <a:pt x="232234" y="72262"/>
                </a:lnTo>
                <a:lnTo>
                  <a:pt x="242824" y="0"/>
                </a:lnTo>
                <a:close/>
              </a:path>
              <a:path w="6468109" h="1064260">
                <a:moveTo>
                  <a:pt x="231773" y="75408"/>
                </a:moveTo>
                <a:lnTo>
                  <a:pt x="220719" y="150833"/>
                </a:lnTo>
                <a:lnTo>
                  <a:pt x="425450" y="180721"/>
                </a:lnTo>
                <a:lnTo>
                  <a:pt x="436499" y="105410"/>
                </a:lnTo>
                <a:lnTo>
                  <a:pt x="231773" y="75408"/>
                </a:lnTo>
                <a:close/>
              </a:path>
              <a:path w="6468109" h="1064260">
                <a:moveTo>
                  <a:pt x="210312" y="72262"/>
                </a:moveTo>
                <a:lnTo>
                  <a:pt x="199262" y="147700"/>
                </a:lnTo>
                <a:lnTo>
                  <a:pt x="220719" y="150833"/>
                </a:lnTo>
                <a:lnTo>
                  <a:pt x="231773" y="75408"/>
                </a:lnTo>
                <a:lnTo>
                  <a:pt x="210312" y="72262"/>
                </a:lnTo>
                <a:close/>
              </a:path>
              <a:path w="6468109" h="1064260">
                <a:moveTo>
                  <a:pt x="232234" y="72262"/>
                </a:moveTo>
                <a:lnTo>
                  <a:pt x="210312" y="72262"/>
                </a:lnTo>
                <a:lnTo>
                  <a:pt x="231773" y="75408"/>
                </a:lnTo>
                <a:lnTo>
                  <a:pt x="232234" y="72262"/>
                </a:lnTo>
                <a:close/>
              </a:path>
            </a:pathLst>
          </a:custGeom>
          <a:solidFill>
            <a:srgbClr val="D0207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64335" y="938910"/>
            <a:ext cx="81470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Today’s letters! -&gt;</a:t>
            </a:r>
            <a:r>
              <a:rPr sz="6000" b="1" spc="-14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‘DD’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24326" y="3030601"/>
            <a:ext cx="5753100" cy="55799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44904" y="3160267"/>
            <a:ext cx="95935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Listen closely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and see if you know what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sound</a:t>
            </a:r>
            <a:r>
              <a:rPr sz="3000" spc="-185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is!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60200" y="76200"/>
            <a:ext cx="1181100" cy="444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64335" y="938910"/>
            <a:ext cx="71456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is that</a:t>
            </a:r>
            <a:r>
              <a:rPr sz="60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sound?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06013" y="3868673"/>
            <a:ext cx="5596890" cy="51149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ESLAO-2-5-Audio-Skating">
            <a:hlinkClick r:id="" action="ppaction://media"/>
            <a:extLst>
              <a:ext uri="{FF2B5EF4-FFF2-40B4-BE49-F238E27FC236}">
                <a16:creationId xmlns:a16="http://schemas.microsoft.com/office/drawing/2014/main" id="{1CBA043C-211C-444A-9915-78080FBCC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64200" y="54864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6150" y="6324600"/>
            <a:ext cx="3179826" cy="25146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4108" y="3730244"/>
            <a:ext cx="202691" cy="2057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4108" y="4440428"/>
            <a:ext cx="202691" cy="2057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99361" y="3295650"/>
            <a:ext cx="6206490" cy="1446530"/>
          </a:xfrm>
          <a:prstGeom prst="rect">
            <a:avLst/>
          </a:prstGeom>
        </p:spPr>
        <p:txBody>
          <a:bodyPr vert="horz" wrap="square" lIns="0" tIns="266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5"/>
              </a:spcBef>
            </a:pP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have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any</a:t>
            </a:r>
            <a:r>
              <a:rPr sz="3000" spc="-55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questions?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Do you understand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the</a:t>
            </a:r>
            <a:r>
              <a:rPr sz="3000" spc="-70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handout?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3400" y="6908800"/>
            <a:ext cx="4318000" cy="1905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77300" y="4495800"/>
            <a:ext cx="3302000" cy="43434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60200" y="76200"/>
            <a:ext cx="1181100" cy="444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664335" y="938910"/>
            <a:ext cx="51771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Final</a:t>
            </a:r>
            <a:r>
              <a:rPr sz="6000" b="1" spc="-9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Thoughts</a:t>
            </a:r>
            <a:endParaRPr sz="6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17001"/>
            <a:ext cx="13004292" cy="114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0"/>
            <a:ext cx="12114149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800" y="1816100"/>
            <a:ext cx="228600" cy="739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24" y="0"/>
            <a:ext cx="201612" cy="97528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0"/>
            <a:ext cx="114808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8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2" y="2070823"/>
            <a:ext cx="228600" cy="699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748" y="2311400"/>
            <a:ext cx="225425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4812" y="7429500"/>
            <a:ext cx="4152900" cy="2159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2850" y="2667000"/>
            <a:ext cx="2940050" cy="2324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32900" y="5778500"/>
            <a:ext cx="3479800" cy="3810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050" y="2667000"/>
            <a:ext cx="3054350" cy="2032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050" y="5002276"/>
            <a:ext cx="3130550" cy="21605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249928" y="811733"/>
            <a:ext cx="44970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b="1" spc="-5" dirty="0">
                <a:solidFill>
                  <a:srgbClr val="FBFBFB"/>
                </a:solidFill>
                <a:latin typeface="Century Gothic"/>
                <a:cs typeface="Century Gothic"/>
              </a:rPr>
              <a:t>Adventures</a:t>
            </a:r>
            <a:endParaRPr sz="64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62550" y="5435600"/>
            <a:ext cx="3638550" cy="4191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02700" y="2717800"/>
            <a:ext cx="3810000" cy="29718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32276" y="5435600"/>
            <a:ext cx="2178050" cy="1727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0200" y="76200"/>
            <a:ext cx="1181100" cy="4445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2826" y="2644648"/>
            <a:ext cx="1876425" cy="230352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0"/>
            <a:ext cx="1155700" cy="113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4308" y="2840227"/>
            <a:ext cx="202691" cy="205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4308" y="3551935"/>
            <a:ext cx="202691" cy="205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4308" y="4263644"/>
            <a:ext cx="202691" cy="205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4308" y="4973828"/>
            <a:ext cx="202691" cy="205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6290" marR="5080">
              <a:lnSpc>
                <a:spcPct val="155700"/>
              </a:lnSpc>
              <a:spcBef>
                <a:spcPts val="95"/>
              </a:spcBef>
            </a:pPr>
            <a:r>
              <a:rPr dirty="0"/>
              <a:t>Listen </a:t>
            </a:r>
            <a:r>
              <a:rPr spc="-5" dirty="0"/>
              <a:t>and read along with </a:t>
            </a:r>
            <a:r>
              <a:rPr dirty="0"/>
              <a:t>the </a:t>
            </a:r>
            <a:r>
              <a:rPr spc="-5" dirty="0"/>
              <a:t>‘Canada </a:t>
            </a:r>
            <a:r>
              <a:rPr dirty="0"/>
              <a:t>All </a:t>
            </a:r>
            <a:r>
              <a:rPr spc="-5" dirty="0"/>
              <a:t>Year’</a:t>
            </a:r>
            <a:r>
              <a:rPr spc="-150" dirty="0"/>
              <a:t> </a:t>
            </a:r>
            <a:r>
              <a:rPr spc="-5" dirty="0"/>
              <a:t>book  </a:t>
            </a:r>
            <a:r>
              <a:rPr dirty="0"/>
              <a:t>Read </a:t>
            </a:r>
            <a:r>
              <a:rPr spc="-5" dirty="0"/>
              <a:t>book </a:t>
            </a:r>
            <a:r>
              <a:rPr dirty="0"/>
              <a:t>to </a:t>
            </a:r>
            <a:r>
              <a:rPr spc="-5" dirty="0"/>
              <a:t>yourself </a:t>
            </a:r>
            <a:r>
              <a:rPr dirty="0"/>
              <a:t>and to </a:t>
            </a:r>
            <a:r>
              <a:rPr spc="-5" dirty="0"/>
              <a:t>your family/friends  </a:t>
            </a:r>
            <a:r>
              <a:rPr dirty="0"/>
              <a:t>Complete the</a:t>
            </a:r>
            <a:r>
              <a:rPr spc="-35" dirty="0"/>
              <a:t> </a:t>
            </a:r>
            <a:r>
              <a:rPr spc="-10" dirty="0"/>
              <a:t>worksheet</a:t>
            </a:r>
          </a:p>
          <a:p>
            <a:pPr marL="796290">
              <a:lnSpc>
                <a:spcPct val="100000"/>
              </a:lnSpc>
              <a:spcBef>
                <a:spcPts val="1995"/>
              </a:spcBef>
            </a:pPr>
            <a:r>
              <a:rPr dirty="0"/>
              <a:t>Practice </a:t>
            </a:r>
            <a:r>
              <a:rPr spc="-5" dirty="0"/>
              <a:t>writing new vocabulary</a:t>
            </a:r>
            <a:r>
              <a:rPr spc="-90" dirty="0"/>
              <a:t> </a:t>
            </a:r>
            <a:r>
              <a:rPr spc="-5" dirty="0"/>
              <a:t>words</a:t>
            </a:r>
          </a:p>
        </p:txBody>
      </p:sp>
      <p:sp>
        <p:nvSpPr>
          <p:cNvPr id="10" name="object 10"/>
          <p:cNvSpPr/>
          <p:nvPr/>
        </p:nvSpPr>
        <p:spPr>
          <a:xfrm>
            <a:off x="11760200" y="76200"/>
            <a:ext cx="1181100" cy="44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64335" y="938910"/>
            <a:ext cx="7641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84850" algn="l"/>
              </a:tabLst>
            </a:pP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Befor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e the</a:t>
            </a:r>
            <a:r>
              <a:rPr sz="6000" b="1" spc="-2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nex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	</a:t>
            </a:r>
            <a:r>
              <a:rPr sz="60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class</a:t>
            </a:r>
            <a:endParaRPr sz="6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0"/>
            <a:ext cx="1155700" cy="113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288288"/>
            <a:ext cx="342900" cy="411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4335" y="938910"/>
            <a:ext cx="85915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will I learn</a:t>
            </a:r>
            <a:r>
              <a:rPr sz="6000" b="1" spc="-12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today?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760200" y="76200"/>
            <a:ext cx="1181100" cy="44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97800" y="4713287"/>
            <a:ext cx="4916551" cy="4787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53260" y="2443352"/>
            <a:ext cx="4465320" cy="2869565"/>
          </a:xfrm>
          <a:prstGeom prst="rect">
            <a:avLst/>
          </a:prstGeom>
        </p:spPr>
        <p:txBody>
          <a:bodyPr vert="horz" wrap="square" lIns="0" tIns="265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Adverbs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Sounds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of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the letter</a:t>
            </a:r>
            <a:r>
              <a:rPr sz="3000" spc="-90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‘dd’</a:t>
            </a:r>
            <a:endParaRPr sz="3000">
              <a:latin typeface="Century Gothic"/>
              <a:cs typeface="Century Gothic"/>
            </a:endParaRPr>
          </a:p>
          <a:p>
            <a:pPr marL="12700" marR="101600">
              <a:lnSpc>
                <a:spcPct val="155700"/>
              </a:lnSpc>
            </a:pP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Learn new winter</a:t>
            </a:r>
            <a:r>
              <a:rPr sz="3000" spc="-125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words  The months </a:t>
            </a:r>
            <a:r>
              <a:rPr sz="3000" dirty="0">
                <a:solidFill>
                  <a:srgbClr val="005A7B"/>
                </a:solidFill>
                <a:latin typeface="Century Gothic"/>
                <a:cs typeface="Century Gothic"/>
              </a:rPr>
              <a:t>of the</a:t>
            </a:r>
            <a:r>
              <a:rPr sz="3000" spc="-105" dirty="0">
                <a:solidFill>
                  <a:srgbClr val="005A7B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B"/>
                </a:solidFill>
                <a:latin typeface="Century Gothic"/>
                <a:cs typeface="Century Gothic"/>
              </a:rPr>
              <a:t>year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50950" y="2719323"/>
            <a:ext cx="498475" cy="5016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50950" y="3409950"/>
            <a:ext cx="498475" cy="5016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6187" y="4160837"/>
            <a:ext cx="498475" cy="500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6187" y="4805362"/>
            <a:ext cx="498475" cy="500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363976" cy="9753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56026" y="0"/>
            <a:ext cx="3370199" cy="9753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8540" y="0"/>
            <a:ext cx="3095752" cy="9753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46926" y="0"/>
            <a:ext cx="3370833" cy="9745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2" y="0"/>
                </a:moveTo>
                <a:lnTo>
                  <a:pt x="0" y="0"/>
                </a:lnTo>
                <a:lnTo>
                  <a:pt x="0" y="9753596"/>
                </a:lnTo>
                <a:lnTo>
                  <a:pt x="13004292" y="9753596"/>
                </a:lnTo>
                <a:lnTo>
                  <a:pt x="13004292" y="0"/>
                </a:lnTo>
                <a:close/>
              </a:path>
            </a:pathLst>
          </a:custGeom>
          <a:solidFill>
            <a:srgbClr val="FFFFFF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30576" y="1852676"/>
            <a:ext cx="6985000" cy="6802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26689" y="654560"/>
            <a:ext cx="6551930" cy="179514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1335"/>
              </a:spcBef>
            </a:pPr>
            <a:r>
              <a:rPr sz="6400" b="1" spc="-5" dirty="0">
                <a:solidFill>
                  <a:srgbClr val="FF0000"/>
                </a:solidFill>
                <a:latin typeface="Century Gothic"/>
                <a:cs typeface="Century Gothic"/>
              </a:rPr>
              <a:t>Story</a:t>
            </a:r>
            <a:r>
              <a:rPr sz="6400" b="1" spc="-1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6400" b="1" spc="-5" dirty="0">
                <a:solidFill>
                  <a:srgbClr val="FF0000"/>
                </a:solidFill>
                <a:latin typeface="Century Gothic"/>
                <a:cs typeface="Century Gothic"/>
              </a:rPr>
              <a:t>Time!</a:t>
            </a:r>
            <a:endParaRPr sz="64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3600" dirty="0"/>
              <a:t>Where </a:t>
            </a:r>
            <a:r>
              <a:rPr sz="3600" spc="-5" dirty="0"/>
              <a:t>are we </a:t>
            </a:r>
            <a:r>
              <a:rPr sz="3600" dirty="0"/>
              <a:t>going today</a:t>
            </a:r>
            <a:r>
              <a:rPr sz="3600" spc="-60" dirty="0"/>
              <a:t> </a:t>
            </a:r>
            <a:r>
              <a:rPr sz="3600" dirty="0"/>
              <a:t>?!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6776" y="0"/>
            <a:ext cx="9717024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0359"/>
            <a:ext cx="13004291" cy="8514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775" y="1636395"/>
            <a:ext cx="12557125" cy="619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62444" y="2140521"/>
            <a:ext cx="4680585" cy="584835"/>
          </a:xfrm>
          <a:custGeom>
            <a:avLst/>
            <a:gdLst/>
            <a:ahLst/>
            <a:cxnLst/>
            <a:rect l="l" t="t" r="r" b="b"/>
            <a:pathLst>
              <a:path w="4680584" h="584835">
                <a:moveTo>
                  <a:pt x="0" y="584771"/>
                </a:moveTo>
                <a:lnTo>
                  <a:pt x="4680458" y="584771"/>
                </a:lnTo>
                <a:lnTo>
                  <a:pt x="4680458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69022" y="2167889"/>
            <a:ext cx="40684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Let</a:t>
            </a:r>
            <a:r>
              <a:rPr dirty="0">
                <a:latin typeface="MS PGothic"/>
                <a:cs typeface="MS PGothic"/>
              </a:rPr>
              <a:t>’</a:t>
            </a:r>
            <a:r>
              <a:rPr dirty="0"/>
              <a:t>s go </a:t>
            </a:r>
            <a:r>
              <a:rPr spc="-10" dirty="0"/>
              <a:t>to</a:t>
            </a:r>
            <a:r>
              <a:rPr spc="-80" dirty="0"/>
              <a:t> </a:t>
            </a:r>
            <a:r>
              <a:rPr dirty="0"/>
              <a:t>Canada!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87" y="1714500"/>
            <a:ext cx="12609449" cy="632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46418" y="6460997"/>
            <a:ext cx="5782310" cy="1077595"/>
          </a:xfrm>
          <a:custGeom>
            <a:avLst/>
            <a:gdLst/>
            <a:ahLst/>
            <a:cxnLst/>
            <a:rect l="l" t="t" r="r" b="b"/>
            <a:pathLst>
              <a:path w="5782309" h="1077595">
                <a:moveTo>
                  <a:pt x="0" y="1077214"/>
                </a:moveTo>
                <a:lnTo>
                  <a:pt x="5782310" y="1077214"/>
                </a:lnTo>
                <a:lnTo>
                  <a:pt x="5782310" y="0"/>
                </a:lnTo>
                <a:lnTo>
                  <a:pt x="0" y="0"/>
                </a:lnTo>
                <a:lnTo>
                  <a:pt x="0" y="1077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77050" y="6485890"/>
            <a:ext cx="532320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3539" marR="5080" indent="-1641475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entury Gothic"/>
                <a:cs typeface="Century Gothic"/>
              </a:rPr>
              <a:t>In </a:t>
            </a:r>
            <a:r>
              <a:rPr sz="3200" dirty="0">
                <a:latin typeface="Century Gothic"/>
                <a:cs typeface="Century Gothic"/>
              </a:rPr>
              <a:t>January we </a:t>
            </a:r>
            <a:r>
              <a:rPr sz="3200" spc="-5" dirty="0">
                <a:latin typeface="Century Gothic"/>
                <a:cs typeface="Century Gothic"/>
              </a:rPr>
              <a:t>skate </a:t>
            </a:r>
            <a:r>
              <a:rPr sz="3200" dirty="0">
                <a:latin typeface="Century Gothic"/>
                <a:cs typeface="Century Gothic"/>
              </a:rPr>
              <a:t>on</a:t>
            </a:r>
            <a:r>
              <a:rPr sz="3200" spc="-80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entury Gothic"/>
                <a:cs typeface="Century Gothic"/>
              </a:rPr>
              <a:t>the  frozen</a:t>
            </a:r>
            <a:r>
              <a:rPr sz="3200" spc="-35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entury Gothic"/>
                <a:cs typeface="Century Gothic"/>
              </a:rPr>
              <a:t>river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E0007EC7-FC70-4E87-92F6-747666EC674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2\lesson-2-5"/>
  <p:tag name="ISPRING_PRESENTATION_TITLE" val="ESLAO-2-5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293</Words>
  <Application>Microsoft Office PowerPoint</Application>
  <PresentationFormat>Custom</PresentationFormat>
  <Paragraphs>72</Paragraphs>
  <Slides>30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MS PGothic</vt:lpstr>
      <vt:lpstr>Calibri</vt:lpstr>
      <vt:lpstr>Century Gothic</vt:lpstr>
      <vt:lpstr>Office Theme</vt:lpstr>
      <vt:lpstr>Adventures!</vt:lpstr>
      <vt:lpstr>What did I learn last class?</vt:lpstr>
      <vt:lpstr>Adventures</vt:lpstr>
      <vt:lpstr>What will I learn today?</vt:lpstr>
      <vt:lpstr>Story Time! Where are we going today ?!</vt:lpstr>
      <vt:lpstr>PowerPoint Presentation</vt:lpstr>
      <vt:lpstr>PowerPoint Presentation</vt:lpstr>
      <vt:lpstr>Let’s go to Canada!</vt:lpstr>
      <vt:lpstr>PowerPoint Presentation</vt:lpstr>
      <vt:lpstr>PowerPoint Presentation</vt:lpstr>
      <vt:lpstr>In March we eat  maple syrup.</vt:lpstr>
      <vt:lpstr>In April we  go on a boat.</vt:lpstr>
      <vt:lpstr>In May we see  flowers.</vt:lpstr>
      <vt:lpstr>PowerPoint Presentation</vt:lpstr>
      <vt:lpstr>In July we see cowboys.</vt:lpstr>
      <vt:lpstr>In August we find  fruit.</vt:lpstr>
      <vt:lpstr>In September  we ride a train.</vt:lpstr>
      <vt:lpstr>In October  we see fish!</vt:lpstr>
      <vt:lpstr>In November  we go to the fair.</vt:lpstr>
      <vt:lpstr>PowerPoint Presentation</vt:lpstr>
      <vt:lpstr>PowerPoint Presentation</vt:lpstr>
      <vt:lpstr>PowerPoint Presentation</vt:lpstr>
      <vt:lpstr>Adverbs</vt:lpstr>
      <vt:lpstr>PowerPoint Presentation</vt:lpstr>
      <vt:lpstr>Where are we going today?</vt:lpstr>
      <vt:lpstr>We are going to Canada!</vt:lpstr>
      <vt:lpstr>Today’s letters! -&gt; ‘DD’</vt:lpstr>
      <vt:lpstr>PowerPoint Presentation</vt:lpstr>
      <vt:lpstr>Final Thoughts</vt:lpstr>
      <vt:lpstr>Before the 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ESLAO-2-5-Slides-Student</dc:title>
  <dc:creator>Admin</dc:creator>
  <cp:lastModifiedBy>Lakshmi Priya</cp:lastModifiedBy>
  <cp:revision>3</cp:revision>
  <dcterms:created xsi:type="dcterms:W3CDTF">2018-06-11T18:16:22Z</dcterms:created>
  <dcterms:modified xsi:type="dcterms:W3CDTF">2018-06-11T19:25:14Z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2016-04-07T00:00:00Z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2018-06-11T00:00:00Z</vt:filetime>
  </property>
</Properties>
</file>