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7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9017001"/>
            <a:ext cx="13004292" cy="114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93700" y="1955800"/>
            <a:ext cx="12114149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242800" y="1816100"/>
            <a:ext cx="228600" cy="7391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91324" y="0"/>
            <a:ext cx="201612" cy="97528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50900" y="2095500"/>
            <a:ext cx="11480800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50900" y="8915400"/>
            <a:ext cx="11480800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58012" y="2070823"/>
            <a:ext cx="228600" cy="69961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15748" y="2311400"/>
            <a:ext cx="225425" cy="664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990600" y="254000"/>
            <a:ext cx="11010900" cy="2349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64335" y="938910"/>
            <a:ext cx="9676129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292" cy="9753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480800" y="304800"/>
            <a:ext cx="1155700" cy="113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19100" y="7759700"/>
            <a:ext cx="1612900" cy="1562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4E74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5A7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4E74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4E74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3363976" cy="9753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256026" y="0"/>
            <a:ext cx="3370199" cy="9753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908540" y="0"/>
            <a:ext cx="3095752" cy="97535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646926" y="0"/>
            <a:ext cx="3370833" cy="9745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292" y="0"/>
                </a:moveTo>
                <a:lnTo>
                  <a:pt x="0" y="0"/>
                </a:lnTo>
                <a:lnTo>
                  <a:pt x="0" y="9753596"/>
                </a:lnTo>
                <a:lnTo>
                  <a:pt x="13004292" y="9753596"/>
                </a:lnTo>
                <a:lnTo>
                  <a:pt x="13004292" y="0"/>
                </a:lnTo>
                <a:close/>
              </a:path>
            </a:pathLst>
          </a:custGeom>
          <a:solidFill>
            <a:srgbClr val="FFFFFF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819400" y="772287"/>
            <a:ext cx="7366000" cy="7607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1787" y="756284"/>
            <a:ext cx="10301224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4E74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6368" y="2404363"/>
            <a:ext cx="10672063" cy="287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5A7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46.png"/><Relationship Id="rId2" Type="http://schemas.openxmlformats.org/officeDocument/2006/relationships/image" Target="../media/image2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27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7.png"/><Relationship Id="rId2" Type="http://schemas.openxmlformats.org/officeDocument/2006/relationships/image" Target="../media/image5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5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2.jp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58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5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3.jpg"/><Relationship Id="rId18" Type="http://schemas.openxmlformats.org/officeDocument/2006/relationships/image" Target="../media/image3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2.jpg"/><Relationship Id="rId17" Type="http://schemas.openxmlformats.org/officeDocument/2006/relationships/image" Target="../media/image37.jpg"/><Relationship Id="rId2" Type="http://schemas.openxmlformats.org/officeDocument/2006/relationships/image" Target="../media/image2.png"/><Relationship Id="rId16" Type="http://schemas.openxmlformats.org/officeDocument/2006/relationships/image" Target="../media/image36.png"/><Relationship Id="rId20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31.jpg"/><Relationship Id="rId5" Type="http://schemas.openxmlformats.org/officeDocument/2006/relationships/image" Target="../media/image5.png"/><Relationship Id="rId15" Type="http://schemas.openxmlformats.org/officeDocument/2006/relationships/image" Target="../media/image35.jpg"/><Relationship Id="rId10" Type="http://schemas.openxmlformats.org/officeDocument/2006/relationships/image" Target="../media/image10.png"/><Relationship Id="rId19" Type="http://schemas.openxmlformats.org/officeDocument/2006/relationships/image" Target="../media/image26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7084" y="1325499"/>
            <a:ext cx="5963412" cy="3656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4150" y="6542023"/>
            <a:ext cx="3072129" cy="3211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4563" y="0"/>
            <a:ext cx="1914779" cy="2879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15219" y="6534150"/>
            <a:ext cx="2989071" cy="2879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509" y="5530621"/>
            <a:ext cx="10234829" cy="2857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300" y="2349500"/>
            <a:ext cx="11760200" cy="419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987" y="0"/>
            <a:ext cx="12977304" cy="97535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53714" y="578561"/>
            <a:ext cx="590105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5" dirty="0">
                <a:solidFill>
                  <a:srgbClr val="FF412C"/>
                </a:solidFill>
              </a:rPr>
              <a:t>Adventures!</a:t>
            </a:r>
            <a:endParaRPr sz="8000"/>
          </a:p>
        </p:txBody>
      </p:sp>
      <p:sp>
        <p:nvSpPr>
          <p:cNvPr id="10" name="object 10"/>
          <p:cNvSpPr/>
          <p:nvPr/>
        </p:nvSpPr>
        <p:spPr>
          <a:xfrm>
            <a:off x="5680075" y="8909050"/>
            <a:ext cx="1671574" cy="628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17001"/>
            <a:ext cx="13004292" cy="114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700" y="1955800"/>
            <a:ext cx="12114149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42800" y="1816100"/>
            <a:ext cx="228600" cy="7391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324" y="0"/>
            <a:ext cx="201612" cy="97528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900" y="2095500"/>
            <a:ext cx="11480800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8915400"/>
            <a:ext cx="11480800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012" y="2070823"/>
            <a:ext cx="228600" cy="69961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15748" y="2311400"/>
            <a:ext cx="225425" cy="6642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0600" y="254000"/>
            <a:ext cx="11010900" cy="2349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0000" y="1288288"/>
            <a:ext cx="342900" cy="411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664335" y="938910"/>
            <a:ext cx="99580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Review: Double</a:t>
            </a:r>
            <a:r>
              <a:rPr spc="-114" dirty="0"/>
              <a:t> </a:t>
            </a:r>
            <a:r>
              <a:rPr dirty="0"/>
              <a:t>Consonant</a:t>
            </a:r>
          </a:p>
        </p:txBody>
      </p:sp>
      <p:sp>
        <p:nvSpPr>
          <p:cNvPr id="13" name="object 13"/>
          <p:cNvSpPr/>
          <p:nvPr/>
        </p:nvSpPr>
        <p:spPr>
          <a:xfrm>
            <a:off x="1192212" y="2870200"/>
            <a:ext cx="2986024" cy="2895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14976" y="2870200"/>
            <a:ext cx="2973324" cy="2882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24976" y="2870200"/>
            <a:ext cx="2986024" cy="2895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79411" y="6016625"/>
            <a:ext cx="2870200" cy="27844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89985" y="6015037"/>
            <a:ext cx="2806700" cy="27209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017001"/>
            <a:ext cx="13004292" cy="114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700" y="1955800"/>
            <a:ext cx="12114149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2800" y="1816100"/>
            <a:ext cx="228600" cy="7391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1324" y="0"/>
            <a:ext cx="201612" cy="97528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2095500"/>
            <a:ext cx="11480800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900" y="8915400"/>
            <a:ext cx="11480800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012" y="2070823"/>
            <a:ext cx="228600" cy="69961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15748" y="2311400"/>
            <a:ext cx="225425" cy="664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254000"/>
            <a:ext cx="11010900" cy="2349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0000" y="1288288"/>
            <a:ext cx="342900" cy="4114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664335" y="938910"/>
            <a:ext cx="26619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Review</a:t>
            </a:r>
          </a:p>
        </p:txBody>
      </p:sp>
      <p:sp>
        <p:nvSpPr>
          <p:cNvPr id="14" name="object 14"/>
          <p:cNvSpPr/>
          <p:nvPr/>
        </p:nvSpPr>
        <p:spPr>
          <a:xfrm>
            <a:off x="1461897" y="3200400"/>
            <a:ext cx="2414524" cy="1612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0301" y="3070225"/>
            <a:ext cx="1562100" cy="18827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10526" y="6172961"/>
            <a:ext cx="1683778" cy="25700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5645" y="5942076"/>
            <a:ext cx="2082800" cy="24653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1801" y="4804790"/>
            <a:ext cx="3168650" cy="1153160"/>
          </a:xfrm>
          <a:custGeom>
            <a:avLst/>
            <a:gdLst/>
            <a:ahLst/>
            <a:cxnLst/>
            <a:rect l="l" t="t" r="r" b="b"/>
            <a:pathLst>
              <a:path w="3168650" h="1153160">
                <a:moveTo>
                  <a:pt x="2976168" y="0"/>
                </a:moveTo>
                <a:lnTo>
                  <a:pt x="192201" y="0"/>
                </a:lnTo>
                <a:lnTo>
                  <a:pt x="148124" y="5072"/>
                </a:lnTo>
                <a:lnTo>
                  <a:pt x="107666" y="19521"/>
                </a:lnTo>
                <a:lnTo>
                  <a:pt x="71980" y="42197"/>
                </a:lnTo>
                <a:lnTo>
                  <a:pt x="42217" y="71949"/>
                </a:lnTo>
                <a:lnTo>
                  <a:pt x="19531" y="107626"/>
                </a:lnTo>
                <a:lnTo>
                  <a:pt x="5075" y="148076"/>
                </a:lnTo>
                <a:lnTo>
                  <a:pt x="0" y="192150"/>
                </a:lnTo>
                <a:lnTo>
                  <a:pt x="0" y="960755"/>
                </a:lnTo>
                <a:lnTo>
                  <a:pt x="5075" y="1004829"/>
                </a:lnTo>
                <a:lnTo>
                  <a:pt x="19531" y="1045279"/>
                </a:lnTo>
                <a:lnTo>
                  <a:pt x="42217" y="1080956"/>
                </a:lnTo>
                <a:lnTo>
                  <a:pt x="71980" y="1110708"/>
                </a:lnTo>
                <a:lnTo>
                  <a:pt x="107666" y="1133384"/>
                </a:lnTo>
                <a:lnTo>
                  <a:pt x="148124" y="1147833"/>
                </a:lnTo>
                <a:lnTo>
                  <a:pt x="192201" y="1152906"/>
                </a:lnTo>
                <a:lnTo>
                  <a:pt x="2976168" y="1152906"/>
                </a:lnTo>
                <a:lnTo>
                  <a:pt x="3020242" y="1147833"/>
                </a:lnTo>
                <a:lnTo>
                  <a:pt x="3060693" y="1133384"/>
                </a:lnTo>
                <a:lnTo>
                  <a:pt x="3096370" y="1110708"/>
                </a:lnTo>
                <a:lnTo>
                  <a:pt x="3126122" y="1080956"/>
                </a:lnTo>
                <a:lnTo>
                  <a:pt x="3148798" y="1045279"/>
                </a:lnTo>
                <a:lnTo>
                  <a:pt x="3163247" y="1004829"/>
                </a:lnTo>
                <a:lnTo>
                  <a:pt x="3168319" y="960755"/>
                </a:lnTo>
                <a:lnTo>
                  <a:pt x="3168319" y="192150"/>
                </a:lnTo>
                <a:lnTo>
                  <a:pt x="3163247" y="148076"/>
                </a:lnTo>
                <a:lnTo>
                  <a:pt x="3148798" y="107626"/>
                </a:lnTo>
                <a:lnTo>
                  <a:pt x="3126122" y="71949"/>
                </a:lnTo>
                <a:lnTo>
                  <a:pt x="3096370" y="42197"/>
                </a:lnTo>
                <a:lnTo>
                  <a:pt x="3060693" y="19521"/>
                </a:lnTo>
                <a:lnTo>
                  <a:pt x="3020242" y="5072"/>
                </a:lnTo>
                <a:lnTo>
                  <a:pt x="2976168" y="0"/>
                </a:lnTo>
                <a:close/>
              </a:path>
            </a:pathLst>
          </a:custGeom>
          <a:solidFill>
            <a:srgbClr val="FDF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1801" y="4804790"/>
            <a:ext cx="3168650" cy="1153160"/>
          </a:xfrm>
          <a:custGeom>
            <a:avLst/>
            <a:gdLst/>
            <a:ahLst/>
            <a:cxnLst/>
            <a:rect l="l" t="t" r="r" b="b"/>
            <a:pathLst>
              <a:path w="3168650" h="1153160">
                <a:moveTo>
                  <a:pt x="0" y="192150"/>
                </a:moveTo>
                <a:lnTo>
                  <a:pt x="5075" y="148076"/>
                </a:lnTo>
                <a:lnTo>
                  <a:pt x="19531" y="107626"/>
                </a:lnTo>
                <a:lnTo>
                  <a:pt x="42217" y="71949"/>
                </a:lnTo>
                <a:lnTo>
                  <a:pt x="71980" y="42197"/>
                </a:lnTo>
                <a:lnTo>
                  <a:pt x="107666" y="19521"/>
                </a:lnTo>
                <a:lnTo>
                  <a:pt x="148124" y="5072"/>
                </a:lnTo>
                <a:lnTo>
                  <a:pt x="192201" y="0"/>
                </a:lnTo>
                <a:lnTo>
                  <a:pt x="2976168" y="0"/>
                </a:lnTo>
                <a:lnTo>
                  <a:pt x="3020242" y="5072"/>
                </a:lnTo>
                <a:lnTo>
                  <a:pt x="3060693" y="19521"/>
                </a:lnTo>
                <a:lnTo>
                  <a:pt x="3096370" y="42197"/>
                </a:lnTo>
                <a:lnTo>
                  <a:pt x="3126122" y="71949"/>
                </a:lnTo>
                <a:lnTo>
                  <a:pt x="3148798" y="107626"/>
                </a:lnTo>
                <a:lnTo>
                  <a:pt x="3163247" y="148076"/>
                </a:lnTo>
                <a:lnTo>
                  <a:pt x="3168319" y="192150"/>
                </a:lnTo>
                <a:lnTo>
                  <a:pt x="3168319" y="960755"/>
                </a:lnTo>
                <a:lnTo>
                  <a:pt x="3163247" y="1004829"/>
                </a:lnTo>
                <a:lnTo>
                  <a:pt x="3148798" y="1045279"/>
                </a:lnTo>
                <a:lnTo>
                  <a:pt x="3126122" y="1080956"/>
                </a:lnTo>
                <a:lnTo>
                  <a:pt x="3096370" y="1110708"/>
                </a:lnTo>
                <a:lnTo>
                  <a:pt x="3060693" y="1133384"/>
                </a:lnTo>
                <a:lnTo>
                  <a:pt x="3020242" y="1147833"/>
                </a:lnTo>
                <a:lnTo>
                  <a:pt x="2976168" y="1152906"/>
                </a:lnTo>
                <a:lnTo>
                  <a:pt x="192201" y="1152906"/>
                </a:lnTo>
                <a:lnTo>
                  <a:pt x="148124" y="1147833"/>
                </a:lnTo>
                <a:lnTo>
                  <a:pt x="107666" y="1133384"/>
                </a:lnTo>
                <a:lnTo>
                  <a:pt x="71980" y="1110708"/>
                </a:lnTo>
                <a:lnTo>
                  <a:pt x="42217" y="1080956"/>
                </a:lnTo>
                <a:lnTo>
                  <a:pt x="19531" y="1045279"/>
                </a:lnTo>
                <a:lnTo>
                  <a:pt x="5075" y="1004829"/>
                </a:lnTo>
                <a:lnTo>
                  <a:pt x="0" y="960755"/>
                </a:lnTo>
                <a:lnTo>
                  <a:pt x="0" y="192150"/>
                </a:lnTo>
                <a:close/>
              </a:path>
            </a:pathLst>
          </a:custGeom>
          <a:ln w="12700">
            <a:solidFill>
              <a:srgbClr val="45969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36114" y="5649899"/>
            <a:ext cx="561340" cy="0"/>
          </a:xfrm>
          <a:custGeom>
            <a:avLst/>
            <a:gdLst/>
            <a:ahLst/>
            <a:cxnLst/>
            <a:rect l="l" t="t" r="r" b="b"/>
            <a:pathLst>
              <a:path w="561339">
                <a:moveTo>
                  <a:pt x="0" y="0"/>
                </a:moveTo>
                <a:lnTo>
                  <a:pt x="560832" y="0"/>
                </a:lnTo>
              </a:path>
            </a:pathLst>
          </a:custGeom>
          <a:ln w="27965">
            <a:solidFill>
              <a:srgbClr val="44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484247" y="5021960"/>
            <a:ext cx="4038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45969F"/>
                </a:solidFill>
                <a:latin typeface="Century Gothic"/>
                <a:cs typeface="Century Gothic"/>
              </a:rPr>
              <a:t>tt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74898" y="5649899"/>
            <a:ext cx="561340" cy="0"/>
          </a:xfrm>
          <a:custGeom>
            <a:avLst/>
            <a:gdLst/>
            <a:ahLst/>
            <a:cxnLst/>
            <a:rect l="l" t="t" r="r" b="b"/>
            <a:pathLst>
              <a:path w="561339">
                <a:moveTo>
                  <a:pt x="0" y="0"/>
                </a:moveTo>
                <a:lnTo>
                  <a:pt x="560832" y="0"/>
                </a:lnTo>
              </a:path>
            </a:pathLst>
          </a:custGeom>
          <a:ln w="27965">
            <a:solidFill>
              <a:srgbClr val="44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18202" y="4804790"/>
            <a:ext cx="3168650" cy="1153160"/>
          </a:xfrm>
          <a:custGeom>
            <a:avLst/>
            <a:gdLst/>
            <a:ahLst/>
            <a:cxnLst/>
            <a:rect l="l" t="t" r="r" b="b"/>
            <a:pathLst>
              <a:path w="3168650" h="1153160">
                <a:moveTo>
                  <a:pt x="2976245" y="0"/>
                </a:moveTo>
                <a:lnTo>
                  <a:pt x="192150" y="0"/>
                </a:lnTo>
                <a:lnTo>
                  <a:pt x="148116" y="5072"/>
                </a:lnTo>
                <a:lnTo>
                  <a:pt x="107681" y="19521"/>
                </a:lnTo>
                <a:lnTo>
                  <a:pt x="72002" y="42197"/>
                </a:lnTo>
                <a:lnTo>
                  <a:pt x="42237" y="71949"/>
                </a:lnTo>
                <a:lnTo>
                  <a:pt x="19543" y="107626"/>
                </a:lnTo>
                <a:lnTo>
                  <a:pt x="5078" y="148076"/>
                </a:lnTo>
                <a:lnTo>
                  <a:pt x="0" y="192150"/>
                </a:lnTo>
                <a:lnTo>
                  <a:pt x="0" y="960755"/>
                </a:lnTo>
                <a:lnTo>
                  <a:pt x="5078" y="1004829"/>
                </a:lnTo>
                <a:lnTo>
                  <a:pt x="19543" y="1045279"/>
                </a:lnTo>
                <a:lnTo>
                  <a:pt x="42237" y="1080956"/>
                </a:lnTo>
                <a:lnTo>
                  <a:pt x="72002" y="1110708"/>
                </a:lnTo>
                <a:lnTo>
                  <a:pt x="107681" y="1133384"/>
                </a:lnTo>
                <a:lnTo>
                  <a:pt x="148116" y="1147833"/>
                </a:lnTo>
                <a:lnTo>
                  <a:pt x="192150" y="1152906"/>
                </a:lnTo>
                <a:lnTo>
                  <a:pt x="2976245" y="1152906"/>
                </a:lnTo>
                <a:lnTo>
                  <a:pt x="3020279" y="1147833"/>
                </a:lnTo>
                <a:lnTo>
                  <a:pt x="3060714" y="1133384"/>
                </a:lnTo>
                <a:lnTo>
                  <a:pt x="3096393" y="1110708"/>
                </a:lnTo>
                <a:lnTo>
                  <a:pt x="3126158" y="1080956"/>
                </a:lnTo>
                <a:lnTo>
                  <a:pt x="3148852" y="1045279"/>
                </a:lnTo>
                <a:lnTo>
                  <a:pt x="3163317" y="1004829"/>
                </a:lnTo>
                <a:lnTo>
                  <a:pt x="3168396" y="960755"/>
                </a:lnTo>
                <a:lnTo>
                  <a:pt x="3168396" y="192150"/>
                </a:lnTo>
                <a:lnTo>
                  <a:pt x="3163317" y="148076"/>
                </a:lnTo>
                <a:lnTo>
                  <a:pt x="3148852" y="107626"/>
                </a:lnTo>
                <a:lnTo>
                  <a:pt x="3126158" y="71949"/>
                </a:lnTo>
                <a:lnTo>
                  <a:pt x="3096393" y="42197"/>
                </a:lnTo>
                <a:lnTo>
                  <a:pt x="3060714" y="19521"/>
                </a:lnTo>
                <a:lnTo>
                  <a:pt x="3020279" y="5072"/>
                </a:lnTo>
                <a:lnTo>
                  <a:pt x="2976245" y="0"/>
                </a:lnTo>
                <a:close/>
              </a:path>
            </a:pathLst>
          </a:custGeom>
          <a:solidFill>
            <a:srgbClr val="FDF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18202" y="4804790"/>
            <a:ext cx="3168650" cy="1153160"/>
          </a:xfrm>
          <a:custGeom>
            <a:avLst/>
            <a:gdLst/>
            <a:ahLst/>
            <a:cxnLst/>
            <a:rect l="l" t="t" r="r" b="b"/>
            <a:pathLst>
              <a:path w="3168650" h="1153160">
                <a:moveTo>
                  <a:pt x="0" y="192150"/>
                </a:moveTo>
                <a:lnTo>
                  <a:pt x="5078" y="148076"/>
                </a:lnTo>
                <a:lnTo>
                  <a:pt x="19543" y="107626"/>
                </a:lnTo>
                <a:lnTo>
                  <a:pt x="42237" y="71949"/>
                </a:lnTo>
                <a:lnTo>
                  <a:pt x="72002" y="42197"/>
                </a:lnTo>
                <a:lnTo>
                  <a:pt x="107681" y="19521"/>
                </a:lnTo>
                <a:lnTo>
                  <a:pt x="148116" y="5072"/>
                </a:lnTo>
                <a:lnTo>
                  <a:pt x="192150" y="0"/>
                </a:lnTo>
                <a:lnTo>
                  <a:pt x="2976245" y="0"/>
                </a:lnTo>
                <a:lnTo>
                  <a:pt x="3020279" y="5072"/>
                </a:lnTo>
                <a:lnTo>
                  <a:pt x="3060714" y="19521"/>
                </a:lnTo>
                <a:lnTo>
                  <a:pt x="3096393" y="42197"/>
                </a:lnTo>
                <a:lnTo>
                  <a:pt x="3126158" y="71949"/>
                </a:lnTo>
                <a:lnTo>
                  <a:pt x="3148852" y="107626"/>
                </a:lnTo>
                <a:lnTo>
                  <a:pt x="3163317" y="148076"/>
                </a:lnTo>
                <a:lnTo>
                  <a:pt x="3168396" y="192150"/>
                </a:lnTo>
                <a:lnTo>
                  <a:pt x="3168396" y="960755"/>
                </a:lnTo>
                <a:lnTo>
                  <a:pt x="3163317" y="1004829"/>
                </a:lnTo>
                <a:lnTo>
                  <a:pt x="3148852" y="1045279"/>
                </a:lnTo>
                <a:lnTo>
                  <a:pt x="3126158" y="1080956"/>
                </a:lnTo>
                <a:lnTo>
                  <a:pt x="3096393" y="1110708"/>
                </a:lnTo>
                <a:lnTo>
                  <a:pt x="3060714" y="1133384"/>
                </a:lnTo>
                <a:lnTo>
                  <a:pt x="3020279" y="1147833"/>
                </a:lnTo>
                <a:lnTo>
                  <a:pt x="2976245" y="1152906"/>
                </a:lnTo>
                <a:lnTo>
                  <a:pt x="192150" y="1152906"/>
                </a:lnTo>
                <a:lnTo>
                  <a:pt x="148116" y="1147833"/>
                </a:lnTo>
                <a:lnTo>
                  <a:pt x="107681" y="1133384"/>
                </a:lnTo>
                <a:lnTo>
                  <a:pt x="72002" y="1110708"/>
                </a:lnTo>
                <a:lnTo>
                  <a:pt x="42237" y="1080956"/>
                </a:lnTo>
                <a:lnTo>
                  <a:pt x="19543" y="1045279"/>
                </a:lnTo>
                <a:lnTo>
                  <a:pt x="5078" y="1004829"/>
                </a:lnTo>
                <a:lnTo>
                  <a:pt x="0" y="960755"/>
                </a:lnTo>
                <a:lnTo>
                  <a:pt x="0" y="192150"/>
                </a:lnTo>
                <a:close/>
              </a:path>
            </a:pathLst>
          </a:custGeom>
          <a:ln w="12700">
            <a:solidFill>
              <a:srgbClr val="45969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60821" y="5649899"/>
            <a:ext cx="561340" cy="0"/>
          </a:xfrm>
          <a:custGeom>
            <a:avLst/>
            <a:gdLst/>
            <a:ahLst/>
            <a:cxnLst/>
            <a:rect l="l" t="t" r="r" b="b"/>
            <a:pathLst>
              <a:path w="561339">
                <a:moveTo>
                  <a:pt x="0" y="0"/>
                </a:moveTo>
                <a:lnTo>
                  <a:pt x="560832" y="0"/>
                </a:lnTo>
              </a:path>
            </a:pathLst>
          </a:custGeom>
          <a:ln w="27965">
            <a:solidFill>
              <a:srgbClr val="44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108953" y="5021960"/>
            <a:ext cx="787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45969F"/>
                </a:solidFill>
                <a:latin typeface="Century Gothic"/>
                <a:cs typeface="Century Gothic"/>
              </a:rPr>
              <a:t>pp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883907" y="5649899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0832" y="0"/>
                </a:lnTo>
              </a:path>
            </a:pathLst>
          </a:custGeom>
          <a:ln w="27965">
            <a:solidFill>
              <a:srgbClr val="44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90660" y="4804790"/>
            <a:ext cx="3168650" cy="1153160"/>
          </a:xfrm>
          <a:custGeom>
            <a:avLst/>
            <a:gdLst/>
            <a:ahLst/>
            <a:cxnLst/>
            <a:rect l="l" t="t" r="r" b="b"/>
            <a:pathLst>
              <a:path w="3168650" h="1153160">
                <a:moveTo>
                  <a:pt x="2976118" y="0"/>
                </a:moveTo>
                <a:lnTo>
                  <a:pt x="192150" y="0"/>
                </a:lnTo>
                <a:lnTo>
                  <a:pt x="148076" y="5072"/>
                </a:lnTo>
                <a:lnTo>
                  <a:pt x="107626" y="19521"/>
                </a:lnTo>
                <a:lnTo>
                  <a:pt x="71949" y="42197"/>
                </a:lnTo>
                <a:lnTo>
                  <a:pt x="42197" y="71949"/>
                </a:lnTo>
                <a:lnTo>
                  <a:pt x="19521" y="107626"/>
                </a:lnTo>
                <a:lnTo>
                  <a:pt x="5072" y="148076"/>
                </a:lnTo>
                <a:lnTo>
                  <a:pt x="0" y="192150"/>
                </a:lnTo>
                <a:lnTo>
                  <a:pt x="0" y="960755"/>
                </a:lnTo>
                <a:lnTo>
                  <a:pt x="5072" y="1004829"/>
                </a:lnTo>
                <a:lnTo>
                  <a:pt x="19521" y="1045279"/>
                </a:lnTo>
                <a:lnTo>
                  <a:pt x="42197" y="1080956"/>
                </a:lnTo>
                <a:lnTo>
                  <a:pt x="71949" y="1110708"/>
                </a:lnTo>
                <a:lnTo>
                  <a:pt x="107626" y="1133384"/>
                </a:lnTo>
                <a:lnTo>
                  <a:pt x="148076" y="1147833"/>
                </a:lnTo>
                <a:lnTo>
                  <a:pt x="192150" y="1152906"/>
                </a:lnTo>
                <a:lnTo>
                  <a:pt x="2976118" y="1152906"/>
                </a:lnTo>
                <a:lnTo>
                  <a:pt x="3020192" y="1147833"/>
                </a:lnTo>
                <a:lnTo>
                  <a:pt x="3060642" y="1133384"/>
                </a:lnTo>
                <a:lnTo>
                  <a:pt x="3096319" y="1110708"/>
                </a:lnTo>
                <a:lnTo>
                  <a:pt x="3126071" y="1080956"/>
                </a:lnTo>
                <a:lnTo>
                  <a:pt x="3148747" y="1045279"/>
                </a:lnTo>
                <a:lnTo>
                  <a:pt x="3163196" y="1004829"/>
                </a:lnTo>
                <a:lnTo>
                  <a:pt x="3168269" y="960755"/>
                </a:lnTo>
                <a:lnTo>
                  <a:pt x="3168269" y="192150"/>
                </a:lnTo>
                <a:lnTo>
                  <a:pt x="3163196" y="148076"/>
                </a:lnTo>
                <a:lnTo>
                  <a:pt x="3148747" y="107626"/>
                </a:lnTo>
                <a:lnTo>
                  <a:pt x="3126071" y="71949"/>
                </a:lnTo>
                <a:lnTo>
                  <a:pt x="3096319" y="42197"/>
                </a:lnTo>
                <a:lnTo>
                  <a:pt x="3060642" y="19521"/>
                </a:lnTo>
                <a:lnTo>
                  <a:pt x="3020192" y="5072"/>
                </a:lnTo>
                <a:lnTo>
                  <a:pt x="2976118" y="0"/>
                </a:lnTo>
                <a:close/>
              </a:path>
            </a:pathLst>
          </a:custGeom>
          <a:solidFill>
            <a:srgbClr val="FDF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90660" y="4804790"/>
            <a:ext cx="3168650" cy="1153160"/>
          </a:xfrm>
          <a:custGeom>
            <a:avLst/>
            <a:gdLst/>
            <a:ahLst/>
            <a:cxnLst/>
            <a:rect l="l" t="t" r="r" b="b"/>
            <a:pathLst>
              <a:path w="3168650" h="1153160">
                <a:moveTo>
                  <a:pt x="0" y="192150"/>
                </a:moveTo>
                <a:lnTo>
                  <a:pt x="5072" y="148076"/>
                </a:lnTo>
                <a:lnTo>
                  <a:pt x="19521" y="107626"/>
                </a:lnTo>
                <a:lnTo>
                  <a:pt x="42197" y="71949"/>
                </a:lnTo>
                <a:lnTo>
                  <a:pt x="71949" y="42197"/>
                </a:lnTo>
                <a:lnTo>
                  <a:pt x="107626" y="19521"/>
                </a:lnTo>
                <a:lnTo>
                  <a:pt x="148076" y="5072"/>
                </a:lnTo>
                <a:lnTo>
                  <a:pt x="192150" y="0"/>
                </a:lnTo>
                <a:lnTo>
                  <a:pt x="2976118" y="0"/>
                </a:lnTo>
                <a:lnTo>
                  <a:pt x="3020192" y="5072"/>
                </a:lnTo>
                <a:lnTo>
                  <a:pt x="3060642" y="19521"/>
                </a:lnTo>
                <a:lnTo>
                  <a:pt x="3096319" y="42197"/>
                </a:lnTo>
                <a:lnTo>
                  <a:pt x="3126071" y="71949"/>
                </a:lnTo>
                <a:lnTo>
                  <a:pt x="3148747" y="107626"/>
                </a:lnTo>
                <a:lnTo>
                  <a:pt x="3163196" y="148076"/>
                </a:lnTo>
                <a:lnTo>
                  <a:pt x="3168269" y="192150"/>
                </a:lnTo>
                <a:lnTo>
                  <a:pt x="3168269" y="960755"/>
                </a:lnTo>
                <a:lnTo>
                  <a:pt x="3163196" y="1004829"/>
                </a:lnTo>
                <a:lnTo>
                  <a:pt x="3148747" y="1045279"/>
                </a:lnTo>
                <a:lnTo>
                  <a:pt x="3126071" y="1080956"/>
                </a:lnTo>
                <a:lnTo>
                  <a:pt x="3096319" y="1110708"/>
                </a:lnTo>
                <a:lnTo>
                  <a:pt x="3060642" y="1133384"/>
                </a:lnTo>
                <a:lnTo>
                  <a:pt x="3020192" y="1147833"/>
                </a:lnTo>
                <a:lnTo>
                  <a:pt x="2976118" y="1152906"/>
                </a:lnTo>
                <a:lnTo>
                  <a:pt x="192150" y="1152906"/>
                </a:lnTo>
                <a:lnTo>
                  <a:pt x="148076" y="1147833"/>
                </a:lnTo>
                <a:lnTo>
                  <a:pt x="107626" y="1133384"/>
                </a:lnTo>
                <a:lnTo>
                  <a:pt x="71949" y="1110708"/>
                </a:lnTo>
                <a:lnTo>
                  <a:pt x="42197" y="1080956"/>
                </a:lnTo>
                <a:lnTo>
                  <a:pt x="19521" y="1045279"/>
                </a:lnTo>
                <a:lnTo>
                  <a:pt x="5072" y="1004829"/>
                </a:lnTo>
                <a:lnTo>
                  <a:pt x="0" y="960755"/>
                </a:lnTo>
                <a:lnTo>
                  <a:pt x="0" y="192150"/>
                </a:lnTo>
                <a:close/>
              </a:path>
            </a:pathLst>
          </a:custGeom>
          <a:ln w="12700">
            <a:solidFill>
              <a:srgbClr val="45969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73285" y="5649899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0832" y="0"/>
                </a:lnTo>
              </a:path>
            </a:pathLst>
          </a:custGeom>
          <a:ln w="27965">
            <a:solidFill>
              <a:srgbClr val="44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821418" y="5021960"/>
            <a:ext cx="7086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45969F"/>
                </a:solidFill>
                <a:latin typeface="Century Gothic"/>
                <a:cs typeface="Century Gothic"/>
              </a:rPr>
              <a:t>nn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517123" y="5649899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0832" y="0"/>
                </a:lnTo>
              </a:path>
            </a:pathLst>
          </a:custGeom>
          <a:ln w="27965">
            <a:solidFill>
              <a:srgbClr val="44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73958" y="8117205"/>
            <a:ext cx="3168650" cy="1153160"/>
          </a:xfrm>
          <a:custGeom>
            <a:avLst/>
            <a:gdLst/>
            <a:ahLst/>
            <a:cxnLst/>
            <a:rect l="l" t="t" r="r" b="b"/>
            <a:pathLst>
              <a:path w="3168650" h="1153159">
                <a:moveTo>
                  <a:pt x="2976245" y="0"/>
                </a:moveTo>
                <a:lnTo>
                  <a:pt x="192151" y="0"/>
                </a:lnTo>
                <a:lnTo>
                  <a:pt x="148116" y="5072"/>
                </a:lnTo>
                <a:lnTo>
                  <a:pt x="107681" y="19521"/>
                </a:lnTo>
                <a:lnTo>
                  <a:pt x="72002" y="42197"/>
                </a:lnTo>
                <a:lnTo>
                  <a:pt x="42237" y="71949"/>
                </a:lnTo>
                <a:lnTo>
                  <a:pt x="19543" y="107626"/>
                </a:lnTo>
                <a:lnTo>
                  <a:pt x="5078" y="148076"/>
                </a:lnTo>
                <a:lnTo>
                  <a:pt x="0" y="192151"/>
                </a:lnTo>
                <a:lnTo>
                  <a:pt x="0" y="960716"/>
                </a:lnTo>
                <a:lnTo>
                  <a:pt x="5078" y="1004775"/>
                </a:lnTo>
                <a:lnTo>
                  <a:pt x="19543" y="1045222"/>
                </a:lnTo>
                <a:lnTo>
                  <a:pt x="42237" y="1080902"/>
                </a:lnTo>
                <a:lnTo>
                  <a:pt x="72002" y="1110661"/>
                </a:lnTo>
                <a:lnTo>
                  <a:pt x="107681" y="1133347"/>
                </a:lnTo>
                <a:lnTo>
                  <a:pt x="148116" y="1147805"/>
                </a:lnTo>
                <a:lnTo>
                  <a:pt x="192151" y="1152880"/>
                </a:lnTo>
                <a:lnTo>
                  <a:pt x="2976245" y="1152880"/>
                </a:lnTo>
                <a:lnTo>
                  <a:pt x="3020319" y="1147805"/>
                </a:lnTo>
                <a:lnTo>
                  <a:pt x="3060769" y="1133347"/>
                </a:lnTo>
                <a:lnTo>
                  <a:pt x="3096446" y="1110661"/>
                </a:lnTo>
                <a:lnTo>
                  <a:pt x="3126198" y="1080902"/>
                </a:lnTo>
                <a:lnTo>
                  <a:pt x="3148874" y="1045222"/>
                </a:lnTo>
                <a:lnTo>
                  <a:pt x="3163323" y="1004775"/>
                </a:lnTo>
                <a:lnTo>
                  <a:pt x="3168396" y="960716"/>
                </a:lnTo>
                <a:lnTo>
                  <a:pt x="3168396" y="192151"/>
                </a:lnTo>
                <a:lnTo>
                  <a:pt x="3163323" y="148076"/>
                </a:lnTo>
                <a:lnTo>
                  <a:pt x="3148874" y="107626"/>
                </a:lnTo>
                <a:lnTo>
                  <a:pt x="3126198" y="71949"/>
                </a:lnTo>
                <a:lnTo>
                  <a:pt x="3096446" y="42197"/>
                </a:lnTo>
                <a:lnTo>
                  <a:pt x="3060769" y="19521"/>
                </a:lnTo>
                <a:lnTo>
                  <a:pt x="3020319" y="5072"/>
                </a:lnTo>
                <a:lnTo>
                  <a:pt x="2976245" y="0"/>
                </a:lnTo>
                <a:close/>
              </a:path>
            </a:pathLst>
          </a:custGeom>
          <a:solidFill>
            <a:srgbClr val="FDF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73958" y="8117205"/>
            <a:ext cx="3168650" cy="1153160"/>
          </a:xfrm>
          <a:custGeom>
            <a:avLst/>
            <a:gdLst/>
            <a:ahLst/>
            <a:cxnLst/>
            <a:rect l="l" t="t" r="r" b="b"/>
            <a:pathLst>
              <a:path w="3168650" h="1153159">
                <a:moveTo>
                  <a:pt x="0" y="192151"/>
                </a:moveTo>
                <a:lnTo>
                  <a:pt x="5078" y="148076"/>
                </a:lnTo>
                <a:lnTo>
                  <a:pt x="19543" y="107626"/>
                </a:lnTo>
                <a:lnTo>
                  <a:pt x="42237" y="71949"/>
                </a:lnTo>
                <a:lnTo>
                  <a:pt x="72002" y="42197"/>
                </a:lnTo>
                <a:lnTo>
                  <a:pt x="107681" y="19521"/>
                </a:lnTo>
                <a:lnTo>
                  <a:pt x="148116" y="5072"/>
                </a:lnTo>
                <a:lnTo>
                  <a:pt x="192151" y="0"/>
                </a:lnTo>
                <a:lnTo>
                  <a:pt x="2976245" y="0"/>
                </a:lnTo>
                <a:lnTo>
                  <a:pt x="3020319" y="5072"/>
                </a:lnTo>
                <a:lnTo>
                  <a:pt x="3060769" y="19521"/>
                </a:lnTo>
                <a:lnTo>
                  <a:pt x="3096446" y="42197"/>
                </a:lnTo>
                <a:lnTo>
                  <a:pt x="3126198" y="71949"/>
                </a:lnTo>
                <a:lnTo>
                  <a:pt x="3148874" y="107626"/>
                </a:lnTo>
                <a:lnTo>
                  <a:pt x="3163323" y="148076"/>
                </a:lnTo>
                <a:lnTo>
                  <a:pt x="3168396" y="192151"/>
                </a:lnTo>
                <a:lnTo>
                  <a:pt x="3168396" y="960716"/>
                </a:lnTo>
                <a:lnTo>
                  <a:pt x="3163323" y="1004775"/>
                </a:lnTo>
                <a:lnTo>
                  <a:pt x="3148874" y="1045222"/>
                </a:lnTo>
                <a:lnTo>
                  <a:pt x="3126198" y="1080902"/>
                </a:lnTo>
                <a:lnTo>
                  <a:pt x="3096446" y="1110661"/>
                </a:lnTo>
                <a:lnTo>
                  <a:pt x="3060769" y="1133347"/>
                </a:lnTo>
                <a:lnTo>
                  <a:pt x="3020319" y="1147805"/>
                </a:lnTo>
                <a:lnTo>
                  <a:pt x="2976245" y="1152880"/>
                </a:lnTo>
                <a:lnTo>
                  <a:pt x="192151" y="1152880"/>
                </a:lnTo>
                <a:lnTo>
                  <a:pt x="148116" y="1147805"/>
                </a:lnTo>
                <a:lnTo>
                  <a:pt x="107681" y="1133347"/>
                </a:lnTo>
                <a:lnTo>
                  <a:pt x="72002" y="1110661"/>
                </a:lnTo>
                <a:lnTo>
                  <a:pt x="42237" y="1080902"/>
                </a:lnTo>
                <a:lnTo>
                  <a:pt x="19543" y="1045222"/>
                </a:lnTo>
                <a:lnTo>
                  <a:pt x="5078" y="1004775"/>
                </a:lnTo>
                <a:lnTo>
                  <a:pt x="0" y="960716"/>
                </a:lnTo>
                <a:lnTo>
                  <a:pt x="0" y="192151"/>
                </a:lnTo>
                <a:close/>
              </a:path>
            </a:pathLst>
          </a:custGeom>
          <a:ln w="12700">
            <a:solidFill>
              <a:srgbClr val="45969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73196" y="8962826"/>
            <a:ext cx="560070" cy="0"/>
          </a:xfrm>
          <a:custGeom>
            <a:avLst/>
            <a:gdLst/>
            <a:ahLst/>
            <a:cxnLst/>
            <a:rect l="l" t="t" r="r" b="b"/>
            <a:pathLst>
              <a:path w="560070">
                <a:moveTo>
                  <a:pt x="0" y="0"/>
                </a:moveTo>
                <a:lnTo>
                  <a:pt x="559612" y="0"/>
                </a:lnTo>
              </a:path>
            </a:pathLst>
          </a:custGeom>
          <a:ln w="27980">
            <a:solidFill>
              <a:srgbClr val="44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2629" y="8962826"/>
            <a:ext cx="560070" cy="0"/>
          </a:xfrm>
          <a:custGeom>
            <a:avLst/>
            <a:gdLst/>
            <a:ahLst/>
            <a:cxnLst/>
            <a:rect l="l" t="t" r="r" b="b"/>
            <a:pathLst>
              <a:path w="560070">
                <a:moveTo>
                  <a:pt x="0" y="0"/>
                </a:moveTo>
                <a:lnTo>
                  <a:pt x="559612" y="0"/>
                </a:lnTo>
              </a:path>
            </a:pathLst>
          </a:custGeom>
          <a:ln w="27980">
            <a:solidFill>
              <a:srgbClr val="44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020108" y="8334552"/>
            <a:ext cx="10756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0" dirty="0">
                <a:solidFill>
                  <a:srgbClr val="45969F"/>
                </a:solidFill>
                <a:latin typeface="Century Gothic"/>
                <a:cs typeface="Century Gothic"/>
              </a:rPr>
              <a:t>mm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790435" y="8117205"/>
            <a:ext cx="3168650" cy="1153160"/>
          </a:xfrm>
          <a:custGeom>
            <a:avLst/>
            <a:gdLst/>
            <a:ahLst/>
            <a:cxnLst/>
            <a:rect l="l" t="t" r="r" b="b"/>
            <a:pathLst>
              <a:path w="3168650" h="1153159">
                <a:moveTo>
                  <a:pt x="2976245" y="0"/>
                </a:moveTo>
                <a:lnTo>
                  <a:pt x="192150" y="0"/>
                </a:lnTo>
                <a:lnTo>
                  <a:pt x="148076" y="5072"/>
                </a:lnTo>
                <a:lnTo>
                  <a:pt x="107626" y="19521"/>
                </a:lnTo>
                <a:lnTo>
                  <a:pt x="71949" y="42197"/>
                </a:lnTo>
                <a:lnTo>
                  <a:pt x="42197" y="71949"/>
                </a:lnTo>
                <a:lnTo>
                  <a:pt x="19521" y="107626"/>
                </a:lnTo>
                <a:lnTo>
                  <a:pt x="5072" y="148076"/>
                </a:lnTo>
                <a:lnTo>
                  <a:pt x="0" y="192151"/>
                </a:lnTo>
                <a:lnTo>
                  <a:pt x="0" y="960716"/>
                </a:lnTo>
                <a:lnTo>
                  <a:pt x="5072" y="1004775"/>
                </a:lnTo>
                <a:lnTo>
                  <a:pt x="19521" y="1045222"/>
                </a:lnTo>
                <a:lnTo>
                  <a:pt x="42197" y="1080902"/>
                </a:lnTo>
                <a:lnTo>
                  <a:pt x="71949" y="1110661"/>
                </a:lnTo>
                <a:lnTo>
                  <a:pt x="107626" y="1133347"/>
                </a:lnTo>
                <a:lnTo>
                  <a:pt x="148076" y="1147805"/>
                </a:lnTo>
                <a:lnTo>
                  <a:pt x="192150" y="1152880"/>
                </a:lnTo>
                <a:lnTo>
                  <a:pt x="2976245" y="1152880"/>
                </a:lnTo>
                <a:lnTo>
                  <a:pt x="3020279" y="1147805"/>
                </a:lnTo>
                <a:lnTo>
                  <a:pt x="3060714" y="1133347"/>
                </a:lnTo>
                <a:lnTo>
                  <a:pt x="3096393" y="1110661"/>
                </a:lnTo>
                <a:lnTo>
                  <a:pt x="3126158" y="1080902"/>
                </a:lnTo>
                <a:lnTo>
                  <a:pt x="3148852" y="1045222"/>
                </a:lnTo>
                <a:lnTo>
                  <a:pt x="3163317" y="1004775"/>
                </a:lnTo>
                <a:lnTo>
                  <a:pt x="3168396" y="960716"/>
                </a:lnTo>
                <a:lnTo>
                  <a:pt x="3168396" y="192151"/>
                </a:lnTo>
                <a:lnTo>
                  <a:pt x="3163317" y="148076"/>
                </a:lnTo>
                <a:lnTo>
                  <a:pt x="3148852" y="107626"/>
                </a:lnTo>
                <a:lnTo>
                  <a:pt x="3126158" y="71949"/>
                </a:lnTo>
                <a:lnTo>
                  <a:pt x="3096393" y="42197"/>
                </a:lnTo>
                <a:lnTo>
                  <a:pt x="3060714" y="19521"/>
                </a:lnTo>
                <a:lnTo>
                  <a:pt x="3020279" y="5072"/>
                </a:lnTo>
                <a:lnTo>
                  <a:pt x="2976245" y="0"/>
                </a:lnTo>
                <a:close/>
              </a:path>
            </a:pathLst>
          </a:custGeom>
          <a:solidFill>
            <a:srgbClr val="FDF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90435" y="8117205"/>
            <a:ext cx="3168650" cy="1153160"/>
          </a:xfrm>
          <a:custGeom>
            <a:avLst/>
            <a:gdLst/>
            <a:ahLst/>
            <a:cxnLst/>
            <a:rect l="l" t="t" r="r" b="b"/>
            <a:pathLst>
              <a:path w="3168650" h="1153159">
                <a:moveTo>
                  <a:pt x="0" y="192151"/>
                </a:moveTo>
                <a:lnTo>
                  <a:pt x="5072" y="148076"/>
                </a:lnTo>
                <a:lnTo>
                  <a:pt x="19521" y="107626"/>
                </a:lnTo>
                <a:lnTo>
                  <a:pt x="42197" y="71949"/>
                </a:lnTo>
                <a:lnTo>
                  <a:pt x="71949" y="42197"/>
                </a:lnTo>
                <a:lnTo>
                  <a:pt x="107626" y="19521"/>
                </a:lnTo>
                <a:lnTo>
                  <a:pt x="148076" y="5072"/>
                </a:lnTo>
                <a:lnTo>
                  <a:pt x="192150" y="0"/>
                </a:lnTo>
                <a:lnTo>
                  <a:pt x="2976245" y="0"/>
                </a:lnTo>
                <a:lnTo>
                  <a:pt x="3020279" y="5072"/>
                </a:lnTo>
                <a:lnTo>
                  <a:pt x="3060714" y="19521"/>
                </a:lnTo>
                <a:lnTo>
                  <a:pt x="3096393" y="42197"/>
                </a:lnTo>
                <a:lnTo>
                  <a:pt x="3126158" y="71949"/>
                </a:lnTo>
                <a:lnTo>
                  <a:pt x="3148852" y="107626"/>
                </a:lnTo>
                <a:lnTo>
                  <a:pt x="3163317" y="148076"/>
                </a:lnTo>
                <a:lnTo>
                  <a:pt x="3168396" y="192151"/>
                </a:lnTo>
                <a:lnTo>
                  <a:pt x="3168396" y="960716"/>
                </a:lnTo>
                <a:lnTo>
                  <a:pt x="3163317" y="1004775"/>
                </a:lnTo>
                <a:lnTo>
                  <a:pt x="3148852" y="1045222"/>
                </a:lnTo>
                <a:lnTo>
                  <a:pt x="3126158" y="1080902"/>
                </a:lnTo>
                <a:lnTo>
                  <a:pt x="3096393" y="1110661"/>
                </a:lnTo>
                <a:lnTo>
                  <a:pt x="3060714" y="1133347"/>
                </a:lnTo>
                <a:lnTo>
                  <a:pt x="3020279" y="1147805"/>
                </a:lnTo>
                <a:lnTo>
                  <a:pt x="2976245" y="1152880"/>
                </a:lnTo>
                <a:lnTo>
                  <a:pt x="192150" y="1152880"/>
                </a:lnTo>
                <a:lnTo>
                  <a:pt x="148076" y="1147805"/>
                </a:lnTo>
                <a:lnTo>
                  <a:pt x="107626" y="1133347"/>
                </a:lnTo>
                <a:lnTo>
                  <a:pt x="71949" y="1110661"/>
                </a:lnTo>
                <a:lnTo>
                  <a:pt x="42197" y="1080902"/>
                </a:lnTo>
                <a:lnTo>
                  <a:pt x="19521" y="1045222"/>
                </a:lnTo>
                <a:lnTo>
                  <a:pt x="5072" y="1004775"/>
                </a:lnTo>
                <a:lnTo>
                  <a:pt x="0" y="960716"/>
                </a:lnTo>
                <a:lnTo>
                  <a:pt x="0" y="192151"/>
                </a:lnTo>
                <a:close/>
              </a:path>
            </a:pathLst>
          </a:custGeom>
          <a:ln w="12700">
            <a:solidFill>
              <a:srgbClr val="45969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31658" y="8962826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0832" y="0"/>
                </a:lnTo>
              </a:path>
            </a:pathLst>
          </a:custGeom>
          <a:ln w="27980">
            <a:solidFill>
              <a:srgbClr val="44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980044" y="8334552"/>
            <a:ext cx="7905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45969F"/>
                </a:solidFill>
                <a:latin typeface="Century Gothic"/>
                <a:cs typeface="Century Gothic"/>
              </a:rPr>
              <a:t>dd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757793" y="8962826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0832" y="0"/>
                </a:lnTo>
              </a:path>
            </a:pathLst>
          </a:custGeom>
          <a:ln w="27980">
            <a:solidFill>
              <a:srgbClr val="44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017001"/>
            <a:ext cx="13004292" cy="114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700" y="1955800"/>
            <a:ext cx="12114149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2800" y="1816100"/>
            <a:ext cx="228600" cy="7391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1324" y="0"/>
            <a:ext cx="201612" cy="97528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2095500"/>
            <a:ext cx="11480800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900" y="8915400"/>
            <a:ext cx="11480800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012" y="2070823"/>
            <a:ext cx="228600" cy="69961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15748" y="2311400"/>
            <a:ext cx="225425" cy="664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254000"/>
            <a:ext cx="11010900" cy="2349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6150" y="6324600"/>
            <a:ext cx="3179826" cy="2514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4108" y="3730244"/>
            <a:ext cx="202691" cy="2057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4108" y="4440428"/>
            <a:ext cx="202691" cy="2057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99361" y="3295650"/>
            <a:ext cx="6206490" cy="1446530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5"/>
              </a:spcBef>
            </a:pPr>
            <a:r>
              <a:rPr sz="3000" spc="-5" dirty="0">
                <a:solidFill>
                  <a:srgbClr val="005A7B"/>
                </a:solidFill>
                <a:latin typeface="Century Gothic"/>
                <a:cs typeface="Century Gothic"/>
              </a:rPr>
              <a:t>Do you </a:t>
            </a:r>
            <a:r>
              <a:rPr sz="3000" dirty="0">
                <a:solidFill>
                  <a:srgbClr val="005A7B"/>
                </a:solidFill>
                <a:latin typeface="Century Gothic"/>
                <a:cs typeface="Century Gothic"/>
              </a:rPr>
              <a:t>have </a:t>
            </a:r>
            <a:r>
              <a:rPr sz="3000" spc="-5" dirty="0">
                <a:solidFill>
                  <a:srgbClr val="005A7B"/>
                </a:solidFill>
                <a:latin typeface="Century Gothic"/>
                <a:cs typeface="Century Gothic"/>
              </a:rPr>
              <a:t>any</a:t>
            </a:r>
            <a:r>
              <a:rPr sz="3000" spc="-55" dirty="0">
                <a:solidFill>
                  <a:srgbClr val="005A7B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005A7B"/>
                </a:solidFill>
                <a:latin typeface="Century Gothic"/>
                <a:cs typeface="Century Gothic"/>
              </a:rPr>
              <a:t>questions?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989"/>
              </a:spcBef>
            </a:pPr>
            <a:r>
              <a:rPr sz="3000" spc="-5" dirty="0">
                <a:solidFill>
                  <a:srgbClr val="005A7B"/>
                </a:solidFill>
                <a:latin typeface="Century Gothic"/>
                <a:cs typeface="Century Gothic"/>
              </a:rPr>
              <a:t>Do you understand </a:t>
            </a:r>
            <a:r>
              <a:rPr sz="3000" dirty="0">
                <a:solidFill>
                  <a:srgbClr val="005A7B"/>
                </a:solidFill>
                <a:latin typeface="Century Gothic"/>
                <a:cs typeface="Century Gothic"/>
              </a:rPr>
              <a:t>the</a:t>
            </a:r>
            <a:r>
              <a:rPr sz="3000" spc="-70" dirty="0">
                <a:solidFill>
                  <a:srgbClr val="005A7B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005A7B"/>
                </a:solidFill>
                <a:latin typeface="Century Gothic"/>
                <a:cs typeface="Century Gothic"/>
              </a:rPr>
              <a:t>handout?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43400" y="6908800"/>
            <a:ext cx="4318000" cy="1905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77300" y="4495800"/>
            <a:ext cx="3302000" cy="4343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60200" y="76200"/>
            <a:ext cx="1181100" cy="4445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70000" y="1288288"/>
            <a:ext cx="342900" cy="4114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664335" y="938910"/>
            <a:ext cx="51771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Final</a:t>
            </a:r>
            <a:r>
              <a:rPr spc="-95" dirty="0"/>
              <a:t> </a:t>
            </a:r>
            <a:r>
              <a:rPr dirty="0"/>
              <a:t>Thoughts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4308" y="2840227"/>
            <a:ext cx="202691" cy="205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4308" y="3551935"/>
            <a:ext cx="202691" cy="205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4308" y="4263644"/>
            <a:ext cx="202691" cy="205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4308" y="4973828"/>
            <a:ext cx="202691" cy="205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5640" marR="5080">
              <a:lnSpc>
                <a:spcPct val="155700"/>
              </a:lnSpc>
              <a:spcBef>
                <a:spcPts val="95"/>
              </a:spcBef>
            </a:pPr>
            <a:r>
              <a:rPr dirty="0"/>
              <a:t>Listen </a:t>
            </a:r>
            <a:r>
              <a:rPr spc="-5" dirty="0"/>
              <a:t>and read along with </a:t>
            </a:r>
            <a:r>
              <a:rPr dirty="0"/>
              <a:t>the </a:t>
            </a:r>
            <a:r>
              <a:rPr spc="-5" dirty="0"/>
              <a:t>‘What’s in </a:t>
            </a:r>
            <a:r>
              <a:rPr dirty="0"/>
              <a:t>a hole’</a:t>
            </a:r>
            <a:r>
              <a:rPr spc="-180" dirty="0"/>
              <a:t> </a:t>
            </a:r>
            <a:r>
              <a:rPr spc="-5" dirty="0"/>
              <a:t>book  </a:t>
            </a:r>
            <a:r>
              <a:rPr dirty="0"/>
              <a:t>Read </a:t>
            </a:r>
            <a:r>
              <a:rPr spc="-5" dirty="0"/>
              <a:t>book </a:t>
            </a:r>
            <a:r>
              <a:rPr dirty="0"/>
              <a:t>to </a:t>
            </a:r>
            <a:r>
              <a:rPr spc="-5" dirty="0"/>
              <a:t>yourself </a:t>
            </a:r>
            <a:r>
              <a:rPr dirty="0"/>
              <a:t>and to </a:t>
            </a:r>
            <a:r>
              <a:rPr spc="-5" dirty="0"/>
              <a:t>your family/friends  </a:t>
            </a:r>
            <a:r>
              <a:rPr dirty="0"/>
              <a:t>Complete the</a:t>
            </a:r>
            <a:r>
              <a:rPr spc="-35" dirty="0"/>
              <a:t> </a:t>
            </a:r>
            <a:r>
              <a:rPr spc="-10" dirty="0"/>
              <a:t>worksheet</a:t>
            </a:r>
          </a:p>
          <a:p>
            <a:pPr marL="675640">
              <a:lnSpc>
                <a:spcPct val="100000"/>
              </a:lnSpc>
              <a:spcBef>
                <a:spcPts val="1995"/>
              </a:spcBef>
            </a:pPr>
            <a:r>
              <a:rPr dirty="0"/>
              <a:t>Practice </a:t>
            </a:r>
            <a:r>
              <a:rPr spc="-5" dirty="0"/>
              <a:t>writing new vocabulary</a:t>
            </a:r>
            <a:r>
              <a:rPr spc="-90" dirty="0"/>
              <a:t> </a:t>
            </a:r>
            <a:r>
              <a:rPr spc="-5" dirty="0"/>
              <a:t>words</a:t>
            </a:r>
          </a:p>
        </p:txBody>
      </p:sp>
      <p:sp>
        <p:nvSpPr>
          <p:cNvPr id="7" name="object 7"/>
          <p:cNvSpPr/>
          <p:nvPr/>
        </p:nvSpPr>
        <p:spPr>
          <a:xfrm>
            <a:off x="11760200" y="76200"/>
            <a:ext cx="1181100" cy="44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0000" y="1288288"/>
            <a:ext cx="342900" cy="411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64335" y="938910"/>
            <a:ext cx="76415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4850" algn="l"/>
              </a:tabLst>
            </a:pPr>
            <a:r>
              <a:rPr spc="-5" dirty="0"/>
              <a:t>Befor</a:t>
            </a:r>
            <a:r>
              <a:rPr dirty="0"/>
              <a:t>e the</a:t>
            </a:r>
            <a:r>
              <a:rPr spc="-25" dirty="0"/>
              <a:t> </a:t>
            </a:r>
            <a:r>
              <a:rPr spc="-5" dirty="0"/>
              <a:t>nex</a:t>
            </a:r>
            <a:r>
              <a:rPr dirty="0"/>
              <a:t>t	</a:t>
            </a:r>
            <a:r>
              <a:rPr spc="-5" dirty="0"/>
              <a:t>class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00" y="1288288"/>
            <a:ext cx="342900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4335" y="938910"/>
            <a:ext cx="97637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did </a:t>
            </a:r>
            <a:r>
              <a:rPr dirty="0"/>
              <a:t>I learn last</a:t>
            </a:r>
            <a:r>
              <a:rPr spc="-114" dirty="0"/>
              <a:t> </a:t>
            </a:r>
            <a:r>
              <a:rPr spc="-5" dirty="0"/>
              <a:t>class?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53260" y="2443352"/>
            <a:ext cx="4509770" cy="2158365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sz="3000" dirty="0">
                <a:solidFill>
                  <a:srgbClr val="005A7B"/>
                </a:solidFill>
                <a:latin typeface="Century Gothic"/>
                <a:cs typeface="Century Gothic"/>
              </a:rPr>
              <a:t>Adverbs</a:t>
            </a:r>
            <a:endParaRPr sz="3000">
              <a:latin typeface="Century Gothic"/>
              <a:cs typeface="Century Gothic"/>
            </a:endParaRPr>
          </a:p>
          <a:p>
            <a:pPr marL="12700" marR="5080">
              <a:lnSpc>
                <a:spcPts val="5610"/>
              </a:lnSpc>
              <a:spcBef>
                <a:spcPts val="505"/>
              </a:spcBef>
            </a:pPr>
            <a:r>
              <a:rPr sz="3000" spc="-5" dirty="0">
                <a:solidFill>
                  <a:srgbClr val="005A7B"/>
                </a:solidFill>
                <a:latin typeface="Century Gothic"/>
                <a:cs typeface="Century Gothic"/>
              </a:rPr>
              <a:t>Sounds </a:t>
            </a:r>
            <a:r>
              <a:rPr sz="3000" dirty="0">
                <a:solidFill>
                  <a:srgbClr val="005A7B"/>
                </a:solidFill>
                <a:latin typeface="Century Gothic"/>
                <a:cs typeface="Century Gothic"/>
              </a:rPr>
              <a:t>of </a:t>
            </a:r>
            <a:r>
              <a:rPr sz="3000" spc="-5" dirty="0">
                <a:solidFill>
                  <a:srgbClr val="005A7B"/>
                </a:solidFill>
                <a:latin typeface="Century Gothic"/>
                <a:cs typeface="Century Gothic"/>
              </a:rPr>
              <a:t>the letter</a:t>
            </a:r>
            <a:r>
              <a:rPr sz="3000" spc="-105" dirty="0">
                <a:solidFill>
                  <a:srgbClr val="005A7B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005A7B"/>
                </a:solidFill>
                <a:latin typeface="Century Gothic"/>
                <a:cs typeface="Century Gothic"/>
              </a:rPr>
              <a:t>‘DD’  </a:t>
            </a:r>
            <a:r>
              <a:rPr sz="3000" dirty="0">
                <a:solidFill>
                  <a:srgbClr val="005A7B"/>
                </a:solidFill>
                <a:latin typeface="Century Gothic"/>
                <a:cs typeface="Century Gothic"/>
              </a:rPr>
              <a:t>New </a:t>
            </a:r>
            <a:r>
              <a:rPr sz="3000" spc="-5" dirty="0">
                <a:solidFill>
                  <a:srgbClr val="005A7B"/>
                </a:solidFill>
                <a:latin typeface="Century Gothic"/>
                <a:cs typeface="Century Gothic"/>
              </a:rPr>
              <a:t>Winter</a:t>
            </a:r>
            <a:r>
              <a:rPr sz="3000" spc="-35" dirty="0">
                <a:solidFill>
                  <a:srgbClr val="005A7B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005A7B"/>
                </a:solidFill>
                <a:latin typeface="Century Gothic"/>
                <a:cs typeface="Century Gothic"/>
              </a:rPr>
              <a:t>words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60200" y="76200"/>
            <a:ext cx="1181100" cy="44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0950" y="2719323"/>
            <a:ext cx="498475" cy="501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0950" y="3409950"/>
            <a:ext cx="498475" cy="501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46187" y="4160837"/>
            <a:ext cx="498475" cy="500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6400" y="5343144"/>
            <a:ext cx="2953766" cy="38135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0210" y="5380837"/>
            <a:ext cx="6729856" cy="38742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17001"/>
            <a:ext cx="13004292" cy="114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700" y="1955800"/>
            <a:ext cx="12114149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42800" y="1816100"/>
            <a:ext cx="228600" cy="7391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324" y="0"/>
            <a:ext cx="201612" cy="97528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900" y="2095500"/>
            <a:ext cx="11480800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8915400"/>
            <a:ext cx="11480800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012" y="2070823"/>
            <a:ext cx="228600" cy="69961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15748" y="2311400"/>
            <a:ext cx="225425" cy="6642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0600" y="254000"/>
            <a:ext cx="11010900" cy="2349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812" y="7429500"/>
            <a:ext cx="4152900" cy="2159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2850" y="2667000"/>
            <a:ext cx="2940050" cy="2324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32900" y="5778500"/>
            <a:ext cx="3479800" cy="3810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0050" y="2667000"/>
            <a:ext cx="3054350" cy="2032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0050" y="5002276"/>
            <a:ext cx="3130550" cy="21605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249928" y="811733"/>
            <a:ext cx="44970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400" spc="-5" dirty="0">
                <a:solidFill>
                  <a:srgbClr val="FBFBFB"/>
                </a:solidFill>
              </a:rPr>
              <a:t>Adventures</a:t>
            </a:r>
            <a:endParaRPr sz="6400"/>
          </a:p>
        </p:txBody>
      </p:sp>
      <p:sp>
        <p:nvSpPr>
          <p:cNvPr id="17" name="object 17"/>
          <p:cNvSpPr/>
          <p:nvPr/>
        </p:nvSpPr>
        <p:spPr>
          <a:xfrm>
            <a:off x="5162550" y="5435600"/>
            <a:ext cx="3638550" cy="4191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02700" y="2717800"/>
            <a:ext cx="3810000" cy="29718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32276" y="5435600"/>
            <a:ext cx="2178050" cy="1727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60200" y="76200"/>
            <a:ext cx="1181100" cy="4445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62826" y="2644648"/>
            <a:ext cx="1876425" cy="230352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00" y="1288288"/>
            <a:ext cx="342900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4335" y="938910"/>
            <a:ext cx="91528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will I review</a:t>
            </a:r>
            <a:r>
              <a:rPr spc="-110" dirty="0"/>
              <a:t> </a:t>
            </a:r>
            <a:r>
              <a:rPr spc="-5" dirty="0"/>
              <a:t>today?</a:t>
            </a:r>
          </a:p>
        </p:txBody>
      </p:sp>
      <p:sp>
        <p:nvSpPr>
          <p:cNvPr id="4" name="object 4"/>
          <p:cNvSpPr/>
          <p:nvPr/>
        </p:nvSpPr>
        <p:spPr>
          <a:xfrm>
            <a:off x="11760200" y="76200"/>
            <a:ext cx="1181100" cy="44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97800" y="4713287"/>
            <a:ext cx="4916551" cy="478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53260" y="2443352"/>
            <a:ext cx="9460230" cy="286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5300"/>
              </a:lnSpc>
              <a:spcBef>
                <a:spcPts val="100"/>
              </a:spcBef>
            </a:pPr>
            <a:r>
              <a:rPr sz="3000" spc="-5" dirty="0">
                <a:solidFill>
                  <a:srgbClr val="005A7B"/>
                </a:solidFill>
                <a:latin typeface="Century Gothic"/>
                <a:cs typeface="Century Gothic"/>
              </a:rPr>
              <a:t>Sounds </a:t>
            </a:r>
            <a:r>
              <a:rPr sz="3000" dirty="0">
                <a:solidFill>
                  <a:srgbClr val="005A7B"/>
                </a:solidFill>
                <a:latin typeface="Century Gothic"/>
                <a:cs typeface="Century Gothic"/>
              </a:rPr>
              <a:t>of </a:t>
            </a:r>
            <a:r>
              <a:rPr sz="3000" spc="-5" dirty="0">
                <a:solidFill>
                  <a:srgbClr val="005A7B"/>
                </a:solidFill>
                <a:latin typeface="Century Gothic"/>
                <a:cs typeface="Century Gothic"/>
              </a:rPr>
              <a:t>the letters </a:t>
            </a:r>
            <a:r>
              <a:rPr sz="3000" spc="-10" dirty="0">
                <a:solidFill>
                  <a:srgbClr val="005A7B"/>
                </a:solidFill>
                <a:latin typeface="Century Gothic"/>
                <a:cs typeface="Century Gothic"/>
              </a:rPr>
              <a:t>‘TT’, </a:t>
            </a:r>
            <a:r>
              <a:rPr sz="3000" spc="-5" dirty="0">
                <a:solidFill>
                  <a:srgbClr val="005A7B"/>
                </a:solidFill>
                <a:latin typeface="Century Gothic"/>
                <a:cs typeface="Century Gothic"/>
              </a:rPr>
              <a:t>‘PP’, ‘NN’, ‘MM’, and ‘DD’  </a:t>
            </a:r>
            <a:r>
              <a:rPr sz="3000" dirty="0">
                <a:solidFill>
                  <a:srgbClr val="005A7B"/>
                </a:solidFill>
                <a:latin typeface="Century Gothic"/>
                <a:cs typeface="Century Gothic"/>
              </a:rPr>
              <a:t>Word</a:t>
            </a:r>
            <a:r>
              <a:rPr sz="3000" spc="-25" dirty="0">
                <a:solidFill>
                  <a:srgbClr val="005A7B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005A7B"/>
                </a:solidFill>
                <a:latin typeface="Century Gothic"/>
                <a:cs typeface="Century Gothic"/>
              </a:rPr>
              <a:t>Banks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3000" dirty="0">
                <a:solidFill>
                  <a:srgbClr val="005A7B"/>
                </a:solidFill>
                <a:latin typeface="Century Gothic"/>
                <a:cs typeface="Century Gothic"/>
              </a:rPr>
              <a:t>Word</a:t>
            </a:r>
            <a:r>
              <a:rPr sz="3000" spc="-25" dirty="0">
                <a:solidFill>
                  <a:srgbClr val="005A7B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005A7B"/>
                </a:solidFill>
                <a:latin typeface="Century Gothic"/>
                <a:cs typeface="Century Gothic"/>
              </a:rPr>
              <a:t>Walls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3000" dirty="0">
                <a:solidFill>
                  <a:srgbClr val="005A7B"/>
                </a:solidFill>
                <a:latin typeface="Century Gothic"/>
                <a:cs typeface="Century Gothic"/>
              </a:rPr>
              <a:t>New </a:t>
            </a:r>
            <a:r>
              <a:rPr sz="3000" spc="-5" dirty="0">
                <a:solidFill>
                  <a:srgbClr val="005A7B"/>
                </a:solidFill>
                <a:latin typeface="Century Gothic"/>
                <a:cs typeface="Century Gothic"/>
              </a:rPr>
              <a:t>Safari words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50950" y="2719323"/>
            <a:ext cx="498475" cy="501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0950" y="3409950"/>
            <a:ext cx="498475" cy="501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6187" y="4160837"/>
            <a:ext cx="498475" cy="5000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6187" y="4805362"/>
            <a:ext cx="498475" cy="5000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4904" y="3160267"/>
            <a:ext cx="9593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5A7B"/>
                </a:solidFill>
                <a:latin typeface="Century Gothic"/>
                <a:cs typeface="Century Gothic"/>
              </a:rPr>
              <a:t>Listen closely </a:t>
            </a:r>
            <a:r>
              <a:rPr sz="3000" spc="-5" dirty="0">
                <a:solidFill>
                  <a:srgbClr val="005A7B"/>
                </a:solidFill>
                <a:latin typeface="Century Gothic"/>
                <a:cs typeface="Century Gothic"/>
              </a:rPr>
              <a:t>and see if you know what </a:t>
            </a:r>
            <a:r>
              <a:rPr sz="3000" dirty="0">
                <a:solidFill>
                  <a:srgbClr val="005A7B"/>
                </a:solidFill>
                <a:latin typeface="Century Gothic"/>
                <a:cs typeface="Century Gothic"/>
              </a:rPr>
              <a:t>the </a:t>
            </a:r>
            <a:r>
              <a:rPr sz="3000" spc="-5" dirty="0">
                <a:solidFill>
                  <a:srgbClr val="005A7B"/>
                </a:solidFill>
                <a:latin typeface="Century Gothic"/>
                <a:cs typeface="Century Gothic"/>
              </a:rPr>
              <a:t>sound</a:t>
            </a:r>
            <a:r>
              <a:rPr sz="3000" spc="-185" dirty="0">
                <a:solidFill>
                  <a:srgbClr val="005A7B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005A7B"/>
                </a:solidFill>
                <a:latin typeface="Century Gothic"/>
                <a:cs typeface="Century Gothic"/>
              </a:rPr>
              <a:t>is!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60200" y="76200"/>
            <a:ext cx="11811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000" y="1288288"/>
            <a:ext cx="342900" cy="411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64335" y="938910"/>
            <a:ext cx="71456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004E74"/>
                </a:solidFill>
                <a:latin typeface="Century Gothic"/>
                <a:cs typeface="Century Gothic"/>
              </a:rPr>
              <a:t>What is that</a:t>
            </a:r>
            <a:r>
              <a:rPr sz="6000" b="1" spc="-100" dirty="0">
                <a:solidFill>
                  <a:srgbClr val="004E74"/>
                </a:solidFill>
                <a:latin typeface="Century Gothic"/>
                <a:cs typeface="Century Gothic"/>
              </a:rPr>
              <a:t> </a:t>
            </a:r>
            <a:r>
              <a:rPr sz="6000" b="1" dirty="0">
                <a:solidFill>
                  <a:srgbClr val="004E74"/>
                </a:solidFill>
                <a:latin typeface="Century Gothic"/>
                <a:cs typeface="Century Gothic"/>
              </a:rPr>
              <a:t>sound?</a:t>
            </a:r>
            <a:endParaRPr sz="6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06013" y="3868673"/>
            <a:ext cx="5596890" cy="5114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ESLAO-2-6-Audio-Lion">
            <a:hlinkClick r:id="" action="ppaction://media"/>
            <a:extLst>
              <a:ext uri="{FF2B5EF4-FFF2-40B4-BE49-F238E27FC236}">
                <a16:creationId xmlns:a16="http://schemas.microsoft.com/office/drawing/2014/main" id="{84C48DE9-D9A1-47DE-90A5-9A9CA6CF90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88000" y="54864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363976" cy="9753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56026" y="0"/>
            <a:ext cx="3370199" cy="9753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8540" y="0"/>
            <a:ext cx="3095752" cy="97535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6926" y="0"/>
            <a:ext cx="3370833" cy="9745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292" y="0"/>
                </a:moveTo>
                <a:lnTo>
                  <a:pt x="0" y="0"/>
                </a:lnTo>
                <a:lnTo>
                  <a:pt x="0" y="9753596"/>
                </a:lnTo>
                <a:lnTo>
                  <a:pt x="13004292" y="9753596"/>
                </a:lnTo>
                <a:lnTo>
                  <a:pt x="13004292" y="0"/>
                </a:lnTo>
                <a:close/>
              </a:path>
            </a:pathLst>
          </a:custGeom>
          <a:solidFill>
            <a:srgbClr val="FFFFFF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30576" y="1852676"/>
            <a:ext cx="6985000" cy="68023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26689" y="654560"/>
            <a:ext cx="6551930" cy="179514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335"/>
              </a:spcBef>
            </a:pPr>
            <a:r>
              <a:rPr sz="6400" spc="-5" dirty="0">
                <a:solidFill>
                  <a:srgbClr val="FF0000"/>
                </a:solidFill>
              </a:rPr>
              <a:t>Story</a:t>
            </a:r>
            <a:r>
              <a:rPr sz="6400" spc="-15" dirty="0">
                <a:solidFill>
                  <a:srgbClr val="FF0000"/>
                </a:solidFill>
              </a:rPr>
              <a:t> </a:t>
            </a:r>
            <a:r>
              <a:rPr sz="6400" spc="-5" dirty="0">
                <a:solidFill>
                  <a:srgbClr val="FF0000"/>
                </a:solidFill>
              </a:rPr>
              <a:t>Time!</a:t>
            </a:r>
            <a:endParaRPr sz="6400"/>
          </a:p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3600" b="0" dirty="0">
                <a:solidFill>
                  <a:srgbClr val="000000"/>
                </a:solidFill>
                <a:latin typeface="Century Gothic"/>
                <a:cs typeface="Century Gothic"/>
              </a:rPr>
              <a:t>Where </a:t>
            </a:r>
            <a:r>
              <a:rPr sz="36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are we </a:t>
            </a:r>
            <a:r>
              <a:rPr sz="3600" b="0" dirty="0">
                <a:solidFill>
                  <a:srgbClr val="000000"/>
                </a:solidFill>
                <a:latin typeface="Century Gothic"/>
                <a:cs typeface="Century Gothic"/>
              </a:rPr>
              <a:t>going today</a:t>
            </a:r>
            <a:r>
              <a:rPr sz="3600" b="0" spc="-6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3600" b="0" dirty="0">
                <a:solidFill>
                  <a:srgbClr val="000000"/>
                </a:solidFill>
                <a:latin typeface="Century Gothic"/>
                <a:cs typeface="Century Gothic"/>
              </a:rPr>
              <a:t>?!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363976" cy="9753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56026" y="0"/>
            <a:ext cx="3370199" cy="9753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8540" y="0"/>
            <a:ext cx="3095752" cy="97535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6926" y="0"/>
            <a:ext cx="3370833" cy="9745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292" y="0"/>
                </a:moveTo>
                <a:lnTo>
                  <a:pt x="0" y="0"/>
                </a:lnTo>
                <a:lnTo>
                  <a:pt x="0" y="9753596"/>
                </a:lnTo>
                <a:lnTo>
                  <a:pt x="13004292" y="9753596"/>
                </a:lnTo>
                <a:lnTo>
                  <a:pt x="13004292" y="0"/>
                </a:lnTo>
                <a:close/>
              </a:path>
            </a:pathLst>
          </a:custGeom>
          <a:solidFill>
            <a:srgbClr val="FFFFFF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7500" y="927100"/>
            <a:ext cx="7277100" cy="7886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78021" y="2716580"/>
            <a:ext cx="6081141" cy="65905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47699" y="811733"/>
            <a:ext cx="1089660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400" spc="-5" dirty="0">
                <a:solidFill>
                  <a:srgbClr val="FF0000"/>
                </a:solidFill>
              </a:rPr>
              <a:t>We are going</a:t>
            </a:r>
            <a:r>
              <a:rPr sz="6400" spc="-40" dirty="0">
                <a:solidFill>
                  <a:srgbClr val="FF0000"/>
                </a:solidFill>
              </a:rPr>
              <a:t> </a:t>
            </a:r>
            <a:r>
              <a:rPr sz="6400" spc="-10" dirty="0">
                <a:solidFill>
                  <a:srgbClr val="FF0000"/>
                </a:solidFill>
              </a:rPr>
              <a:t>underground!</a:t>
            </a:r>
            <a:endParaRPr sz="6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017001"/>
            <a:ext cx="13004292" cy="114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700" y="1955800"/>
            <a:ext cx="12114149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2800" y="1816100"/>
            <a:ext cx="228600" cy="7391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1324" y="0"/>
            <a:ext cx="201612" cy="97528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2095500"/>
            <a:ext cx="11480800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900" y="8915400"/>
            <a:ext cx="11480800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012" y="2070823"/>
            <a:ext cx="228600" cy="69961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15748" y="2311400"/>
            <a:ext cx="225425" cy="664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254000"/>
            <a:ext cx="11010900" cy="2349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004292" cy="97535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55625"/>
            <a:ext cx="13004800" cy="1368425"/>
          </a:xfrm>
          <a:custGeom>
            <a:avLst/>
            <a:gdLst/>
            <a:ahLst/>
            <a:cxnLst/>
            <a:rect l="l" t="t" r="r" b="b"/>
            <a:pathLst>
              <a:path w="13004800" h="1368425">
                <a:moveTo>
                  <a:pt x="0" y="1368425"/>
                </a:moveTo>
                <a:lnTo>
                  <a:pt x="13004800" y="1368425"/>
                </a:lnTo>
                <a:lnTo>
                  <a:pt x="13004800" y="0"/>
                </a:lnTo>
                <a:lnTo>
                  <a:pt x="0" y="0"/>
                </a:lnTo>
                <a:lnTo>
                  <a:pt x="0" y="1368425"/>
                </a:lnTo>
                <a:close/>
              </a:path>
            </a:pathLst>
          </a:custGeom>
          <a:solidFill>
            <a:srgbClr val="FDF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/>
              <a:t>Where </a:t>
            </a:r>
            <a:r>
              <a:rPr spc="-5" dirty="0"/>
              <a:t>are </a:t>
            </a:r>
            <a:r>
              <a:rPr dirty="0"/>
              <a:t>we </a:t>
            </a:r>
            <a:r>
              <a:rPr spc="-5" dirty="0"/>
              <a:t>going</a:t>
            </a:r>
            <a:r>
              <a:rPr spc="-95" dirty="0"/>
              <a:t> </a:t>
            </a:r>
            <a:r>
              <a:rPr dirty="0"/>
              <a:t>today?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149</Words>
  <Application>Microsoft Office PowerPoint</Application>
  <PresentationFormat>Custom</PresentationFormat>
  <Paragraphs>28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Century Gothic</vt:lpstr>
      <vt:lpstr>Office Theme</vt:lpstr>
      <vt:lpstr>Adventures!</vt:lpstr>
      <vt:lpstr>What did I learn last class?</vt:lpstr>
      <vt:lpstr>Adventures</vt:lpstr>
      <vt:lpstr>What will I review today?</vt:lpstr>
      <vt:lpstr>PowerPoint Presentation</vt:lpstr>
      <vt:lpstr>Story Time! Where are we going today ?!</vt:lpstr>
      <vt:lpstr>We are going underground!</vt:lpstr>
      <vt:lpstr>PowerPoint Presentation</vt:lpstr>
      <vt:lpstr>Where are we going today?</vt:lpstr>
      <vt:lpstr>Review: Double Consonant</vt:lpstr>
      <vt:lpstr>Review</vt:lpstr>
      <vt:lpstr>Final Thoughts</vt:lpstr>
      <vt:lpstr>Before the 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Lakshmi Priya</cp:lastModifiedBy>
  <cp:revision>1</cp:revision>
  <dcterms:created xsi:type="dcterms:W3CDTF">2018-06-11T18:17:59Z</dcterms:created>
  <dcterms:modified xsi:type="dcterms:W3CDTF">2018-06-11T19:29:27Z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2018-06-11T00:00:00Z</vt:filetime>
  </property>
</Properties>
</file>