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1" r:id="rId3"/>
    <p:sldMasterId id="2147483652" r:id="rId4"/>
    <p:sldMasterId id="2147483654" r:id="rId5"/>
    <p:sldMasterId id="2147483659" r:id="rId6"/>
    <p:sldMasterId id="2147483662" r:id="rId7"/>
    <p:sldMasterId id="2147483663" r:id="rId8"/>
    <p:sldMasterId id="2147483664" r:id="rId9"/>
    <p:sldMasterId id="2147483665" r:id="rId10"/>
    <p:sldMasterId id="2147483666" r:id="rId11"/>
    <p:sldMasterId id="2147483667" r:id="rId12"/>
    <p:sldMasterId id="2147483668" r:id="rId13"/>
    <p:sldMasterId id="2147483669" r:id="rId14"/>
    <p:sldMasterId id="2147483670" r:id="rId15"/>
    <p:sldMasterId id="2147483672" r:id="rId16"/>
    <p:sldMasterId id="2147483673" r:id="rId17"/>
    <p:sldMasterId id="2147483674" r:id="rId18"/>
    <p:sldMasterId id="2147483675" r:id="rId19"/>
    <p:sldMasterId id="2147483677" r:id="rId20"/>
    <p:sldMasterId id="2147483678" r:id="rId21"/>
    <p:sldMasterId id="2147483679" r:id="rId22"/>
    <p:sldMasterId id="2147483680" r:id="rId23"/>
    <p:sldMasterId id="2147483681" r:id="rId24"/>
    <p:sldMasterId id="2147483682" r:id="rId25"/>
    <p:sldMasterId id="2147483683" r:id="rId26"/>
    <p:sldMasterId id="2147483684" r:id="rId27"/>
    <p:sldMasterId id="2147483685" r:id="rId28"/>
    <p:sldMasterId id="2147483686" r:id="rId29"/>
    <p:sldMasterId id="2147483687" r:id="rId30"/>
    <p:sldMasterId id="2147483688" r:id="rId31"/>
  </p:sldMasterIdLst>
  <p:notesMasterIdLst>
    <p:notesMasterId r:id="rId90"/>
  </p:notesMasterIdLst>
  <p:sldIdLst>
    <p:sldId id="256" r:id="rId32"/>
    <p:sldId id="263" r:id="rId33"/>
    <p:sldId id="295" r:id="rId34"/>
    <p:sldId id="258" r:id="rId35"/>
    <p:sldId id="304" r:id="rId36"/>
    <p:sldId id="345" r:id="rId37"/>
    <p:sldId id="346" r:id="rId38"/>
    <p:sldId id="347" r:id="rId39"/>
    <p:sldId id="265" r:id="rId40"/>
    <p:sldId id="392" r:id="rId41"/>
    <p:sldId id="420" r:id="rId42"/>
    <p:sldId id="421" r:id="rId43"/>
    <p:sldId id="445" r:id="rId44"/>
    <p:sldId id="459" r:id="rId45"/>
    <p:sldId id="460" r:id="rId46"/>
    <p:sldId id="461" r:id="rId47"/>
    <p:sldId id="462" r:id="rId48"/>
    <p:sldId id="463" r:id="rId49"/>
    <p:sldId id="464" r:id="rId50"/>
    <p:sldId id="465" r:id="rId51"/>
    <p:sldId id="466" r:id="rId52"/>
    <p:sldId id="467" r:id="rId53"/>
    <p:sldId id="468" r:id="rId54"/>
    <p:sldId id="469" r:id="rId55"/>
    <p:sldId id="470" r:id="rId56"/>
    <p:sldId id="471" r:id="rId57"/>
    <p:sldId id="447" r:id="rId58"/>
    <p:sldId id="448" r:id="rId59"/>
    <p:sldId id="449" r:id="rId60"/>
    <p:sldId id="450" r:id="rId61"/>
    <p:sldId id="451" r:id="rId62"/>
    <p:sldId id="472" r:id="rId63"/>
    <p:sldId id="452" r:id="rId64"/>
    <p:sldId id="453" r:id="rId65"/>
    <p:sldId id="454" r:id="rId66"/>
    <p:sldId id="455" r:id="rId67"/>
    <p:sldId id="456" r:id="rId68"/>
    <p:sldId id="457" r:id="rId69"/>
    <p:sldId id="302" r:id="rId70"/>
    <p:sldId id="293" r:id="rId71"/>
    <p:sldId id="289" r:id="rId72"/>
    <p:sldId id="335" r:id="rId73"/>
    <p:sldId id="383" r:id="rId74"/>
    <p:sldId id="338" r:id="rId75"/>
    <p:sldId id="341" r:id="rId76"/>
    <p:sldId id="336" r:id="rId77"/>
    <p:sldId id="343" r:id="rId78"/>
    <p:sldId id="344" r:id="rId79"/>
    <p:sldId id="473" r:id="rId80"/>
    <p:sldId id="474" r:id="rId81"/>
    <p:sldId id="348" r:id="rId82"/>
    <p:sldId id="349" r:id="rId83"/>
    <p:sldId id="414" r:id="rId84"/>
    <p:sldId id="292" r:id="rId85"/>
    <p:sldId id="288" r:id="rId86"/>
    <p:sldId id="279" r:id="rId87"/>
    <p:sldId id="419" r:id="rId88"/>
    <p:sldId id="415" r:id="rId89"/>
  </p:sldIdLst>
  <p:sldSz cx="13004800" cy="9753600"/>
  <p:notesSz cx="6858000" cy="9144000"/>
  <p:defaultTextStyle>
    <a:defPPr>
      <a:defRPr lang="en-US"/>
    </a:defPPr>
    <a:lvl1pPr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1pPr>
    <a:lvl2pPr marL="4572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2pPr>
    <a:lvl3pPr marL="9144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3pPr>
    <a:lvl4pPr marL="13716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4pPr>
    <a:lvl5pPr marL="18288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5pPr>
    <a:lvl6pPr marL="22860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6pPr>
    <a:lvl7pPr marL="27432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7pPr>
    <a:lvl8pPr marL="32004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8pPr>
    <a:lvl9pPr marL="36576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9pPr>
  </p:defaultTextStyle>
  <p:extLst>
    <p:ext uri="{EFAFB233-063F-42B5-8137-9DF3F51BA10A}">
      <p15:sldGuideLst xmlns:p15="http://schemas.microsoft.com/office/powerpoint/2012/main">
        <p15:guide id="1" orient="horz" pos="3027">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DC32"/>
    <a:srgbClr val="FFF467"/>
    <a:srgbClr val="CF4C82"/>
    <a:srgbClr val="D02175"/>
    <a:srgbClr val="FEFFF8"/>
    <a:srgbClr val="DA5258"/>
    <a:srgbClr val="606099"/>
    <a:srgbClr val="F5B948"/>
    <a:srgbClr val="FF41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0" d="100"/>
          <a:sy n="50" d="100"/>
        </p:scale>
        <p:origin x="72" y="84"/>
      </p:cViewPr>
      <p:guideLst>
        <p:guide orient="horz" pos="3027"/>
        <p:guide pos="4096"/>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1.xml"/><Relationship Id="rId47" Type="http://schemas.openxmlformats.org/officeDocument/2006/relationships/slide" Target="slides/slide16.xml"/><Relationship Id="rId63" Type="http://schemas.openxmlformats.org/officeDocument/2006/relationships/slide" Target="slides/slide32.xml"/><Relationship Id="rId68" Type="http://schemas.openxmlformats.org/officeDocument/2006/relationships/slide" Target="slides/slide37.xml"/><Relationship Id="rId84" Type="http://schemas.openxmlformats.org/officeDocument/2006/relationships/slide" Target="slides/slide53.xml"/><Relationship Id="rId89" Type="http://schemas.openxmlformats.org/officeDocument/2006/relationships/slide" Target="slides/slide58.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xml"/><Relationship Id="rId37" Type="http://schemas.openxmlformats.org/officeDocument/2006/relationships/slide" Target="slides/slide6.xml"/><Relationship Id="rId53" Type="http://schemas.openxmlformats.org/officeDocument/2006/relationships/slide" Target="slides/slide22.xml"/><Relationship Id="rId58" Type="http://schemas.openxmlformats.org/officeDocument/2006/relationships/slide" Target="slides/slide27.xml"/><Relationship Id="rId74" Type="http://schemas.openxmlformats.org/officeDocument/2006/relationships/slide" Target="slides/slide43.xml"/><Relationship Id="rId79" Type="http://schemas.openxmlformats.org/officeDocument/2006/relationships/slide" Target="slides/slide48.xml"/><Relationship Id="rId5" Type="http://schemas.openxmlformats.org/officeDocument/2006/relationships/slideMaster" Target="slideMasters/slideMaster5.xml"/><Relationship Id="rId90" Type="http://schemas.openxmlformats.org/officeDocument/2006/relationships/notesMaster" Target="notesMasters/notesMaster1.xml"/><Relationship Id="rId95" Type="http://schemas.microsoft.com/office/2015/10/relationships/revisionInfo" Target="revisionInfo.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2.xml"/><Relationship Id="rId48" Type="http://schemas.openxmlformats.org/officeDocument/2006/relationships/slide" Target="slides/slide17.xml"/><Relationship Id="rId64" Type="http://schemas.openxmlformats.org/officeDocument/2006/relationships/slide" Target="slides/slide33.xml"/><Relationship Id="rId69" Type="http://schemas.openxmlformats.org/officeDocument/2006/relationships/slide" Target="slides/slide38.xml"/><Relationship Id="rId8" Type="http://schemas.openxmlformats.org/officeDocument/2006/relationships/slideMaster" Target="slideMasters/slideMaster8.xml"/><Relationship Id="rId51" Type="http://schemas.openxmlformats.org/officeDocument/2006/relationships/slide" Target="slides/slide20.xml"/><Relationship Id="rId72" Type="http://schemas.openxmlformats.org/officeDocument/2006/relationships/slide" Target="slides/slide41.xml"/><Relationship Id="rId80" Type="http://schemas.openxmlformats.org/officeDocument/2006/relationships/slide" Target="slides/slide49.xml"/><Relationship Id="rId85" Type="http://schemas.openxmlformats.org/officeDocument/2006/relationships/slide" Target="slides/slide54.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2.xml"/><Relationship Id="rId38" Type="http://schemas.openxmlformats.org/officeDocument/2006/relationships/slide" Target="slides/slide7.xml"/><Relationship Id="rId46" Type="http://schemas.openxmlformats.org/officeDocument/2006/relationships/slide" Target="slides/slide15.xml"/><Relationship Id="rId59" Type="http://schemas.openxmlformats.org/officeDocument/2006/relationships/slide" Target="slides/slide28.xml"/><Relationship Id="rId67" Type="http://schemas.openxmlformats.org/officeDocument/2006/relationships/slide" Target="slides/slide36.xml"/><Relationship Id="rId20" Type="http://schemas.openxmlformats.org/officeDocument/2006/relationships/slideMaster" Target="slideMasters/slideMaster20.xml"/><Relationship Id="rId41" Type="http://schemas.openxmlformats.org/officeDocument/2006/relationships/slide" Target="slides/slide10.xml"/><Relationship Id="rId54" Type="http://schemas.openxmlformats.org/officeDocument/2006/relationships/slide" Target="slides/slide23.xml"/><Relationship Id="rId62" Type="http://schemas.openxmlformats.org/officeDocument/2006/relationships/slide" Target="slides/slide31.xml"/><Relationship Id="rId70" Type="http://schemas.openxmlformats.org/officeDocument/2006/relationships/slide" Target="slides/slide39.xml"/><Relationship Id="rId75" Type="http://schemas.openxmlformats.org/officeDocument/2006/relationships/slide" Target="slides/slide44.xml"/><Relationship Id="rId83" Type="http://schemas.openxmlformats.org/officeDocument/2006/relationships/slide" Target="slides/slide52.xml"/><Relationship Id="rId88" Type="http://schemas.openxmlformats.org/officeDocument/2006/relationships/slide" Target="slides/slide5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5.xml"/><Relationship Id="rId49" Type="http://schemas.openxmlformats.org/officeDocument/2006/relationships/slide" Target="slides/slide18.xml"/><Relationship Id="rId57" Type="http://schemas.openxmlformats.org/officeDocument/2006/relationships/slide" Target="slides/slide2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3.xml"/><Relationship Id="rId52" Type="http://schemas.openxmlformats.org/officeDocument/2006/relationships/slide" Target="slides/slide21.xml"/><Relationship Id="rId60" Type="http://schemas.openxmlformats.org/officeDocument/2006/relationships/slide" Target="slides/slide29.xml"/><Relationship Id="rId65" Type="http://schemas.openxmlformats.org/officeDocument/2006/relationships/slide" Target="slides/slide34.xml"/><Relationship Id="rId73" Type="http://schemas.openxmlformats.org/officeDocument/2006/relationships/slide" Target="slides/slide42.xml"/><Relationship Id="rId78" Type="http://schemas.openxmlformats.org/officeDocument/2006/relationships/slide" Target="slides/slide47.xml"/><Relationship Id="rId81" Type="http://schemas.openxmlformats.org/officeDocument/2006/relationships/slide" Target="slides/slide50.xml"/><Relationship Id="rId86" Type="http://schemas.openxmlformats.org/officeDocument/2006/relationships/slide" Target="slides/slide55.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8.xml"/><Relationship Id="rId34" Type="http://schemas.openxmlformats.org/officeDocument/2006/relationships/slide" Target="slides/slide3.xml"/><Relationship Id="rId50" Type="http://schemas.openxmlformats.org/officeDocument/2006/relationships/slide" Target="slides/slide19.xml"/><Relationship Id="rId55" Type="http://schemas.openxmlformats.org/officeDocument/2006/relationships/slide" Target="slides/slide24.xml"/><Relationship Id="rId76" Type="http://schemas.openxmlformats.org/officeDocument/2006/relationships/slide" Target="slides/slide45.xml"/><Relationship Id="rId7" Type="http://schemas.openxmlformats.org/officeDocument/2006/relationships/slideMaster" Target="slideMasters/slideMaster7.xml"/><Relationship Id="rId71" Type="http://schemas.openxmlformats.org/officeDocument/2006/relationships/slide" Target="slides/slide40.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9.xml"/><Relationship Id="rId45" Type="http://schemas.openxmlformats.org/officeDocument/2006/relationships/slide" Target="slides/slide14.xml"/><Relationship Id="rId66" Type="http://schemas.openxmlformats.org/officeDocument/2006/relationships/slide" Target="slides/slide35.xml"/><Relationship Id="rId87" Type="http://schemas.openxmlformats.org/officeDocument/2006/relationships/slide" Target="slides/slide56.xml"/><Relationship Id="rId61" Type="http://schemas.openxmlformats.org/officeDocument/2006/relationships/slide" Target="slides/slide30.xml"/><Relationship Id="rId82" Type="http://schemas.openxmlformats.org/officeDocument/2006/relationships/slide" Target="slides/slide5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4.xml"/><Relationship Id="rId56" Type="http://schemas.openxmlformats.org/officeDocument/2006/relationships/slide" Target="slides/slide25.xml"/><Relationship Id="rId77"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 uri="{FAA26D3D-D897-4be2-8F04-BA451C77F1D7}">
              <ma14:placeholderFlag xmlns:ma14="http://schemas.microsoft.com/office/mac/drawingml/2011/main" xmlns="" val="1"/>
            </a:ext>
          </a:extLst>
        </p:spPr>
      </p:sp>
      <p:sp>
        <p:nvSpPr>
          <p:cNvPr id="44034"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Tree>
    <p:extLst>
      <p:ext uri="{BB962C8B-B14F-4D97-AF65-F5344CB8AC3E}">
        <p14:creationId xmlns:p14="http://schemas.microsoft.com/office/powerpoint/2010/main" val="4018560264"/>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eorgia" charset="0"/>
        <a:ea typeface="ＭＳ Ｐゴシック" charset="0"/>
        <a:cs typeface="ＭＳ Ｐゴシック" charset="0"/>
      </a:defRPr>
    </a:lvl1pPr>
    <a:lvl2pPr marL="457200" algn="l" rtl="0" eaLnBrk="0" fontAlgn="base" hangingPunct="0">
      <a:spcBef>
        <a:spcPct val="0"/>
      </a:spcBef>
      <a:spcAft>
        <a:spcPct val="0"/>
      </a:spcAft>
      <a:defRPr sz="1200" kern="1200">
        <a:solidFill>
          <a:schemeClr val="tx1"/>
        </a:solidFill>
        <a:latin typeface="Georgia" charset="0"/>
        <a:ea typeface="ＭＳ Ｐゴシック" charset="0"/>
        <a:cs typeface="+mn-cs"/>
      </a:defRPr>
    </a:lvl2pPr>
    <a:lvl3pPr marL="914400" algn="l" rtl="0" eaLnBrk="0" fontAlgn="base" hangingPunct="0">
      <a:spcBef>
        <a:spcPct val="0"/>
      </a:spcBef>
      <a:spcAft>
        <a:spcPct val="0"/>
      </a:spcAft>
      <a:defRPr sz="1200" kern="1200">
        <a:solidFill>
          <a:schemeClr val="tx1"/>
        </a:solidFill>
        <a:latin typeface="Georgia" charset="0"/>
        <a:ea typeface="ＭＳ Ｐゴシック" charset="0"/>
        <a:cs typeface="+mn-cs"/>
      </a:defRPr>
    </a:lvl3pPr>
    <a:lvl4pPr marL="1371600" algn="l" rtl="0" eaLnBrk="0" fontAlgn="base" hangingPunct="0">
      <a:spcBef>
        <a:spcPct val="0"/>
      </a:spcBef>
      <a:spcAft>
        <a:spcPct val="0"/>
      </a:spcAft>
      <a:defRPr sz="1200" kern="1200">
        <a:solidFill>
          <a:schemeClr val="tx1"/>
        </a:solidFill>
        <a:latin typeface="Georgia" charset="0"/>
        <a:ea typeface="ＭＳ Ｐゴシック" charset="0"/>
        <a:cs typeface="+mn-cs"/>
      </a:defRPr>
    </a:lvl4pPr>
    <a:lvl5pPr marL="1828800" algn="l" rtl="0" eaLnBrk="0" fontAlgn="base" hangingPunct="0">
      <a:spcBef>
        <a:spcPct val="0"/>
      </a:spcBef>
      <a:spcAft>
        <a:spcPct val="0"/>
      </a:spcAft>
      <a:defRPr sz="1200" kern="1200">
        <a:solidFill>
          <a:schemeClr val="tx1"/>
        </a:solidFill>
        <a:latin typeface="Georgia"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www.eslgamesworld.com/Revision/Level1/play.html"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
          <p:cNvSpPr>
            <a:spLocks noGrp="1" noRot="1" noChangeAspect="1" noChangeArrowheads="1" noTextEdit="1"/>
          </p:cNvSpPr>
          <p:nvPr>
            <p:ph type="sldImg"/>
          </p:nvPr>
        </p:nvSpPr>
        <p:spPr>
          <a:solidFill>
            <a:srgbClr val="FFFFFF"/>
          </a:solidFill>
          <a:ln/>
        </p:spPr>
      </p:sp>
      <p:sp>
        <p:nvSpPr>
          <p:cNvPr id="89091"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1400" dirty="0">
                <a:latin typeface="Lucida Grande" charset="0"/>
                <a:cs typeface="Lucida Grande" charset="0"/>
                <a:sym typeface="Lucida Grande" charset="0"/>
              </a:rPr>
              <a:t>You can ask the students where they think they are going today.</a:t>
            </a:r>
          </a:p>
          <a:p>
            <a:r>
              <a:rPr lang="en-US" sz="1400" dirty="0">
                <a:latin typeface="Lucida Grande" charset="0"/>
                <a:cs typeface="Lucida Grande" charset="0"/>
                <a:sym typeface="Lucida Grande" charset="0"/>
              </a:rPr>
              <a:t>Play the movie clip called </a:t>
            </a:r>
            <a:r>
              <a:rPr lang="ja-JP" altLang="en-US" sz="1400" dirty="0">
                <a:latin typeface="Arial"/>
                <a:cs typeface="Lucida Grande" charset="0"/>
                <a:sym typeface="Lucida Grande" charset="0"/>
              </a:rPr>
              <a:t>“</a:t>
            </a:r>
            <a:r>
              <a:rPr lang="en-US" sz="1400" dirty="0">
                <a:latin typeface="Lucida Grande" charset="0"/>
                <a:cs typeface="Lucida Grande" charset="0"/>
                <a:sym typeface="Lucida Grande" charset="0"/>
              </a:rPr>
              <a:t>Where are we going today?</a:t>
            </a:r>
            <a:r>
              <a:rPr lang="ja-JP" altLang="en-US" sz="1400" dirty="0">
                <a:latin typeface="Arial"/>
                <a:cs typeface="Lucida Grande" charset="0"/>
                <a:sym typeface="Lucida Grande" charset="0"/>
              </a:rPr>
              <a:t>”</a:t>
            </a:r>
            <a:endParaRPr lang="en-US" sz="1400" dirty="0">
              <a:latin typeface="Lucida Grande" charset="0"/>
              <a:cs typeface="Lucida Grande" charset="0"/>
              <a:sym typeface="Lucida Grande" charset="0"/>
            </a:endParaRPr>
          </a:p>
          <a:p>
            <a:r>
              <a:rPr lang="en-US" sz="1400" dirty="0">
                <a:latin typeface="Lucida Grande" charset="0"/>
                <a:cs typeface="Lucida Grande" charset="0"/>
                <a:sym typeface="Lucida Grande" charset="0"/>
              </a:rPr>
              <a:t>See if the students know which animals are in the pictures.</a:t>
            </a:r>
          </a:p>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r>
              <a:rPr lang="en-US" sz="1400" dirty="0">
                <a:latin typeface="Lucida Grande" charset="0"/>
                <a:cs typeface="Lucida Grande" charset="0"/>
                <a:sym typeface="Lucida Grande" charset="0"/>
              </a:rPr>
              <a:t>llama on a surfboard!</a:t>
            </a:r>
          </a:p>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
          <p:cNvSpPr>
            <a:spLocks noGrp="1" noRot="1" noChangeAspect="1" noChangeArrowheads="1" noTextEdit="1"/>
          </p:cNvSpPr>
          <p:nvPr>
            <p:ph type="sldImg"/>
          </p:nvPr>
        </p:nvSpPr>
        <p:spPr>
          <a:solidFill>
            <a:srgbClr val="FFFFFF"/>
          </a:solidFill>
          <a:ln/>
        </p:spPr>
      </p:sp>
      <p:sp>
        <p:nvSpPr>
          <p:cNvPr id="901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r>
              <a:rPr lang="en-US" sz="1800" dirty="0">
                <a:latin typeface="Lucida Grande" charset="0"/>
                <a:cs typeface="Lucida Grande" charset="0"/>
                <a:sym typeface="Lucida Grande" charset="0"/>
              </a:rPr>
              <a:t>What</a:t>
            </a:r>
            <a:r>
              <a:rPr lang="ja-JP" altLang="en-US" sz="1800" dirty="0">
                <a:latin typeface="Arial"/>
                <a:cs typeface="Lucida Grande" charset="0"/>
                <a:sym typeface="Lucida Grande" charset="0"/>
              </a:rPr>
              <a:t>’</a:t>
            </a:r>
            <a:r>
              <a:rPr lang="en-US" sz="1800" dirty="0">
                <a:latin typeface="Lucida Grande" charset="0"/>
                <a:cs typeface="Lucida Grande" charset="0"/>
                <a:sym typeface="Lucida Grande" charset="0"/>
              </a:rPr>
              <a:t>s going on?</a:t>
            </a:r>
            <a:r>
              <a:rPr lang="ja-JP" altLang="en-US" sz="1800" dirty="0">
                <a:latin typeface="Arial"/>
                <a:cs typeface="Lucida Grande" charset="0"/>
                <a:sym typeface="Lucida Grande" charset="0"/>
              </a:rPr>
              <a:t>”</a:t>
            </a:r>
            <a:r>
              <a:rPr lang="en-US" sz="1800" dirty="0">
                <a:latin typeface="Lucida Grande" charset="0"/>
                <a:cs typeface="Lucida Grande" charset="0"/>
                <a:sym typeface="Lucida Grande" charset="0"/>
              </a:rPr>
              <a:t>  &lt;- each lesson in this unit will have a section called </a:t>
            </a:r>
            <a:r>
              <a:rPr lang="en-US" sz="1800" dirty="0" err="1">
                <a:latin typeface="Lucida Grande" charset="0"/>
                <a:cs typeface="Lucida Grande" charset="0"/>
                <a:sym typeface="Lucida Grande" charset="0"/>
              </a:rPr>
              <a:t>Whats</a:t>
            </a:r>
            <a:r>
              <a:rPr lang="en-US" sz="1800" dirty="0">
                <a:latin typeface="Lucida Grande" charset="0"/>
                <a:cs typeface="Lucida Grande" charset="0"/>
                <a:sym typeface="Lucida Grande" charset="0"/>
              </a:rPr>
              <a:t> going on in the beginning to stimulate conversation and break the ice before class begins!  Make your pen </a:t>
            </a:r>
            <a:r>
              <a:rPr lang="en-US" sz="1800" dirty="0" err="1">
                <a:latin typeface="Lucida Grande" charset="0"/>
                <a:cs typeface="Lucida Grande" charset="0"/>
                <a:sym typeface="Lucida Grande" charset="0"/>
              </a:rPr>
              <a:t>colour</a:t>
            </a:r>
            <a:r>
              <a:rPr lang="en-US" sz="1800" dirty="0">
                <a:latin typeface="Lucida Grande" charset="0"/>
                <a:cs typeface="Lucida Grande" charset="0"/>
                <a:sym typeface="Lucida Grande" charset="0"/>
              </a:rPr>
              <a:t> white and draw all of the key words on the board that the students come up with when they are describing or talking about the picture.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Grp="1" noRot="1" noChangeAspect="1" noChangeArrowheads="1" noTextEdit="1"/>
          </p:cNvSpPr>
          <p:nvPr>
            <p:ph type="sldImg"/>
          </p:nvPr>
        </p:nvSpPr>
        <p:spPr>
          <a:solidFill>
            <a:srgbClr val="FFFFFF"/>
          </a:solidFill>
          <a:ln/>
        </p:spPr>
      </p:sp>
      <p:sp>
        <p:nvSpPr>
          <p:cNvPr id="92163"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1200" dirty="0">
                <a:latin typeface="Lucida Grande" charset="0"/>
                <a:cs typeface="Lucida Grande" charset="0"/>
                <a:sym typeface="Lucida Grande" charset="0"/>
              </a:rPr>
              <a:t>Have the students read out what they have just completed and have them recap the content as well. Congratulate them!</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r>
              <a:rPr lang="en-US" dirty="0">
                <a:latin typeface="Lucida Grande" charset="0"/>
                <a:cs typeface="Lucida Grande" charset="0"/>
                <a:sym typeface="Lucida Grande" charset="0"/>
              </a:rPr>
              <a:t>Have the students read out what they have just completed and have them recap the content as well. Congratulate them!</a:t>
            </a:r>
          </a:p>
          <a:p>
            <a:pPr>
              <a:defRPr/>
            </a:pP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
          <p:cNvSpPr>
            <a:spLocks noGrp="1" noRot="1" noChangeAspect="1" noChangeArrowheads="1" noTextEdit="1"/>
          </p:cNvSpPr>
          <p:nvPr>
            <p:ph type="sldImg"/>
          </p:nvPr>
        </p:nvSpPr>
        <p:spPr>
          <a:solidFill>
            <a:srgbClr val="FFFFFF"/>
          </a:solidFill>
          <a:ln/>
        </p:spPr>
      </p:sp>
      <p:sp>
        <p:nvSpPr>
          <p:cNvPr id="91139"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171450" indent="-171450">
              <a:buClr>
                <a:srgbClr val="000000"/>
              </a:buClr>
              <a:buFont typeface="Arial" charset="0"/>
              <a:buChar char="•"/>
              <a:defRPr/>
            </a:pP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Grp="1" noRot="1" noChangeAspect="1" noChangeArrowheads="1" noTextEdit="1"/>
          </p:cNvSpPr>
          <p:nvPr>
            <p:ph type="sldImg"/>
          </p:nvPr>
        </p:nvSpPr>
        <p:spPr>
          <a:solidFill>
            <a:srgbClr val="FFFFFF"/>
          </a:solidFill>
          <a:ln/>
        </p:spPr>
      </p:sp>
      <p:sp>
        <p:nvSpPr>
          <p:cNvPr id="106499"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2200" dirty="0">
                <a:latin typeface="Lucida Grande" charset="0"/>
                <a:cs typeface="Lucida Grande" charset="0"/>
                <a:sym typeface="Lucida Grande" charset="0"/>
              </a:rPr>
              <a:t>Play the </a:t>
            </a:r>
            <a:r>
              <a:rPr lang="ja-JP" altLang="en-US" sz="2200" dirty="0">
                <a:latin typeface="Arial"/>
                <a:cs typeface="Lucida Grande" charset="0"/>
                <a:sym typeface="Lucida Grande" charset="0"/>
              </a:rPr>
              <a:t>‘</a:t>
            </a:r>
            <a:r>
              <a:rPr lang="en-US" sz="2200" dirty="0">
                <a:latin typeface="Lucida Grande" charset="0"/>
                <a:cs typeface="Lucida Grande" charset="0"/>
                <a:sym typeface="Lucida Grande" charset="0"/>
              </a:rPr>
              <a:t>Where are we going today?</a:t>
            </a:r>
            <a:r>
              <a:rPr lang="ja-JP" altLang="en-US" sz="2200" dirty="0">
                <a:latin typeface="Arial"/>
                <a:cs typeface="Lucida Grande" charset="0"/>
                <a:sym typeface="Lucida Grande" charset="0"/>
              </a:rPr>
              <a:t>”</a:t>
            </a:r>
            <a:r>
              <a:rPr lang="en-US" sz="2200" dirty="0">
                <a:latin typeface="Lucida Grande" charset="0"/>
                <a:cs typeface="Lucida Grande" charset="0"/>
                <a:sym typeface="Lucida Grande" charset="0"/>
              </a:rPr>
              <a:t> video and have the students guess where they are going today.</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2200" dirty="0">
                <a:latin typeface="Lucida Grande" charset="0"/>
                <a:cs typeface="Lucida Grande" charset="0"/>
                <a:sym typeface="Lucida Grande" charset="0"/>
              </a:rPr>
              <a:t>Point out key words from the safari, like the types of animals that are in the picture.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Grp="1" noRot="1" noChangeAspect="1" noChangeArrowheads="1" noTextEdit="1"/>
          </p:cNvSpPr>
          <p:nvPr>
            <p:ph type="sldImg"/>
          </p:nvPr>
        </p:nvSpPr>
        <p:spPr>
          <a:solidFill>
            <a:srgbClr val="FFFFFF"/>
          </a:solidFill>
          <a:ln/>
        </p:spPr>
      </p:sp>
      <p:sp>
        <p:nvSpPr>
          <p:cNvPr id="106499"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2200" dirty="0">
                <a:latin typeface="Lucida Grande" charset="0"/>
                <a:cs typeface="Lucida Grande" charset="0"/>
                <a:sym typeface="Lucida Grande" charset="0"/>
              </a:rPr>
              <a:t>Talk about how far Africa is from China, talk about the different </a:t>
            </a:r>
            <a:r>
              <a:rPr lang="en-US" sz="2200" dirty="0" err="1">
                <a:latin typeface="Lucida Grande" charset="0"/>
                <a:cs typeface="Lucida Grande" charset="0"/>
                <a:sym typeface="Lucida Grande" charset="0"/>
              </a:rPr>
              <a:t>colours</a:t>
            </a:r>
            <a:r>
              <a:rPr lang="en-US" sz="2200" dirty="0">
                <a:latin typeface="Lucida Grande" charset="0"/>
                <a:cs typeface="Lucida Grande" charset="0"/>
                <a:sym typeface="Lucida Grande" charset="0"/>
              </a:rPr>
              <a:t> of the flags.  You can even see how long of a plane ride it is from China to Africa!</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2200" dirty="0">
                <a:latin typeface="Lucida Grande" charset="0"/>
                <a:cs typeface="Lucida Grande" charset="0"/>
                <a:sym typeface="Lucida Grande" charset="0"/>
              </a:rPr>
              <a:t>Ask the students if they would like to go dogsledding or not. Have them circle yes or no.</a:t>
            </a:r>
          </a:p>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2200" dirty="0">
                <a:latin typeface="Lucida Grande" charset="0"/>
                <a:cs typeface="Lucida Grande" charset="0"/>
                <a:sym typeface="Lucida Grande" charset="0"/>
              </a:rPr>
              <a:t>Have the students tell you why they do or do not want to go dogsledding.  Some reasons might be that it is too cold or that they are afraid.</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r>
              <a:rPr lang="en-US" dirty="0">
                <a:latin typeface="Lucida Grande" charset="0"/>
                <a:cs typeface="Lucida Grande" charset="0"/>
                <a:sym typeface="Lucida Grande" charset="0"/>
              </a:rPr>
              <a:t>Have the students read out what they have just completed and have them recap the content as well. Congratulate them!</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2200" dirty="0">
                <a:latin typeface="Lucida Grande" charset="0"/>
                <a:cs typeface="Lucida Grande" charset="0"/>
                <a:sym typeface="Lucida Grande" charset="0"/>
              </a:rPr>
              <a:t>These are all of the letters we did from lessons 1-5!</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r>
              <a:rPr lang="en-US" sz="2200" dirty="0">
                <a:latin typeface="Lucida Grande" charset="0"/>
                <a:cs typeface="Lucida Grande" charset="0"/>
                <a:sym typeface="Lucida Grande" charset="0"/>
              </a:rPr>
              <a:t>Have the students fill in the blanks with their pens.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r>
              <a:rPr lang="en-US" dirty="0">
                <a:latin typeface="Lucida Grande" charset="0"/>
                <a:cs typeface="Lucida Grande" charset="0"/>
                <a:sym typeface="Lucida Grande" charset="0"/>
              </a:rPr>
              <a:t>Have the students read out what they have just completed and have them recap the content as well. Congratulate them!</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2200" dirty="0">
                <a:latin typeface="Lucida Grande" charset="0"/>
                <a:cs typeface="Lucida Grande" charset="0"/>
                <a:sym typeface="Lucida Grande" charset="0"/>
              </a:rPr>
              <a:t>Share your screen with the students and have them play this interactive game with you using </a:t>
            </a:r>
            <a:r>
              <a:rPr lang="en-US" sz="2200" dirty="0" err="1">
                <a:latin typeface="Lucida Grande" charset="0"/>
                <a:cs typeface="Lucida Grande" charset="0"/>
                <a:sym typeface="Lucida Grande" charset="0"/>
              </a:rPr>
              <a:t>pictoral</a:t>
            </a:r>
            <a:r>
              <a:rPr lang="en-US" sz="2200" dirty="0">
                <a:latin typeface="Lucida Grande" charset="0"/>
                <a:cs typeface="Lucida Grande" charset="0"/>
                <a:sym typeface="Lucida Grande" charset="0"/>
              </a:rPr>
              <a:t> induction in order to complete sentences in the present tense.  Be sure to try the game out yourself before the lesson!  To make this more fun, write in the students names above the images ! Please find the link below.</a:t>
            </a:r>
          </a:p>
          <a:p>
            <a:r>
              <a:rPr lang="en-US" sz="2200" u="sng" dirty="0">
                <a:latin typeface="Lucida Grande" charset="0"/>
                <a:cs typeface="Lucida Grande" charset="0"/>
                <a:sym typeface="Lucida Grande" charset="0"/>
                <a:hlinkClick r:id="rId3"/>
              </a:rPr>
              <a:t>http://www.eslgamesworld.com/Revision/Level1/play.html</a:t>
            </a:r>
            <a:endParaRPr lang="en-US" sz="2200" u="sng" dirty="0">
              <a:latin typeface="Lucida Grande" charset="0"/>
              <a:cs typeface="Lucida Grande" charset="0"/>
              <a:sym typeface="Lucida Grande"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Grp="1" noRot="1" noChangeAspect="1" noChangeArrowheads="1" noTextEdit="1"/>
          </p:cNvSpPr>
          <p:nvPr>
            <p:ph type="sldImg"/>
          </p:nvPr>
        </p:nvSpPr>
        <p:spPr>
          <a:solidFill>
            <a:srgbClr val="FFFFFF"/>
          </a:solidFill>
          <a:ln/>
        </p:spPr>
      </p:sp>
      <p:sp>
        <p:nvSpPr>
          <p:cNvPr id="92163"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1200" dirty="0">
                <a:latin typeface="Lucida Grande" charset="0"/>
                <a:cs typeface="Lucida Grande" charset="0"/>
                <a:sym typeface="Lucida Grande" charset="0"/>
              </a:rPr>
              <a:t>Have the students read out the learning goals for the day.</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2200" dirty="0">
                <a:latin typeface="Lucida Grande" charset="0"/>
                <a:cs typeface="Lucida Grande" charset="0"/>
                <a:sym typeface="Lucida Grande" charset="0"/>
              </a:rPr>
              <a:t>Take this moment to talk about any new words or content that arose in the game, write down any key words on the whiteboard to further students understanding.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1200" dirty="0">
                <a:latin typeface="Lucida Grande" charset="0"/>
                <a:cs typeface="Lucida Grande" charset="0"/>
                <a:sym typeface="Lucida Grande" charset="0"/>
              </a:rPr>
              <a:t>Have the students read out what they have just completed and have them recap the content as well. Congratulate them!</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r>
              <a:rPr lang="en-US" dirty="0">
                <a:solidFill>
                  <a:srgbClr val="000000"/>
                </a:solidFill>
                <a:latin typeface="System Font Regular" charset="0"/>
                <a:cs typeface="System Font Regular" charset="0"/>
                <a:sym typeface="System Font Regular" charset="0"/>
              </a:rPr>
              <a:t>Have the students read the goals if they can. </a:t>
            </a:r>
            <a:r>
              <a:rPr lang="en-US">
                <a:solidFill>
                  <a:srgbClr val="000000"/>
                </a:solidFill>
                <a:latin typeface="System Font Regular" charset="0"/>
                <a:cs typeface="System Font Regular" charset="0"/>
                <a:sym typeface="System Font Regular" charset="0"/>
              </a:rPr>
              <a:t>I find that underlining sentences and asking students to read one sentence at a time works well.</a:t>
            </a: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r>
              <a:rPr lang="en-US" dirty="0">
                <a:solidFill>
                  <a:srgbClr val="000000"/>
                </a:solidFill>
                <a:latin typeface="System Font Regular" charset="0"/>
                <a:cs typeface="System Font Regular" charset="0"/>
                <a:sym typeface="System Font Regular" charset="0"/>
              </a:rPr>
              <a:t>Have the students read the goals if they can. </a:t>
            </a:r>
            <a:r>
              <a:rPr lang="en-US">
                <a:solidFill>
                  <a:srgbClr val="000000"/>
                </a:solidFill>
                <a:latin typeface="System Font Regular" charset="0"/>
                <a:cs typeface="System Font Regular" charset="0"/>
                <a:sym typeface="System Font Regular" charset="0"/>
              </a:rPr>
              <a:t>I find that underlining sentences and asking students to read one sentence at a time works well.</a:t>
            </a: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
          <p:cNvSpPr>
            <a:spLocks noGrp="1" noRot="1" noChangeAspect="1" noChangeArrowheads="1" noTextEdit="1"/>
          </p:cNvSpPr>
          <p:nvPr>
            <p:ph type="sldImg"/>
          </p:nvPr>
        </p:nvSpPr>
        <p:spPr>
          <a:solidFill>
            <a:srgbClr val="FFFFFF"/>
          </a:solidFill>
          <a:ln/>
        </p:spPr>
      </p:sp>
      <p:sp>
        <p:nvSpPr>
          <p:cNvPr id="120835"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171450" indent="-171450">
              <a:buClr>
                <a:srgbClr val="000000"/>
              </a:buClr>
              <a:buFont typeface="Arial" charset="0"/>
              <a:buChar char="•"/>
            </a:pPr>
            <a:r>
              <a:rPr lang="en-US" dirty="0">
                <a:solidFill>
                  <a:srgbClr val="000000"/>
                </a:solidFill>
                <a:latin typeface="System Font Regular" charset="0"/>
                <a:cs typeface="System Font Regular" charset="0"/>
                <a:sym typeface="System Font Regular" charset="0"/>
              </a:rPr>
              <a:t>Have the students read the goal that they just completed.</a:t>
            </a:r>
          </a:p>
          <a:p>
            <a:pPr marL="171450" indent="-171450">
              <a:buClr>
                <a:srgbClr val="000000"/>
              </a:buClr>
              <a:buFont typeface="Arial" charset="0"/>
              <a:buChar char="•"/>
            </a:pPr>
            <a:r>
              <a:rPr lang="en-US" dirty="0">
                <a:solidFill>
                  <a:srgbClr val="000000"/>
                </a:solidFill>
                <a:latin typeface="System Font Regular" charset="0"/>
                <a:cs typeface="System Font Regular" charset="0"/>
                <a:sym typeface="System Font Regular" charset="0"/>
              </a:rPr>
              <a:t>Explain what they learned if needed.</a:t>
            </a:r>
          </a:p>
          <a:p>
            <a:pPr marL="171450" indent="-171450">
              <a:buClr>
                <a:srgbClr val="000000"/>
              </a:buClr>
              <a:buFont typeface="Arial" charset="0"/>
              <a:buChar char="•"/>
            </a:pPr>
            <a:r>
              <a:rPr lang="en-US" dirty="0">
                <a:solidFill>
                  <a:srgbClr val="000000"/>
                </a:solidFill>
                <a:latin typeface="System Font Regular" charset="0"/>
                <a:cs typeface="System Font Regular" charset="0"/>
                <a:sym typeface="System Font Regular" charset="0"/>
              </a:rPr>
              <a:t>Congratulate them.</a:t>
            </a:r>
          </a:p>
          <a:p>
            <a:pPr marL="171450" indent="-171450">
              <a:defRPr/>
            </a:pPr>
            <a:endParaRPr lang="en-US" dirty="0">
              <a:solidFill>
                <a:srgbClr val="000000"/>
              </a:solidFill>
              <a:latin typeface="System Font Regular" charset="0"/>
              <a:cs typeface="System Font Regular" charset="0"/>
              <a:sym typeface="System Font Regular" charset="0"/>
            </a:endParaRPr>
          </a:p>
          <a:p>
            <a:pPr marL="171450" indent="-171450">
              <a:defRPr/>
            </a:pPr>
            <a:r>
              <a:rPr lang="en-US" dirty="0">
                <a:solidFill>
                  <a:srgbClr val="000000"/>
                </a:solidFill>
                <a:latin typeface="System Font Regular" charset="0"/>
                <a:cs typeface="System Font Regular" charset="0"/>
                <a:sym typeface="System Font Regular" charset="0"/>
              </a:rPr>
              <a:t>write down the new vocabulary words on the board and have the students write these new words on their worksheets under </a:t>
            </a:r>
            <a:r>
              <a:rPr lang="ja-JP" altLang="en-US" dirty="0">
                <a:solidFill>
                  <a:srgbClr val="000000"/>
                </a:solidFill>
                <a:latin typeface="Arial"/>
                <a:cs typeface="System Font Regular" charset="0"/>
                <a:sym typeface="System Font Regular" charset="0"/>
              </a:rPr>
              <a:t>“</a:t>
            </a:r>
            <a:r>
              <a:rPr lang="en-US" dirty="0">
                <a:solidFill>
                  <a:srgbClr val="000000"/>
                </a:solidFill>
                <a:latin typeface="System Font Regular" charset="0"/>
                <a:cs typeface="System Font Regular" charset="0"/>
                <a:sym typeface="System Font Regular" charset="0"/>
              </a:rPr>
              <a:t>Vocabulary</a:t>
            </a:r>
            <a:r>
              <a:rPr lang="ja-JP" altLang="en-US" dirty="0">
                <a:solidFill>
                  <a:srgbClr val="000000"/>
                </a:solidFill>
                <a:latin typeface="Arial"/>
                <a:cs typeface="System Font Regular" charset="0"/>
                <a:sym typeface="System Font Regular" charset="0"/>
              </a:rPr>
              <a:t>”</a:t>
            </a:r>
            <a:r>
              <a:rPr lang="en-US" dirty="0">
                <a:solidFill>
                  <a:srgbClr val="000000"/>
                </a:solidFill>
                <a:latin typeface="System Font Regular" charset="0"/>
                <a:cs typeface="System Font Regular" charset="0"/>
                <a:sym typeface="System Font Regular" charset="0"/>
              </a:rPr>
              <a:t>. These are the words that the students should be practicing!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1"/>
          <p:cNvSpPr>
            <a:spLocks noGrp="1" noRot="1" noChangeAspect="1" noChangeArrowheads="1" noTextEdit="1"/>
          </p:cNvSpPr>
          <p:nvPr>
            <p:ph type="sldImg"/>
          </p:nvPr>
        </p:nvSpPr>
        <p:spPr>
          <a:solidFill>
            <a:srgbClr val="FFFFFF"/>
          </a:solidFill>
          <a:ln/>
        </p:spPr>
      </p:sp>
      <p:sp>
        <p:nvSpPr>
          <p:cNvPr id="121859"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2200" dirty="0">
                <a:latin typeface="Lucida Grande" charset="0"/>
                <a:cs typeface="Lucida Grande" charset="0"/>
                <a:sym typeface="Lucida Grande" charset="0"/>
              </a:rPr>
              <a:t>Take this time to see if the students have any questions and if they would like to go over the handout and fill in some of the questions they had difficulty with.</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
          <p:cNvSpPr>
            <a:spLocks noGrp="1" noRot="1" noChangeAspect="1" noChangeArrowheads="1" noTextEdit="1"/>
          </p:cNvSpPr>
          <p:nvPr>
            <p:ph type="sldImg"/>
          </p:nvPr>
        </p:nvSpPr>
        <p:spPr>
          <a:solidFill>
            <a:srgbClr val="FFFFFF"/>
          </a:solidFill>
          <a:ln/>
        </p:spPr>
      </p:sp>
      <p:sp>
        <p:nvSpPr>
          <p:cNvPr id="122883"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171450" indent="-171450">
              <a:buClr>
                <a:srgbClr val="000000"/>
              </a:buClr>
              <a:buFont typeface="Arial" charset="0"/>
              <a:buChar char="•"/>
            </a:pPr>
            <a:r>
              <a:rPr lang="en-US" dirty="0">
                <a:solidFill>
                  <a:srgbClr val="000000"/>
                </a:solidFill>
                <a:latin typeface="System Font Regular" charset="0"/>
                <a:cs typeface="System Font Regular" charset="0"/>
                <a:sym typeface="System Font Regular" charset="0"/>
              </a:rPr>
              <a:t>You can read these goals to them or have them read the goals if they can. </a:t>
            </a:r>
          </a:p>
          <a:p>
            <a:pPr marL="171450" indent="-171450">
              <a:buClr>
                <a:srgbClr val="000000"/>
              </a:buClr>
              <a:buFont typeface="Arial" charset="0"/>
              <a:buChar char="•"/>
            </a:pPr>
            <a:r>
              <a:rPr lang="en-US" dirty="0">
                <a:solidFill>
                  <a:srgbClr val="000000"/>
                </a:solidFill>
                <a:latin typeface="System Font Regular" charset="0"/>
                <a:cs typeface="System Font Regular" charset="0"/>
                <a:sym typeface="System Font Regular" charset="0"/>
              </a:rPr>
              <a:t>Underlining sentences and asking students to read one sentence at a time works well.</a:t>
            </a:r>
          </a:p>
          <a:p>
            <a:pPr marL="171450" indent="-171450">
              <a:buClr>
                <a:srgbClr val="000000"/>
              </a:buClr>
              <a:buFont typeface="Arial" charset="0"/>
              <a:buChar char="•"/>
              <a:defRPr/>
            </a:pP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r>
              <a:rPr lang="en-US" sz="1400" dirty="0">
                <a:latin typeface="Lucida Grande" charset="0"/>
                <a:cs typeface="Lucida Grande" charset="0"/>
                <a:sym typeface="Lucida Grande" charset="0"/>
              </a:rPr>
              <a:t>Write a story about this picture! </a:t>
            </a:r>
          </a:p>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a:solidFill>
            <a:srgbClr val="FFFFFF"/>
          </a:solidFill>
          <a:ln/>
        </p:spPr>
      </p:sp>
      <p:sp>
        <p:nvSpPr>
          <p:cNvPr id="10342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2200" dirty="0">
                <a:latin typeface="Lucida Grande" charset="0"/>
                <a:cs typeface="Lucida Grande" charset="0"/>
                <a:sym typeface="Lucida Grande" charset="0"/>
              </a:rPr>
              <a:t>Find the movie clip </a:t>
            </a:r>
            <a:r>
              <a:rPr lang="ja-JP" altLang="en-US" sz="2200" dirty="0">
                <a:latin typeface="Arial"/>
                <a:cs typeface="Lucida Grande" charset="0"/>
                <a:sym typeface="Lucida Grande" charset="0"/>
              </a:rPr>
              <a:t>“</a:t>
            </a:r>
            <a:r>
              <a:rPr lang="en-US" sz="2200" dirty="0" err="1">
                <a:latin typeface="Lucida Grande" charset="0"/>
                <a:cs typeface="Lucida Grande" charset="0"/>
                <a:sym typeface="Lucida Grande" charset="0"/>
              </a:rPr>
              <a:t>LionRoar</a:t>
            </a:r>
            <a:r>
              <a:rPr lang="ja-JP" altLang="en-US" sz="2200" dirty="0">
                <a:latin typeface="Arial"/>
                <a:cs typeface="Lucida Grande" charset="0"/>
                <a:sym typeface="Lucida Grande" charset="0"/>
              </a:rPr>
              <a:t>”</a:t>
            </a:r>
            <a:r>
              <a:rPr lang="en-US" sz="2200" dirty="0">
                <a:latin typeface="Lucida Grande" charset="0"/>
                <a:cs typeface="Lucida Grande" charset="0"/>
                <a:sym typeface="Lucida Grande" charset="0"/>
              </a:rPr>
              <a:t> and play it for the students.  It is a blank image so that the students can only hear the lion roaring and not see it.  Have the students guess before showing them the next slide.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a:solidFill>
            <a:srgbClr val="FFFFFF"/>
          </a:solidFill>
          <a:ln/>
        </p:spPr>
      </p:sp>
      <p:sp>
        <p:nvSpPr>
          <p:cNvPr id="10342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2200" dirty="0">
                <a:latin typeface="Lucida Grande" charset="0"/>
                <a:cs typeface="Lucida Grande" charset="0"/>
                <a:sym typeface="Lucida Grande" charset="0"/>
              </a:rPr>
              <a:t>Have them circle the what they thought the sound was.  You can write the words down underneath so that the students can visualize the vocabulary.  </a:t>
            </a:r>
          </a:p>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a:solidFill>
            <a:srgbClr val="FFFFFF"/>
          </a:solidFill>
          <a:ln/>
        </p:spPr>
      </p:sp>
      <p:sp>
        <p:nvSpPr>
          <p:cNvPr id="10342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r>
              <a:rPr lang="en-US" sz="2200" dirty="0">
                <a:latin typeface="Lucida Grande" charset="0"/>
                <a:cs typeface="Lucida Grande" charset="0"/>
                <a:sym typeface="Lucida Grande" charset="0"/>
              </a:rPr>
              <a:t>Read out the description for bears.  See if they have ever seen a bear in a zoo before, ask them to tell you what it looked like, where it lived etc..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r>
              <a:rPr lang="en-US" sz="1400" dirty="0">
                <a:latin typeface="Lucida Grande" charset="0"/>
                <a:cs typeface="Lucida Grande" charset="0"/>
                <a:sym typeface="Lucida Grande" charset="0"/>
              </a:rPr>
              <a:t>You can ask the students where they think they are going today.</a:t>
            </a:r>
          </a:p>
          <a:p>
            <a:pPr>
              <a:defRPr/>
            </a:pPr>
            <a:r>
              <a:rPr lang="en-US" sz="1400" dirty="0">
                <a:latin typeface="Lucida Grande" charset="0"/>
                <a:cs typeface="Lucida Grande" charset="0"/>
                <a:sym typeface="Lucida Grande" charset="0"/>
              </a:rPr>
              <a:t>Play the movie clip called </a:t>
            </a:r>
            <a:r>
              <a:rPr lang="ja-JP" altLang="en-US" sz="1400" dirty="0">
                <a:latin typeface="Arial"/>
                <a:cs typeface="Lucida Grande" charset="0"/>
                <a:sym typeface="Lucida Grande" charset="0"/>
              </a:rPr>
              <a:t>“</a:t>
            </a:r>
            <a:r>
              <a:rPr lang="en-US" sz="1400" dirty="0">
                <a:latin typeface="Lucida Grande" charset="0"/>
                <a:cs typeface="Lucida Grande" charset="0"/>
                <a:sym typeface="Lucida Grande" charset="0"/>
              </a:rPr>
              <a:t>Where are we going today?</a:t>
            </a:r>
            <a:r>
              <a:rPr lang="ja-JP" altLang="en-US" sz="1400" dirty="0">
                <a:latin typeface="Arial"/>
                <a:cs typeface="Lucida Grande" charset="0"/>
                <a:sym typeface="Lucida Grande" charset="0"/>
              </a:rPr>
              <a:t>”</a:t>
            </a:r>
            <a:endParaRPr lang="en-US" sz="1400" dirty="0">
              <a:latin typeface="Lucida Grande" charset="0"/>
              <a:cs typeface="Lucida Grande" charset="0"/>
              <a:sym typeface="Lucida Grande"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28937064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44426384"/>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977278720"/>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53570014"/>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49479535"/>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0451046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50962557"/>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435620512"/>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176235"/>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83019098"/>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17545305"/>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9132258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90800"/>
            <a:ext cx="2616200" cy="37211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90800"/>
            <a:ext cx="7696200" cy="3721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269585685"/>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85391683"/>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258963332"/>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15776787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150343"/>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500177947"/>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4766355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32672234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023099"/>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1270669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6408823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652862860"/>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4743007"/>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00067959"/>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403620568"/>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291828941"/>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60783544"/>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273865631"/>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00848795"/>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4214435703"/>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045054"/>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310673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29102357"/>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584255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496052433"/>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232546460"/>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1716488781"/>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58342398"/>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05459698"/>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18520755"/>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5540751"/>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629494146"/>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452966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35035643"/>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69499582"/>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41858669"/>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9362351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159402974"/>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638444184"/>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56367145"/>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51928293"/>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983503167"/>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56723776"/>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74928443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28679053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516596"/>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0230567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89572329"/>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98348203"/>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731129532"/>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667911743"/>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1259181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87362208"/>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72401921"/>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16495377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78158051"/>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219915582"/>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6032568"/>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28942930"/>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8260356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51784910"/>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54000"/>
            <a:ext cx="2925762" cy="84582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54000"/>
            <a:ext cx="8624888" cy="84582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13348860"/>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567728611"/>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623948053"/>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70006303"/>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9684787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457852449"/>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344719886"/>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619666771"/>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286438"/>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13239832"/>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25086781"/>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848821133"/>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24740093"/>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468401954"/>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23090820"/>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7258662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718750"/>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38434683"/>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794333273"/>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721506495"/>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4143167"/>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8712799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4664712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10697825"/>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719693736"/>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711879103"/>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65083321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67389361"/>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09471495"/>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77724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98298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88883973"/>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9549039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806296580"/>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211033"/>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41580930"/>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1657077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19127405"/>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587423329"/>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53896532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5671695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Chalkboard"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15154816"/>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78634088"/>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74394613"/>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85409184"/>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605881481"/>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440697927"/>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6753591"/>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74820380"/>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86171015"/>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704376415"/>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6768893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28200662"/>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953889721"/>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077453300"/>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16568033"/>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397000" y="5765800"/>
            <a:ext cx="5029200" cy="203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5765800"/>
            <a:ext cx="5029200" cy="203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92436048"/>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88672646"/>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41714794"/>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837102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53065447"/>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7407443"/>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8911482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03200"/>
            <a:ext cx="2925762" cy="85090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03200"/>
            <a:ext cx="8624888" cy="85090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61735147"/>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13850" y="1320800"/>
            <a:ext cx="2711450" cy="64770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079500" y="1320800"/>
            <a:ext cx="7981950" cy="6477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02137842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957588282"/>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49590428"/>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86556334"/>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76264507"/>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47574572"/>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048953581"/>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36511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71221995"/>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6417107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1755194999"/>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237760272"/>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34436813"/>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4085207623"/>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40187254"/>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75325876"/>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879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21913118"/>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506471562"/>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730610798"/>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2249381"/>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2787811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45225576"/>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03325869"/>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27517869"/>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53749205"/>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42663117"/>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2805859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86030119"/>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091163319"/>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44998701"/>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1732092922"/>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563108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63138469"/>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46826946"/>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69652157"/>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695819065"/>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28758534"/>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784517807"/>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149481313"/>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29578492"/>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91684101"/>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94506441"/>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56259131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42371271"/>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646562"/>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6075317"/>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72585762"/>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61384434"/>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800100"/>
            <a:ext cx="2925762" cy="79121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800100"/>
            <a:ext cx="8624888" cy="79121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94189670"/>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767870292"/>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9200277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74321445"/>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7861300" y="2628900"/>
            <a:ext cx="155575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9569450" y="2628900"/>
            <a:ext cx="155575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800927204"/>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4629262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319385046"/>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264924834"/>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501717"/>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48606965"/>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26504749"/>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52345108"/>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20598522"/>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882323986"/>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47243242"/>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34037007"/>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8796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2037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38895239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072695415"/>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421394853"/>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72005546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0286207"/>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6462019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5304791"/>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452828361"/>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58089690"/>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364551008"/>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60638718"/>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1979010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2650021"/>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879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060231046"/>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30181444"/>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408851000"/>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761"/>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87679929"/>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63556598"/>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4651541"/>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62940296"/>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747956769"/>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54657671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31235156"/>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59372968"/>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25629441"/>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8796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2037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374867820"/>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009319652"/>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40970964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959418"/>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60482200"/>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7983308"/>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11016301"/>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22593718"/>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57040594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73600708"/>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38594963"/>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33961466"/>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19200" y="5549900"/>
            <a:ext cx="2749550" cy="143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121150" y="5549900"/>
            <a:ext cx="2749550" cy="143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64468026"/>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8635852"/>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523235309"/>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391763"/>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29268348"/>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58689578"/>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92002653"/>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30850" y="1854200"/>
            <a:ext cx="1479550" cy="51308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092200" y="1854200"/>
            <a:ext cx="4286250" cy="5130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00948203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176009326"/>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1903126614"/>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80931450"/>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33666987"/>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1879600" y="1600200"/>
            <a:ext cx="45466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1600200"/>
            <a:ext cx="45466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539676729"/>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55111231"/>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2805266656"/>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414037"/>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5395553"/>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68607000"/>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187904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47405676"/>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7496175"/>
          </a:xfrm>
          <a:prstGeom prst="rect">
            <a:avLst/>
          </a:prstGeo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390525"/>
            <a:ext cx="8624888" cy="7496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45460389"/>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814792938"/>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583528848"/>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03526928"/>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2971800"/>
            <a:ext cx="24003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3822700" y="2971800"/>
            <a:ext cx="24003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31874362"/>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8683870"/>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651860000"/>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3751081"/>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06963246"/>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eorgia"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5040381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626703453"/>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828498231"/>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2886008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398922912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9366702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29718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9718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68775602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157256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13492685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59995799"/>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904166"/>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18511675"/>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eorgia"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9057443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2623775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87398828"/>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08186914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26575016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9254964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3939605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40457204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25798336"/>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125995797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970846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31837681"/>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24274297"/>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84038833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5168816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43770806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4809346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47468331"/>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05778894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51179803"/>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8387293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636155753"/>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423790"/>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0065491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eorgia Italic"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19710512"/>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8480771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90800"/>
            <a:ext cx="2616200" cy="37211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90800"/>
            <a:ext cx="7696200" cy="3721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52460262"/>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768283649"/>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92254356"/>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5105947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206939"/>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12700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54297915"/>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59720433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168885322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6550"/>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60247394"/>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37187954"/>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81832789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093075"/>
          </a:xfrm>
          <a:prstGeom prst="rect">
            <a:avLst/>
          </a:prstGeo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390525"/>
            <a:ext cx="8624888" cy="80930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81051657"/>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328643217"/>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5386949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6822998"/>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15251257"/>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184594550"/>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82182181"/>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89387390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643946"/>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946719"/>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7479974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59116419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32590058"/>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44033223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eorgia Italic"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2531817"/>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73228742"/>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8388476"/>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11590327"/>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28091258"/>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542432578"/>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87295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4440944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1960161"/>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852723074"/>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0260583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1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6.png"/><Relationship Id="rId2" Type="http://schemas.openxmlformats.org/officeDocument/2006/relationships/slideLayout" Target="../slideLayouts/slideLayout2.xml"/><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image" Target="../media/image8.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9.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10.pn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image" Target="../media/image12.png"/><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image" Target="../media/image11.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10.pn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5" Type="http://schemas.openxmlformats.org/officeDocument/2006/relationships/image" Target="../media/image12.png"/><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image" Target="../media/image11.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10.pn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5" Type="http://schemas.openxmlformats.org/officeDocument/2006/relationships/image" Target="../media/image12.png"/><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image" Target="../media/image11.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10.pn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5" Type="http://schemas.openxmlformats.org/officeDocument/2006/relationships/image" Target="../media/image12.png"/><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image" Target="../media/image11.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image" Target="../media/image10.png"/><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5" Type="http://schemas.openxmlformats.org/officeDocument/2006/relationships/image" Target="../media/image12.png"/><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image" Target="../media/image11.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image" Target="../media/image10.png"/><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5" Type="http://schemas.openxmlformats.org/officeDocument/2006/relationships/image" Target="../media/image12.png"/><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 Id="rId14" Type="http://schemas.openxmlformats.org/officeDocument/2006/relationships/image" Target="../media/image11.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image" Target="../media/image10.png"/><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5" Type="http://schemas.openxmlformats.org/officeDocument/2006/relationships/image" Target="../media/image12.png"/><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 Id="rId14" Type="http://schemas.openxmlformats.org/officeDocument/2006/relationships/image" Target="../media/image11.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image" Target="../media/image10.png"/><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5" Type="http://schemas.openxmlformats.org/officeDocument/2006/relationships/image" Target="../media/image12.png"/><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 Id="rId14" Type="http://schemas.openxmlformats.org/officeDocument/2006/relationships/image" Target="../media/image11.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image" Target="../media/image10.png"/><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5" Type="http://schemas.openxmlformats.org/officeDocument/2006/relationships/image" Target="../media/image12.png"/><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 Id="rId14" Type="http://schemas.openxmlformats.org/officeDocument/2006/relationships/image" Target="../media/image11.pn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image" Target="../media/image10.png"/><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6" Type="http://schemas.openxmlformats.org/officeDocument/2006/relationships/image" Target="../media/image30.png"/><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5" Type="http://schemas.openxmlformats.org/officeDocument/2006/relationships/image" Target="../media/image12.png"/><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 Id="rId14" Type="http://schemas.openxmlformats.org/officeDocument/2006/relationships/image" Target="../media/image1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0.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2.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1.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image" Target="../media/image10.png"/><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5" Type="http://schemas.openxmlformats.org/officeDocument/2006/relationships/image" Target="../media/image12.png"/><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image" Target="../media/image11.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image" Target="../media/image2.jpeg"/><Relationship Id="rId18" Type="http://schemas.openxmlformats.org/officeDocument/2006/relationships/image" Target="../media/image35.png"/><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17" Type="http://schemas.openxmlformats.org/officeDocument/2006/relationships/image" Target="../media/image34.png"/><Relationship Id="rId2" Type="http://schemas.openxmlformats.org/officeDocument/2006/relationships/slideLayout" Target="../slideLayouts/slideLayout332.xml"/><Relationship Id="rId16" Type="http://schemas.openxmlformats.org/officeDocument/2006/relationships/image" Target="../media/image33.png"/><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5" Type="http://schemas.openxmlformats.org/officeDocument/2006/relationships/image" Target="../media/image32.png"/><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image" Target="../media/image3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18" Type="http://schemas.openxmlformats.org/officeDocument/2006/relationships/image" Target="../media/image17.png"/><Relationship Id="rId3" Type="http://schemas.openxmlformats.org/officeDocument/2006/relationships/slideLayout" Target="../slideLayouts/slideLayout36.xml"/><Relationship Id="rId21" Type="http://schemas.openxmlformats.org/officeDocument/2006/relationships/image" Target="../media/image20.png"/><Relationship Id="rId7" Type="http://schemas.openxmlformats.org/officeDocument/2006/relationships/slideLayout" Target="../slideLayouts/slideLayout40.xml"/><Relationship Id="rId12" Type="http://schemas.openxmlformats.org/officeDocument/2006/relationships/theme" Target="../theme/theme4.xml"/><Relationship Id="rId17" Type="http://schemas.openxmlformats.org/officeDocument/2006/relationships/image" Target="../media/image16.png"/><Relationship Id="rId2" Type="http://schemas.openxmlformats.org/officeDocument/2006/relationships/slideLayout" Target="../slideLayouts/slideLayout35.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14.png"/><Relationship Id="rId10" Type="http://schemas.openxmlformats.org/officeDocument/2006/relationships/slideLayout" Target="../slideLayouts/slideLayout43.xml"/><Relationship Id="rId19" Type="http://schemas.openxmlformats.org/officeDocument/2006/relationships/image" Target="../media/image18.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3.png"/><Relationship Id="rId22" Type="http://schemas.openxmlformats.org/officeDocument/2006/relationships/image" Target="../media/image2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2.jpeg"/><Relationship Id="rId18" Type="http://schemas.openxmlformats.org/officeDocument/2006/relationships/image" Target="../media/image27.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17" Type="http://schemas.openxmlformats.org/officeDocument/2006/relationships/image" Target="../media/image26.jpeg"/><Relationship Id="rId2" Type="http://schemas.openxmlformats.org/officeDocument/2006/relationships/slideLayout" Target="../slideLayouts/slideLayout46.xml"/><Relationship Id="rId16" Type="http://schemas.openxmlformats.org/officeDocument/2006/relationships/image" Target="../media/image25.jpe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24.jpeg"/><Relationship Id="rId10" Type="http://schemas.openxmlformats.org/officeDocument/2006/relationships/slideLayout" Target="../slideLayouts/slideLayout54.xml"/><Relationship Id="rId19" Type="http://schemas.openxmlformats.org/officeDocument/2006/relationships/image" Target="../media/image28.jpeg"/><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3.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jpeg"/><Relationship Id="rId18" Type="http://schemas.openxmlformats.org/officeDocument/2006/relationships/image" Target="../media/image7.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17" Type="http://schemas.openxmlformats.org/officeDocument/2006/relationships/image" Target="../media/image6.png"/><Relationship Id="rId2" Type="http://schemas.openxmlformats.org/officeDocument/2006/relationships/slideLayout" Target="../slideLayouts/slideLayout57.xml"/><Relationship Id="rId16" Type="http://schemas.openxmlformats.org/officeDocument/2006/relationships/image" Target="../media/image5.png"/><Relationship Id="rId20" Type="http://schemas.openxmlformats.org/officeDocument/2006/relationships/image" Target="../media/image29.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4.png"/><Relationship Id="rId10" Type="http://schemas.openxmlformats.org/officeDocument/2006/relationships/slideLayout" Target="../slideLayouts/slideLayout65.xml"/><Relationship Id="rId19" Type="http://schemas.openxmlformats.org/officeDocument/2006/relationships/image" Target="../media/image8.png"/><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5"/>
          <p:cNvGrpSpPr>
            <a:grpSpLocks/>
          </p:cNvGrpSpPr>
          <p:nvPr/>
        </p:nvGrpSpPr>
        <p:grpSpPr bwMode="auto">
          <a:xfrm>
            <a:off x="184150" y="0"/>
            <a:ext cx="12820650" cy="9753600"/>
            <a:chOff x="0" y="432"/>
            <a:chExt cx="8075" cy="6144"/>
          </a:xfrm>
        </p:grpSpPr>
        <p:pic>
          <p:nvPicPr>
            <p:cNvPr id="1031" name="Picture 1"/>
            <p:cNvPicPr>
              <a:picLocks noChangeAspect="1" noChangeArrowheads="1"/>
            </p:cNvPicPr>
            <p:nvPr/>
          </p:nvPicPr>
          <p:blipFill>
            <a:blip r:embed="rId14">
              <a:alphaModFix amt="75000"/>
              <a:extLst>
                <a:ext uri="{28A0092B-C50C-407E-A947-70E740481C1C}">
                  <a14:useLocalDpi xmlns:a14="http://schemas.microsoft.com/office/drawing/2010/main"/>
                </a:ext>
              </a:extLst>
            </a:blip>
            <a:srcRect/>
            <a:stretch>
              <a:fillRect/>
            </a:stretch>
          </p:blipFill>
          <p:spPr bwMode="auto">
            <a:xfrm>
              <a:off x="3107" y="1267"/>
              <a:ext cx="3756" cy="2303"/>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pic>
          <p:nvPicPr>
            <p:cNvPr id="1032" name="Picture 2"/>
            <p:cNvPicPr>
              <a:picLocks noChangeAspect="1" noChangeArrowheads="1"/>
            </p:cNvPicPr>
            <p:nvPr/>
          </p:nvPicPr>
          <p:blipFill>
            <a:blip r:embed="rId15" cstate="screen">
              <a:alphaModFix amt="75000"/>
              <a:extLst>
                <a:ext uri="{28A0092B-C50C-407E-A947-70E740481C1C}">
                  <a14:useLocalDpi xmlns:a14="http://schemas.microsoft.com/office/drawing/2010/main"/>
                </a:ext>
              </a:extLst>
            </a:blip>
            <a:srcRect b="7584"/>
            <a:stretch>
              <a:fillRect/>
            </a:stretch>
          </p:blipFill>
          <p:spPr bwMode="auto">
            <a:xfrm>
              <a:off x="0" y="4553"/>
              <a:ext cx="1935" cy="2023"/>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pic>
          <p:nvPicPr>
            <p:cNvPr id="1033" name="Picture 3"/>
            <p:cNvPicPr>
              <a:picLocks noChangeAspect="1" noChangeArrowheads="1"/>
            </p:cNvPicPr>
            <p:nvPr/>
          </p:nvPicPr>
          <p:blipFill>
            <a:blip r:embed="rId16" cstate="screen">
              <a:alphaModFix amt="75000"/>
              <a:extLst>
                <a:ext uri="{28A0092B-C50C-407E-A947-70E740481C1C}">
                  <a14:useLocalDpi xmlns:a14="http://schemas.microsoft.com/office/drawing/2010/main"/>
                </a:ext>
              </a:extLst>
            </a:blip>
            <a:srcRect t="19234"/>
            <a:stretch>
              <a:fillRect/>
            </a:stretch>
          </p:blipFill>
          <p:spPr bwMode="auto">
            <a:xfrm>
              <a:off x="227" y="432"/>
              <a:ext cx="1206" cy="1814"/>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pic>
          <p:nvPicPr>
            <p:cNvPr id="1034" name="Picture 4"/>
            <p:cNvPicPr>
              <a:picLocks noChangeAspect="1" noChangeArrowheads="1"/>
            </p:cNvPicPr>
            <p:nvPr/>
          </p:nvPicPr>
          <p:blipFill>
            <a:blip r:embed="rId17">
              <a:alphaModFix amt="75000"/>
              <a:extLst>
                <a:ext uri="{28A0092B-C50C-407E-A947-70E740481C1C}">
                  <a14:useLocalDpi xmlns:a14="http://schemas.microsoft.com/office/drawing/2010/main"/>
                </a:ext>
              </a:extLst>
            </a:blip>
            <a:srcRect/>
            <a:stretch>
              <a:fillRect/>
            </a:stretch>
          </p:blipFill>
          <p:spPr bwMode="auto">
            <a:xfrm>
              <a:off x="6192" y="4548"/>
              <a:ext cx="1883" cy="1814"/>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grpSp>
      <p:pic>
        <p:nvPicPr>
          <p:cNvPr id="1027" name="Picture 6"/>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rot="-107999">
            <a:off x="469900" y="5689600"/>
            <a:ext cx="10160000" cy="25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028" name="Picture 7"/>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622300" y="2349500"/>
            <a:ext cx="117602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029" name="Rectangle 8"/>
          <p:cNvSpPr>
            <a:spLocks noGrp="1" noChangeArrowheads="1"/>
          </p:cNvSpPr>
          <p:nvPr>
            <p:ph type="body" idx="1"/>
          </p:nvPr>
        </p:nvSpPr>
        <p:spPr bwMode="auto">
          <a:xfrm>
            <a:off x="1270000" y="4978400"/>
            <a:ext cx="10464800" cy="1333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sym typeface="Georgia Italic" charset="0"/>
              </a:rPr>
              <a:t>Click to edit Master text styles</a:t>
            </a:r>
          </a:p>
          <a:p>
            <a:pPr lvl="1"/>
            <a:r>
              <a:rPr lang="en-US">
                <a:sym typeface="Georgia Italic" charset="0"/>
              </a:rPr>
              <a:t>Second level</a:t>
            </a:r>
          </a:p>
          <a:p>
            <a:pPr lvl="2"/>
            <a:r>
              <a:rPr lang="en-US">
                <a:sym typeface="Georgia Italic" charset="0"/>
              </a:rPr>
              <a:t>Third level</a:t>
            </a:r>
          </a:p>
          <a:p>
            <a:pPr lvl="3"/>
            <a:r>
              <a:rPr lang="en-US">
                <a:sym typeface="Georgia Italic" charset="0"/>
              </a:rPr>
              <a:t>Fourth level</a:t>
            </a:r>
          </a:p>
          <a:p>
            <a:pPr lvl="4"/>
            <a:r>
              <a:rPr lang="en-US">
                <a:sym typeface="Georgia Italic" charset="0"/>
              </a:rPr>
              <a:t>Fifth level</a:t>
            </a:r>
          </a:p>
        </p:txBody>
      </p:sp>
      <p:sp>
        <p:nvSpPr>
          <p:cNvPr id="1030" name="Rectangle 9"/>
          <p:cNvSpPr>
            <a:spLocks noGrp="1" noChangeArrowheads="1"/>
          </p:cNvSpPr>
          <p:nvPr>
            <p:ph type="title"/>
          </p:nvPr>
        </p:nvSpPr>
        <p:spPr bwMode="auto">
          <a:xfrm>
            <a:off x="1270000" y="2590800"/>
            <a:ext cx="10464800" cy="2349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b" anchorCtr="0" compatLnSpc="1">
            <a:prstTxWarp prst="textNoShape">
              <a:avLst/>
            </a:prstTxWarp>
          </a:bodyPr>
          <a:lstStyle/>
          <a:p>
            <a:pPr lvl="0"/>
            <a:r>
              <a:rPr lang="en-US">
                <a:sym typeface="Georgia Italic" charset="0"/>
              </a:rPr>
              <a:t>Click to edit Master title style</a:t>
            </a: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p:txStyles>
    <p:titleStyle>
      <a:lvl1pPr algn="ctr" rtl="0" eaLnBrk="0" fontAlgn="base" hangingPunct="0">
        <a:spcBef>
          <a:spcPct val="0"/>
        </a:spcBef>
        <a:spcAft>
          <a:spcPct val="0"/>
        </a:spcAft>
        <a:defRPr sz="7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9pPr>
    </p:titleStyle>
    <p:bodyStyle>
      <a:lvl1pPr marL="342900" indent="-342900" algn="ctr" rtl="0" eaLnBrk="0" fontAlgn="base" hangingPunct="0">
        <a:spcBef>
          <a:spcPct val="0"/>
        </a:spcBef>
        <a:spcAft>
          <a:spcPct val="0"/>
        </a:spcAft>
        <a:defRPr sz="3800">
          <a:solidFill>
            <a:srgbClr val="B2312C"/>
          </a:solidFill>
          <a:latin typeface="+mn-lt"/>
          <a:ea typeface="+mn-ea"/>
          <a:cs typeface="+mn-cs"/>
          <a:sym typeface="Georgia Italic" charset="0"/>
        </a:defRPr>
      </a:lvl1pPr>
      <a:lvl2pPr marL="742950" indent="-285750" algn="ctr" rtl="0" eaLnBrk="0" fontAlgn="base" hangingPunct="0">
        <a:spcBef>
          <a:spcPct val="0"/>
        </a:spcBef>
        <a:spcAft>
          <a:spcPct val="0"/>
        </a:spcAft>
        <a:defRPr sz="3800">
          <a:solidFill>
            <a:srgbClr val="B2312C"/>
          </a:solidFill>
          <a:latin typeface="+mn-lt"/>
          <a:ea typeface="+mn-ea"/>
          <a:cs typeface="+mn-cs"/>
          <a:sym typeface="Georgia Italic" charset="0"/>
        </a:defRPr>
      </a:lvl2pPr>
      <a:lvl3pPr marL="11430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3pPr>
      <a:lvl4pPr marL="16002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4pPr>
      <a:lvl5pPr marL="20574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5pPr>
      <a:lvl6pPr marL="457200" algn="ctr" rtl="0" fontAlgn="base">
        <a:spcBef>
          <a:spcPct val="0"/>
        </a:spcBef>
        <a:spcAft>
          <a:spcPct val="0"/>
        </a:spcAft>
        <a:defRPr sz="3800">
          <a:solidFill>
            <a:srgbClr val="B2312C"/>
          </a:solidFill>
          <a:latin typeface="+mn-lt"/>
          <a:ea typeface="+mn-ea"/>
          <a:cs typeface="+mn-cs"/>
          <a:sym typeface="Georgia Italic" charset="0"/>
        </a:defRPr>
      </a:lvl6pPr>
      <a:lvl7pPr marL="914400" algn="ctr" rtl="0" fontAlgn="base">
        <a:spcBef>
          <a:spcPct val="0"/>
        </a:spcBef>
        <a:spcAft>
          <a:spcPct val="0"/>
        </a:spcAft>
        <a:defRPr sz="3800">
          <a:solidFill>
            <a:srgbClr val="B2312C"/>
          </a:solidFill>
          <a:latin typeface="+mn-lt"/>
          <a:ea typeface="+mn-ea"/>
          <a:cs typeface="+mn-cs"/>
          <a:sym typeface="Georgia Italic" charset="0"/>
        </a:defRPr>
      </a:lvl7pPr>
      <a:lvl8pPr marL="1371600" algn="ctr" rtl="0" fontAlgn="base">
        <a:spcBef>
          <a:spcPct val="0"/>
        </a:spcBef>
        <a:spcAft>
          <a:spcPct val="0"/>
        </a:spcAft>
        <a:defRPr sz="3800">
          <a:solidFill>
            <a:srgbClr val="B2312C"/>
          </a:solidFill>
          <a:latin typeface="+mn-lt"/>
          <a:ea typeface="+mn-ea"/>
          <a:cs typeface="+mn-cs"/>
          <a:sym typeface="Georgia Italic" charset="0"/>
        </a:defRPr>
      </a:lvl8pPr>
      <a:lvl9pPr marL="1828800" algn="ctr" rtl="0" fontAlgn="base">
        <a:spcBef>
          <a:spcPct val="0"/>
        </a:spcBef>
        <a:spcAft>
          <a:spcPct val="0"/>
        </a:spcAft>
        <a:defRPr sz="3800">
          <a:solidFill>
            <a:srgbClr val="B2312C"/>
          </a:solidFill>
          <a:latin typeface="+mn-lt"/>
          <a:ea typeface="+mn-ea"/>
          <a:cs typeface="+mn-cs"/>
          <a:sym typeface="Georgia Italic"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1"/>
          <p:cNvSpPr>
            <a:spLocks noGrp="1" noChangeArrowheads="1"/>
          </p:cNvSpPr>
          <p:nvPr>
            <p:ph type="body" idx="1"/>
          </p:nvPr>
        </p:nvSpPr>
        <p:spPr bwMode="auto">
          <a:xfrm>
            <a:off x="1270000" y="5029200"/>
            <a:ext cx="10464800" cy="1130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7411" name="Rectangle 2"/>
          <p:cNvSpPr>
            <a:spLocks noGrp="1" noChangeArrowheads="1"/>
          </p:cNvSpPr>
          <p:nvPr>
            <p:ph type="title"/>
          </p:nvPr>
        </p:nvSpPr>
        <p:spPr bwMode="auto">
          <a:xfrm>
            <a:off x="1270000" y="1638300"/>
            <a:ext cx="10464800" cy="3302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1"/>
          <p:cNvSpPr>
            <a:spLocks noGrp="1" noChangeArrowheads="1"/>
          </p:cNvSpPr>
          <p:nvPr>
            <p:ph type="title"/>
          </p:nvPr>
        </p:nvSpPr>
        <p:spPr bwMode="auto">
          <a:xfrm>
            <a:off x="1270000" y="7366000"/>
            <a:ext cx="10464800" cy="1701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1"/>
          <p:cNvSpPr>
            <a:spLocks noGrp="1" noChangeArrowheads="1"/>
          </p:cNvSpPr>
          <p:nvPr>
            <p:ph type="title"/>
          </p:nvPr>
        </p:nvSpPr>
        <p:spPr bwMode="auto">
          <a:xfrm>
            <a:off x="1270000" y="7366000"/>
            <a:ext cx="10464800" cy="1701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1"/>
          <p:cNvSpPr>
            <a:spLocks noGrp="1" noChangeArrowheads="1"/>
          </p:cNvSpPr>
          <p:nvPr>
            <p:ph type="body" idx="1"/>
          </p:nvPr>
        </p:nvSpPr>
        <p:spPr bwMode="auto">
          <a:xfrm>
            <a:off x="635000" y="4787900"/>
            <a:ext cx="5867400" cy="3302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0483" name="Rectangle 2"/>
          <p:cNvSpPr>
            <a:spLocks noGrp="1" noChangeArrowheads="1"/>
          </p:cNvSpPr>
          <p:nvPr>
            <p:ph type="title"/>
          </p:nvPr>
        </p:nvSpPr>
        <p:spPr bwMode="auto">
          <a:xfrm>
            <a:off x="635000" y="1409700"/>
            <a:ext cx="5867400" cy="3302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ransition/>
  <p:txStyles>
    <p:titleStyle>
      <a:lvl1pPr algn="ctr" rtl="0" eaLnBrk="0" fontAlgn="base" hangingPunct="0">
        <a:spcBef>
          <a:spcPct val="0"/>
        </a:spcBef>
        <a:spcAft>
          <a:spcPct val="0"/>
        </a:spcAft>
        <a:defRPr sz="70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1"/>
          <p:cNvSpPr>
            <a:spLocks noGrp="1" noChangeArrowheads="1"/>
          </p:cNvSpPr>
          <p:nvPr>
            <p:ph type="body" idx="1"/>
          </p:nvPr>
        </p:nvSpPr>
        <p:spPr bwMode="auto">
          <a:xfrm>
            <a:off x="635000" y="4787900"/>
            <a:ext cx="5867400" cy="3302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1507" name="Rectangle 2"/>
          <p:cNvSpPr>
            <a:spLocks noGrp="1" noChangeArrowheads="1"/>
          </p:cNvSpPr>
          <p:nvPr>
            <p:ph type="title"/>
          </p:nvPr>
        </p:nvSpPr>
        <p:spPr bwMode="auto">
          <a:xfrm>
            <a:off x="635000" y="1409700"/>
            <a:ext cx="5867400" cy="3302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ransition/>
  <p:txStyles>
    <p:titleStyle>
      <a:lvl1pPr algn="ctr" rtl="0" eaLnBrk="0" fontAlgn="base" hangingPunct="0">
        <a:spcBef>
          <a:spcPct val="0"/>
        </a:spcBef>
        <a:spcAft>
          <a:spcPct val="0"/>
        </a:spcAft>
        <a:defRPr sz="70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4579" name="Rectangle 2"/>
          <p:cNvSpPr>
            <a:spLocks noGrp="1" noChangeArrowheads="1"/>
          </p:cNvSpPr>
          <p:nvPr>
            <p:ph type="body" idx="1"/>
          </p:nvPr>
        </p:nvSpPr>
        <p:spPr bwMode="auto">
          <a:xfrm>
            <a:off x="1270000" y="2768600"/>
            <a:ext cx="5041900" cy="5715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5603" name="Rectangle 2"/>
          <p:cNvSpPr>
            <a:spLocks noGrp="1"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6627" name="Rectangle 2"/>
          <p:cNvSpPr>
            <a:spLocks noGrp="1" noChangeArrowheads="1"/>
          </p:cNvSpPr>
          <p:nvPr>
            <p:ph type="body" idx="1"/>
          </p:nvPr>
        </p:nvSpPr>
        <p:spPr bwMode="auto">
          <a:xfrm>
            <a:off x="7772400" y="2768600"/>
            <a:ext cx="3962400" cy="5715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7651" name="Rectangle 2"/>
          <p:cNvSpPr>
            <a:spLocks noGrp="1" noChangeArrowheads="1"/>
          </p:cNvSpPr>
          <p:nvPr>
            <p:ph type="body" idx="1"/>
          </p:nvPr>
        </p:nvSpPr>
        <p:spPr bwMode="auto">
          <a:xfrm>
            <a:off x="1270000" y="2768600"/>
            <a:ext cx="5041900" cy="5715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1270000" y="203200"/>
            <a:ext cx="10464800" cy="2540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Chalkboard" charset="0"/>
              </a:rPr>
              <a:t>Click to edit Master title style</a:t>
            </a:r>
          </a:p>
        </p:txBody>
      </p:sp>
    </p:spTree>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p:txStyles>
    <p:titleStyle>
      <a:lvl1pPr algn="ctr" rtl="0" eaLnBrk="0" fontAlgn="base" hangingPunct="0">
        <a:spcBef>
          <a:spcPct val="0"/>
        </a:spcBef>
        <a:spcAft>
          <a:spcPct val="0"/>
        </a:spcAft>
        <a:defRPr sz="7200">
          <a:solidFill>
            <a:schemeClr val="tx1"/>
          </a:solidFill>
          <a:latin typeface="+mj-lt"/>
          <a:ea typeface="+mj-ea"/>
          <a:cs typeface="+mj-cs"/>
          <a:sym typeface="Chalkboard" charset="0"/>
        </a:defRPr>
      </a:lvl1pPr>
      <a:lvl2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2pPr>
      <a:lvl3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3pPr>
      <a:lvl4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4pPr>
      <a:lvl5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5pPr>
      <a:lvl6pPr marL="4572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6pPr>
      <a:lvl7pPr marL="9144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7pPr>
      <a:lvl8pPr marL="13716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8pPr>
      <a:lvl9pPr marL="18288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9pPr>
    </p:titleStyle>
    <p:bodyStyle>
      <a:lvl1pPr marL="8921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1pPr>
      <a:lvl2pPr marL="14382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2pPr>
      <a:lvl3pPr marL="19716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3pPr>
      <a:lvl4pPr marL="25431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4pPr>
      <a:lvl5pPr marL="31273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5pPr>
      <a:lvl6pPr marL="35845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6pPr>
      <a:lvl7pPr marL="40417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7pPr>
      <a:lvl8pPr marL="44989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8pPr>
      <a:lvl9pPr marL="49561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bwMode="auto">
          <a:xfrm>
            <a:off x="1079500" y="1320800"/>
            <a:ext cx="10845800" cy="4445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b" anchorCtr="0" compatLnSpc="1">
            <a:prstTxWarp prst="textNoShape">
              <a:avLst/>
            </a:prstTxWarp>
          </a:bodyPr>
          <a:lstStyle/>
          <a:p>
            <a:pPr lvl="0"/>
            <a:r>
              <a:rPr lang="en-US">
                <a:sym typeface="Party LET" charset="0"/>
              </a:rPr>
              <a:t>Click to edit Master title style</a:t>
            </a:r>
          </a:p>
        </p:txBody>
      </p:sp>
      <p:pic>
        <p:nvPicPr>
          <p:cNvPr id="20483"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0484" name="Picture 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29701" name="Rectangle 4"/>
          <p:cNvSpPr>
            <a:spLocks noGrp="1" noChangeArrowheads="1"/>
          </p:cNvSpPr>
          <p:nvPr>
            <p:ph type="body" idx="1"/>
          </p:nvPr>
        </p:nvSpPr>
        <p:spPr bwMode="auto">
          <a:xfrm>
            <a:off x="1397000" y="5765800"/>
            <a:ext cx="10210800" cy="2032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spTree>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ransition/>
  <p:txStyles>
    <p:titleStyle>
      <a:lvl1pPr algn="ctr" rtl="0" eaLnBrk="0" fontAlgn="base" hangingPunct="0">
        <a:spcBef>
          <a:spcPct val="0"/>
        </a:spcBef>
        <a:spcAft>
          <a:spcPct val="0"/>
        </a:spcAft>
        <a:defRPr sz="12000">
          <a:solidFill>
            <a:schemeClr val="tx1"/>
          </a:solidFill>
          <a:latin typeface="+mj-lt"/>
          <a:ea typeface="+mj-ea"/>
          <a:cs typeface="+mj-cs"/>
          <a:sym typeface="Party LET" charset="0"/>
        </a:defRPr>
      </a:lvl1pPr>
      <a:lvl2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22" name="Rectangle 1"/>
          <p:cNvSpPr>
            <a:spLocks noGrp="1" noChangeArrowheads="1"/>
          </p:cNvSpPr>
          <p:nvPr>
            <p:ph type="title"/>
          </p:nvPr>
        </p:nvSpPr>
        <p:spPr bwMode="auto">
          <a:xfrm>
            <a:off x="1879600" y="2527300"/>
            <a:ext cx="9245600" cy="4445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pic>
        <p:nvPicPr>
          <p:cNvPr id="21507"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1508" name="Picture 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ransition/>
  <p:txStyles>
    <p:titleStyle>
      <a:lvl1pPr algn="ctr" rtl="0" eaLnBrk="0" fontAlgn="base" hangingPunct="0">
        <a:spcBef>
          <a:spcPct val="0"/>
        </a:spcBef>
        <a:spcAft>
          <a:spcPct val="0"/>
        </a:spcAft>
        <a:defRPr sz="12000">
          <a:solidFill>
            <a:schemeClr val="tx1"/>
          </a:solidFill>
          <a:latin typeface="+mj-lt"/>
          <a:ea typeface="+mj-ea"/>
          <a:cs typeface="+mj-cs"/>
          <a:sym typeface="Party LET" charset="0"/>
        </a:defRPr>
      </a:lvl1pPr>
      <a:lvl2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2530" name="Picture 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2531" name="Picture 2"/>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31748" name="Rectangle 3"/>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1749" name="Rectangle 4"/>
          <p:cNvSpPr>
            <a:spLocks noGrp="1" noChangeArrowheads="1"/>
          </p:cNvSpPr>
          <p:nvPr>
            <p:ph type="body" idx="1"/>
          </p:nvPr>
        </p:nvSpPr>
        <p:spPr bwMode="auto">
          <a:xfrm>
            <a:off x="1879600" y="2628900"/>
            <a:ext cx="9245600" cy="5257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spTree>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3555" name="Picture 2"/>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4579" name="Picture 2"/>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33796" name="Rectangle 3"/>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Tree>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4818"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4819" name="Rectangle 2"/>
          <p:cNvSpPr>
            <a:spLocks noGrp="1" noChangeArrowheads="1"/>
          </p:cNvSpPr>
          <p:nvPr>
            <p:ph type="body" idx="1"/>
          </p:nvPr>
        </p:nvSpPr>
        <p:spPr bwMode="auto">
          <a:xfrm>
            <a:off x="7861300" y="2628900"/>
            <a:ext cx="3263900" cy="5257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5604"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5605"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842"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5843" name="Rectangle 2"/>
          <p:cNvSpPr>
            <a:spLocks noGrp="1" noChangeArrowheads="1"/>
          </p:cNvSpPr>
          <p:nvPr>
            <p:ph type="body" idx="1"/>
          </p:nvPr>
        </p:nvSpPr>
        <p:spPr bwMode="auto">
          <a:xfrm>
            <a:off x="1879600" y="2628900"/>
            <a:ext cx="4495800" cy="5257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6628"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6629"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6866"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6867" name="Rectangle 2"/>
          <p:cNvSpPr>
            <a:spLocks noGrp="1" noChangeArrowheads="1"/>
          </p:cNvSpPr>
          <p:nvPr>
            <p:ph type="body" idx="1"/>
          </p:nvPr>
        </p:nvSpPr>
        <p:spPr bwMode="auto">
          <a:xfrm>
            <a:off x="1879600" y="2628900"/>
            <a:ext cx="9245600" cy="5257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7652"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7653"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7891" name="Rectangle 2"/>
          <p:cNvSpPr>
            <a:spLocks noGrp="1" noChangeArrowheads="1"/>
          </p:cNvSpPr>
          <p:nvPr>
            <p:ph type="body" idx="1"/>
          </p:nvPr>
        </p:nvSpPr>
        <p:spPr bwMode="auto">
          <a:xfrm>
            <a:off x="1879600" y="2628900"/>
            <a:ext cx="4495800" cy="5257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8676"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8677"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914" name="Rectangle 1"/>
          <p:cNvSpPr>
            <a:spLocks noGrp="1" noChangeArrowheads="1"/>
          </p:cNvSpPr>
          <p:nvPr>
            <p:ph type="title"/>
          </p:nvPr>
        </p:nvSpPr>
        <p:spPr bwMode="auto">
          <a:xfrm>
            <a:off x="1092200" y="1854200"/>
            <a:ext cx="5918200" cy="3022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b" anchorCtr="0" compatLnSpc="1">
            <a:prstTxWarp prst="textNoShape">
              <a:avLst/>
            </a:prstTxWarp>
          </a:bodyPr>
          <a:lstStyle/>
          <a:p>
            <a:pPr lvl="0"/>
            <a:r>
              <a:rPr lang="en-US">
                <a:sym typeface="Party LET" charset="0"/>
              </a:rPr>
              <a:t>Click to edit Master title style</a:t>
            </a:r>
          </a:p>
        </p:txBody>
      </p:sp>
      <p:sp>
        <p:nvSpPr>
          <p:cNvPr id="38915" name="Rectangle 2"/>
          <p:cNvSpPr>
            <a:spLocks noGrp="1" noChangeArrowheads="1"/>
          </p:cNvSpPr>
          <p:nvPr>
            <p:ph type="body" idx="1"/>
          </p:nvPr>
        </p:nvSpPr>
        <p:spPr bwMode="auto">
          <a:xfrm>
            <a:off x="1219200" y="5549900"/>
            <a:ext cx="5651500" cy="1435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9700"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9701" name="Picture 4"/>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29702" name="Picture 5"/>
          <p:cNvPicPr>
            <a:picLocks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409700" y="4775200"/>
            <a:ext cx="52832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2057400" y="6426200"/>
            <a:ext cx="8890000" cy="1600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sym typeface="Party LET" charset="0"/>
              </a:rPr>
              <a:t>Click to edit Master title style</a:t>
            </a:r>
          </a:p>
        </p:txBody>
      </p:sp>
      <p:pic>
        <p:nvPicPr>
          <p:cNvPr id="3075"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3076" name="Picture 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Rectangle 1"/>
          <p:cNvSpPr>
            <a:spLocks noGrp="1" noChangeArrowheads="1"/>
          </p:cNvSpPr>
          <p:nvPr>
            <p:ph type="body" idx="1"/>
          </p:nvPr>
        </p:nvSpPr>
        <p:spPr bwMode="auto">
          <a:xfrm>
            <a:off x="1879600" y="1600200"/>
            <a:ext cx="9245600" cy="6286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30723"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30724" name="Picture 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27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27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31746" name="Group 6"/>
          <p:cNvGrpSpPr>
            <a:grpSpLocks/>
          </p:cNvGrpSpPr>
          <p:nvPr/>
        </p:nvGrpSpPr>
        <p:grpSpPr bwMode="auto">
          <a:xfrm>
            <a:off x="-11113" y="-50800"/>
            <a:ext cx="13015913" cy="9804400"/>
            <a:chOff x="12601" y="0"/>
            <a:chExt cx="8199" cy="6176"/>
          </a:xfrm>
        </p:grpSpPr>
        <p:pic>
          <p:nvPicPr>
            <p:cNvPr id="31750" name="Picture 1"/>
            <p:cNvPicPr>
              <a:picLocks noChangeAspect="1" noChangeArrowheads="1"/>
            </p:cNvPicPr>
            <p:nvPr/>
          </p:nvPicPr>
          <p:blipFill>
            <a:blip r:embed="rId14">
              <a:alphaModFix amt="70000"/>
              <a:extLst>
                <a:ext uri="{28A0092B-C50C-407E-A947-70E740481C1C}">
                  <a14:useLocalDpi xmlns:a14="http://schemas.microsoft.com/office/drawing/2010/main"/>
                </a:ext>
              </a:extLst>
            </a:blip>
            <a:srcRect/>
            <a:stretch>
              <a:fillRect/>
            </a:stretch>
          </p:blipFill>
          <p:spPr bwMode="auto">
            <a:xfrm>
              <a:off x="12601" y="5689"/>
              <a:ext cx="8199" cy="117"/>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31751" name="Picture 3"/>
            <p:cNvPicPr>
              <a:picLocks noChangeAspect="1" noChangeArrowheads="1"/>
            </p:cNvPicPr>
            <p:nvPr/>
          </p:nvPicPr>
          <p:blipFill>
            <a:blip r:embed="rId15">
              <a:alphaModFix amt="70000"/>
              <a:extLst>
                <a:ext uri="{28A0092B-C50C-407E-A947-70E740481C1C}">
                  <a14:useLocalDpi xmlns:a14="http://schemas.microsoft.com/office/drawing/2010/main"/>
                </a:ext>
              </a:extLst>
            </a:blip>
            <a:srcRect/>
            <a:stretch>
              <a:fillRect/>
            </a:stretch>
          </p:blipFill>
          <p:spPr bwMode="auto">
            <a:xfrm>
              <a:off x="13032" y="1344"/>
              <a:ext cx="7440" cy="160"/>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31752" name="Picture 4"/>
            <p:cNvPicPr>
              <a:picLocks noChangeAspect="1" noChangeArrowheads="1"/>
            </p:cNvPicPr>
            <p:nvPr/>
          </p:nvPicPr>
          <p:blipFill>
            <a:blip r:embed="rId16">
              <a:alphaModFix amt="70000"/>
              <a:extLst>
                <a:ext uri="{28A0092B-C50C-407E-A947-70E740481C1C}">
                  <a14:useLocalDpi xmlns:a14="http://schemas.microsoft.com/office/drawing/2010/main"/>
                </a:ext>
              </a:extLst>
            </a:blip>
            <a:srcRect/>
            <a:stretch>
              <a:fillRect/>
            </a:stretch>
          </p:blipFill>
          <p:spPr bwMode="auto">
            <a:xfrm rot="-5400000">
              <a:off x="9918" y="3014"/>
              <a:ext cx="6176" cy="148"/>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31753" name="Picture 5"/>
            <p:cNvPicPr>
              <a:picLocks noChangeAspect="1" noChangeArrowheads="1"/>
            </p:cNvPicPr>
            <p:nvPr/>
          </p:nvPicPr>
          <p:blipFill>
            <a:blip r:embed="rId17">
              <a:alphaModFix amt="70000"/>
              <a:extLst>
                <a:ext uri="{28A0092B-C50C-407E-A947-70E740481C1C}">
                  <a14:useLocalDpi xmlns:a14="http://schemas.microsoft.com/office/drawing/2010/main"/>
                </a:ext>
              </a:extLst>
            </a:blip>
            <a:srcRect/>
            <a:stretch>
              <a:fillRect/>
            </a:stretch>
          </p:blipFill>
          <p:spPr bwMode="auto">
            <a:xfrm rot="-5400000">
              <a:off x="18304" y="3488"/>
              <a:ext cx="4272" cy="160"/>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grpSp>
      <p:sp>
        <p:nvSpPr>
          <p:cNvPr id="40963" name="Rectangle 7"/>
          <p:cNvSpPr>
            <a:spLocks noGrp="1" noChangeArrowheads="1"/>
          </p:cNvSpPr>
          <p:nvPr>
            <p:ph type="body" idx="1"/>
          </p:nvPr>
        </p:nvSpPr>
        <p:spPr bwMode="auto">
          <a:xfrm>
            <a:off x="1270000" y="2971800"/>
            <a:ext cx="4953000" cy="5715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p>
        </p:txBody>
      </p:sp>
      <p:pic>
        <p:nvPicPr>
          <p:cNvPr id="31748" name="Picture 8"/>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774700" y="127000"/>
            <a:ext cx="11442700" cy="261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40965" name="Rectangle 9"/>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ransition/>
  <p:txStyles>
    <p:titleStyle>
      <a:lvl1pPr algn="ctr" rtl="0" eaLnBrk="0" fontAlgn="base" hangingPunct="0">
        <a:spcBef>
          <a:spcPct val="0"/>
        </a:spcBef>
        <a:spcAft>
          <a:spcPct val="0"/>
        </a:spcAft>
        <a:defRPr sz="7200">
          <a:solidFill>
            <a:schemeClr val="tx1"/>
          </a:solidFill>
          <a:latin typeface="+mj-lt"/>
          <a:ea typeface="+mj-ea"/>
          <a:cs typeface="+mj-cs"/>
          <a:sym typeface="Marker Felt" charset="0"/>
        </a:defRPr>
      </a:lvl1pPr>
      <a:lvl2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9pPr>
    </p:titleStyle>
    <p:bodyStyle>
      <a:lvl1pPr marL="406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5pPr>
      <a:lvl6pPr marL="23368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6pPr>
      <a:lvl7pPr marL="27940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7pPr>
      <a:lvl8pPr marL="32512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8pPr>
      <a:lvl9pPr marL="37084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4098" name="Group 9"/>
          <p:cNvGrpSpPr>
            <a:grpSpLocks/>
          </p:cNvGrpSpPr>
          <p:nvPr/>
        </p:nvGrpSpPr>
        <p:grpSpPr bwMode="auto">
          <a:xfrm>
            <a:off x="0" y="0"/>
            <a:ext cx="13004800" cy="9753600"/>
            <a:chOff x="392" y="364"/>
            <a:chExt cx="8192" cy="6144"/>
          </a:xfrm>
        </p:grpSpPr>
        <p:pic>
          <p:nvPicPr>
            <p:cNvPr id="4102" name="Picture 1"/>
            <p:cNvPicPr>
              <a:picLocks noChangeAspect="1" noChangeArrowheads="1"/>
            </p:cNvPicPr>
            <p:nvPr/>
          </p:nvPicPr>
          <p:blipFill>
            <a:blip r:embed="rId14">
              <a:alphaModFix amt="70000"/>
              <a:extLst>
                <a:ext uri="{28A0092B-C50C-407E-A947-70E740481C1C}">
                  <a14:useLocalDpi xmlns:a14="http://schemas.microsoft.com/office/drawing/2010/main"/>
                </a:ext>
              </a:extLst>
            </a:blip>
            <a:srcRect/>
            <a:stretch>
              <a:fillRect/>
            </a:stretch>
          </p:blipFill>
          <p:spPr bwMode="auto">
            <a:xfrm>
              <a:off x="392" y="6044"/>
              <a:ext cx="8192" cy="72"/>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4103" name="Picture 2"/>
            <p:cNvPicPr>
              <a:picLocks noChangeAspect="1" noChangeArrowheads="1"/>
            </p:cNvPicPr>
            <p:nvPr/>
          </p:nvPicPr>
          <p:blipFill>
            <a:blip r:embed="rId15">
              <a:alphaModFix amt="70000"/>
              <a:extLst>
                <a:ext uri="{28A0092B-C50C-407E-A947-70E740481C1C}">
                  <a14:useLocalDpi xmlns:a14="http://schemas.microsoft.com/office/drawing/2010/main"/>
                </a:ext>
              </a:extLst>
            </a:blip>
            <a:srcRect/>
            <a:stretch>
              <a:fillRect/>
            </a:stretch>
          </p:blipFill>
          <p:spPr bwMode="auto">
            <a:xfrm>
              <a:off x="640" y="1596"/>
              <a:ext cx="7631" cy="144"/>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4104" name="Picture 3"/>
            <p:cNvPicPr>
              <a:picLocks noChangeAspect="1" noChangeArrowheads="1"/>
            </p:cNvPicPr>
            <p:nvPr/>
          </p:nvPicPr>
          <p:blipFill>
            <a:blip r:embed="rId16">
              <a:alphaModFix amt="70000"/>
              <a:extLst>
                <a:ext uri="{28A0092B-C50C-407E-A947-70E740481C1C}">
                  <a14:useLocalDpi xmlns:a14="http://schemas.microsoft.com/office/drawing/2010/main"/>
                </a:ext>
              </a:extLst>
            </a:blip>
            <a:srcRect/>
            <a:stretch>
              <a:fillRect/>
            </a:stretch>
          </p:blipFill>
          <p:spPr bwMode="auto">
            <a:xfrm>
              <a:off x="8104" y="1508"/>
              <a:ext cx="144" cy="4656"/>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4105" name="Picture 4"/>
            <p:cNvPicPr>
              <a:picLocks noChangeAspect="1" noChangeArrowheads="1"/>
            </p:cNvPicPr>
            <p:nvPr/>
          </p:nvPicPr>
          <p:blipFill>
            <a:blip r:embed="rId17" cstate="screen">
              <a:alphaModFix amt="70000"/>
              <a:extLst>
                <a:ext uri="{28A0092B-C50C-407E-A947-70E740481C1C}">
                  <a14:useLocalDpi xmlns:a14="http://schemas.microsoft.com/office/drawing/2010/main"/>
                </a:ext>
              </a:extLst>
            </a:blip>
            <a:srcRect/>
            <a:stretch>
              <a:fillRect/>
            </a:stretch>
          </p:blipFill>
          <p:spPr bwMode="auto">
            <a:xfrm rot="-5400000">
              <a:off x="-2307" y="3372"/>
              <a:ext cx="6144" cy="127"/>
            </a:xfrm>
            <a:prstGeom prst="rect">
              <a:avLst/>
            </a:prstGeom>
            <a:noFill/>
            <a:ln>
              <a:noFill/>
            </a:ln>
            <a:extLst>
              <a:ext uri="{909E8E84-426E-40dd-AFC4-6F175D3DCCD1}">
                <a14:hiddenFill xmlns:a14="http://schemas.microsoft.com/office/drawing/2010/main" xmlns="">
                  <a:solidFill>
                    <a:srgbClr val="FFFFFF">
                      <a:alpha val="70195"/>
                    </a:srgbClr>
                  </a:solidFill>
                </a14:hiddenFill>
              </a:ext>
              <a:ext uri="{91240B29-F687-4f45-9708-019B960494DF}">
                <a14:hiddenLine xmlns:a14="http://schemas.microsoft.com/office/drawing/2010/main" xmlns="" w="12700">
                  <a:solidFill>
                    <a:srgbClr val="000000">
                      <a:alpha val="70195"/>
                    </a:srgbClr>
                  </a:solidFill>
                  <a:miter lim="800000"/>
                  <a:headEnd/>
                  <a:tailEnd/>
                </a14:hiddenLine>
              </a:ext>
            </a:extLst>
          </p:spPr>
        </p:pic>
        <p:pic>
          <p:nvPicPr>
            <p:cNvPr id="4106" name="Picture 5"/>
            <p:cNvPicPr>
              <a:picLocks noChangeAspect="1" noChangeArrowheads="1"/>
            </p:cNvPicPr>
            <p:nvPr/>
          </p:nvPicPr>
          <p:blipFill>
            <a:blip r:embed="rId18">
              <a:alphaModFix amt="50000"/>
              <a:extLst>
                <a:ext uri="{28A0092B-C50C-407E-A947-70E740481C1C}">
                  <a14:useLocalDpi xmlns:a14="http://schemas.microsoft.com/office/drawing/2010/main"/>
                </a:ext>
              </a:extLst>
            </a:blip>
            <a:srcRect/>
            <a:stretch>
              <a:fillRect/>
            </a:stretch>
          </p:blipFill>
          <p:spPr bwMode="auto">
            <a:xfrm>
              <a:off x="928" y="1684"/>
              <a:ext cx="7232" cy="14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12700">
                  <a:solidFill>
                    <a:srgbClr val="000000">
                      <a:alpha val="50195"/>
                    </a:srgbClr>
                  </a:solidFill>
                  <a:miter lim="800000"/>
                  <a:headEnd/>
                  <a:tailEnd/>
                </a14:hiddenLine>
              </a:ext>
            </a:extLst>
          </p:spPr>
        </p:pic>
        <p:pic>
          <p:nvPicPr>
            <p:cNvPr id="4107" name="Picture 6"/>
            <p:cNvPicPr>
              <a:picLocks noChangeAspect="1" noChangeArrowheads="1"/>
            </p:cNvPicPr>
            <p:nvPr/>
          </p:nvPicPr>
          <p:blipFill>
            <a:blip r:embed="rId19">
              <a:alphaModFix amt="50000"/>
              <a:extLst>
                <a:ext uri="{28A0092B-C50C-407E-A947-70E740481C1C}">
                  <a14:useLocalDpi xmlns:a14="http://schemas.microsoft.com/office/drawing/2010/main"/>
                </a:ext>
              </a:extLst>
            </a:blip>
            <a:srcRect/>
            <a:stretch>
              <a:fillRect/>
            </a:stretch>
          </p:blipFill>
          <p:spPr bwMode="auto">
            <a:xfrm>
              <a:off x="928" y="5980"/>
              <a:ext cx="7232" cy="14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12700">
                  <a:solidFill>
                    <a:srgbClr val="000000">
                      <a:alpha val="50195"/>
                    </a:srgbClr>
                  </a:solidFill>
                  <a:miter lim="800000"/>
                  <a:headEnd/>
                  <a:tailEnd/>
                </a14:hiddenLine>
              </a:ext>
            </a:extLst>
          </p:spPr>
        </p:pic>
        <p:pic>
          <p:nvPicPr>
            <p:cNvPr id="4108" name="Picture 7"/>
            <p:cNvPicPr>
              <a:picLocks noChangeAspect="1" noChangeArrowheads="1"/>
            </p:cNvPicPr>
            <p:nvPr/>
          </p:nvPicPr>
          <p:blipFill>
            <a:blip r:embed="rId20">
              <a:alphaModFix amt="50000"/>
              <a:extLst>
                <a:ext uri="{28A0092B-C50C-407E-A947-70E740481C1C}">
                  <a14:useLocalDpi xmlns:a14="http://schemas.microsoft.com/office/drawing/2010/main"/>
                </a:ext>
              </a:extLst>
            </a:blip>
            <a:srcRect/>
            <a:stretch>
              <a:fillRect/>
            </a:stretch>
          </p:blipFill>
          <p:spPr bwMode="auto">
            <a:xfrm rot="-5400000">
              <a:off x="-1325" y="3800"/>
              <a:ext cx="4407" cy="144"/>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12700">
                  <a:solidFill>
                    <a:srgbClr val="000000">
                      <a:alpha val="50195"/>
                    </a:srgbClr>
                  </a:solidFill>
                  <a:miter lim="800000"/>
                  <a:headEnd/>
                  <a:tailEnd/>
                </a14:hiddenLine>
              </a:ext>
            </a:extLst>
          </p:spPr>
        </p:pic>
        <p:pic>
          <p:nvPicPr>
            <p:cNvPr id="4109" name="Picture 8"/>
            <p:cNvPicPr>
              <a:picLocks noChangeAspect="1" noChangeArrowheads="1"/>
            </p:cNvPicPr>
            <p:nvPr/>
          </p:nvPicPr>
          <p:blipFill>
            <a:blip r:embed="rId21">
              <a:alphaModFix amt="50000"/>
              <a:extLst>
                <a:ext uri="{28A0092B-C50C-407E-A947-70E740481C1C}">
                  <a14:useLocalDpi xmlns:a14="http://schemas.microsoft.com/office/drawing/2010/main"/>
                </a:ext>
              </a:extLst>
            </a:blip>
            <a:srcRect/>
            <a:stretch>
              <a:fillRect/>
            </a:stretch>
          </p:blipFill>
          <p:spPr bwMode="auto">
            <a:xfrm rot="-5400000">
              <a:off x="6066" y="3841"/>
              <a:ext cx="4184" cy="142"/>
            </a:xfrm>
            <a:prstGeom prst="rect">
              <a:avLst/>
            </a:prstGeom>
            <a:noFill/>
            <a:ln>
              <a:noFill/>
            </a:ln>
            <a:extLst>
              <a:ext uri="{909E8E84-426E-40dd-AFC4-6F175D3DCCD1}">
                <a14:hiddenFill xmlns:a14="http://schemas.microsoft.com/office/drawing/2010/main" xmlns="">
                  <a:solidFill>
                    <a:srgbClr val="FFFFFF">
                      <a:alpha val="50195"/>
                    </a:srgbClr>
                  </a:solidFill>
                </a14:hiddenFill>
              </a:ext>
              <a:ext uri="{91240B29-F687-4f45-9708-019B960494DF}">
                <a14:hiddenLine xmlns:a14="http://schemas.microsoft.com/office/drawing/2010/main" xmlns="" w="12700">
                  <a:solidFill>
                    <a:srgbClr val="000000">
                      <a:alpha val="50195"/>
                    </a:srgbClr>
                  </a:solidFill>
                  <a:miter lim="800000"/>
                  <a:headEnd/>
                  <a:tailEnd/>
                </a14:hiddenLine>
              </a:ext>
            </a:extLst>
          </p:spPr>
        </p:pic>
      </p:grpSp>
      <p:sp>
        <p:nvSpPr>
          <p:cNvPr id="5123" name="Rectangle 10"/>
          <p:cNvSpPr>
            <a:spLocks noGrp="1" noChangeArrowheads="1"/>
          </p:cNvSpPr>
          <p:nvPr>
            <p:ph type="body" idx="1"/>
          </p:nvPr>
        </p:nvSpPr>
        <p:spPr bwMode="auto">
          <a:xfrm>
            <a:off x="1270000" y="2971800"/>
            <a:ext cx="10464800" cy="5715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p>
        </p:txBody>
      </p:sp>
      <p:pic>
        <p:nvPicPr>
          <p:cNvPr id="4100" name="Picture 11"/>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990600" y="254000"/>
            <a:ext cx="11010900" cy="234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5125" name="Rectangle 12"/>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p:txStyles>
    <p:titleStyle>
      <a:lvl1pPr algn="ctr" rtl="0" eaLnBrk="0" fontAlgn="base" hangingPunct="0">
        <a:spcBef>
          <a:spcPct val="0"/>
        </a:spcBef>
        <a:spcAft>
          <a:spcPct val="0"/>
        </a:spcAft>
        <a:defRPr sz="7200">
          <a:solidFill>
            <a:srgbClr val="437D3C"/>
          </a:solidFill>
          <a:latin typeface="+mj-lt"/>
          <a:ea typeface="+mj-ea"/>
          <a:cs typeface="+mj-cs"/>
          <a:sym typeface="Marker Felt" charset="0"/>
        </a:defRPr>
      </a:lvl1pPr>
      <a:lvl2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9pPr>
    </p:titleStyle>
    <p:bodyStyle>
      <a:lvl1pPr marL="406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5pPr>
      <a:lvl6pPr marL="23368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6pPr>
      <a:lvl7pPr marL="27940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7pPr>
      <a:lvl8pPr marL="32512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8pPr>
      <a:lvl9pPr marL="37084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preview.jpg"/>
          <p:cNvPicPr>
            <a:picLocks noChangeAspect="1"/>
          </p:cNvPicPr>
          <p:nvPr userDrawn="1"/>
        </p:nvPicPr>
        <p:blipFill>
          <a:blip r:embed="rId13" cstate="screen">
            <a:lum bright="70000" contrast="-70000"/>
            <a:extLst>
              <a:ext uri="{28A0092B-C50C-407E-A947-70E740481C1C}">
                <a14:useLocalDpi xmlns:a14="http://schemas.microsoft.com/office/drawing/2010/main"/>
              </a:ext>
            </a:extLst>
          </a:blip>
          <a:srcRect/>
          <a:stretch>
            <a:fillRect/>
          </a:stretch>
        </p:blipFill>
        <p:spPr bwMode="auto">
          <a:xfrm>
            <a:off x="-6350" y="6415088"/>
            <a:ext cx="3363913" cy="336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3" name="Picture 3" descr="preview.jpg"/>
          <p:cNvPicPr>
            <a:picLocks noChangeAspect="1"/>
          </p:cNvPicPr>
          <p:nvPr userDrawn="1"/>
        </p:nvPicPr>
        <p:blipFill>
          <a:blip r:embed="rId13" cstate="screen">
            <a:lum bright="70000" contrast="-70000"/>
            <a:extLst>
              <a:ext uri="{28A0092B-C50C-407E-A947-70E740481C1C}">
                <a14:useLocalDpi xmlns:a14="http://schemas.microsoft.com/office/drawing/2010/main"/>
              </a:ext>
            </a:extLst>
          </a:blip>
          <a:srcRect/>
          <a:stretch>
            <a:fillRect/>
          </a:stretch>
        </p:blipFill>
        <p:spPr bwMode="auto">
          <a:xfrm>
            <a:off x="0" y="3065463"/>
            <a:ext cx="3363913" cy="336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4" name="Picture 4" descr="preview.jpg"/>
          <p:cNvPicPr>
            <a:picLocks noChangeAspect="1"/>
          </p:cNvPicPr>
          <p:nvPr userDrawn="1"/>
        </p:nvPicPr>
        <p:blipFill>
          <a:blip r:embed="rId14" cstate="screen">
            <a:lum bright="70000" contrast="-70000"/>
            <a:extLst>
              <a:ext uri="{28A0092B-C50C-407E-A947-70E740481C1C}">
                <a14:useLocalDpi xmlns:a14="http://schemas.microsoft.com/office/drawing/2010/main"/>
              </a:ext>
            </a:extLst>
          </a:blip>
          <a:srcRect/>
          <a:stretch>
            <a:fillRect/>
          </a:stretch>
        </p:blipFill>
        <p:spPr bwMode="auto">
          <a:xfrm>
            <a:off x="0" y="0"/>
            <a:ext cx="3363913" cy="306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5" name="Picture 5" descr="preview.jpg"/>
          <p:cNvPicPr>
            <a:picLocks noChangeAspect="1"/>
          </p:cNvPicPr>
          <p:nvPr userDrawn="1"/>
        </p:nvPicPr>
        <p:blipFill>
          <a:blip r:embed="rId13" cstate="screen">
            <a:lum bright="70000" contrast="-70000"/>
            <a:extLst>
              <a:ext uri="{28A0092B-C50C-407E-A947-70E740481C1C}">
                <a14:useLocalDpi xmlns:a14="http://schemas.microsoft.com/office/drawing/2010/main"/>
              </a:ext>
            </a:extLst>
          </a:blip>
          <a:srcRect/>
          <a:stretch>
            <a:fillRect/>
          </a:stretch>
        </p:blipFill>
        <p:spPr bwMode="auto">
          <a:xfrm>
            <a:off x="3255963" y="6389688"/>
            <a:ext cx="3363912" cy="336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6" name="Picture 6" descr="preview.jpg"/>
          <p:cNvPicPr>
            <a:picLocks noChangeAspect="1"/>
          </p:cNvPicPr>
          <p:nvPr userDrawn="1"/>
        </p:nvPicPr>
        <p:blipFill>
          <a:blip r:embed="rId13" cstate="screen">
            <a:lum bright="70000" contrast="-70000"/>
            <a:extLst>
              <a:ext uri="{28A0092B-C50C-407E-A947-70E740481C1C}">
                <a14:useLocalDpi xmlns:a14="http://schemas.microsoft.com/office/drawing/2010/main"/>
              </a:ext>
            </a:extLst>
          </a:blip>
          <a:srcRect/>
          <a:stretch>
            <a:fillRect/>
          </a:stretch>
        </p:blipFill>
        <p:spPr bwMode="auto">
          <a:xfrm>
            <a:off x="3262313" y="3038475"/>
            <a:ext cx="3363912" cy="336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7" name="Picture 7" descr="preview.jpg"/>
          <p:cNvPicPr>
            <a:picLocks noChangeAspect="1"/>
          </p:cNvPicPr>
          <p:nvPr userDrawn="1"/>
        </p:nvPicPr>
        <p:blipFill>
          <a:blip r:embed="rId15" cstate="screen">
            <a:lum bright="70000" contrast="-70000"/>
            <a:extLst>
              <a:ext uri="{28A0092B-C50C-407E-A947-70E740481C1C}">
                <a14:useLocalDpi xmlns:a14="http://schemas.microsoft.com/office/drawing/2010/main"/>
              </a:ext>
            </a:extLst>
          </a:blip>
          <a:srcRect/>
          <a:stretch>
            <a:fillRect/>
          </a:stretch>
        </p:blipFill>
        <p:spPr bwMode="auto">
          <a:xfrm>
            <a:off x="3262313" y="0"/>
            <a:ext cx="3363912" cy="303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128" name="Group 14"/>
          <p:cNvGrpSpPr>
            <a:grpSpLocks/>
          </p:cNvGrpSpPr>
          <p:nvPr userDrawn="1"/>
        </p:nvGrpSpPr>
        <p:grpSpPr bwMode="auto">
          <a:xfrm flipH="1">
            <a:off x="6646863" y="0"/>
            <a:ext cx="6357937" cy="9771063"/>
            <a:chOff x="6716732" y="8683"/>
            <a:chExt cx="6358618" cy="9770687"/>
          </a:xfrm>
        </p:grpSpPr>
        <p:pic>
          <p:nvPicPr>
            <p:cNvPr id="5130" name="Picture 8" descr="preview.jpg"/>
            <p:cNvPicPr>
              <a:picLocks noChangeAspect="1"/>
            </p:cNvPicPr>
            <p:nvPr userDrawn="1"/>
          </p:nvPicPr>
          <p:blipFill>
            <a:blip r:embed="rId16" cstate="screen">
              <a:lum bright="70000" contrast="-70000"/>
              <a:extLst>
                <a:ext uri="{28A0092B-C50C-407E-A947-70E740481C1C}">
                  <a14:useLocalDpi xmlns:a14="http://schemas.microsoft.com/office/drawing/2010/main"/>
                </a:ext>
              </a:extLst>
            </a:blip>
            <a:srcRect/>
            <a:stretch>
              <a:fillRect/>
            </a:stretch>
          </p:blipFill>
          <p:spPr bwMode="auto">
            <a:xfrm>
              <a:off x="6716732" y="6414738"/>
              <a:ext cx="3089964" cy="3364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31" name="Picture 9" descr="preview.jpg"/>
            <p:cNvPicPr>
              <a:picLocks noChangeAspect="1"/>
            </p:cNvPicPr>
            <p:nvPr userDrawn="1"/>
          </p:nvPicPr>
          <p:blipFill>
            <a:blip r:embed="rId17" cstate="screen">
              <a:lum bright="70000" contrast="-70000"/>
              <a:extLst>
                <a:ext uri="{28A0092B-C50C-407E-A947-70E740481C1C}">
                  <a14:useLocalDpi xmlns:a14="http://schemas.microsoft.com/office/drawing/2010/main"/>
                </a:ext>
              </a:extLst>
            </a:blip>
            <a:srcRect/>
            <a:stretch>
              <a:fillRect/>
            </a:stretch>
          </p:blipFill>
          <p:spPr bwMode="auto">
            <a:xfrm>
              <a:off x="6716732" y="3065004"/>
              <a:ext cx="3096579" cy="3364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32" name="Picture 10" descr="preview.jpg"/>
            <p:cNvPicPr>
              <a:picLocks noChangeAspect="1"/>
            </p:cNvPicPr>
            <p:nvPr userDrawn="1"/>
          </p:nvPicPr>
          <p:blipFill>
            <a:blip r:embed="rId18" cstate="screen">
              <a:lum bright="70000" contrast="-70000"/>
              <a:extLst>
                <a:ext uri="{28A0092B-C50C-407E-A947-70E740481C1C}">
                  <a14:useLocalDpi xmlns:a14="http://schemas.microsoft.com/office/drawing/2010/main"/>
                </a:ext>
              </a:extLst>
            </a:blip>
            <a:srcRect/>
            <a:stretch>
              <a:fillRect/>
            </a:stretch>
          </p:blipFill>
          <p:spPr bwMode="auto">
            <a:xfrm>
              <a:off x="6716732" y="8683"/>
              <a:ext cx="3096579" cy="305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33" name="Picture 11" descr="preview.jpg"/>
            <p:cNvPicPr>
              <a:picLocks noChangeAspect="1"/>
            </p:cNvPicPr>
            <p:nvPr userDrawn="1"/>
          </p:nvPicPr>
          <p:blipFill>
            <a:blip r:embed="rId13" cstate="screen">
              <a:lum bright="70000" contrast="-70000"/>
              <a:extLst>
                <a:ext uri="{28A0092B-C50C-407E-A947-70E740481C1C}">
                  <a14:useLocalDpi xmlns:a14="http://schemas.microsoft.com/office/drawing/2010/main"/>
                </a:ext>
              </a:extLst>
            </a:blip>
            <a:srcRect/>
            <a:stretch>
              <a:fillRect/>
            </a:stretch>
          </p:blipFill>
          <p:spPr bwMode="auto">
            <a:xfrm>
              <a:off x="9704104" y="6388968"/>
              <a:ext cx="3364632" cy="3364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34" name="Picture 12" descr="preview.jpg"/>
            <p:cNvPicPr>
              <a:picLocks noChangeAspect="1"/>
            </p:cNvPicPr>
            <p:nvPr userDrawn="1"/>
          </p:nvPicPr>
          <p:blipFill>
            <a:blip r:embed="rId13" cstate="screen">
              <a:lum bright="70000" contrast="-70000"/>
              <a:extLst>
                <a:ext uri="{28A0092B-C50C-407E-A947-70E740481C1C}">
                  <a14:useLocalDpi xmlns:a14="http://schemas.microsoft.com/office/drawing/2010/main"/>
                </a:ext>
              </a:extLst>
            </a:blip>
            <a:srcRect/>
            <a:stretch>
              <a:fillRect/>
            </a:stretch>
          </p:blipFill>
          <p:spPr bwMode="auto">
            <a:xfrm>
              <a:off x="9710718" y="3039234"/>
              <a:ext cx="3364632" cy="3364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35" name="Picture 13" descr="preview.jpg"/>
            <p:cNvPicPr>
              <a:picLocks noChangeAspect="1"/>
            </p:cNvPicPr>
            <p:nvPr userDrawn="1"/>
          </p:nvPicPr>
          <p:blipFill>
            <a:blip r:embed="rId19" cstate="screen">
              <a:lum bright="70000" contrast="-70000"/>
              <a:extLst>
                <a:ext uri="{28A0092B-C50C-407E-A947-70E740481C1C}">
                  <a14:useLocalDpi xmlns:a14="http://schemas.microsoft.com/office/drawing/2010/main"/>
                </a:ext>
              </a:extLst>
            </a:blip>
            <a:srcRect b="-2"/>
            <a:stretch>
              <a:fillRect/>
            </a:stretch>
          </p:blipFill>
          <p:spPr bwMode="auto">
            <a:xfrm>
              <a:off x="9710718" y="8683"/>
              <a:ext cx="3364632" cy="3030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129" name="Rectangle 15"/>
          <p:cNvSpPr>
            <a:spLocks noChangeArrowheads="1"/>
          </p:cNvSpPr>
          <p:nvPr userDrawn="1"/>
        </p:nvSpPr>
        <p:spPr bwMode="auto">
          <a:xfrm>
            <a:off x="0" y="-17463"/>
            <a:ext cx="13004800" cy="9771063"/>
          </a:xfrm>
          <a:prstGeom prst="rect">
            <a:avLst/>
          </a:prstGeom>
          <a:solidFill>
            <a:schemeClr val="bg1">
              <a:alpha val="65881"/>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6146" name="Group 5"/>
          <p:cNvGrpSpPr>
            <a:grpSpLocks/>
          </p:cNvGrpSpPr>
          <p:nvPr/>
        </p:nvGrpSpPr>
        <p:grpSpPr bwMode="auto">
          <a:xfrm>
            <a:off x="184150" y="0"/>
            <a:ext cx="12820650" cy="9753600"/>
            <a:chOff x="0" y="432"/>
            <a:chExt cx="8075" cy="6144"/>
          </a:xfrm>
        </p:grpSpPr>
        <p:pic>
          <p:nvPicPr>
            <p:cNvPr id="6152" name="Picture 1"/>
            <p:cNvPicPr>
              <a:picLocks noChangeAspect="1" noChangeArrowheads="1"/>
            </p:cNvPicPr>
            <p:nvPr/>
          </p:nvPicPr>
          <p:blipFill>
            <a:blip r:embed="rId14">
              <a:alphaModFix amt="75000"/>
              <a:extLst>
                <a:ext uri="{28A0092B-C50C-407E-A947-70E740481C1C}">
                  <a14:useLocalDpi xmlns:a14="http://schemas.microsoft.com/office/drawing/2010/main"/>
                </a:ext>
              </a:extLst>
            </a:blip>
            <a:srcRect/>
            <a:stretch>
              <a:fillRect/>
            </a:stretch>
          </p:blipFill>
          <p:spPr bwMode="auto">
            <a:xfrm>
              <a:off x="3107" y="1267"/>
              <a:ext cx="3756" cy="2303"/>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pic>
          <p:nvPicPr>
            <p:cNvPr id="6153" name="Picture 2"/>
            <p:cNvPicPr>
              <a:picLocks noChangeAspect="1" noChangeArrowheads="1"/>
            </p:cNvPicPr>
            <p:nvPr/>
          </p:nvPicPr>
          <p:blipFill>
            <a:blip r:embed="rId15" cstate="screen">
              <a:alphaModFix amt="75000"/>
              <a:extLst>
                <a:ext uri="{28A0092B-C50C-407E-A947-70E740481C1C}">
                  <a14:useLocalDpi xmlns:a14="http://schemas.microsoft.com/office/drawing/2010/main"/>
                </a:ext>
              </a:extLst>
            </a:blip>
            <a:srcRect b="7584"/>
            <a:stretch>
              <a:fillRect/>
            </a:stretch>
          </p:blipFill>
          <p:spPr bwMode="auto">
            <a:xfrm>
              <a:off x="0" y="4553"/>
              <a:ext cx="1935" cy="2023"/>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pic>
          <p:nvPicPr>
            <p:cNvPr id="6154" name="Picture 3"/>
            <p:cNvPicPr>
              <a:picLocks noChangeAspect="1" noChangeArrowheads="1"/>
            </p:cNvPicPr>
            <p:nvPr/>
          </p:nvPicPr>
          <p:blipFill>
            <a:blip r:embed="rId16" cstate="screen">
              <a:alphaModFix amt="75000"/>
              <a:extLst>
                <a:ext uri="{28A0092B-C50C-407E-A947-70E740481C1C}">
                  <a14:useLocalDpi xmlns:a14="http://schemas.microsoft.com/office/drawing/2010/main"/>
                </a:ext>
              </a:extLst>
            </a:blip>
            <a:srcRect t="19234"/>
            <a:stretch>
              <a:fillRect/>
            </a:stretch>
          </p:blipFill>
          <p:spPr bwMode="auto">
            <a:xfrm>
              <a:off x="227" y="432"/>
              <a:ext cx="1206" cy="1814"/>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pic>
          <p:nvPicPr>
            <p:cNvPr id="6155" name="Picture 4"/>
            <p:cNvPicPr>
              <a:picLocks noChangeAspect="1" noChangeArrowheads="1"/>
            </p:cNvPicPr>
            <p:nvPr/>
          </p:nvPicPr>
          <p:blipFill>
            <a:blip r:embed="rId17">
              <a:alphaModFix amt="75000"/>
              <a:extLst>
                <a:ext uri="{28A0092B-C50C-407E-A947-70E740481C1C}">
                  <a14:useLocalDpi xmlns:a14="http://schemas.microsoft.com/office/drawing/2010/main"/>
                </a:ext>
              </a:extLst>
            </a:blip>
            <a:srcRect/>
            <a:stretch>
              <a:fillRect/>
            </a:stretch>
          </p:blipFill>
          <p:spPr bwMode="auto">
            <a:xfrm>
              <a:off x="6192" y="4548"/>
              <a:ext cx="1883" cy="1814"/>
            </a:xfrm>
            <a:prstGeom prst="rect">
              <a:avLst/>
            </a:prstGeom>
            <a:noFill/>
            <a:ln>
              <a:noFill/>
            </a:ln>
            <a:extLst>
              <a:ext uri="{909E8E84-426E-40dd-AFC4-6F175D3DCCD1}">
                <a14:hiddenFill xmlns:a14="http://schemas.microsoft.com/office/drawing/2010/main" xmlns="">
                  <a:solidFill>
                    <a:srgbClr val="FFFFFF">
                      <a:alpha val="74901"/>
                    </a:srgbClr>
                  </a:solidFill>
                </a14:hiddenFill>
              </a:ext>
              <a:ext uri="{91240B29-F687-4f45-9708-019B960494DF}">
                <a14:hiddenLine xmlns:a14="http://schemas.microsoft.com/office/drawing/2010/main" xmlns="" w="12700">
                  <a:solidFill>
                    <a:srgbClr val="000000">
                      <a:alpha val="74901"/>
                    </a:srgbClr>
                  </a:solidFill>
                  <a:miter lim="800000"/>
                  <a:headEnd/>
                  <a:tailEnd/>
                </a14:hiddenLine>
              </a:ext>
            </a:extLst>
          </p:spPr>
        </p:pic>
      </p:grpSp>
      <p:pic>
        <p:nvPicPr>
          <p:cNvPr id="6147" name="Picture 6"/>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rot="-107999">
            <a:off x="469900" y="5689600"/>
            <a:ext cx="10160000" cy="25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6148" name="Picture 7"/>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622300" y="2349500"/>
            <a:ext cx="117602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6149" name="Picture 8"/>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1384300" y="927100"/>
            <a:ext cx="6451600" cy="199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1270" name="Rectangle 9"/>
          <p:cNvSpPr>
            <a:spLocks noGrp="1" noChangeArrowheads="1"/>
          </p:cNvSpPr>
          <p:nvPr>
            <p:ph type="body" idx="1"/>
          </p:nvPr>
        </p:nvSpPr>
        <p:spPr bwMode="auto">
          <a:xfrm>
            <a:off x="1270000" y="4978400"/>
            <a:ext cx="10464800" cy="1333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sym typeface="Georgia Italic" charset="0"/>
              </a:rPr>
              <a:t>Click to edit Master text styles</a:t>
            </a:r>
          </a:p>
          <a:p>
            <a:pPr lvl="1"/>
            <a:r>
              <a:rPr lang="en-US">
                <a:sym typeface="Georgia Italic" charset="0"/>
              </a:rPr>
              <a:t>Second level</a:t>
            </a:r>
          </a:p>
          <a:p>
            <a:pPr lvl="2"/>
            <a:r>
              <a:rPr lang="en-US">
                <a:sym typeface="Georgia Italic" charset="0"/>
              </a:rPr>
              <a:t>Third level</a:t>
            </a:r>
          </a:p>
          <a:p>
            <a:pPr lvl="3"/>
            <a:r>
              <a:rPr lang="en-US">
                <a:sym typeface="Georgia Italic" charset="0"/>
              </a:rPr>
              <a:t>Fourth level</a:t>
            </a:r>
          </a:p>
          <a:p>
            <a:pPr lvl="4"/>
            <a:r>
              <a:rPr lang="en-US">
                <a:sym typeface="Georgia Italic" charset="0"/>
              </a:rPr>
              <a:t>Fifth level</a:t>
            </a:r>
          </a:p>
        </p:txBody>
      </p:sp>
      <p:sp>
        <p:nvSpPr>
          <p:cNvPr id="11271" name="Rectangle 10"/>
          <p:cNvSpPr>
            <a:spLocks noGrp="1" noChangeArrowheads="1"/>
          </p:cNvSpPr>
          <p:nvPr>
            <p:ph type="title"/>
          </p:nvPr>
        </p:nvSpPr>
        <p:spPr bwMode="auto">
          <a:xfrm>
            <a:off x="1270000" y="2590800"/>
            <a:ext cx="10464800" cy="2349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b" anchorCtr="0" compatLnSpc="1">
            <a:prstTxWarp prst="textNoShape">
              <a:avLst/>
            </a:prstTxWarp>
          </a:bodyPr>
          <a:lstStyle/>
          <a:p>
            <a:pPr lvl="0"/>
            <a:r>
              <a:rPr lang="en-US">
                <a:sym typeface="Georgia Italic" charset="0"/>
              </a:rPr>
              <a:t>Click to edit Master title style</a:t>
            </a:r>
          </a:p>
        </p:txBody>
      </p:sp>
    </p:spTree>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ransition/>
  <p:txStyles>
    <p:titleStyle>
      <a:lvl1pPr algn="ctr" rtl="0" eaLnBrk="0" fontAlgn="base" hangingPunct="0">
        <a:spcBef>
          <a:spcPct val="0"/>
        </a:spcBef>
        <a:spcAft>
          <a:spcPct val="0"/>
        </a:spcAft>
        <a:defRPr sz="7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9pPr>
    </p:titleStyle>
    <p:bodyStyle>
      <a:lvl1pPr marL="342900" indent="-342900" algn="ctr" rtl="0" eaLnBrk="0" fontAlgn="base" hangingPunct="0">
        <a:spcBef>
          <a:spcPct val="0"/>
        </a:spcBef>
        <a:spcAft>
          <a:spcPct val="0"/>
        </a:spcAft>
        <a:defRPr sz="3800">
          <a:solidFill>
            <a:srgbClr val="B2312C"/>
          </a:solidFill>
          <a:latin typeface="+mn-lt"/>
          <a:ea typeface="+mn-ea"/>
          <a:cs typeface="+mn-cs"/>
          <a:sym typeface="Georgia Italic" charset="0"/>
        </a:defRPr>
      </a:lvl1pPr>
      <a:lvl2pPr marL="742950" indent="-285750" algn="ctr" rtl="0" eaLnBrk="0" fontAlgn="base" hangingPunct="0">
        <a:spcBef>
          <a:spcPct val="0"/>
        </a:spcBef>
        <a:spcAft>
          <a:spcPct val="0"/>
        </a:spcAft>
        <a:defRPr sz="3800">
          <a:solidFill>
            <a:srgbClr val="B2312C"/>
          </a:solidFill>
          <a:latin typeface="+mn-lt"/>
          <a:ea typeface="+mn-ea"/>
          <a:cs typeface="+mn-cs"/>
          <a:sym typeface="Georgia Italic" charset="0"/>
        </a:defRPr>
      </a:lvl2pPr>
      <a:lvl3pPr marL="11430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3pPr>
      <a:lvl4pPr marL="16002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4pPr>
      <a:lvl5pPr marL="20574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5pPr>
      <a:lvl6pPr marL="457200" algn="ctr" rtl="0" fontAlgn="base">
        <a:spcBef>
          <a:spcPct val="0"/>
        </a:spcBef>
        <a:spcAft>
          <a:spcPct val="0"/>
        </a:spcAft>
        <a:defRPr sz="3800">
          <a:solidFill>
            <a:srgbClr val="B2312C"/>
          </a:solidFill>
          <a:latin typeface="+mn-lt"/>
          <a:ea typeface="+mn-ea"/>
          <a:cs typeface="+mn-cs"/>
          <a:sym typeface="Georgia Italic" charset="0"/>
        </a:defRPr>
      </a:lvl6pPr>
      <a:lvl7pPr marL="914400" algn="ctr" rtl="0" fontAlgn="base">
        <a:spcBef>
          <a:spcPct val="0"/>
        </a:spcBef>
        <a:spcAft>
          <a:spcPct val="0"/>
        </a:spcAft>
        <a:defRPr sz="3800">
          <a:solidFill>
            <a:srgbClr val="B2312C"/>
          </a:solidFill>
          <a:latin typeface="+mn-lt"/>
          <a:ea typeface="+mn-ea"/>
          <a:cs typeface="+mn-cs"/>
          <a:sym typeface="Georgia Italic" charset="0"/>
        </a:defRPr>
      </a:lvl7pPr>
      <a:lvl8pPr marL="1371600" algn="ctr" rtl="0" fontAlgn="base">
        <a:spcBef>
          <a:spcPct val="0"/>
        </a:spcBef>
        <a:spcAft>
          <a:spcPct val="0"/>
        </a:spcAft>
        <a:defRPr sz="3800">
          <a:solidFill>
            <a:srgbClr val="B2312C"/>
          </a:solidFill>
          <a:latin typeface="+mn-lt"/>
          <a:ea typeface="+mn-ea"/>
          <a:cs typeface="+mn-cs"/>
          <a:sym typeface="Georgia Italic" charset="0"/>
        </a:defRPr>
      </a:lvl8pPr>
      <a:lvl9pPr marL="1828800" algn="ctr" rtl="0" fontAlgn="base">
        <a:spcBef>
          <a:spcPct val="0"/>
        </a:spcBef>
        <a:spcAft>
          <a:spcPct val="0"/>
        </a:spcAft>
        <a:defRPr sz="3800">
          <a:solidFill>
            <a:srgbClr val="B2312C"/>
          </a:solidFill>
          <a:latin typeface="+mn-lt"/>
          <a:ea typeface="+mn-ea"/>
          <a:cs typeface="+mn-cs"/>
          <a:sym typeface="Georgia Italic"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
          <p:cNvSpPr>
            <a:spLocks noGrp="1" noChangeArrowheads="1"/>
          </p:cNvSpPr>
          <p:nvPr>
            <p:ph type="body" idx="1"/>
          </p:nvPr>
        </p:nvSpPr>
        <p:spPr bwMode="auto">
          <a:xfrm>
            <a:off x="1270000" y="1270000"/>
            <a:ext cx="10464800" cy="7213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38200" indent="-571500" algn="l" rtl="0" eaLnBrk="0" fontAlgn="base" hangingPunct="0">
        <a:spcBef>
          <a:spcPts val="48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2827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5363" name="Rectangle 2"/>
          <p:cNvSpPr>
            <a:spLocks noGrp="1"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382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2827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1"/>
          <p:cNvSpPr>
            <a:spLocks noGrp="1" noChangeArrowheads="1"/>
          </p:cNvSpPr>
          <p:nvPr>
            <p:ph type="title"/>
          </p:nvPr>
        </p:nvSpPr>
        <p:spPr bwMode="auto">
          <a:xfrm>
            <a:off x="1270000" y="2971800"/>
            <a:ext cx="10464800" cy="3810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ransitio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46.xml"/><Relationship Id="rId4" Type="http://schemas.openxmlformats.org/officeDocument/2006/relationships/image" Target="../media/image63.png"/></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3.xml"/><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4.xml"/><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5.xml"/><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7.xml"/><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8.xml"/><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85.png"/><Relationship Id="rId2" Type="http://schemas.openxmlformats.org/officeDocument/2006/relationships/notesSlide" Target="../notesSlides/notesSlide39.xml"/><Relationship Id="rId1" Type="http://schemas.openxmlformats.org/officeDocument/2006/relationships/slideLayout" Target="../slideLayouts/slideLayout24.xml"/><Relationship Id="rId6" Type="http://schemas.openxmlformats.org/officeDocument/2006/relationships/image" Target="../media/image41.png"/><Relationship Id="rId5" Type="http://schemas.openxmlformats.org/officeDocument/2006/relationships/image" Target="../media/image37.png"/><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2.jpeg"/><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image" Target="../media/image47.png"/><Relationship Id="rId11" Type="http://schemas.openxmlformats.org/officeDocument/2006/relationships/image" Target="../media/image3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4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0.xm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35.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2.xml"/><Relationship Id="rId1" Type="http://schemas.openxmlformats.org/officeDocument/2006/relationships/slideLayout" Target="../slideLayouts/slideLayout35.xml"/><Relationship Id="rId5" Type="http://schemas.openxmlformats.org/officeDocument/2006/relationships/image" Target="../media/image92.png"/><Relationship Id="rId4" Type="http://schemas.openxmlformats.org/officeDocument/2006/relationships/image" Target="../media/image91.pn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35.xml"/><Relationship Id="rId6" Type="http://schemas.openxmlformats.org/officeDocument/2006/relationships/image" Target="../media/image95.png"/><Relationship Id="rId5" Type="http://schemas.openxmlformats.org/officeDocument/2006/relationships/image" Target="../media/image94.jpeg"/><Relationship Id="rId4" Type="http://schemas.openxmlformats.org/officeDocument/2006/relationships/image" Target="../media/image93.jpe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24.xml"/><Relationship Id="rId6" Type="http://schemas.openxmlformats.org/officeDocument/2006/relationships/image" Target="../media/image85.png"/><Relationship Id="rId5" Type="http://schemas.openxmlformats.org/officeDocument/2006/relationships/image" Target="../media/image41.png"/><Relationship Id="rId4" Type="http://schemas.openxmlformats.org/officeDocument/2006/relationships/image" Target="../media/image84.png"/></Relationships>
</file>

<file path=ppt/slides/_rels/slide46.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40.png"/><Relationship Id="rId7" Type="http://schemas.openxmlformats.org/officeDocument/2006/relationships/image" Target="../media/image99.png"/><Relationship Id="rId2" Type="http://schemas.openxmlformats.org/officeDocument/2006/relationships/notesSlide" Target="../notesSlides/notesSlide46.xml"/><Relationship Id="rId1" Type="http://schemas.openxmlformats.org/officeDocument/2006/relationships/slideLayout" Target="../slideLayouts/slideLayout35.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47.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1.jpeg"/><Relationship Id="rId7" Type="http://schemas.openxmlformats.org/officeDocument/2006/relationships/image" Target="../media/image104.png"/><Relationship Id="rId2" Type="http://schemas.openxmlformats.org/officeDocument/2006/relationships/notesSlide" Target="../notesSlides/notesSlide47.xml"/><Relationship Id="rId1" Type="http://schemas.openxmlformats.org/officeDocument/2006/relationships/slideLayout" Target="../slideLayouts/slideLayout35.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24.xml"/><Relationship Id="rId6" Type="http://schemas.openxmlformats.org/officeDocument/2006/relationships/image" Target="../media/image85.png"/><Relationship Id="rId5" Type="http://schemas.openxmlformats.org/officeDocument/2006/relationships/image" Target="../media/image41.png"/><Relationship Id="rId4" Type="http://schemas.openxmlformats.org/officeDocument/2006/relationships/image" Target="../media/image84.png"/></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9.xml"/><Relationship Id="rId1" Type="http://schemas.openxmlformats.org/officeDocument/2006/relationships/slideLayout" Target="../slideLayouts/slideLayout35.xml"/><Relationship Id="rId4" Type="http://schemas.openxmlformats.org/officeDocument/2006/relationships/image" Target="../media/image106.png"/></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41.png"/><Relationship Id="rId5" Type="http://schemas.openxmlformats.org/officeDocument/2006/relationships/image" Target="../media/image53.png"/><Relationship Id="rId4" Type="http://schemas.openxmlformats.org/officeDocument/2006/relationships/image" Target="../media/image37.png"/></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35.xml"/><Relationship Id="rId4" Type="http://schemas.openxmlformats.org/officeDocument/2006/relationships/image" Target="../media/image106.png"/></Relationships>
</file>

<file path=ppt/slides/_rels/slide51.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40.png"/><Relationship Id="rId7" Type="http://schemas.openxmlformats.org/officeDocument/2006/relationships/image" Target="../media/image97.png"/><Relationship Id="rId2" Type="http://schemas.openxmlformats.org/officeDocument/2006/relationships/notesSlide" Target="../notesSlides/notesSlide51.xml"/><Relationship Id="rId1" Type="http://schemas.openxmlformats.org/officeDocument/2006/relationships/slideLayout" Target="../slideLayouts/slideLayout24.xml"/><Relationship Id="rId6" Type="http://schemas.openxmlformats.org/officeDocument/2006/relationships/image" Target="../media/image96.png"/><Relationship Id="rId5" Type="http://schemas.openxmlformats.org/officeDocument/2006/relationships/image" Target="../media/image41.png"/><Relationship Id="rId10" Type="http://schemas.openxmlformats.org/officeDocument/2006/relationships/image" Target="../media/image100.png"/><Relationship Id="rId4" Type="http://schemas.openxmlformats.org/officeDocument/2006/relationships/image" Target="../media/image84.png"/><Relationship Id="rId9" Type="http://schemas.openxmlformats.org/officeDocument/2006/relationships/image" Target="../media/image99.png"/></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107.png"/><Relationship Id="rId2" Type="http://schemas.openxmlformats.org/officeDocument/2006/relationships/notesSlide" Target="../notesSlides/notesSlide52.xml"/><Relationship Id="rId1" Type="http://schemas.openxmlformats.org/officeDocument/2006/relationships/slideLayout" Target="../slideLayouts/slideLayout24.xml"/><Relationship Id="rId6" Type="http://schemas.openxmlformats.org/officeDocument/2006/relationships/image" Target="../media/image41.png"/><Relationship Id="rId5" Type="http://schemas.openxmlformats.org/officeDocument/2006/relationships/image" Target="../media/image84.png"/><Relationship Id="rId4" Type="http://schemas.openxmlformats.org/officeDocument/2006/relationships/image" Target="../media/image85.png"/></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95.png"/><Relationship Id="rId2" Type="http://schemas.openxmlformats.org/officeDocument/2006/relationships/notesSlide" Target="../notesSlides/notesSlide53.xml"/><Relationship Id="rId1" Type="http://schemas.openxmlformats.org/officeDocument/2006/relationships/slideLayout" Target="../slideLayouts/slideLayout24.xml"/><Relationship Id="rId6" Type="http://schemas.openxmlformats.org/officeDocument/2006/relationships/image" Target="../media/image41.png"/><Relationship Id="rId5" Type="http://schemas.openxmlformats.org/officeDocument/2006/relationships/image" Target="../media/image84.png"/><Relationship Id="rId4" Type="http://schemas.openxmlformats.org/officeDocument/2006/relationships/image" Target="../media/image85.png"/></Relationships>
</file>

<file path=ppt/slides/_rels/slide54.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37.png"/><Relationship Id="rId7" Type="http://schemas.openxmlformats.org/officeDocument/2006/relationships/image" Target="../media/image109.png"/><Relationship Id="rId2" Type="http://schemas.openxmlformats.org/officeDocument/2006/relationships/notesSlide" Target="../notesSlides/notesSlide54.xml"/><Relationship Id="rId1" Type="http://schemas.openxmlformats.org/officeDocument/2006/relationships/slideLayout" Target="../slideLayouts/slideLayout24.xml"/><Relationship Id="rId6" Type="http://schemas.openxmlformats.org/officeDocument/2006/relationships/image" Target="../media/image108.png"/><Relationship Id="rId5" Type="http://schemas.openxmlformats.org/officeDocument/2006/relationships/image" Target="../media/image88.png"/><Relationship Id="rId4" Type="http://schemas.openxmlformats.org/officeDocument/2006/relationships/image" Target="../media/image40.png"/></Relationships>
</file>

<file path=ppt/slides/_rels/slide5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5.png"/><Relationship Id="rId7" Type="http://schemas.openxmlformats.org/officeDocument/2006/relationships/image" Target="../media/image37.png"/><Relationship Id="rId2" Type="http://schemas.openxmlformats.org/officeDocument/2006/relationships/notesSlide" Target="../notesSlides/notesSlide55.xml"/><Relationship Id="rId1" Type="http://schemas.openxmlformats.org/officeDocument/2006/relationships/slideLayout" Target="../slideLayouts/slideLayout35.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5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6.xml"/><Relationship Id="rId1" Type="http://schemas.openxmlformats.org/officeDocument/2006/relationships/slideLayout" Target="../slideLayouts/slideLayout24.xml"/><Relationship Id="rId5" Type="http://schemas.openxmlformats.org/officeDocument/2006/relationships/image" Target="../media/image40.png"/><Relationship Id="rId4" Type="http://schemas.openxmlformats.org/officeDocument/2006/relationships/image" Target="../media/image37.png"/></Relationships>
</file>

<file path=ppt/slides/_rels/slide5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7.xml"/><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8.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35.xml"/><Relationship Id="rId7" Type="http://schemas.openxmlformats.org/officeDocument/2006/relationships/image" Target="../media/image54.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0.png"/><Relationship Id="rId5" Type="http://schemas.openxmlformats.org/officeDocument/2006/relationships/image" Target="../media/image3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image" Target="../media/image58.png"/><Relationship Id="rId5" Type="http://schemas.openxmlformats.org/officeDocument/2006/relationships/image" Target="../media/image59.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7" descr="C:\Users\Admin\Desktop\travel-world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988" y="0"/>
            <a:ext cx="12977812" cy="975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4" name="Rectangle 2"/>
          <p:cNvSpPr>
            <a:spLocks/>
          </p:cNvSpPr>
          <p:nvPr/>
        </p:nvSpPr>
        <p:spPr bwMode="auto">
          <a:xfrm>
            <a:off x="984250" y="609600"/>
            <a:ext cx="11036300" cy="267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r>
              <a:rPr lang="en-US" sz="8000" b="1">
                <a:solidFill>
                  <a:srgbClr val="FF412D"/>
                </a:solidFill>
                <a:latin typeface="Century Gothic" charset="0"/>
                <a:cs typeface="Lucida Grande" charset="0"/>
                <a:sym typeface="Al Bayan" charset="0"/>
              </a:rPr>
              <a:t>Adventures!</a:t>
            </a:r>
          </a:p>
        </p:txBody>
      </p:sp>
      <p:pic>
        <p:nvPicPr>
          <p:cNvPr id="3379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80075" y="8909050"/>
            <a:ext cx="1671638"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pic>
        <p:nvPicPr>
          <p:cNvPr id="3" name="Picture 2"/>
          <p:cNvPicPr>
            <a:picLocks noChangeAspect="1"/>
          </p:cNvPicPr>
          <p:nvPr/>
        </p:nvPicPr>
        <p:blipFill>
          <a:blip r:embed="rId3"/>
          <a:stretch>
            <a:fillRect/>
          </a:stretch>
        </p:blipFill>
        <p:spPr>
          <a:xfrm>
            <a:off x="2857500" y="927100"/>
            <a:ext cx="7277100" cy="7886700"/>
          </a:xfrm>
          <a:prstGeom prst="rect">
            <a:avLst/>
          </a:prstGeom>
        </p:spPr>
      </p:pic>
      <p:pic>
        <p:nvPicPr>
          <p:cNvPr id="5" name="Picture 4"/>
          <p:cNvPicPr>
            <a:picLocks noChangeAspect="1"/>
          </p:cNvPicPr>
          <p:nvPr/>
        </p:nvPicPr>
        <p:blipFill>
          <a:blip r:embed="rId3"/>
          <a:stretch>
            <a:fillRect/>
          </a:stretch>
        </p:blipFill>
        <p:spPr>
          <a:xfrm>
            <a:off x="2857500" y="927100"/>
            <a:ext cx="7277100" cy="7886700"/>
          </a:xfrm>
          <a:prstGeom prst="rect">
            <a:avLst/>
          </a:prstGeom>
        </p:spPr>
      </p:pic>
      <p:pic>
        <p:nvPicPr>
          <p:cNvPr id="6" name="Picture 5"/>
          <p:cNvPicPr>
            <a:picLocks noChangeAspect="1"/>
          </p:cNvPicPr>
          <p:nvPr/>
        </p:nvPicPr>
        <p:blipFill>
          <a:blip r:embed="rId3"/>
          <a:stretch>
            <a:fillRect/>
          </a:stretch>
        </p:blipFill>
        <p:spPr>
          <a:xfrm>
            <a:off x="2857500" y="927100"/>
            <a:ext cx="7277100" cy="7886700"/>
          </a:xfrm>
          <a:prstGeom prst="rect">
            <a:avLst/>
          </a:prstGeom>
        </p:spPr>
      </p:pic>
      <p:pic>
        <p:nvPicPr>
          <p:cNvPr id="7" name="Picture 6" descr="sdgasg.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78064" y="2716560"/>
            <a:ext cx="6081141" cy="6590556"/>
          </a:xfrm>
          <a:prstGeom prst="rect">
            <a:avLst/>
          </a:prstGeom>
        </p:spPr>
      </p:pic>
      <p:sp>
        <p:nvSpPr>
          <p:cNvPr id="10" name="Rectangle 6"/>
          <p:cNvSpPr>
            <a:spLocks/>
          </p:cNvSpPr>
          <p:nvPr/>
        </p:nvSpPr>
        <p:spPr bwMode="auto">
          <a:xfrm>
            <a:off x="977900" y="838200"/>
            <a:ext cx="11036300" cy="267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r>
              <a:rPr lang="en-US" sz="6400" b="1" dirty="0">
                <a:solidFill>
                  <a:srgbClr val="FF0000"/>
                </a:solidFill>
                <a:latin typeface="Century Gothic" charset="0"/>
                <a:ea typeface="ヒラギノ角ゴ Pro W6" charset="0"/>
                <a:cs typeface="ヒラギノ角ゴ Pro W6" charset="0"/>
                <a:sym typeface="ヒラギノ角ゴ Pro W6" charset="0"/>
              </a:rPr>
              <a:t>We are going underground!</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pic>
        <p:nvPicPr>
          <p:cNvPr id="6"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19400" y="772344"/>
            <a:ext cx="7366000" cy="760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Tree>
    <p:extLst>
      <p:ext uri="{BB962C8B-B14F-4D97-AF65-F5344CB8AC3E}">
        <p14:creationId xmlns:p14="http://schemas.microsoft.com/office/powerpoint/2010/main" val="67275024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pic>
        <p:nvPicPr>
          <p:cNvPr id="5"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73808" y="1348408"/>
            <a:ext cx="6937958" cy="69696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
        <p:nvSpPr>
          <p:cNvPr id="2" name="Rounded Rectangle 1"/>
          <p:cNvSpPr/>
          <p:nvPr/>
        </p:nvSpPr>
        <p:spPr bwMode="auto">
          <a:xfrm>
            <a:off x="8734648" y="1420416"/>
            <a:ext cx="3240360" cy="1800200"/>
          </a:xfrm>
          <a:prstGeom prst="roundRect">
            <a:avLst/>
          </a:prstGeom>
          <a:solidFill>
            <a:schemeClr val="bg1"/>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a:ln>
                  <a:noFill/>
                </a:ln>
                <a:solidFill>
                  <a:srgbClr val="000090"/>
                </a:solidFill>
                <a:effectLst/>
                <a:latin typeface="Century Gothic"/>
                <a:ea typeface="Songti SC Regular" charset="0"/>
                <a:cs typeface="Century Gothic"/>
                <a:sym typeface="Georgia" charset="0"/>
              </a:rPr>
              <a:t>Phones</a:t>
            </a:r>
          </a:p>
        </p:txBody>
      </p:sp>
      <p:sp>
        <p:nvSpPr>
          <p:cNvPr id="7" name="Rounded Rectangle 6"/>
          <p:cNvSpPr/>
          <p:nvPr/>
        </p:nvSpPr>
        <p:spPr bwMode="auto">
          <a:xfrm>
            <a:off x="8734648" y="3724672"/>
            <a:ext cx="3240360" cy="1800200"/>
          </a:xfrm>
          <a:prstGeom prst="roundRect">
            <a:avLst/>
          </a:prstGeom>
          <a:solidFill>
            <a:schemeClr val="bg1"/>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a:ln>
                  <a:noFill/>
                </a:ln>
                <a:solidFill>
                  <a:srgbClr val="000090"/>
                </a:solidFill>
                <a:effectLst/>
                <a:latin typeface="Century Gothic"/>
                <a:ea typeface="Songti SC Regular" charset="0"/>
                <a:cs typeface="Century Gothic"/>
                <a:sym typeface="Georgia" charset="0"/>
              </a:rPr>
              <a:t>Holes</a:t>
            </a:r>
          </a:p>
        </p:txBody>
      </p:sp>
      <p:sp>
        <p:nvSpPr>
          <p:cNvPr id="8" name="Rounded Rectangle 7"/>
          <p:cNvSpPr/>
          <p:nvPr/>
        </p:nvSpPr>
        <p:spPr bwMode="auto">
          <a:xfrm>
            <a:off x="8734648" y="6100936"/>
            <a:ext cx="3240360" cy="1800200"/>
          </a:xfrm>
          <a:prstGeom prst="roundRect">
            <a:avLst/>
          </a:prstGeom>
          <a:solidFill>
            <a:schemeClr val="bg1"/>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a:ln>
                  <a:noFill/>
                </a:ln>
                <a:solidFill>
                  <a:srgbClr val="000090"/>
                </a:solidFill>
                <a:effectLst/>
                <a:latin typeface="Century Gothic"/>
                <a:ea typeface="Songti SC Regular" charset="0"/>
                <a:cs typeface="Century Gothic"/>
                <a:sym typeface="Georgia" charset="0"/>
              </a:rPr>
              <a:t>Black</a:t>
            </a:r>
          </a:p>
        </p:txBody>
      </p:sp>
      <p:sp>
        <p:nvSpPr>
          <p:cNvPr id="9" name="Rounded Rectangle 8"/>
          <p:cNvSpPr/>
          <p:nvPr/>
        </p:nvSpPr>
        <p:spPr bwMode="auto">
          <a:xfrm>
            <a:off x="3982120" y="7685112"/>
            <a:ext cx="1584176" cy="504056"/>
          </a:xfrm>
          <a:prstGeom prst="roundRect">
            <a:avLst/>
          </a:prstGeom>
          <a:solidFill>
            <a:schemeClr val="bg1"/>
          </a:solidFill>
          <a:ln w="38100" cmpd="sng">
            <a:solidFill>
              <a:srgbClr val="E4DC32"/>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90"/>
                </a:solidFill>
                <a:effectLst/>
                <a:latin typeface="Century Gothic"/>
                <a:ea typeface="Songti SC Regular" charset="0"/>
                <a:cs typeface="Century Gothic"/>
                <a:sym typeface="Georgia" charset="0"/>
              </a:rPr>
              <a:t>__________</a:t>
            </a:r>
          </a:p>
        </p:txBody>
      </p:sp>
    </p:spTree>
    <p:extLst>
      <p:ext uri="{BB962C8B-B14F-4D97-AF65-F5344CB8AC3E}">
        <p14:creationId xmlns:p14="http://schemas.microsoft.com/office/powerpoint/2010/main" val="114884671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73808" y="1348408"/>
            <a:ext cx="6937958" cy="69696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
        <p:nvSpPr>
          <p:cNvPr id="5" name="Rounded Rectangle 4"/>
          <p:cNvSpPr/>
          <p:nvPr/>
        </p:nvSpPr>
        <p:spPr bwMode="auto">
          <a:xfrm>
            <a:off x="8734648" y="3724672"/>
            <a:ext cx="3240360" cy="1800200"/>
          </a:xfrm>
          <a:prstGeom prst="roundRect">
            <a:avLst/>
          </a:prstGeom>
          <a:solidFill>
            <a:srgbClr val="FFF467"/>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a:ln>
                  <a:noFill/>
                </a:ln>
                <a:solidFill>
                  <a:srgbClr val="000090"/>
                </a:solidFill>
                <a:effectLst/>
                <a:latin typeface="Century Gothic"/>
                <a:ea typeface="Songti SC Regular" charset="0"/>
                <a:cs typeface="Century Gothic"/>
                <a:sym typeface="Georgia" charset="0"/>
              </a:rPr>
              <a:t>Holes</a:t>
            </a:r>
          </a:p>
        </p:txBody>
      </p:sp>
    </p:spTree>
    <p:extLst>
      <p:ext uri="{BB962C8B-B14F-4D97-AF65-F5344CB8AC3E}">
        <p14:creationId xmlns:p14="http://schemas.microsoft.com/office/powerpoint/2010/main" val="78970635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13968" y="1060376"/>
            <a:ext cx="7772400" cy="78319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Tree>
    <p:extLst>
      <p:ext uri="{BB962C8B-B14F-4D97-AF65-F5344CB8AC3E}">
        <p14:creationId xmlns:p14="http://schemas.microsoft.com/office/powerpoint/2010/main" val="373627308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63800" y="961198"/>
            <a:ext cx="8064500" cy="8119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Tree>
    <p:extLst>
      <p:ext uri="{BB962C8B-B14F-4D97-AF65-F5344CB8AC3E}">
        <p14:creationId xmlns:p14="http://schemas.microsoft.com/office/powerpoint/2010/main" val="373627308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3767"/>
          <a:stretch/>
        </p:blipFill>
        <p:spPr bwMode="auto">
          <a:xfrm>
            <a:off x="1245816" y="1613442"/>
            <a:ext cx="6809113" cy="6770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
        <p:nvSpPr>
          <p:cNvPr id="5" name="Rounded Rectangle 4"/>
          <p:cNvSpPr/>
          <p:nvPr/>
        </p:nvSpPr>
        <p:spPr bwMode="auto">
          <a:xfrm>
            <a:off x="8734648" y="1420416"/>
            <a:ext cx="3240360" cy="1800200"/>
          </a:xfrm>
          <a:prstGeom prst="roundRect">
            <a:avLst/>
          </a:prstGeom>
          <a:solidFill>
            <a:schemeClr val="bg1"/>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a:ln>
                  <a:noFill/>
                </a:ln>
                <a:solidFill>
                  <a:srgbClr val="000090"/>
                </a:solidFill>
                <a:effectLst/>
                <a:latin typeface="Century Gothic"/>
                <a:ea typeface="Songti SC Regular" charset="0"/>
                <a:cs typeface="Century Gothic"/>
                <a:sym typeface="Georgia" charset="0"/>
              </a:rPr>
              <a:t>Ants</a:t>
            </a:r>
          </a:p>
        </p:txBody>
      </p:sp>
      <p:sp>
        <p:nvSpPr>
          <p:cNvPr id="6" name="Rounded Rectangle 5"/>
          <p:cNvSpPr/>
          <p:nvPr/>
        </p:nvSpPr>
        <p:spPr bwMode="auto">
          <a:xfrm>
            <a:off x="8734648" y="3724672"/>
            <a:ext cx="3240360" cy="1800200"/>
          </a:xfrm>
          <a:prstGeom prst="roundRect">
            <a:avLst/>
          </a:prstGeom>
          <a:solidFill>
            <a:schemeClr val="bg1"/>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a:ln>
                  <a:noFill/>
                </a:ln>
                <a:solidFill>
                  <a:srgbClr val="000090"/>
                </a:solidFill>
                <a:effectLst/>
                <a:latin typeface="Century Gothic"/>
                <a:ea typeface="Songti SC Regular" charset="0"/>
                <a:cs typeface="Century Gothic"/>
                <a:sym typeface="Georgia" charset="0"/>
              </a:rPr>
              <a:t>Birds</a:t>
            </a:r>
          </a:p>
        </p:txBody>
      </p:sp>
      <p:sp>
        <p:nvSpPr>
          <p:cNvPr id="7" name="Rounded Rectangle 6"/>
          <p:cNvSpPr/>
          <p:nvPr/>
        </p:nvSpPr>
        <p:spPr bwMode="auto">
          <a:xfrm>
            <a:off x="8734648" y="6100936"/>
            <a:ext cx="3240360" cy="1800200"/>
          </a:xfrm>
          <a:prstGeom prst="roundRect">
            <a:avLst/>
          </a:prstGeom>
          <a:solidFill>
            <a:schemeClr val="bg1"/>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a:ln>
                  <a:noFill/>
                </a:ln>
                <a:solidFill>
                  <a:srgbClr val="000090"/>
                </a:solidFill>
                <a:effectLst/>
                <a:latin typeface="Century Gothic"/>
                <a:ea typeface="Songti SC Regular" charset="0"/>
                <a:cs typeface="Century Gothic"/>
                <a:sym typeface="Georgia" charset="0"/>
              </a:rPr>
              <a:t>Spiders</a:t>
            </a:r>
          </a:p>
        </p:txBody>
      </p:sp>
      <p:sp>
        <p:nvSpPr>
          <p:cNvPr id="8" name="Rounded Rectangle 7"/>
          <p:cNvSpPr/>
          <p:nvPr/>
        </p:nvSpPr>
        <p:spPr bwMode="auto">
          <a:xfrm>
            <a:off x="3582915" y="7181056"/>
            <a:ext cx="1800200" cy="720080"/>
          </a:xfrm>
          <a:prstGeom prst="roundRect">
            <a:avLst/>
          </a:prstGeom>
          <a:solidFill>
            <a:schemeClr val="bg1"/>
          </a:solidFill>
          <a:ln w="38100" cmpd="sng">
            <a:solidFill>
              <a:srgbClr val="E4DC32"/>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90"/>
                </a:solidFill>
                <a:effectLst/>
                <a:latin typeface="Century Gothic"/>
                <a:ea typeface="Songti SC Regular" charset="0"/>
                <a:cs typeface="Century Gothic"/>
                <a:sym typeface="Georgia" charset="0"/>
              </a:rPr>
              <a:t>__________</a:t>
            </a:r>
          </a:p>
        </p:txBody>
      </p:sp>
    </p:spTree>
    <p:extLst>
      <p:ext uri="{BB962C8B-B14F-4D97-AF65-F5344CB8AC3E}">
        <p14:creationId xmlns:p14="http://schemas.microsoft.com/office/powerpoint/2010/main" val="373627308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sp>
        <p:nvSpPr>
          <p:cNvPr id="4"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5"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pic>
        <p:nvPicPr>
          <p:cNvPr id="6"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3767"/>
          <a:stretch/>
        </p:blipFill>
        <p:spPr bwMode="auto">
          <a:xfrm>
            <a:off x="1245816" y="1613442"/>
            <a:ext cx="6809113" cy="6770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
        <p:nvSpPr>
          <p:cNvPr id="7" name="Rounded Rectangle 6"/>
          <p:cNvSpPr/>
          <p:nvPr/>
        </p:nvSpPr>
        <p:spPr bwMode="auto">
          <a:xfrm>
            <a:off x="8734648" y="1420416"/>
            <a:ext cx="3240360" cy="1800200"/>
          </a:xfrm>
          <a:prstGeom prst="roundRect">
            <a:avLst/>
          </a:prstGeom>
          <a:solidFill>
            <a:srgbClr val="FFF467"/>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a:ln>
                  <a:noFill/>
                </a:ln>
                <a:solidFill>
                  <a:srgbClr val="000090"/>
                </a:solidFill>
                <a:effectLst/>
                <a:latin typeface="Century Gothic"/>
                <a:ea typeface="Songti SC Regular" charset="0"/>
                <a:cs typeface="Century Gothic"/>
                <a:sym typeface="Georgia" charset="0"/>
              </a:rPr>
              <a:t>Ants</a:t>
            </a:r>
          </a:p>
        </p:txBody>
      </p:sp>
    </p:spTree>
    <p:extLst>
      <p:ext uri="{BB962C8B-B14F-4D97-AF65-F5344CB8AC3E}">
        <p14:creationId xmlns:p14="http://schemas.microsoft.com/office/powerpoint/2010/main" val="373627308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6025" y="1029857"/>
            <a:ext cx="8016875" cy="7998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Tree>
    <p:extLst>
      <p:ext uri="{BB962C8B-B14F-4D97-AF65-F5344CB8AC3E}">
        <p14:creationId xmlns:p14="http://schemas.microsoft.com/office/powerpoint/2010/main" val="373627308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245816" y="1746278"/>
            <a:ext cx="6768752" cy="6664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
        <p:nvSpPr>
          <p:cNvPr id="5" name="Rounded Rectangle 4"/>
          <p:cNvSpPr/>
          <p:nvPr/>
        </p:nvSpPr>
        <p:spPr bwMode="auto">
          <a:xfrm>
            <a:off x="8734648" y="1420416"/>
            <a:ext cx="3240360" cy="1800200"/>
          </a:xfrm>
          <a:prstGeom prst="roundRect">
            <a:avLst/>
          </a:prstGeom>
          <a:solidFill>
            <a:schemeClr val="bg1"/>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a:ln>
                  <a:noFill/>
                </a:ln>
                <a:solidFill>
                  <a:srgbClr val="000090"/>
                </a:solidFill>
                <a:effectLst/>
                <a:latin typeface="Century Gothic"/>
                <a:ea typeface="Songti SC Regular" charset="0"/>
                <a:cs typeface="Century Gothic"/>
                <a:sym typeface="Georgia" charset="0"/>
              </a:rPr>
              <a:t>Dog</a:t>
            </a:r>
          </a:p>
        </p:txBody>
      </p:sp>
      <p:sp>
        <p:nvSpPr>
          <p:cNvPr id="6" name="Rounded Rectangle 5"/>
          <p:cNvSpPr/>
          <p:nvPr/>
        </p:nvSpPr>
        <p:spPr bwMode="auto">
          <a:xfrm>
            <a:off x="8734648" y="3724672"/>
            <a:ext cx="3240360" cy="1800200"/>
          </a:xfrm>
          <a:prstGeom prst="roundRect">
            <a:avLst/>
          </a:prstGeom>
          <a:solidFill>
            <a:schemeClr val="bg1"/>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a:ln>
                  <a:noFill/>
                </a:ln>
                <a:solidFill>
                  <a:srgbClr val="000090"/>
                </a:solidFill>
                <a:effectLst/>
                <a:latin typeface="Century Gothic"/>
                <a:ea typeface="Songti SC Regular" charset="0"/>
                <a:cs typeface="Century Gothic"/>
                <a:sym typeface="Georgia" charset="0"/>
              </a:rPr>
              <a:t>Rabbit</a:t>
            </a:r>
          </a:p>
        </p:txBody>
      </p:sp>
      <p:sp>
        <p:nvSpPr>
          <p:cNvPr id="7" name="Rounded Rectangle 6"/>
          <p:cNvSpPr/>
          <p:nvPr/>
        </p:nvSpPr>
        <p:spPr bwMode="auto">
          <a:xfrm>
            <a:off x="8734648" y="6100936"/>
            <a:ext cx="3240360" cy="1800200"/>
          </a:xfrm>
          <a:prstGeom prst="roundRect">
            <a:avLst/>
          </a:prstGeom>
          <a:solidFill>
            <a:schemeClr val="bg1"/>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a:ln>
                  <a:noFill/>
                </a:ln>
                <a:solidFill>
                  <a:srgbClr val="000090"/>
                </a:solidFill>
                <a:effectLst/>
                <a:latin typeface="Century Gothic"/>
                <a:ea typeface="Songti SC Regular" charset="0"/>
                <a:cs typeface="Century Gothic"/>
                <a:sym typeface="Georgia" charset="0"/>
              </a:rPr>
              <a:t>Mouse</a:t>
            </a:r>
          </a:p>
        </p:txBody>
      </p:sp>
      <p:sp>
        <p:nvSpPr>
          <p:cNvPr id="8" name="Rounded Rectangle 7"/>
          <p:cNvSpPr/>
          <p:nvPr/>
        </p:nvSpPr>
        <p:spPr bwMode="auto">
          <a:xfrm>
            <a:off x="3118024" y="7253064"/>
            <a:ext cx="2592288" cy="864096"/>
          </a:xfrm>
          <a:prstGeom prst="roundRect">
            <a:avLst/>
          </a:prstGeom>
          <a:solidFill>
            <a:schemeClr val="bg1"/>
          </a:solidFill>
          <a:ln w="38100" cmpd="sng">
            <a:solidFill>
              <a:srgbClr val="E4DC32"/>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90"/>
                </a:solidFill>
                <a:effectLst/>
                <a:latin typeface="Century Gothic"/>
                <a:ea typeface="Songti SC Regular" charset="0"/>
                <a:cs typeface="Century Gothic"/>
                <a:sym typeface="Georgia" charset="0"/>
              </a:rPr>
              <a:t>__________</a:t>
            </a:r>
          </a:p>
        </p:txBody>
      </p:sp>
    </p:spTree>
    <p:extLst>
      <p:ext uri="{BB962C8B-B14F-4D97-AF65-F5344CB8AC3E}">
        <p14:creationId xmlns:p14="http://schemas.microsoft.com/office/powerpoint/2010/main" val="373627308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7864" y="2788568"/>
            <a:ext cx="9616403" cy="5745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pic>
        <p:nvPicPr>
          <p:cNvPr id="35841" name="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97300" y="0"/>
            <a:ext cx="5410200" cy="289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sp>
        <p:nvSpPr>
          <p:cNvPr id="4"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5"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pic>
        <p:nvPicPr>
          <p:cNvPr id="6"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245816" y="1746278"/>
            <a:ext cx="6768752" cy="6664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
        <p:nvSpPr>
          <p:cNvPr id="9" name="Rounded Rectangle 8"/>
          <p:cNvSpPr/>
          <p:nvPr/>
        </p:nvSpPr>
        <p:spPr bwMode="auto">
          <a:xfrm>
            <a:off x="8734648" y="6100936"/>
            <a:ext cx="3240360" cy="1800200"/>
          </a:xfrm>
          <a:prstGeom prst="roundRect">
            <a:avLst/>
          </a:prstGeom>
          <a:solidFill>
            <a:srgbClr val="FFF467"/>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a:ln>
                  <a:noFill/>
                </a:ln>
                <a:solidFill>
                  <a:srgbClr val="000090"/>
                </a:solidFill>
                <a:effectLst/>
                <a:latin typeface="Century Gothic"/>
                <a:ea typeface="Songti SC Regular" charset="0"/>
                <a:cs typeface="Century Gothic"/>
                <a:sym typeface="Georgia" charset="0"/>
              </a:rPr>
              <a:t>Mouse</a:t>
            </a:r>
          </a:p>
        </p:txBody>
      </p:sp>
    </p:spTree>
    <p:extLst>
      <p:ext uri="{BB962C8B-B14F-4D97-AF65-F5344CB8AC3E}">
        <p14:creationId xmlns:p14="http://schemas.microsoft.com/office/powerpoint/2010/main" val="373627308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553" b="1995"/>
          <a:stretch/>
        </p:blipFill>
        <p:spPr bwMode="auto">
          <a:xfrm>
            <a:off x="2216150" y="823886"/>
            <a:ext cx="8547100" cy="85478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Tree>
    <p:extLst>
      <p:ext uri="{BB962C8B-B14F-4D97-AF65-F5344CB8AC3E}">
        <p14:creationId xmlns:p14="http://schemas.microsoft.com/office/powerpoint/2010/main" val="373627308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3556"/>
          <a:stretch/>
        </p:blipFill>
        <p:spPr bwMode="auto">
          <a:xfrm>
            <a:off x="1101800" y="1492424"/>
            <a:ext cx="6798882" cy="6918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
        <p:nvSpPr>
          <p:cNvPr id="5" name="Rounded Rectangle 4"/>
          <p:cNvSpPr/>
          <p:nvPr/>
        </p:nvSpPr>
        <p:spPr bwMode="auto">
          <a:xfrm>
            <a:off x="8734648" y="1420416"/>
            <a:ext cx="3240360" cy="1800200"/>
          </a:xfrm>
          <a:prstGeom prst="roundRect">
            <a:avLst/>
          </a:prstGeom>
          <a:solidFill>
            <a:schemeClr val="bg1"/>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a:ln>
                  <a:noFill/>
                </a:ln>
                <a:solidFill>
                  <a:srgbClr val="000090"/>
                </a:solidFill>
                <a:effectLst/>
                <a:latin typeface="Century Gothic"/>
                <a:ea typeface="Songti SC Regular" charset="0"/>
                <a:cs typeface="Century Gothic"/>
                <a:sym typeface="Georgia" charset="0"/>
              </a:rPr>
              <a:t>Rabbits</a:t>
            </a:r>
          </a:p>
        </p:txBody>
      </p:sp>
      <p:sp>
        <p:nvSpPr>
          <p:cNvPr id="6" name="Rounded Rectangle 5"/>
          <p:cNvSpPr/>
          <p:nvPr/>
        </p:nvSpPr>
        <p:spPr bwMode="auto">
          <a:xfrm>
            <a:off x="8734648" y="3724672"/>
            <a:ext cx="3240360" cy="1800200"/>
          </a:xfrm>
          <a:prstGeom prst="roundRect">
            <a:avLst/>
          </a:prstGeom>
          <a:solidFill>
            <a:schemeClr val="bg1"/>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a:ln>
                  <a:noFill/>
                </a:ln>
                <a:solidFill>
                  <a:srgbClr val="000090"/>
                </a:solidFill>
                <a:effectLst/>
                <a:latin typeface="Century Gothic"/>
                <a:ea typeface="Songti SC Regular" charset="0"/>
                <a:cs typeface="Century Gothic"/>
                <a:sym typeface="Georgia" charset="0"/>
              </a:rPr>
              <a:t>Frogs</a:t>
            </a:r>
          </a:p>
        </p:txBody>
      </p:sp>
      <p:sp>
        <p:nvSpPr>
          <p:cNvPr id="7" name="Rounded Rectangle 6"/>
          <p:cNvSpPr/>
          <p:nvPr/>
        </p:nvSpPr>
        <p:spPr bwMode="auto">
          <a:xfrm>
            <a:off x="8734648" y="6100936"/>
            <a:ext cx="3240360" cy="1800200"/>
          </a:xfrm>
          <a:prstGeom prst="roundRect">
            <a:avLst/>
          </a:prstGeom>
          <a:solidFill>
            <a:schemeClr val="bg1"/>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a:ln>
                  <a:noFill/>
                </a:ln>
                <a:solidFill>
                  <a:srgbClr val="000090"/>
                </a:solidFill>
                <a:effectLst/>
                <a:latin typeface="Century Gothic"/>
                <a:ea typeface="Songti SC Regular" charset="0"/>
                <a:cs typeface="Century Gothic"/>
                <a:sym typeface="Georgia" charset="0"/>
              </a:rPr>
              <a:t>Fish</a:t>
            </a:r>
          </a:p>
        </p:txBody>
      </p:sp>
      <p:sp>
        <p:nvSpPr>
          <p:cNvPr id="8" name="Rounded Rectangle 7"/>
          <p:cNvSpPr/>
          <p:nvPr/>
        </p:nvSpPr>
        <p:spPr bwMode="auto">
          <a:xfrm>
            <a:off x="3118024" y="7253064"/>
            <a:ext cx="2592288" cy="864096"/>
          </a:xfrm>
          <a:prstGeom prst="roundRect">
            <a:avLst/>
          </a:prstGeom>
          <a:solidFill>
            <a:schemeClr val="bg1"/>
          </a:solidFill>
          <a:ln w="38100" cmpd="sng">
            <a:solidFill>
              <a:srgbClr val="E4DC32"/>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90"/>
                </a:solidFill>
                <a:effectLst/>
                <a:latin typeface="Century Gothic"/>
                <a:ea typeface="Songti SC Regular" charset="0"/>
                <a:cs typeface="Century Gothic"/>
                <a:sym typeface="Georgia" charset="0"/>
              </a:rPr>
              <a:t>__________</a:t>
            </a:r>
          </a:p>
        </p:txBody>
      </p:sp>
    </p:spTree>
    <p:extLst>
      <p:ext uri="{BB962C8B-B14F-4D97-AF65-F5344CB8AC3E}">
        <p14:creationId xmlns:p14="http://schemas.microsoft.com/office/powerpoint/2010/main" val="373627308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sp>
        <p:nvSpPr>
          <p:cNvPr id="4"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5"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pic>
        <p:nvPicPr>
          <p:cNvPr id="6"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3556"/>
          <a:stretch/>
        </p:blipFill>
        <p:spPr bwMode="auto">
          <a:xfrm>
            <a:off x="1101800" y="1492424"/>
            <a:ext cx="6798882" cy="6918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
        <p:nvSpPr>
          <p:cNvPr id="7" name="Rounded Rectangle 6"/>
          <p:cNvSpPr/>
          <p:nvPr/>
        </p:nvSpPr>
        <p:spPr bwMode="auto">
          <a:xfrm>
            <a:off x="8734648" y="1420416"/>
            <a:ext cx="3240360" cy="1800200"/>
          </a:xfrm>
          <a:prstGeom prst="roundRect">
            <a:avLst/>
          </a:prstGeom>
          <a:solidFill>
            <a:srgbClr val="FFF467"/>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a:ln>
                  <a:noFill/>
                </a:ln>
                <a:solidFill>
                  <a:srgbClr val="000090"/>
                </a:solidFill>
                <a:effectLst/>
                <a:latin typeface="Century Gothic"/>
                <a:ea typeface="Songti SC Regular" charset="0"/>
                <a:cs typeface="Century Gothic"/>
                <a:sym typeface="Georgia" charset="0"/>
              </a:rPr>
              <a:t>Rabbits</a:t>
            </a:r>
          </a:p>
        </p:txBody>
      </p:sp>
    </p:spTree>
    <p:extLst>
      <p:ext uri="{BB962C8B-B14F-4D97-AF65-F5344CB8AC3E}">
        <p14:creationId xmlns:p14="http://schemas.microsoft.com/office/powerpoint/2010/main" val="373627308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698"/>
          <a:stretch/>
        </p:blipFill>
        <p:spPr bwMode="auto">
          <a:xfrm>
            <a:off x="2395538" y="584200"/>
            <a:ext cx="8208962" cy="8341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Tree>
    <p:extLst>
      <p:ext uri="{BB962C8B-B14F-4D97-AF65-F5344CB8AC3E}">
        <p14:creationId xmlns:p14="http://schemas.microsoft.com/office/powerpoint/2010/main" val="373627308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807"/>
          <a:stretch/>
        </p:blipFill>
        <p:spPr bwMode="auto">
          <a:xfrm>
            <a:off x="1409699" y="1492424"/>
            <a:ext cx="6964909" cy="69244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
        <p:nvSpPr>
          <p:cNvPr id="5" name="Rounded Rectangle 4"/>
          <p:cNvSpPr/>
          <p:nvPr/>
        </p:nvSpPr>
        <p:spPr bwMode="auto">
          <a:xfrm>
            <a:off x="3118024" y="7253064"/>
            <a:ext cx="3312368" cy="864096"/>
          </a:xfrm>
          <a:prstGeom prst="roundRect">
            <a:avLst/>
          </a:prstGeom>
          <a:solidFill>
            <a:schemeClr val="bg1"/>
          </a:solidFill>
          <a:ln w="38100" cmpd="sng">
            <a:solidFill>
              <a:srgbClr val="E4DC32"/>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90"/>
                </a:solidFill>
                <a:effectLst/>
                <a:latin typeface="Century Gothic"/>
                <a:ea typeface="Songti SC Regular" charset="0"/>
                <a:cs typeface="Century Gothic"/>
                <a:sym typeface="Georgia" charset="0"/>
              </a:rPr>
              <a:t>__________</a:t>
            </a:r>
          </a:p>
        </p:txBody>
      </p:sp>
      <p:sp>
        <p:nvSpPr>
          <p:cNvPr id="6" name="Rounded Rectangle 5"/>
          <p:cNvSpPr/>
          <p:nvPr/>
        </p:nvSpPr>
        <p:spPr bwMode="auto">
          <a:xfrm>
            <a:off x="8734648" y="1420416"/>
            <a:ext cx="3240360" cy="1800200"/>
          </a:xfrm>
          <a:prstGeom prst="roundRect">
            <a:avLst/>
          </a:prstGeom>
          <a:solidFill>
            <a:schemeClr val="bg1"/>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a:ln>
                  <a:noFill/>
                </a:ln>
                <a:solidFill>
                  <a:srgbClr val="000090"/>
                </a:solidFill>
                <a:effectLst/>
                <a:latin typeface="Century Gothic"/>
                <a:ea typeface="Songti SC Regular" charset="0"/>
                <a:cs typeface="Century Gothic"/>
                <a:sym typeface="Georgia" charset="0"/>
              </a:rPr>
              <a:t>Bear</a:t>
            </a:r>
          </a:p>
        </p:txBody>
      </p:sp>
      <p:sp>
        <p:nvSpPr>
          <p:cNvPr id="7" name="Rounded Rectangle 6"/>
          <p:cNvSpPr/>
          <p:nvPr/>
        </p:nvSpPr>
        <p:spPr bwMode="auto">
          <a:xfrm>
            <a:off x="8734648" y="3724672"/>
            <a:ext cx="3240360" cy="1800200"/>
          </a:xfrm>
          <a:prstGeom prst="roundRect">
            <a:avLst/>
          </a:prstGeom>
          <a:solidFill>
            <a:schemeClr val="bg1"/>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a:ln>
                  <a:noFill/>
                </a:ln>
                <a:solidFill>
                  <a:srgbClr val="000090"/>
                </a:solidFill>
                <a:effectLst/>
                <a:latin typeface="Century Gothic"/>
                <a:ea typeface="Songti SC Regular" charset="0"/>
                <a:cs typeface="Century Gothic"/>
                <a:sym typeface="Georgia" charset="0"/>
              </a:rPr>
              <a:t>Prairie Dogs</a:t>
            </a:r>
          </a:p>
        </p:txBody>
      </p:sp>
      <p:sp>
        <p:nvSpPr>
          <p:cNvPr id="8" name="Rounded Rectangle 7"/>
          <p:cNvSpPr/>
          <p:nvPr/>
        </p:nvSpPr>
        <p:spPr bwMode="auto">
          <a:xfrm>
            <a:off x="8734648" y="6100936"/>
            <a:ext cx="3240360" cy="1800200"/>
          </a:xfrm>
          <a:prstGeom prst="roundRect">
            <a:avLst/>
          </a:prstGeom>
          <a:solidFill>
            <a:schemeClr val="bg1"/>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a:ln>
                  <a:noFill/>
                </a:ln>
                <a:solidFill>
                  <a:srgbClr val="000090"/>
                </a:solidFill>
                <a:effectLst/>
                <a:latin typeface="Century Gothic"/>
                <a:ea typeface="Songti SC Regular" charset="0"/>
                <a:cs typeface="Century Gothic"/>
                <a:sym typeface="Georgia" charset="0"/>
              </a:rPr>
              <a:t>Cat</a:t>
            </a:r>
          </a:p>
        </p:txBody>
      </p:sp>
    </p:spTree>
    <p:extLst>
      <p:ext uri="{BB962C8B-B14F-4D97-AF65-F5344CB8AC3E}">
        <p14:creationId xmlns:p14="http://schemas.microsoft.com/office/powerpoint/2010/main" val="373627308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sp>
        <p:nvSpPr>
          <p:cNvPr id="4"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5"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pic>
        <p:nvPicPr>
          <p:cNvPr id="6"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807"/>
          <a:stretch/>
        </p:blipFill>
        <p:spPr bwMode="auto">
          <a:xfrm>
            <a:off x="1409699" y="1492424"/>
            <a:ext cx="6964909" cy="69244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
        <p:nvSpPr>
          <p:cNvPr id="9" name="Rounded Rectangle 8"/>
          <p:cNvSpPr/>
          <p:nvPr/>
        </p:nvSpPr>
        <p:spPr bwMode="auto">
          <a:xfrm>
            <a:off x="8734648" y="3724672"/>
            <a:ext cx="3240360" cy="1800200"/>
          </a:xfrm>
          <a:prstGeom prst="roundRect">
            <a:avLst/>
          </a:prstGeom>
          <a:solidFill>
            <a:srgbClr val="FFF467"/>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a:ln>
                  <a:noFill/>
                </a:ln>
                <a:solidFill>
                  <a:srgbClr val="000090"/>
                </a:solidFill>
                <a:effectLst/>
                <a:latin typeface="Century Gothic"/>
                <a:ea typeface="Songti SC Regular" charset="0"/>
                <a:cs typeface="Century Gothic"/>
                <a:sym typeface="Georgia" charset="0"/>
              </a:rPr>
              <a:t>Prairie Dogs</a:t>
            </a:r>
          </a:p>
        </p:txBody>
      </p:sp>
    </p:spTree>
    <p:extLst>
      <p:ext uri="{BB962C8B-B14F-4D97-AF65-F5344CB8AC3E}">
        <p14:creationId xmlns:p14="http://schemas.microsoft.com/office/powerpoint/2010/main" val="373627308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32100" y="1235828"/>
            <a:ext cx="7327900" cy="74255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Tree>
    <p:extLst>
      <p:ext uri="{BB962C8B-B14F-4D97-AF65-F5344CB8AC3E}">
        <p14:creationId xmlns:p14="http://schemas.microsoft.com/office/powerpoint/2010/main" val="373627308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61839" y="1492424"/>
            <a:ext cx="6734837" cy="70567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
        <p:nvSpPr>
          <p:cNvPr id="5" name="Rounded Rectangle 4"/>
          <p:cNvSpPr/>
          <p:nvPr/>
        </p:nvSpPr>
        <p:spPr bwMode="auto">
          <a:xfrm>
            <a:off x="8734648" y="1420416"/>
            <a:ext cx="3240360" cy="1800200"/>
          </a:xfrm>
          <a:prstGeom prst="roundRect">
            <a:avLst/>
          </a:prstGeom>
          <a:solidFill>
            <a:schemeClr val="bg1"/>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a:ln>
                  <a:noFill/>
                </a:ln>
                <a:solidFill>
                  <a:srgbClr val="000090"/>
                </a:solidFill>
                <a:effectLst/>
                <a:latin typeface="Century Gothic"/>
                <a:ea typeface="Songti SC Regular" charset="0"/>
                <a:cs typeface="Century Gothic"/>
                <a:sym typeface="Georgia" charset="0"/>
              </a:rPr>
              <a:t>Pig</a:t>
            </a:r>
          </a:p>
        </p:txBody>
      </p:sp>
      <p:sp>
        <p:nvSpPr>
          <p:cNvPr id="6" name="Rounded Rectangle 5"/>
          <p:cNvSpPr/>
          <p:nvPr/>
        </p:nvSpPr>
        <p:spPr bwMode="auto">
          <a:xfrm>
            <a:off x="8734648" y="3724672"/>
            <a:ext cx="3240360" cy="1800200"/>
          </a:xfrm>
          <a:prstGeom prst="roundRect">
            <a:avLst/>
          </a:prstGeom>
          <a:solidFill>
            <a:schemeClr val="bg1"/>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a:ln>
                  <a:noFill/>
                </a:ln>
                <a:solidFill>
                  <a:srgbClr val="000090"/>
                </a:solidFill>
                <a:effectLst/>
                <a:latin typeface="Century Gothic"/>
                <a:ea typeface="Songti SC Regular" charset="0"/>
                <a:cs typeface="Century Gothic"/>
                <a:sym typeface="Georgia" charset="0"/>
              </a:rPr>
              <a:t>Monkey</a:t>
            </a:r>
          </a:p>
        </p:txBody>
      </p:sp>
      <p:sp>
        <p:nvSpPr>
          <p:cNvPr id="7" name="Rounded Rectangle 6"/>
          <p:cNvSpPr/>
          <p:nvPr/>
        </p:nvSpPr>
        <p:spPr bwMode="auto">
          <a:xfrm>
            <a:off x="8734648" y="6100936"/>
            <a:ext cx="3240360" cy="1800200"/>
          </a:xfrm>
          <a:prstGeom prst="roundRect">
            <a:avLst/>
          </a:prstGeom>
          <a:solidFill>
            <a:schemeClr val="bg1"/>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a:ln>
                  <a:noFill/>
                </a:ln>
                <a:solidFill>
                  <a:srgbClr val="000090"/>
                </a:solidFill>
                <a:effectLst/>
                <a:latin typeface="Century Gothic"/>
                <a:ea typeface="Songti SC Regular" charset="0"/>
                <a:cs typeface="Century Gothic"/>
                <a:sym typeface="Georgia" charset="0"/>
              </a:rPr>
              <a:t>Crab</a:t>
            </a:r>
          </a:p>
        </p:txBody>
      </p:sp>
      <p:sp>
        <p:nvSpPr>
          <p:cNvPr id="8" name="Rounded Rectangle 7"/>
          <p:cNvSpPr/>
          <p:nvPr/>
        </p:nvSpPr>
        <p:spPr bwMode="auto">
          <a:xfrm>
            <a:off x="3406056" y="7253064"/>
            <a:ext cx="2088232" cy="864096"/>
          </a:xfrm>
          <a:prstGeom prst="roundRect">
            <a:avLst/>
          </a:prstGeom>
          <a:solidFill>
            <a:schemeClr val="bg1"/>
          </a:solidFill>
          <a:ln w="38100" cmpd="sng">
            <a:solidFill>
              <a:srgbClr val="E4DC32"/>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90"/>
                </a:solidFill>
                <a:effectLst/>
                <a:latin typeface="Century Gothic"/>
                <a:ea typeface="Songti SC Regular" charset="0"/>
                <a:cs typeface="Century Gothic"/>
                <a:sym typeface="Georgia" charset="0"/>
              </a:rPr>
              <a:t>__________</a:t>
            </a:r>
          </a:p>
        </p:txBody>
      </p:sp>
    </p:spTree>
    <p:extLst>
      <p:ext uri="{BB962C8B-B14F-4D97-AF65-F5344CB8AC3E}">
        <p14:creationId xmlns:p14="http://schemas.microsoft.com/office/powerpoint/2010/main" val="373627308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sp>
        <p:nvSpPr>
          <p:cNvPr id="4"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5"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pic>
        <p:nvPicPr>
          <p:cNvPr id="6"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61839" y="1492424"/>
            <a:ext cx="6734837" cy="70567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
        <p:nvSpPr>
          <p:cNvPr id="9" name="Rounded Rectangle 8"/>
          <p:cNvSpPr/>
          <p:nvPr/>
        </p:nvSpPr>
        <p:spPr bwMode="auto">
          <a:xfrm>
            <a:off x="8734648" y="6100936"/>
            <a:ext cx="3240360" cy="1800200"/>
          </a:xfrm>
          <a:prstGeom prst="roundRect">
            <a:avLst/>
          </a:prstGeom>
          <a:solidFill>
            <a:srgbClr val="FFF467"/>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a:ln>
                  <a:noFill/>
                </a:ln>
                <a:solidFill>
                  <a:srgbClr val="000090"/>
                </a:solidFill>
                <a:effectLst/>
                <a:latin typeface="Century Gothic"/>
                <a:ea typeface="Songti SC Regular" charset="0"/>
                <a:cs typeface="Century Gothic"/>
                <a:sym typeface="Georgia" charset="0"/>
              </a:rPr>
              <a:t>Crab</a:t>
            </a:r>
          </a:p>
        </p:txBody>
      </p:sp>
    </p:spTree>
    <p:extLst>
      <p:ext uri="{BB962C8B-B14F-4D97-AF65-F5344CB8AC3E}">
        <p14:creationId xmlns:p14="http://schemas.microsoft.com/office/powerpoint/2010/main" val="373627308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learn last class?</a:t>
            </a:r>
          </a:p>
        </p:txBody>
      </p:sp>
      <p:sp>
        <p:nvSpPr>
          <p:cNvPr id="37890" name="Rectangle 3"/>
          <p:cNvSpPr>
            <a:spLocks/>
          </p:cNvSpPr>
          <p:nvPr/>
        </p:nvSpPr>
        <p:spPr bwMode="auto">
          <a:xfrm>
            <a:off x="1749425" y="2716213"/>
            <a:ext cx="8734425" cy="491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marL="863600" indent="-647700" algn="l">
              <a:spcBef>
                <a:spcPts val="2000"/>
              </a:spcBef>
              <a:buSzPct val="77000"/>
            </a:pPr>
            <a:r>
              <a:rPr lang="en-US" sz="3000" dirty="0">
                <a:solidFill>
                  <a:srgbClr val="005A7C"/>
                </a:solidFill>
                <a:latin typeface="Century Gothic" charset="0"/>
                <a:cs typeface="Century Gothic" charset="0"/>
                <a:sym typeface="Century Gothic" charset="0"/>
              </a:rPr>
              <a:t>Adverbs</a:t>
            </a:r>
          </a:p>
          <a:p>
            <a:pPr marL="863600" indent="-647700" algn="l">
              <a:spcBef>
                <a:spcPts val="2000"/>
              </a:spcBef>
              <a:buSzPct val="77000"/>
            </a:pPr>
            <a:r>
              <a:rPr lang="en-US" sz="3000" dirty="0">
                <a:solidFill>
                  <a:srgbClr val="005A7C"/>
                </a:solidFill>
                <a:latin typeface="Century Gothic" charset="0"/>
                <a:cs typeface="Century Gothic" charset="0"/>
                <a:sym typeface="Century Gothic" charset="0"/>
              </a:rPr>
              <a:t>Sounds of the letter ‘DD’</a:t>
            </a:r>
          </a:p>
          <a:p>
            <a:pPr marL="863600" indent="-647700" algn="l">
              <a:spcBef>
                <a:spcPts val="2000"/>
              </a:spcBef>
              <a:buSzPct val="77000"/>
            </a:pPr>
            <a:r>
              <a:rPr lang="en-US" sz="3000" dirty="0">
                <a:solidFill>
                  <a:srgbClr val="005A7C"/>
                </a:solidFill>
                <a:latin typeface="Century Gothic" charset="0"/>
                <a:cs typeface="Century Gothic" charset="0"/>
                <a:sym typeface="Century Gothic" charset="0"/>
              </a:rPr>
              <a:t>New Winter words</a:t>
            </a:r>
          </a:p>
        </p:txBody>
      </p:sp>
      <p:pic>
        <p:nvPicPr>
          <p:cNvPr id="37891"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37892" name="Picture 9" descr="C:\Users\Admin\Desktop\checkmark.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3" name="Picture 9" descr="C:\Users\Admin\Desktop\checkmark.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50950" y="3409950"/>
            <a:ext cx="4984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4" name="Picture 10" descr="C:\Users\Admin\Desktop\checkmark.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46188" y="4160838"/>
            <a:ext cx="498475" cy="500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676400" y="5343089"/>
            <a:ext cx="2953792" cy="38136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13" name="Picture 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990232" y="5380856"/>
            <a:ext cx="6729828" cy="38742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292350" y="583585"/>
            <a:ext cx="8401050" cy="8479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Tree>
    <p:extLst>
      <p:ext uri="{BB962C8B-B14F-4D97-AF65-F5344CB8AC3E}">
        <p14:creationId xmlns:p14="http://schemas.microsoft.com/office/powerpoint/2010/main" val="373627308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317824" y="1276400"/>
            <a:ext cx="7056000" cy="70748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
        <p:nvSpPr>
          <p:cNvPr id="6" name="Rounded Rectangle 5"/>
          <p:cNvSpPr/>
          <p:nvPr/>
        </p:nvSpPr>
        <p:spPr bwMode="auto">
          <a:xfrm>
            <a:off x="8734648" y="1420416"/>
            <a:ext cx="3240360" cy="1800200"/>
          </a:xfrm>
          <a:prstGeom prst="roundRect">
            <a:avLst/>
          </a:prstGeom>
          <a:solidFill>
            <a:schemeClr val="bg1"/>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a:ln>
                  <a:noFill/>
                </a:ln>
                <a:solidFill>
                  <a:srgbClr val="000090"/>
                </a:solidFill>
                <a:effectLst/>
                <a:latin typeface="Century Gothic"/>
                <a:ea typeface="Songti SC Regular" charset="0"/>
                <a:cs typeface="Century Gothic"/>
                <a:sym typeface="Georgia" charset="0"/>
              </a:rPr>
              <a:t>Chickens</a:t>
            </a:r>
          </a:p>
        </p:txBody>
      </p:sp>
      <p:sp>
        <p:nvSpPr>
          <p:cNvPr id="7" name="Rounded Rectangle 6"/>
          <p:cNvSpPr/>
          <p:nvPr/>
        </p:nvSpPr>
        <p:spPr bwMode="auto">
          <a:xfrm>
            <a:off x="8734648" y="3724672"/>
            <a:ext cx="3240360" cy="1800200"/>
          </a:xfrm>
          <a:prstGeom prst="roundRect">
            <a:avLst/>
          </a:prstGeom>
          <a:solidFill>
            <a:schemeClr val="bg1"/>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a:ln>
                  <a:noFill/>
                </a:ln>
                <a:solidFill>
                  <a:srgbClr val="000090"/>
                </a:solidFill>
                <a:effectLst/>
                <a:latin typeface="Century Gothic"/>
                <a:ea typeface="Songti SC Regular" charset="0"/>
                <a:cs typeface="Century Gothic"/>
                <a:sym typeface="Georgia" charset="0"/>
              </a:rPr>
              <a:t>Cows</a:t>
            </a:r>
          </a:p>
        </p:txBody>
      </p:sp>
      <p:sp>
        <p:nvSpPr>
          <p:cNvPr id="8" name="Rounded Rectangle 7"/>
          <p:cNvSpPr/>
          <p:nvPr/>
        </p:nvSpPr>
        <p:spPr bwMode="auto">
          <a:xfrm>
            <a:off x="8734648" y="6100936"/>
            <a:ext cx="3240360" cy="1800200"/>
          </a:xfrm>
          <a:prstGeom prst="roundRect">
            <a:avLst/>
          </a:prstGeom>
          <a:solidFill>
            <a:schemeClr val="bg1"/>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a:ln>
                  <a:noFill/>
                </a:ln>
                <a:solidFill>
                  <a:srgbClr val="000090"/>
                </a:solidFill>
                <a:effectLst/>
                <a:latin typeface="Century Gothic"/>
                <a:ea typeface="Songti SC Regular" charset="0"/>
                <a:cs typeface="Century Gothic"/>
                <a:sym typeface="Georgia" charset="0"/>
              </a:rPr>
              <a:t>Worms</a:t>
            </a:r>
          </a:p>
        </p:txBody>
      </p:sp>
      <p:sp>
        <p:nvSpPr>
          <p:cNvPr id="9" name="Rounded Rectangle 8"/>
          <p:cNvSpPr/>
          <p:nvPr/>
        </p:nvSpPr>
        <p:spPr bwMode="auto">
          <a:xfrm>
            <a:off x="3406056" y="7253064"/>
            <a:ext cx="2088232" cy="864096"/>
          </a:xfrm>
          <a:prstGeom prst="roundRect">
            <a:avLst/>
          </a:prstGeom>
          <a:solidFill>
            <a:schemeClr val="bg1"/>
          </a:solidFill>
          <a:ln w="38100" cmpd="sng">
            <a:solidFill>
              <a:srgbClr val="E4DC32"/>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90"/>
                </a:solidFill>
                <a:effectLst/>
                <a:latin typeface="Century Gothic"/>
                <a:ea typeface="Songti SC Regular" charset="0"/>
                <a:cs typeface="Century Gothic"/>
                <a:sym typeface="Georgia" charset="0"/>
              </a:rPr>
              <a:t>__________</a:t>
            </a:r>
          </a:p>
        </p:txBody>
      </p:sp>
    </p:spTree>
    <p:extLst>
      <p:ext uri="{BB962C8B-B14F-4D97-AF65-F5344CB8AC3E}">
        <p14:creationId xmlns:p14="http://schemas.microsoft.com/office/powerpoint/2010/main" val="373627308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317824" y="1276400"/>
            <a:ext cx="7056000" cy="70748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
        <p:nvSpPr>
          <p:cNvPr id="8" name="Rounded Rectangle 7"/>
          <p:cNvSpPr/>
          <p:nvPr/>
        </p:nvSpPr>
        <p:spPr bwMode="auto">
          <a:xfrm>
            <a:off x="8734648" y="6100936"/>
            <a:ext cx="3240360" cy="1800200"/>
          </a:xfrm>
          <a:prstGeom prst="roundRect">
            <a:avLst/>
          </a:prstGeom>
          <a:solidFill>
            <a:srgbClr val="FFF467"/>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a:ln>
                  <a:noFill/>
                </a:ln>
                <a:solidFill>
                  <a:srgbClr val="000090"/>
                </a:solidFill>
                <a:effectLst/>
                <a:latin typeface="Century Gothic"/>
                <a:ea typeface="Songti SC Regular" charset="0"/>
                <a:cs typeface="Century Gothic"/>
                <a:sym typeface="Georgia" charset="0"/>
              </a:rPr>
              <a:t>Worms</a:t>
            </a:r>
          </a:p>
        </p:txBody>
      </p:sp>
    </p:spTree>
    <p:extLst>
      <p:ext uri="{BB962C8B-B14F-4D97-AF65-F5344CB8AC3E}">
        <p14:creationId xmlns:p14="http://schemas.microsoft.com/office/powerpoint/2010/main" val="379589990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233" b="2767"/>
          <a:stretch/>
        </p:blipFill>
        <p:spPr bwMode="auto">
          <a:xfrm>
            <a:off x="2413000" y="720900"/>
            <a:ext cx="8166100" cy="8170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Tree>
    <p:extLst>
      <p:ext uri="{BB962C8B-B14F-4D97-AF65-F5344CB8AC3E}">
        <p14:creationId xmlns:p14="http://schemas.microsoft.com/office/powerpoint/2010/main" val="373627308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921" b="1879"/>
          <a:stretch/>
        </p:blipFill>
        <p:spPr bwMode="auto">
          <a:xfrm>
            <a:off x="813768" y="1420416"/>
            <a:ext cx="6984282" cy="705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
        <p:nvSpPr>
          <p:cNvPr id="5" name="Rounded Rectangle 4"/>
          <p:cNvSpPr/>
          <p:nvPr/>
        </p:nvSpPr>
        <p:spPr bwMode="auto">
          <a:xfrm>
            <a:off x="8734648" y="1420416"/>
            <a:ext cx="3240360" cy="1800200"/>
          </a:xfrm>
          <a:prstGeom prst="roundRect">
            <a:avLst/>
          </a:prstGeom>
          <a:solidFill>
            <a:schemeClr val="bg1"/>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a:ln>
                  <a:noFill/>
                </a:ln>
                <a:solidFill>
                  <a:srgbClr val="000090"/>
                </a:solidFill>
                <a:effectLst/>
                <a:latin typeface="Century Gothic"/>
                <a:ea typeface="Songti SC Regular" charset="0"/>
                <a:cs typeface="Century Gothic"/>
                <a:sym typeface="Georgia" charset="0"/>
              </a:rPr>
              <a:t>Ants</a:t>
            </a:r>
          </a:p>
        </p:txBody>
      </p:sp>
      <p:sp>
        <p:nvSpPr>
          <p:cNvPr id="6" name="Rounded Rectangle 5"/>
          <p:cNvSpPr/>
          <p:nvPr/>
        </p:nvSpPr>
        <p:spPr bwMode="auto">
          <a:xfrm>
            <a:off x="8734648" y="3724672"/>
            <a:ext cx="3240360" cy="1800200"/>
          </a:xfrm>
          <a:prstGeom prst="roundRect">
            <a:avLst/>
          </a:prstGeom>
          <a:solidFill>
            <a:schemeClr val="bg1"/>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a:ln>
                  <a:noFill/>
                </a:ln>
                <a:solidFill>
                  <a:srgbClr val="000090"/>
                </a:solidFill>
                <a:effectLst/>
                <a:latin typeface="Century Gothic"/>
                <a:ea typeface="Songti SC Regular" charset="0"/>
                <a:cs typeface="Century Gothic"/>
                <a:sym typeface="Georgia" charset="0"/>
              </a:rPr>
              <a:t>Bees</a:t>
            </a:r>
          </a:p>
        </p:txBody>
      </p:sp>
      <p:sp>
        <p:nvSpPr>
          <p:cNvPr id="7" name="Rounded Rectangle 6"/>
          <p:cNvSpPr/>
          <p:nvPr/>
        </p:nvSpPr>
        <p:spPr bwMode="auto">
          <a:xfrm>
            <a:off x="8734648" y="6100936"/>
            <a:ext cx="3240360" cy="1800200"/>
          </a:xfrm>
          <a:prstGeom prst="roundRect">
            <a:avLst/>
          </a:prstGeom>
          <a:solidFill>
            <a:schemeClr val="bg1"/>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a:ln>
                  <a:noFill/>
                </a:ln>
                <a:solidFill>
                  <a:srgbClr val="000090"/>
                </a:solidFill>
                <a:effectLst/>
                <a:latin typeface="Century Gothic"/>
                <a:ea typeface="Songti SC Regular" charset="0"/>
                <a:cs typeface="Century Gothic"/>
                <a:sym typeface="Georgia" charset="0"/>
              </a:rPr>
              <a:t>Bats</a:t>
            </a:r>
          </a:p>
        </p:txBody>
      </p:sp>
      <p:sp>
        <p:nvSpPr>
          <p:cNvPr id="8" name="Rounded Rectangle 7"/>
          <p:cNvSpPr/>
          <p:nvPr/>
        </p:nvSpPr>
        <p:spPr bwMode="auto">
          <a:xfrm>
            <a:off x="2757984" y="7253064"/>
            <a:ext cx="2088232" cy="864096"/>
          </a:xfrm>
          <a:prstGeom prst="roundRect">
            <a:avLst/>
          </a:prstGeom>
          <a:solidFill>
            <a:schemeClr val="bg1"/>
          </a:solidFill>
          <a:ln w="38100" cmpd="sng">
            <a:solidFill>
              <a:srgbClr val="E4DC32"/>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90"/>
                </a:solidFill>
                <a:effectLst/>
                <a:latin typeface="Century Gothic"/>
                <a:ea typeface="Songti SC Regular" charset="0"/>
                <a:cs typeface="Century Gothic"/>
                <a:sym typeface="Georgia" charset="0"/>
              </a:rPr>
              <a:t>__________</a:t>
            </a:r>
          </a:p>
        </p:txBody>
      </p:sp>
    </p:spTree>
    <p:extLst>
      <p:ext uri="{BB962C8B-B14F-4D97-AF65-F5344CB8AC3E}">
        <p14:creationId xmlns:p14="http://schemas.microsoft.com/office/powerpoint/2010/main" val="373627308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sp>
        <p:nvSpPr>
          <p:cNvPr id="4"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5"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pic>
        <p:nvPicPr>
          <p:cNvPr id="6"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921" b="1879"/>
          <a:stretch/>
        </p:blipFill>
        <p:spPr bwMode="auto">
          <a:xfrm>
            <a:off x="813768" y="1420416"/>
            <a:ext cx="6984282" cy="705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
        <p:nvSpPr>
          <p:cNvPr id="8" name="Rounded Rectangle 7"/>
          <p:cNvSpPr/>
          <p:nvPr/>
        </p:nvSpPr>
        <p:spPr bwMode="auto">
          <a:xfrm>
            <a:off x="8734648" y="3724672"/>
            <a:ext cx="3240360" cy="1800200"/>
          </a:xfrm>
          <a:prstGeom prst="roundRect">
            <a:avLst/>
          </a:prstGeom>
          <a:solidFill>
            <a:srgbClr val="FFF467"/>
          </a:solidFill>
          <a:ln w="38100" cmpd="sng">
            <a:solidFill>
              <a:schemeClr val="accent1">
                <a:lumMod val="75000"/>
              </a:schemeClr>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a:ln>
                  <a:noFill/>
                </a:ln>
                <a:solidFill>
                  <a:srgbClr val="000090"/>
                </a:solidFill>
                <a:effectLst/>
                <a:latin typeface="Century Gothic"/>
                <a:ea typeface="Songti SC Regular" charset="0"/>
                <a:cs typeface="Century Gothic"/>
                <a:sym typeface="Georgia" charset="0"/>
              </a:rPr>
              <a:t>Bees</a:t>
            </a:r>
          </a:p>
        </p:txBody>
      </p:sp>
    </p:spTree>
    <p:extLst>
      <p:ext uri="{BB962C8B-B14F-4D97-AF65-F5344CB8AC3E}">
        <p14:creationId xmlns:p14="http://schemas.microsoft.com/office/powerpoint/2010/main" val="373627308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92400" y="1167171"/>
            <a:ext cx="7620000" cy="75179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Tree>
    <p:extLst>
      <p:ext uri="{BB962C8B-B14F-4D97-AF65-F5344CB8AC3E}">
        <p14:creationId xmlns:p14="http://schemas.microsoft.com/office/powerpoint/2010/main" val="373627308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55900" y="1009650"/>
            <a:ext cx="7480300" cy="772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Tree>
    <p:extLst>
      <p:ext uri="{BB962C8B-B14F-4D97-AF65-F5344CB8AC3E}">
        <p14:creationId xmlns:p14="http://schemas.microsoft.com/office/powerpoint/2010/main" val="373627308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82863" y="825500"/>
            <a:ext cx="7831137" cy="808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Tree>
    <p:extLst>
      <p:ext uri="{BB962C8B-B14F-4D97-AF65-F5344CB8AC3E}">
        <p14:creationId xmlns:p14="http://schemas.microsoft.com/office/powerpoint/2010/main" val="373627308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just learn?</a:t>
            </a:r>
          </a:p>
        </p:txBody>
      </p:sp>
      <p:sp>
        <p:nvSpPr>
          <p:cNvPr id="62466"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dirty="0">
                <a:solidFill>
                  <a:srgbClr val="005A7C"/>
                </a:solidFill>
                <a:latin typeface="Century Gothic" charset="0"/>
                <a:cs typeface="Century Gothic" charset="0"/>
                <a:sym typeface="Century Gothic" charset="0"/>
              </a:rPr>
              <a:t>Word banks</a:t>
            </a:r>
          </a:p>
          <a:p>
            <a:pPr marL="863600" indent="-647700" algn="l">
              <a:spcBef>
                <a:spcPts val="2000"/>
              </a:spcBef>
              <a:buSzPct val="77000"/>
            </a:pPr>
            <a:r>
              <a:rPr lang="en-CA" sz="3000" dirty="0">
                <a:solidFill>
                  <a:srgbClr val="005A7C"/>
                </a:solidFill>
                <a:latin typeface="Century Gothic" charset="0"/>
                <a:cs typeface="Century Gothic" charset="0"/>
                <a:sym typeface="Century Gothic" charset="0"/>
              </a:rPr>
              <a:t>Word walls</a:t>
            </a: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p:txBody>
      </p:sp>
      <p:pic>
        <p:nvPicPr>
          <p:cNvPr id="62467"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62468" name="Picture 9"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69"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8" name="Picture 9"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45816" y="3436640"/>
            <a:ext cx="4984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4813" y="7429500"/>
            <a:ext cx="4152900" cy="215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3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52850" y="2667000"/>
            <a:ext cx="2940050" cy="232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39"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232900" y="5778500"/>
            <a:ext cx="34798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40"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00050" y="2667000"/>
            <a:ext cx="3054350" cy="203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41" name="Picture 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00050" y="5002213"/>
            <a:ext cx="3130550" cy="2160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9942" name="Rectangle 6"/>
          <p:cNvSpPr>
            <a:spLocks/>
          </p:cNvSpPr>
          <p:nvPr/>
        </p:nvSpPr>
        <p:spPr bwMode="auto">
          <a:xfrm>
            <a:off x="977900" y="838200"/>
            <a:ext cx="11036300" cy="267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r>
              <a:rPr lang="en-US" sz="6400" b="1">
                <a:solidFill>
                  <a:srgbClr val="FCFCFC"/>
                </a:solidFill>
                <a:latin typeface="Century Gothic" charset="0"/>
                <a:ea typeface="ヒラギノ角ゴ Pro W6" charset="0"/>
                <a:cs typeface="ヒラギノ角ゴ Pro W6" charset="0"/>
                <a:sym typeface="ヒラギノ角ゴ Pro W6" charset="0"/>
              </a:rPr>
              <a:t>Adventures</a:t>
            </a:r>
          </a:p>
        </p:txBody>
      </p:sp>
      <p:pic>
        <p:nvPicPr>
          <p:cNvPr id="39943" name="Picture 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162550" y="5435600"/>
            <a:ext cx="363855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44" name="Picture 8"/>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902700" y="2717800"/>
            <a:ext cx="3810000"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45" name="Picture 10"/>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732213" y="5435600"/>
            <a:ext cx="2178050" cy="172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46" name="Picture 11"/>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47" name="Picture 1" descr="04.jp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862763" y="2644775"/>
            <a:ext cx="1876425" cy="2303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7" descr="C:\Users\Admin\AppData\Local\Temp\_AZTMP30_\DragTemp\10235-NMFWVV.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4" name="Rectangle 2"/>
          <p:cNvSpPr>
            <a:spLocks/>
          </p:cNvSpPr>
          <p:nvPr/>
        </p:nvSpPr>
        <p:spPr bwMode="auto">
          <a:xfrm>
            <a:off x="0" y="555625"/>
            <a:ext cx="13004800" cy="1368425"/>
          </a:xfrm>
          <a:prstGeom prst="rect">
            <a:avLst/>
          </a:prstGeom>
          <a:solidFill>
            <a:srgbClr val="FEFFF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spcBef>
                <a:spcPts val="3200"/>
              </a:spcBef>
              <a:buSzPct val="77000"/>
            </a:pPr>
            <a:r>
              <a:rPr lang="en-US" sz="6000" b="1">
                <a:latin typeface="Century Gothic" charset="0"/>
                <a:cs typeface="Georgia" charset="0"/>
              </a:rPr>
              <a:t>Where are we going today?</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5400" b="1" dirty="0">
                <a:latin typeface="Century Gothic" charset="0"/>
                <a:cs typeface="Georgia" charset="0"/>
              </a:rPr>
              <a:t>Safari in Africa</a:t>
            </a:r>
          </a:p>
        </p:txBody>
      </p:sp>
      <p:pic>
        <p:nvPicPr>
          <p:cNvPr id="9"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829"/>
          <a:stretch/>
        </p:blipFill>
        <p:spPr bwMode="auto">
          <a:xfrm>
            <a:off x="1544615" y="4804792"/>
            <a:ext cx="9902600"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33848" y="2644552"/>
            <a:ext cx="5614987" cy="2808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pic>
        <p:nvPicPr>
          <p:cNvPr id="11" name="Picture 4"/>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582520" y="2644552"/>
            <a:ext cx="3888432" cy="28140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68610" name="Rectangle 11"/>
          <p:cNvSpPr>
            <a:spLocks noChangeArrowheads="1"/>
          </p:cNvSpPr>
          <p:nvPr/>
        </p:nvSpPr>
        <p:spPr bwMode="auto">
          <a:xfrm>
            <a:off x="0" y="0"/>
            <a:ext cx="13004800" cy="9753600"/>
          </a:xfrm>
          <a:prstGeom prst="rect">
            <a:avLst/>
          </a:prstGeom>
          <a:solidFill>
            <a:srgbClr val="FEFFF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pic>
        <p:nvPicPr>
          <p:cNvPr id="4" name="Picture 3" descr="World_map_-_low_resolution.png"/>
          <p:cNvPicPr>
            <a:picLocks noChangeAspect="1"/>
          </p:cNvPicPr>
          <p:nvPr/>
        </p:nvPicPr>
        <p:blipFill rotWithShape="1">
          <a:blip r:embed="rId3" cstate="screen">
            <a:duotone>
              <a:prstClr val="black"/>
              <a:srgbClr val="FFF467">
                <a:tint val="45000"/>
                <a:satMod val="400000"/>
              </a:srgbClr>
            </a:duotone>
            <a:extLst>
              <a:ext uri="{28A0092B-C50C-407E-A947-70E740481C1C}">
                <a14:useLocalDpi xmlns:a14="http://schemas.microsoft.com/office/drawing/2010/main"/>
              </a:ext>
            </a:extLst>
          </a:blip>
          <a:srcRect b="12147"/>
          <a:stretch/>
        </p:blipFill>
        <p:spPr>
          <a:xfrm>
            <a:off x="741363" y="2716213"/>
            <a:ext cx="11522075" cy="6605587"/>
          </a:xfrm>
          <a:prstGeom prst="rect">
            <a:avLst/>
          </a:prstGeom>
        </p:spPr>
      </p:pic>
      <p:sp>
        <p:nvSpPr>
          <p:cNvPr id="68612" name="TextBox 5"/>
          <p:cNvSpPr txBox="1">
            <a:spLocks noChangeArrowheads="1"/>
          </p:cNvSpPr>
          <p:nvPr/>
        </p:nvSpPr>
        <p:spPr bwMode="auto">
          <a:xfrm>
            <a:off x="8439150" y="1466850"/>
            <a:ext cx="18415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rgbClr val="004E74"/>
                </a:solidFill>
                <a:latin typeface="Georgia" charset="0"/>
                <a:ea typeface="Songti SC Regular" charset="0"/>
                <a:cs typeface="Songti SC Regular" charset="0"/>
                <a:sym typeface="Georgia" charset="0"/>
              </a:defRPr>
            </a:lvl1pPr>
            <a:lvl2pPr marL="742950" indent="-285750" eaLnBrk="0" hangingPunct="0">
              <a:defRPr sz="3600">
                <a:solidFill>
                  <a:srgbClr val="004E74"/>
                </a:solidFill>
                <a:latin typeface="Georgia" charset="0"/>
                <a:ea typeface="Songti SC Regular" charset="0"/>
                <a:cs typeface="Songti SC Regular" charset="0"/>
                <a:sym typeface="Georgia" charset="0"/>
              </a:defRPr>
            </a:lvl2pPr>
            <a:lvl3pPr marL="1143000" indent="-228600" eaLnBrk="0" hangingPunct="0">
              <a:defRPr sz="3600">
                <a:solidFill>
                  <a:srgbClr val="004E74"/>
                </a:solidFill>
                <a:latin typeface="Georgia" charset="0"/>
                <a:ea typeface="Songti SC Regular" charset="0"/>
                <a:cs typeface="Songti SC Regular" charset="0"/>
                <a:sym typeface="Georgia" charset="0"/>
              </a:defRPr>
            </a:lvl3pPr>
            <a:lvl4pPr marL="1600200" indent="-228600" eaLnBrk="0" hangingPunct="0">
              <a:defRPr sz="3600">
                <a:solidFill>
                  <a:srgbClr val="004E74"/>
                </a:solidFill>
                <a:latin typeface="Georgia" charset="0"/>
                <a:ea typeface="Songti SC Regular" charset="0"/>
                <a:cs typeface="Songti SC Regular" charset="0"/>
                <a:sym typeface="Georgia" charset="0"/>
              </a:defRPr>
            </a:lvl4pPr>
            <a:lvl5pPr marL="2057400" indent="-228600" eaLnBrk="0" hangingPunct="0">
              <a:defRPr sz="3600">
                <a:solidFill>
                  <a:srgbClr val="004E74"/>
                </a:solidFill>
                <a:latin typeface="Georgia" charset="0"/>
                <a:ea typeface="Songti SC Regular" charset="0"/>
                <a:cs typeface="Songti SC Regular" charset="0"/>
                <a:sym typeface="Georgia" charset="0"/>
              </a:defRPr>
            </a:lvl5pPr>
            <a:lvl6pPr marL="25146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6pPr>
            <a:lvl7pPr marL="29718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7pPr>
            <a:lvl8pPr marL="34290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8pPr>
            <a:lvl9pPr marL="38862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9pPr>
          </a:lstStyle>
          <a:p>
            <a:pPr eaLnBrk="1" hangingPunct="1"/>
            <a:endParaRPr lang="en-US"/>
          </a:p>
        </p:txBody>
      </p:sp>
      <p:pic>
        <p:nvPicPr>
          <p:cNvPr id="68613" name="Picture 6" descr="startpin.png"/>
          <p:cNvPicPr>
            <a:picLocks noChangeAspect="1"/>
          </p:cNvPicPr>
          <p:nvPr/>
        </p:nvPicPr>
        <p:blipFill>
          <a:blip r:embed="rId4" cstate="screen">
            <a:extLst>
              <a:ext uri="{28A0092B-C50C-407E-A947-70E740481C1C}">
                <a14:useLocalDpi xmlns:a14="http://schemas.microsoft.com/office/drawing/2010/main"/>
              </a:ext>
            </a:extLst>
          </a:blip>
          <a:srcRect l="43063" t="37054" r="43187" b="37531"/>
          <a:stretch>
            <a:fillRect/>
          </a:stretch>
        </p:blipFill>
        <p:spPr bwMode="auto">
          <a:xfrm>
            <a:off x="9094788" y="3508375"/>
            <a:ext cx="1187450" cy="1697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614" name="Picture 9" descr="endpin.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58384" y="5020816"/>
            <a:ext cx="1223963" cy="1614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15" name="Rectangle 2"/>
          <p:cNvSpPr>
            <a:spLocks/>
          </p:cNvSpPr>
          <p:nvPr/>
        </p:nvSpPr>
        <p:spPr bwMode="auto">
          <a:xfrm>
            <a:off x="0" y="555625"/>
            <a:ext cx="13004800" cy="1368425"/>
          </a:xfrm>
          <a:prstGeom prst="rect">
            <a:avLst/>
          </a:prstGeom>
          <a:solidFill>
            <a:srgbClr val="FEFFF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spcBef>
                <a:spcPts val="3200"/>
              </a:spcBef>
              <a:buSzPct val="77000"/>
            </a:pPr>
            <a:r>
              <a:rPr lang="en-US" sz="6000" b="1" dirty="0">
                <a:latin typeface="Century Gothic" charset="0"/>
                <a:cs typeface="Georgia" charset="0"/>
              </a:rPr>
              <a:t>We are going to </a:t>
            </a:r>
            <a:r>
              <a:rPr lang="en-CA" sz="6000" b="1" dirty="0">
                <a:latin typeface="Century Gothic" charset="0"/>
                <a:cs typeface="Georgia" charset="0"/>
              </a:rPr>
              <a:t>Africa</a:t>
            </a:r>
            <a:r>
              <a:rPr lang="en-US" sz="6000" b="1" dirty="0">
                <a:latin typeface="Century Gothic" charset="0"/>
                <a:cs typeface="Georgia" charset="0"/>
              </a:rPr>
              <a:t>!</a:t>
            </a:r>
          </a:p>
        </p:txBody>
      </p:sp>
      <p:cxnSp>
        <p:nvCxnSpPr>
          <p:cNvPr id="43" name="Straight Arrow Connector 42"/>
          <p:cNvCxnSpPr>
            <a:stCxn id="68613" idx="2"/>
            <a:endCxn id="68614" idx="2"/>
          </p:cNvCxnSpPr>
          <p:nvPr/>
        </p:nvCxnSpPr>
        <p:spPr bwMode="auto">
          <a:xfrm flipH="1">
            <a:off x="6970366" y="5205413"/>
            <a:ext cx="2718147" cy="1429890"/>
          </a:xfrm>
          <a:prstGeom prst="straightConnector1">
            <a:avLst/>
          </a:prstGeom>
          <a:ln w="76200" cmpd="sng">
            <a:solidFill>
              <a:srgbClr val="D02175"/>
            </a:solidFill>
            <a:prstDash val="sysDash"/>
            <a:headEnd type="none" w="med" len="med"/>
            <a:tailEnd type="triangle" w="med" len="med"/>
          </a:ln>
          <a:extLst/>
        </p:spPr>
        <p:style>
          <a:lnRef idx="2">
            <a:schemeClr val="accent2"/>
          </a:lnRef>
          <a:fillRef idx="0">
            <a:schemeClr val="accent2"/>
          </a:fillRef>
          <a:effectRef idx="1">
            <a:schemeClr val="accent2"/>
          </a:effectRef>
          <a:fontRef idx="minor">
            <a:schemeClr val="tx1"/>
          </a:fontRef>
        </p:style>
      </p:cxn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Question?</a:t>
            </a:r>
          </a:p>
        </p:txBody>
      </p:sp>
      <p:sp>
        <p:nvSpPr>
          <p:cNvPr id="70658" name="Rectangle 2"/>
          <p:cNvSpPr>
            <a:spLocks/>
          </p:cNvSpPr>
          <p:nvPr/>
        </p:nvSpPr>
        <p:spPr bwMode="auto">
          <a:xfrm>
            <a:off x="0" y="2789238"/>
            <a:ext cx="13004800" cy="1368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spcBef>
                <a:spcPts val="3200"/>
              </a:spcBef>
              <a:buSzPct val="77000"/>
            </a:pPr>
            <a:r>
              <a:rPr lang="en-US" sz="4400" dirty="0">
                <a:latin typeface="Century Gothic" charset="0"/>
                <a:cs typeface="Georgia" charset="0"/>
              </a:rPr>
              <a:t>Do you want to play with lions</a:t>
            </a:r>
          </a:p>
        </p:txBody>
      </p:sp>
      <p:pic>
        <p:nvPicPr>
          <p:cNvPr id="2" name="Picture 1" descr="18230-NRMPZB.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85776" y="5164832"/>
            <a:ext cx="3168869" cy="2016224"/>
          </a:xfrm>
          <a:prstGeom prst="round2DiagRect">
            <a:avLst/>
          </a:prstGeom>
        </p:spPr>
      </p:pic>
      <p:pic>
        <p:nvPicPr>
          <p:cNvPr id="5" name="Picture 4" descr="18230-NRMPZB.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022680" y="5164832"/>
            <a:ext cx="3152266" cy="2016224"/>
          </a:xfrm>
          <a:prstGeom prst="round2DiagRect">
            <a:avLst/>
          </a:prstGeom>
        </p:spPr>
      </p:pic>
      <p:pic>
        <p:nvPicPr>
          <p:cNvPr id="7"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414168" y="4156720"/>
            <a:ext cx="4168775" cy="458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Let’s Talk</a:t>
            </a:r>
          </a:p>
        </p:txBody>
      </p:sp>
      <p:sp>
        <p:nvSpPr>
          <p:cNvPr id="8" name="Rectangle 3"/>
          <p:cNvSpPr>
            <a:spLocks/>
          </p:cNvSpPr>
          <p:nvPr/>
        </p:nvSpPr>
        <p:spPr bwMode="auto">
          <a:xfrm>
            <a:off x="1030288" y="3076575"/>
            <a:ext cx="11233150" cy="1150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marL="279400" indent="-63500">
              <a:spcBef>
                <a:spcPts val="2000"/>
              </a:spcBef>
              <a:buSzPct val="77000"/>
            </a:pPr>
            <a:r>
              <a:rPr lang="en-CA" sz="4000" dirty="0">
                <a:solidFill>
                  <a:srgbClr val="005A7C"/>
                </a:solidFill>
                <a:latin typeface="Century Gothic" charset="0"/>
                <a:cs typeface="Century Gothic" charset="0"/>
                <a:sym typeface="Century Gothic" charset="0"/>
              </a:rPr>
              <a:t>I (want / do not want) to play with lions because</a:t>
            </a:r>
          </a:p>
          <a:p>
            <a:pPr marL="279400" indent="-63500">
              <a:spcBef>
                <a:spcPts val="2000"/>
              </a:spcBef>
              <a:buSzPct val="77000"/>
            </a:pPr>
            <a:r>
              <a:rPr lang="en-CA" sz="4000" dirty="0">
                <a:solidFill>
                  <a:srgbClr val="005A7C"/>
                </a:solidFill>
                <a:latin typeface="Century Gothic" charset="0"/>
                <a:cs typeface="Century Gothic" charset="0"/>
                <a:sym typeface="Century Gothic" charset="0"/>
              </a:rPr>
              <a:t>_________________________________________</a:t>
            </a:r>
          </a:p>
          <a:p>
            <a:pPr marL="279400" indent="-63500">
              <a:spcBef>
                <a:spcPts val="2000"/>
              </a:spcBef>
              <a:buSzPct val="77000"/>
            </a:pPr>
            <a:r>
              <a:rPr lang="en-CA" sz="4000" dirty="0">
                <a:solidFill>
                  <a:srgbClr val="005A7C"/>
                </a:solidFill>
                <a:latin typeface="Century Gothic" charset="0"/>
                <a:cs typeface="Century Gothic" charset="0"/>
                <a:sym typeface="Century Gothic" charset="0"/>
              </a:rPr>
              <a:t>_________________________________________</a:t>
            </a:r>
          </a:p>
          <a:p>
            <a:pPr marL="279400" indent="-63500" algn="l">
              <a:spcBef>
                <a:spcPts val="2000"/>
              </a:spcBef>
              <a:buSzPct val="77000"/>
            </a:pPr>
            <a:r>
              <a:rPr lang="en-CA" sz="4000" dirty="0">
                <a:solidFill>
                  <a:srgbClr val="005A7C"/>
                </a:solidFill>
                <a:latin typeface="Century Gothic" charset="0"/>
                <a:cs typeface="Century Gothic" charset="0"/>
                <a:sym typeface="Century Gothic" charset="0"/>
              </a:rPr>
              <a:t>  _________________________________________</a:t>
            </a:r>
          </a:p>
          <a:p>
            <a:pPr marL="279400" indent="-63500" algn="l">
              <a:spcBef>
                <a:spcPts val="2000"/>
              </a:spcBef>
              <a:buSzPct val="77000"/>
            </a:pPr>
            <a:r>
              <a:rPr lang="en-CA" sz="4000" dirty="0">
                <a:solidFill>
                  <a:srgbClr val="005A7C"/>
                </a:solidFill>
                <a:latin typeface="Century Gothic" charset="0"/>
                <a:cs typeface="Century Gothic" charset="0"/>
                <a:sym typeface="Century Gothic" charset="0"/>
              </a:rPr>
              <a:t>  _________________________________________</a:t>
            </a:r>
          </a:p>
          <a:p>
            <a:pPr marL="279400" indent="-63500">
              <a:spcBef>
                <a:spcPts val="2000"/>
              </a:spcBef>
              <a:buSzPct val="77000"/>
            </a:pPr>
            <a:endParaRPr lang="en-CA" sz="4000" dirty="0">
              <a:solidFill>
                <a:srgbClr val="005A7C"/>
              </a:solidFill>
              <a:latin typeface="Century Gothic" charset="0"/>
              <a:cs typeface="Century Gothic" charset="0"/>
              <a:sym typeface="Century Gothic" charset="0"/>
            </a:endParaRPr>
          </a:p>
          <a:p>
            <a:pPr marL="279400" indent="-63500">
              <a:spcBef>
                <a:spcPts val="2000"/>
              </a:spcBef>
              <a:buSzPct val="77000"/>
            </a:pPr>
            <a:endParaRPr lang="en-CA" sz="4000" dirty="0">
              <a:solidFill>
                <a:srgbClr val="005A7C"/>
              </a:solidFill>
              <a:latin typeface="Century Gothic" charset="0"/>
              <a:cs typeface="Century Gothic" charset="0"/>
              <a:sym typeface="Century Gothic" charset="0"/>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just learn?</a:t>
            </a:r>
          </a:p>
        </p:txBody>
      </p:sp>
      <p:sp>
        <p:nvSpPr>
          <p:cNvPr id="76802"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dirty="0">
                <a:solidFill>
                  <a:srgbClr val="005A7C"/>
                </a:solidFill>
                <a:latin typeface="Century Gothic" charset="0"/>
                <a:cs typeface="Century Gothic" charset="0"/>
                <a:sym typeface="Century Gothic" charset="0"/>
              </a:rPr>
              <a:t>New Safari words</a:t>
            </a: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p:txBody>
      </p:sp>
      <p:pic>
        <p:nvPicPr>
          <p:cNvPr id="76803" name="Picture 9" descr="C:\Users\Admin\Desktop\checkmark.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04"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Review: Double Consonant</a:t>
            </a:r>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92213" y="2870200"/>
            <a:ext cx="2986087"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14913" y="2870200"/>
            <a:ext cx="2973387" cy="288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pic>
        <p:nvPicPr>
          <p:cNvPr id="7"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824913" y="2870200"/>
            <a:ext cx="2986087"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pic>
        <p:nvPicPr>
          <p:cNvPr id="8"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979395" y="6016625"/>
            <a:ext cx="2870200" cy="278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pic>
        <p:nvPicPr>
          <p:cNvPr id="9" name="Picture 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190032" y="6015038"/>
            <a:ext cx="2806700" cy="2720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40515-O2F2I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94688" y="3076600"/>
            <a:ext cx="2119040" cy="2220883"/>
          </a:xfrm>
          <a:prstGeom prst="round2SameRect">
            <a:avLst/>
          </a:prstGeom>
        </p:spPr>
      </p:pic>
      <p:sp>
        <p:nvSpPr>
          <p:cNvPr id="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dirty="0">
                <a:latin typeface="Century Gothic" charset="0"/>
                <a:cs typeface="Georgia" charset="0"/>
              </a:rPr>
              <a:t>Review</a:t>
            </a:r>
          </a:p>
        </p:txBody>
      </p:sp>
      <p:pic>
        <p:nvPicPr>
          <p:cNvPr id="30"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61840" y="3200400"/>
            <a:ext cx="2414587" cy="161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pic>
        <p:nvPicPr>
          <p:cNvPr id="31"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710312" y="3070225"/>
            <a:ext cx="1562100" cy="188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pic>
        <p:nvPicPr>
          <p:cNvPr id="33" name="Picture 6"/>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1137064">
            <a:off x="7872181" y="6264192"/>
            <a:ext cx="960437" cy="238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pic>
        <p:nvPicPr>
          <p:cNvPr id="34" name="Picture 7"/>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255689" y="5942013"/>
            <a:ext cx="2082800" cy="2465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
        <p:nvSpPr>
          <p:cNvPr id="36" name="Rounded Rectangle 7"/>
          <p:cNvSpPr>
            <a:spLocks noChangeArrowheads="1"/>
          </p:cNvSpPr>
          <p:nvPr/>
        </p:nvSpPr>
        <p:spPr bwMode="auto">
          <a:xfrm>
            <a:off x="1101800" y="4804792"/>
            <a:ext cx="3168352" cy="1152921"/>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4400" dirty="0">
                <a:solidFill>
                  <a:srgbClr val="4597A0"/>
                </a:solidFill>
                <a:latin typeface="Century Gothic" charset="0"/>
                <a:ea typeface="ＭＳ Ｐゴシック" charset="0"/>
                <a:cs typeface="ＭＳ Ｐゴシック" charset="0"/>
                <a:sym typeface="Stone Sans ITC TT-Semi" charset="0"/>
              </a:rPr>
              <a:t>__</a:t>
            </a:r>
            <a:r>
              <a:rPr lang="en-CA" sz="4400" dirty="0" err="1">
                <a:solidFill>
                  <a:srgbClr val="4597A0"/>
                </a:solidFill>
                <a:latin typeface="Century Gothic" charset="0"/>
                <a:ea typeface="ＭＳ Ｐゴシック" charset="0"/>
                <a:cs typeface="ＭＳ Ｐゴシック" charset="0"/>
                <a:sym typeface="Stone Sans ITC TT-Semi" charset="0"/>
              </a:rPr>
              <a:t>tt</a:t>
            </a:r>
            <a:r>
              <a:rPr lang="en-CA" sz="4400" dirty="0">
                <a:solidFill>
                  <a:srgbClr val="4597A0"/>
                </a:solidFill>
                <a:latin typeface="Century Gothic" charset="0"/>
                <a:ea typeface="ＭＳ Ｐゴシック" charset="0"/>
                <a:cs typeface="ＭＳ Ｐゴシック" charset="0"/>
                <a:sym typeface="Stone Sans ITC TT-Semi" charset="0"/>
              </a:rPr>
              <a:t>__</a:t>
            </a:r>
            <a:endParaRPr lang="en-US" sz="4400" dirty="0">
              <a:solidFill>
                <a:srgbClr val="4597A0"/>
              </a:solidFill>
              <a:latin typeface="Century Gothic" charset="0"/>
              <a:ea typeface="ＭＳ Ｐゴシック" charset="0"/>
              <a:cs typeface="ＭＳ Ｐゴシック" charset="0"/>
              <a:sym typeface="Stone Sans ITC TT-Semi" charset="0"/>
            </a:endParaRPr>
          </a:p>
        </p:txBody>
      </p:sp>
      <p:sp>
        <p:nvSpPr>
          <p:cNvPr id="37" name="Rounded Rectangle 7"/>
          <p:cNvSpPr>
            <a:spLocks noChangeArrowheads="1"/>
          </p:cNvSpPr>
          <p:nvPr/>
        </p:nvSpPr>
        <p:spPr bwMode="auto">
          <a:xfrm>
            <a:off x="4918224" y="4804792"/>
            <a:ext cx="3168352" cy="1152921"/>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4400" dirty="0">
                <a:solidFill>
                  <a:srgbClr val="4597A0"/>
                </a:solidFill>
                <a:latin typeface="Century Gothic" charset="0"/>
                <a:ea typeface="ＭＳ Ｐゴシック" charset="0"/>
                <a:cs typeface="ＭＳ Ｐゴシック" charset="0"/>
                <a:sym typeface="Stone Sans ITC TT-Semi" charset="0"/>
              </a:rPr>
              <a:t>__</a:t>
            </a:r>
            <a:r>
              <a:rPr lang="en-CA" sz="4400" dirty="0" err="1">
                <a:solidFill>
                  <a:srgbClr val="4597A0"/>
                </a:solidFill>
                <a:latin typeface="Century Gothic" charset="0"/>
                <a:ea typeface="ＭＳ Ｐゴシック" charset="0"/>
                <a:cs typeface="ＭＳ Ｐゴシック" charset="0"/>
                <a:sym typeface="Stone Sans ITC TT-Semi" charset="0"/>
              </a:rPr>
              <a:t>pp</a:t>
            </a:r>
            <a:r>
              <a:rPr lang="en-CA" sz="4400" dirty="0">
                <a:solidFill>
                  <a:srgbClr val="4597A0"/>
                </a:solidFill>
                <a:latin typeface="Century Gothic" charset="0"/>
                <a:ea typeface="ＭＳ Ｐゴシック" charset="0"/>
                <a:cs typeface="ＭＳ Ｐゴシック" charset="0"/>
                <a:sym typeface="Stone Sans ITC TT-Semi" charset="0"/>
              </a:rPr>
              <a:t>__</a:t>
            </a:r>
            <a:endParaRPr lang="en-US" sz="4400" dirty="0">
              <a:solidFill>
                <a:srgbClr val="4597A0"/>
              </a:solidFill>
              <a:latin typeface="Century Gothic" charset="0"/>
              <a:ea typeface="ＭＳ Ｐゴシック" charset="0"/>
              <a:cs typeface="ＭＳ Ｐゴシック" charset="0"/>
              <a:sym typeface="Stone Sans ITC TT-Semi" charset="0"/>
            </a:endParaRPr>
          </a:p>
        </p:txBody>
      </p:sp>
      <p:sp>
        <p:nvSpPr>
          <p:cNvPr id="38" name="Rounded Rectangle 7"/>
          <p:cNvSpPr>
            <a:spLocks noChangeArrowheads="1"/>
          </p:cNvSpPr>
          <p:nvPr/>
        </p:nvSpPr>
        <p:spPr bwMode="auto">
          <a:xfrm>
            <a:off x="8590632" y="4804792"/>
            <a:ext cx="3168352" cy="1152921"/>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4400" dirty="0">
                <a:solidFill>
                  <a:srgbClr val="4597A0"/>
                </a:solidFill>
                <a:latin typeface="Century Gothic" charset="0"/>
                <a:ea typeface="ＭＳ Ｐゴシック" charset="0"/>
                <a:cs typeface="ＭＳ Ｐゴシック" charset="0"/>
                <a:sym typeface="Stone Sans ITC TT-Semi" charset="0"/>
              </a:rPr>
              <a:t>__</a:t>
            </a:r>
            <a:r>
              <a:rPr lang="en-CA" sz="4400" dirty="0" err="1">
                <a:solidFill>
                  <a:srgbClr val="4597A0"/>
                </a:solidFill>
                <a:latin typeface="Century Gothic" charset="0"/>
                <a:ea typeface="ＭＳ Ｐゴシック" charset="0"/>
                <a:cs typeface="ＭＳ Ｐゴシック" charset="0"/>
                <a:sym typeface="Stone Sans ITC TT-Semi" charset="0"/>
              </a:rPr>
              <a:t>nn</a:t>
            </a:r>
            <a:r>
              <a:rPr lang="en-CA" sz="4400" dirty="0">
                <a:solidFill>
                  <a:srgbClr val="4597A0"/>
                </a:solidFill>
                <a:latin typeface="Century Gothic" charset="0"/>
                <a:ea typeface="ＭＳ Ｐゴシック" charset="0"/>
                <a:cs typeface="ＭＳ Ｐゴシック" charset="0"/>
                <a:sym typeface="Stone Sans ITC TT-Semi" charset="0"/>
              </a:rPr>
              <a:t>__</a:t>
            </a:r>
            <a:endParaRPr lang="en-US" sz="4400" dirty="0">
              <a:solidFill>
                <a:srgbClr val="4597A0"/>
              </a:solidFill>
              <a:latin typeface="Century Gothic" charset="0"/>
              <a:ea typeface="ＭＳ Ｐゴシック" charset="0"/>
              <a:cs typeface="ＭＳ Ｐゴシック" charset="0"/>
              <a:sym typeface="Stone Sans ITC TT-Semi" charset="0"/>
            </a:endParaRPr>
          </a:p>
        </p:txBody>
      </p:sp>
      <p:sp>
        <p:nvSpPr>
          <p:cNvPr id="39" name="Rounded Rectangle 7"/>
          <p:cNvSpPr>
            <a:spLocks noChangeArrowheads="1"/>
          </p:cNvSpPr>
          <p:nvPr/>
        </p:nvSpPr>
        <p:spPr bwMode="auto">
          <a:xfrm>
            <a:off x="2974008" y="8117160"/>
            <a:ext cx="3168352" cy="1152921"/>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4400" dirty="0">
                <a:solidFill>
                  <a:srgbClr val="4597A0"/>
                </a:solidFill>
                <a:latin typeface="Century Gothic" charset="0"/>
                <a:ea typeface="ＭＳ Ｐゴシック" charset="0"/>
                <a:cs typeface="ＭＳ Ｐゴシック" charset="0"/>
                <a:sym typeface="Stone Sans ITC TT-Semi" charset="0"/>
              </a:rPr>
              <a:t>__mm__</a:t>
            </a:r>
            <a:endParaRPr lang="en-US" sz="4400" dirty="0">
              <a:solidFill>
                <a:srgbClr val="4597A0"/>
              </a:solidFill>
              <a:latin typeface="Century Gothic" charset="0"/>
              <a:ea typeface="ＭＳ Ｐゴシック" charset="0"/>
              <a:cs typeface="ＭＳ Ｐゴシック" charset="0"/>
              <a:sym typeface="Stone Sans ITC TT-Semi" charset="0"/>
            </a:endParaRPr>
          </a:p>
        </p:txBody>
      </p:sp>
      <p:sp>
        <p:nvSpPr>
          <p:cNvPr id="40" name="Rounded Rectangle 7"/>
          <p:cNvSpPr>
            <a:spLocks noChangeArrowheads="1"/>
          </p:cNvSpPr>
          <p:nvPr/>
        </p:nvSpPr>
        <p:spPr bwMode="auto">
          <a:xfrm>
            <a:off x="6790432" y="8117160"/>
            <a:ext cx="3168352" cy="1152921"/>
          </a:xfrm>
          <a:prstGeom prst="roundRect">
            <a:avLst>
              <a:gd name="adj" fmla="val 16667"/>
            </a:avLst>
          </a:prstGeom>
          <a:solidFill>
            <a:srgbClr val="FEFFF8"/>
          </a:solidFill>
          <a:ln w="12700">
            <a:solidFill>
              <a:srgbClr val="4597A0"/>
            </a:solidFill>
            <a:prstDash val="sysDash"/>
            <a:round/>
            <a:headEnd/>
            <a:tailEnd/>
          </a:ln>
        </p:spPr>
        <p:txBody>
          <a:bodyPr anchor="ctr"/>
          <a:lstStyle/>
          <a:p>
            <a:r>
              <a:rPr lang="en-CA" sz="4400" dirty="0">
                <a:solidFill>
                  <a:srgbClr val="4597A0"/>
                </a:solidFill>
                <a:latin typeface="Century Gothic" charset="0"/>
                <a:ea typeface="ＭＳ Ｐゴシック" charset="0"/>
                <a:cs typeface="ＭＳ Ｐゴシック" charset="0"/>
                <a:sym typeface="Stone Sans ITC TT-Semi" charset="0"/>
              </a:rPr>
              <a:t>__</a:t>
            </a:r>
            <a:r>
              <a:rPr lang="en-CA" sz="4400" dirty="0" err="1">
                <a:solidFill>
                  <a:srgbClr val="4597A0"/>
                </a:solidFill>
                <a:latin typeface="Century Gothic" charset="0"/>
                <a:ea typeface="ＭＳ Ｐゴシック" charset="0"/>
                <a:cs typeface="ＭＳ Ｐゴシック" charset="0"/>
                <a:sym typeface="Stone Sans ITC TT-Semi" charset="0"/>
              </a:rPr>
              <a:t>dd</a:t>
            </a:r>
            <a:r>
              <a:rPr lang="en-CA" sz="4400" dirty="0">
                <a:solidFill>
                  <a:srgbClr val="4597A0"/>
                </a:solidFill>
                <a:latin typeface="Century Gothic" charset="0"/>
                <a:ea typeface="ＭＳ Ｐゴシック" charset="0"/>
                <a:cs typeface="ＭＳ Ｐゴシック" charset="0"/>
                <a:sym typeface="Stone Sans ITC TT-Semi" charset="0"/>
              </a:rPr>
              <a:t>__</a:t>
            </a:r>
            <a:endParaRPr lang="en-US" sz="4400" dirty="0">
              <a:solidFill>
                <a:srgbClr val="4597A0"/>
              </a:solidFill>
              <a:latin typeface="Century Gothic" charset="0"/>
              <a:ea typeface="ＭＳ Ｐゴシック" charset="0"/>
              <a:cs typeface="ＭＳ Ｐゴシック" charset="0"/>
              <a:sym typeface="Stone Sans ITC TT-Semi" charset="0"/>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just learn?</a:t>
            </a:r>
          </a:p>
        </p:txBody>
      </p:sp>
      <p:sp>
        <p:nvSpPr>
          <p:cNvPr id="105474"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pPr>
            <a:r>
              <a:rPr lang="en-US" sz="3000" dirty="0">
                <a:solidFill>
                  <a:srgbClr val="005A7C"/>
                </a:solidFill>
                <a:latin typeface="Century Gothic" charset="0"/>
                <a:cs typeface="Century Gothic" charset="0"/>
                <a:sym typeface="Century Gothic" charset="0"/>
              </a:rPr>
              <a:t>Sounds of the letters ‘</a:t>
            </a:r>
            <a:r>
              <a:rPr lang="en-US" sz="3000" dirty="0" err="1">
                <a:solidFill>
                  <a:srgbClr val="005A7C"/>
                </a:solidFill>
                <a:latin typeface="Century Gothic" charset="0"/>
                <a:cs typeface="Century Gothic" charset="0"/>
                <a:sym typeface="Century Gothic" charset="0"/>
              </a:rPr>
              <a:t>tt</a:t>
            </a:r>
            <a:r>
              <a:rPr lang="en-US" sz="3000" dirty="0">
                <a:solidFill>
                  <a:srgbClr val="005A7C"/>
                </a:solidFill>
                <a:latin typeface="Century Gothic" charset="0"/>
                <a:cs typeface="Century Gothic" charset="0"/>
                <a:sym typeface="Century Gothic" charset="0"/>
              </a:rPr>
              <a:t>’, ‘</a:t>
            </a:r>
            <a:r>
              <a:rPr lang="en-US" sz="3000" dirty="0" err="1">
                <a:solidFill>
                  <a:srgbClr val="005A7C"/>
                </a:solidFill>
                <a:latin typeface="Century Gothic" charset="0"/>
                <a:cs typeface="Century Gothic" charset="0"/>
                <a:sym typeface="Century Gothic" charset="0"/>
              </a:rPr>
              <a:t>pp</a:t>
            </a:r>
            <a:r>
              <a:rPr lang="en-US" sz="3000" dirty="0">
                <a:solidFill>
                  <a:srgbClr val="005A7C"/>
                </a:solidFill>
                <a:latin typeface="Century Gothic" charset="0"/>
                <a:cs typeface="Century Gothic" charset="0"/>
                <a:sym typeface="Century Gothic" charset="0"/>
              </a:rPr>
              <a:t>’, ‘</a:t>
            </a:r>
            <a:r>
              <a:rPr lang="en-US" sz="3000" dirty="0" err="1">
                <a:solidFill>
                  <a:srgbClr val="005A7C"/>
                </a:solidFill>
                <a:latin typeface="Century Gothic" charset="0"/>
                <a:cs typeface="Century Gothic" charset="0"/>
                <a:sym typeface="Century Gothic" charset="0"/>
              </a:rPr>
              <a:t>nn</a:t>
            </a:r>
            <a:r>
              <a:rPr lang="en-US" sz="3000" dirty="0">
                <a:solidFill>
                  <a:srgbClr val="005A7C"/>
                </a:solidFill>
                <a:latin typeface="Century Gothic" charset="0"/>
                <a:cs typeface="Century Gothic" charset="0"/>
                <a:sym typeface="Century Gothic" charset="0"/>
              </a:rPr>
              <a:t>’, ‘mm’,’</a:t>
            </a:r>
            <a:r>
              <a:rPr lang="en-US" sz="3000" dirty="0" err="1">
                <a:solidFill>
                  <a:srgbClr val="005A7C"/>
                </a:solidFill>
                <a:latin typeface="Century Gothic" charset="0"/>
                <a:cs typeface="Century Gothic" charset="0"/>
                <a:sym typeface="Century Gothic" charset="0"/>
              </a:rPr>
              <a:t>dd</a:t>
            </a:r>
            <a:r>
              <a:rPr lang="en-US" sz="3000" dirty="0">
                <a:solidFill>
                  <a:srgbClr val="005A7C"/>
                </a:solidFill>
                <a:latin typeface="Century Gothic" charset="0"/>
                <a:cs typeface="Century Gothic" charset="0"/>
                <a:sym typeface="Century Gothic" charset="0"/>
              </a:rPr>
              <a:t>’</a:t>
            </a:r>
          </a:p>
        </p:txBody>
      </p:sp>
      <p:pic>
        <p:nvPicPr>
          <p:cNvPr id="105475" name="Picture 9" descr="C:\Users\Admin\Desktop\checkmark.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476"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Review Game</a:t>
            </a:r>
          </a:p>
        </p:txBody>
      </p:sp>
      <p:pic>
        <p:nvPicPr>
          <p:cNvPr id="13"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77864" y="2428528"/>
            <a:ext cx="9585283" cy="6867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Tree>
    <p:extLst>
      <p:ext uri="{BB962C8B-B14F-4D97-AF65-F5344CB8AC3E}">
        <p14:creationId xmlns:p14="http://schemas.microsoft.com/office/powerpoint/2010/main" val="369058071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What will </a:t>
            </a:r>
            <a:r>
              <a:rPr lang="en-US" sz="6000" b="1">
                <a:latin typeface="Century Gothic" charset="0"/>
                <a:cs typeface="Georgia" charset="0"/>
              </a:rPr>
              <a:t>I review today</a:t>
            </a:r>
            <a:r>
              <a:rPr lang="en-US" sz="6000" b="1" dirty="0">
                <a:latin typeface="Century Gothic" charset="0"/>
                <a:cs typeface="Georgia" charset="0"/>
              </a:rPr>
              <a:t>?</a:t>
            </a:r>
          </a:p>
        </p:txBody>
      </p:sp>
      <p:pic>
        <p:nvPicPr>
          <p:cNvPr id="4198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41987" name="Picture 2" descr="10319-NME1S2.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97800" y="4713288"/>
            <a:ext cx="4916488" cy="4787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8" name="Rectangle 3"/>
          <p:cNvSpPr>
            <a:spLocks/>
          </p:cNvSpPr>
          <p:nvPr/>
        </p:nvSpPr>
        <p:spPr bwMode="auto">
          <a:xfrm>
            <a:off x="1749425" y="2716213"/>
            <a:ext cx="10513615" cy="491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marL="863600" indent="-647700" algn="l">
              <a:spcBef>
                <a:spcPts val="2000"/>
              </a:spcBef>
              <a:buSzPct val="77000"/>
            </a:pPr>
            <a:r>
              <a:rPr lang="en-US" sz="3000" dirty="0">
                <a:solidFill>
                  <a:srgbClr val="005A7C"/>
                </a:solidFill>
                <a:latin typeface="Century Gothic" charset="0"/>
                <a:cs typeface="Century Gothic" charset="0"/>
                <a:sym typeface="Century Gothic" charset="0"/>
              </a:rPr>
              <a:t>Sounds of the letters ‘TT’, ‘PP’, ‘NN’, ‘MM’, and ‘DD’</a:t>
            </a:r>
          </a:p>
          <a:p>
            <a:pPr marL="863600" indent="-647700" algn="l">
              <a:spcBef>
                <a:spcPts val="2000"/>
              </a:spcBef>
              <a:buSzPct val="77000"/>
            </a:pPr>
            <a:r>
              <a:rPr lang="en-US" sz="3000" dirty="0">
                <a:solidFill>
                  <a:srgbClr val="005A7C"/>
                </a:solidFill>
                <a:latin typeface="Century Gothic" charset="0"/>
                <a:cs typeface="Century Gothic" charset="0"/>
                <a:sym typeface="Century Gothic" charset="0"/>
              </a:rPr>
              <a:t>Word Banks</a:t>
            </a:r>
          </a:p>
          <a:p>
            <a:pPr marL="863600" indent="-647700" algn="l">
              <a:spcBef>
                <a:spcPts val="2000"/>
              </a:spcBef>
              <a:buSzPct val="77000"/>
            </a:pPr>
            <a:r>
              <a:rPr lang="en-US" sz="3000" dirty="0">
                <a:solidFill>
                  <a:srgbClr val="005A7C"/>
                </a:solidFill>
                <a:latin typeface="Century Gothic" charset="0"/>
                <a:cs typeface="Century Gothic" charset="0"/>
                <a:sym typeface="Century Gothic" charset="0"/>
              </a:rPr>
              <a:t>Word Walls</a:t>
            </a:r>
          </a:p>
          <a:p>
            <a:pPr marL="863600" indent="-647700" algn="l">
              <a:spcBef>
                <a:spcPts val="2000"/>
              </a:spcBef>
              <a:buSzPct val="77000"/>
            </a:pPr>
            <a:r>
              <a:rPr lang="en-US" sz="3000" dirty="0">
                <a:solidFill>
                  <a:srgbClr val="005A7C"/>
                </a:solidFill>
                <a:latin typeface="Century Gothic" charset="0"/>
                <a:cs typeface="Century Gothic" charset="0"/>
                <a:sym typeface="Century Gothic" charset="0"/>
              </a:rPr>
              <a:t>New Safari words</a:t>
            </a:r>
          </a:p>
        </p:txBody>
      </p:sp>
      <p:pic>
        <p:nvPicPr>
          <p:cNvPr id="41989" name="Picture 9"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90" name="Picture 9"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50950" y="3409950"/>
            <a:ext cx="4984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91" name="Picture 10"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46188" y="4160838"/>
            <a:ext cx="498475" cy="500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92" name="Picture 10"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46188" y="4805363"/>
            <a:ext cx="498475" cy="500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Review Game</a:t>
            </a:r>
          </a:p>
        </p:txBody>
      </p:sp>
      <p:pic>
        <p:nvPicPr>
          <p:cNvPr id="13"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94088" y="2644552"/>
            <a:ext cx="6120680" cy="4385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Tree>
    <p:extLst>
      <p:ext uri="{BB962C8B-B14F-4D97-AF65-F5344CB8AC3E}">
        <p14:creationId xmlns:p14="http://schemas.microsoft.com/office/powerpoint/2010/main" val="1300639549"/>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learn today?</a:t>
            </a:r>
          </a:p>
        </p:txBody>
      </p:sp>
      <p:sp>
        <p:nvSpPr>
          <p:cNvPr id="113666"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pPr>
            <a:r>
              <a:rPr lang="en-US" sz="3000" dirty="0">
                <a:solidFill>
                  <a:srgbClr val="005A7C"/>
                </a:solidFill>
                <a:latin typeface="Century Gothic" charset="0"/>
                <a:cs typeface="Century Gothic" charset="0"/>
                <a:sym typeface="Century Gothic" charset="0"/>
              </a:rPr>
              <a:t>Sounds of the letters ‘</a:t>
            </a:r>
            <a:r>
              <a:rPr lang="en-US" sz="3000" dirty="0" err="1">
                <a:solidFill>
                  <a:srgbClr val="005A7C"/>
                </a:solidFill>
                <a:latin typeface="Century Gothic" charset="0"/>
                <a:cs typeface="Century Gothic" charset="0"/>
                <a:sym typeface="Century Gothic" charset="0"/>
              </a:rPr>
              <a:t>tt</a:t>
            </a:r>
            <a:r>
              <a:rPr lang="en-US" sz="3000" dirty="0">
                <a:solidFill>
                  <a:srgbClr val="005A7C"/>
                </a:solidFill>
                <a:latin typeface="Century Gothic" charset="0"/>
                <a:cs typeface="Century Gothic" charset="0"/>
                <a:sym typeface="Century Gothic" charset="0"/>
              </a:rPr>
              <a:t>’, ‘</a:t>
            </a:r>
            <a:r>
              <a:rPr lang="en-US" sz="3000" dirty="0" err="1">
                <a:solidFill>
                  <a:srgbClr val="005A7C"/>
                </a:solidFill>
                <a:latin typeface="Century Gothic" charset="0"/>
                <a:cs typeface="Century Gothic" charset="0"/>
                <a:sym typeface="Century Gothic" charset="0"/>
              </a:rPr>
              <a:t>pp</a:t>
            </a:r>
            <a:r>
              <a:rPr lang="en-US" sz="3000" dirty="0">
                <a:solidFill>
                  <a:srgbClr val="005A7C"/>
                </a:solidFill>
                <a:latin typeface="Century Gothic" charset="0"/>
                <a:cs typeface="Century Gothic" charset="0"/>
                <a:sym typeface="Century Gothic" charset="0"/>
              </a:rPr>
              <a:t>’, ‘</a:t>
            </a:r>
            <a:r>
              <a:rPr lang="en-US" sz="3000" dirty="0" err="1">
                <a:solidFill>
                  <a:srgbClr val="005A7C"/>
                </a:solidFill>
                <a:latin typeface="Century Gothic" charset="0"/>
                <a:cs typeface="Century Gothic" charset="0"/>
                <a:sym typeface="Century Gothic" charset="0"/>
              </a:rPr>
              <a:t>nn</a:t>
            </a:r>
            <a:r>
              <a:rPr lang="en-US" sz="3000" dirty="0">
                <a:solidFill>
                  <a:srgbClr val="005A7C"/>
                </a:solidFill>
                <a:latin typeface="Century Gothic" charset="0"/>
                <a:cs typeface="Century Gothic" charset="0"/>
                <a:sym typeface="Century Gothic" charset="0"/>
              </a:rPr>
              <a:t>’, ‘mm’,’</a:t>
            </a:r>
            <a:r>
              <a:rPr lang="en-US" sz="3000" dirty="0" err="1">
                <a:solidFill>
                  <a:srgbClr val="005A7C"/>
                </a:solidFill>
                <a:latin typeface="Century Gothic" charset="0"/>
                <a:cs typeface="Century Gothic" charset="0"/>
                <a:sym typeface="Century Gothic" charset="0"/>
              </a:rPr>
              <a:t>dd</a:t>
            </a:r>
            <a:r>
              <a:rPr lang="en-US" sz="3000" dirty="0">
                <a:solidFill>
                  <a:srgbClr val="005A7C"/>
                </a:solidFill>
                <a:latin typeface="Century Gothic" charset="0"/>
                <a:cs typeface="Century Gothic" charset="0"/>
                <a:sym typeface="Century Gothic" charset="0"/>
              </a:rPr>
              <a:t>’</a:t>
            </a:r>
          </a:p>
          <a:p>
            <a:pPr marL="863600" indent="-647700" algn="l">
              <a:spcBef>
                <a:spcPts val="2000"/>
              </a:spcBef>
              <a:buSzPct val="77000"/>
            </a:pPr>
            <a:endParaRPr lang="en-US" altLang="ja-JP"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p:txBody>
      </p:sp>
      <p:pic>
        <p:nvPicPr>
          <p:cNvPr id="113667" name="Picture 9" descr="C:\Users\Admin\Desktop\checkmark.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92213" y="3436640"/>
            <a:ext cx="2986087"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pic>
        <p:nvPicPr>
          <p:cNvPr id="13" name="Picture 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014913" y="3436640"/>
            <a:ext cx="2973387" cy="288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pic>
        <p:nvPicPr>
          <p:cNvPr id="14" name="Picture 5"/>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824913" y="3436640"/>
            <a:ext cx="2986087"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pic>
        <p:nvPicPr>
          <p:cNvPr id="15" name="Picture 6"/>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979395" y="6583065"/>
            <a:ext cx="2870200" cy="278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pic>
        <p:nvPicPr>
          <p:cNvPr id="16" name="Picture 7"/>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190032" y="6581478"/>
            <a:ext cx="2806700" cy="2720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learn today?</a:t>
            </a:r>
          </a:p>
        </p:txBody>
      </p:sp>
      <p:pic>
        <p:nvPicPr>
          <p:cNvPr id="115714"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115715"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5"/>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dirty="0">
                <a:solidFill>
                  <a:srgbClr val="005A7C"/>
                </a:solidFill>
                <a:latin typeface="Century Gothic" charset="0"/>
                <a:cs typeface="Century Gothic" charset="0"/>
                <a:sym typeface="Century Gothic" charset="0"/>
              </a:rPr>
              <a:t>Word Banks</a:t>
            </a:r>
          </a:p>
          <a:p>
            <a:pPr marL="863600" indent="-647700" algn="l">
              <a:spcBef>
                <a:spcPts val="2000"/>
              </a:spcBef>
              <a:buSzPct val="77000"/>
            </a:pPr>
            <a:r>
              <a:rPr lang="en-CA" sz="3000" dirty="0">
                <a:solidFill>
                  <a:srgbClr val="005A7C"/>
                </a:solidFill>
                <a:latin typeface="Century Gothic" charset="0"/>
                <a:cs typeface="Century Gothic" charset="0"/>
                <a:sym typeface="Century Gothic" charset="0"/>
              </a:rPr>
              <a:t>Word Walls</a:t>
            </a: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p:txBody>
      </p:sp>
      <p:pic>
        <p:nvPicPr>
          <p:cNvPr id="115716" name="Picture 9"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9"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45816" y="3436640"/>
            <a:ext cx="4984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7"/>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965896" y="4703012"/>
            <a:ext cx="4025076" cy="3844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learn today?</a:t>
            </a:r>
          </a:p>
        </p:txBody>
      </p:sp>
      <p:pic>
        <p:nvPicPr>
          <p:cNvPr id="117762"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117763"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5"/>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dirty="0">
                <a:solidFill>
                  <a:srgbClr val="005A7C"/>
                </a:solidFill>
                <a:latin typeface="Century Gothic" charset="0"/>
                <a:cs typeface="Century Gothic" charset="0"/>
                <a:sym typeface="Century Gothic" charset="0"/>
              </a:rPr>
              <a:t>New Safari Words</a:t>
            </a: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p:txBody>
      </p:sp>
      <p:pic>
        <p:nvPicPr>
          <p:cNvPr id="117764" name="Picture 9" descr="C:\Users\Admin\Desktop\checkmark.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5" name="Picture 7"/>
          <p:cNvSpPr>
            <a:spLocks noChangeAspect="1" noChangeArrowheads="1"/>
          </p:cNvSpPr>
          <p:nvPr/>
        </p:nvSpPr>
        <p:spPr bwMode="auto">
          <a:xfrm>
            <a:off x="1965325" y="4805363"/>
            <a:ext cx="3590925" cy="393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pic>
        <p:nvPicPr>
          <p:cNvPr id="8" name="Picture 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893888" y="4228728"/>
            <a:ext cx="4168775" cy="458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121858"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New words I learned today</a:t>
            </a:r>
          </a:p>
        </p:txBody>
      </p:sp>
      <p:graphicFrame>
        <p:nvGraphicFramePr>
          <p:cNvPr id="19" name="Group 3"/>
          <p:cNvGraphicFramePr>
            <a:graphicFrameLocks noGrp="1"/>
          </p:cNvGraphicFramePr>
          <p:nvPr/>
        </p:nvGraphicFramePr>
        <p:xfrm>
          <a:off x="2298700" y="2705100"/>
          <a:ext cx="8902700" cy="5702300"/>
        </p:xfrm>
        <a:graphic>
          <a:graphicData uri="http://schemas.openxmlformats.org/drawingml/2006/table">
            <a:tbl>
              <a:tblPr/>
              <a:tblGrid>
                <a:gridCol w="4451350">
                  <a:extLst>
                    <a:ext uri="{9D8B030D-6E8A-4147-A177-3AD203B41FA5}">
                      <a16:colId xmlns:a16="http://schemas.microsoft.com/office/drawing/2014/main" val="20000"/>
                    </a:ext>
                  </a:extLst>
                </a:gridCol>
                <a:gridCol w="4451350">
                  <a:extLst>
                    <a:ext uri="{9D8B030D-6E8A-4147-A177-3AD203B41FA5}">
                      <a16:colId xmlns:a16="http://schemas.microsoft.com/office/drawing/2014/main" val="20001"/>
                    </a:ext>
                  </a:extLst>
                </a:gridCol>
              </a:tblGrid>
              <a:tr h="28511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8511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dirty="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dirty="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3" name="Rectangle 20"/>
          <p:cNvSpPr>
            <a:spLocks/>
          </p:cNvSpPr>
          <p:nvPr/>
        </p:nvSpPr>
        <p:spPr bwMode="auto">
          <a:xfrm>
            <a:off x="3982120" y="7719367"/>
            <a:ext cx="98847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215900" algn="l">
              <a:spcBef>
                <a:spcPts val="2000"/>
              </a:spcBef>
              <a:buSzPct val="77000"/>
            </a:pPr>
            <a:r>
              <a:rPr lang="en-US" sz="3000" dirty="0">
                <a:solidFill>
                  <a:srgbClr val="005A7C"/>
                </a:solidFill>
                <a:latin typeface="Century Gothic" charset="0"/>
                <a:ea typeface="ＭＳ Ｐゴシック" charset="0"/>
                <a:cs typeface="Century Gothic" charset="0"/>
                <a:sym typeface="Century Gothic" charset="0"/>
              </a:rPr>
              <a:t>safari</a:t>
            </a:r>
          </a:p>
        </p:txBody>
      </p:sp>
      <p:sp>
        <p:nvSpPr>
          <p:cNvPr id="24" name="Rectangle 21"/>
          <p:cNvSpPr>
            <a:spLocks/>
          </p:cNvSpPr>
          <p:nvPr/>
        </p:nvSpPr>
        <p:spPr bwMode="auto">
          <a:xfrm>
            <a:off x="8230592" y="4804792"/>
            <a:ext cx="120826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215900" algn="l">
              <a:spcBef>
                <a:spcPts val="2000"/>
              </a:spcBef>
              <a:buSzPct val="77000"/>
            </a:pPr>
            <a:r>
              <a:rPr lang="en-US" sz="3000" dirty="0">
                <a:solidFill>
                  <a:srgbClr val="005A7C"/>
                </a:solidFill>
                <a:latin typeface="Century Gothic" charset="0"/>
                <a:ea typeface="ＭＳ Ｐゴシック" charset="0"/>
                <a:cs typeface="Century Gothic" charset="0"/>
                <a:sym typeface="Century Gothic" charset="0"/>
              </a:rPr>
              <a:t>worms</a:t>
            </a:r>
          </a:p>
        </p:txBody>
      </p:sp>
      <p:sp>
        <p:nvSpPr>
          <p:cNvPr id="25" name="Rectangle 22"/>
          <p:cNvSpPr>
            <a:spLocks/>
          </p:cNvSpPr>
          <p:nvPr/>
        </p:nvSpPr>
        <p:spPr bwMode="auto">
          <a:xfrm>
            <a:off x="8446616" y="7624117"/>
            <a:ext cx="88985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215900" algn="l">
              <a:spcBef>
                <a:spcPts val="2000"/>
              </a:spcBef>
              <a:buSzPct val="77000"/>
            </a:pPr>
            <a:r>
              <a:rPr lang="en-US" sz="3000" dirty="0">
                <a:solidFill>
                  <a:srgbClr val="005A7C"/>
                </a:solidFill>
                <a:latin typeface="Century Gothic" charset="0"/>
                <a:ea typeface="ＭＳ Ｐゴシック" charset="0"/>
                <a:cs typeface="Century Gothic" charset="0"/>
                <a:sym typeface="Century Gothic" charset="0"/>
              </a:rPr>
              <a:t>crab</a:t>
            </a:r>
          </a:p>
        </p:txBody>
      </p:sp>
      <p:sp>
        <p:nvSpPr>
          <p:cNvPr id="26" name="Rectangle 23"/>
          <p:cNvSpPr>
            <a:spLocks/>
          </p:cNvSpPr>
          <p:nvPr/>
        </p:nvSpPr>
        <p:spPr bwMode="auto">
          <a:xfrm>
            <a:off x="3334048" y="4817417"/>
            <a:ext cx="226985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marL="215900" algn="l">
              <a:spcBef>
                <a:spcPts val="2000"/>
              </a:spcBef>
              <a:buSzPct val="77000"/>
            </a:pPr>
            <a:r>
              <a:rPr lang="en-US" sz="3000" dirty="0">
                <a:solidFill>
                  <a:srgbClr val="005A7C"/>
                </a:solidFill>
                <a:latin typeface="Century Gothic" charset="0"/>
                <a:ea typeface="ＭＳ Ｐゴシック" charset="0"/>
                <a:cs typeface="Century Gothic" charset="0"/>
                <a:sym typeface="Century Gothic" charset="0"/>
              </a:rPr>
              <a:t>prairie dogs</a:t>
            </a:r>
          </a:p>
        </p:txBody>
      </p:sp>
      <p:pic>
        <p:nvPicPr>
          <p:cNvPr id="27" name="Picture 2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57500" y="5816600"/>
            <a:ext cx="3327400" cy="166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28" name="Picture 2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18024" y="2792413"/>
            <a:ext cx="2882900" cy="1919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29" name="Picture 26"/>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510512" y="3076600"/>
            <a:ext cx="2798762" cy="157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30" name="Picture 2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014568" y="5778500"/>
            <a:ext cx="2327275"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6150" y="6324600"/>
            <a:ext cx="3179763"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23906" name="Rectangle 3"/>
          <p:cNvSpPr>
            <a:spLocks/>
          </p:cNvSpPr>
          <p:nvPr/>
        </p:nvSpPr>
        <p:spPr bwMode="auto">
          <a:xfrm>
            <a:off x="647700" y="3498850"/>
            <a:ext cx="11925300" cy="201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marL="863600" indent="-647700" algn="l">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Do you have any questions?</a:t>
            </a:r>
          </a:p>
          <a:p>
            <a:pPr marL="863600" indent="-647700" algn="l">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Do you understand the handout?</a:t>
            </a: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23907"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43400" y="6908800"/>
            <a:ext cx="4318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3908"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877300" y="4495800"/>
            <a:ext cx="33020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123909"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23910"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8"/>
              </a:buBlip>
            </a:pPr>
            <a:r>
              <a:rPr lang="en-US" sz="6000" b="1">
                <a:latin typeface="Century Gothic" charset="0"/>
                <a:cs typeface="Georgia" charset="0"/>
              </a:rPr>
              <a:t>Final Thoughts</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p:cNvSpPr>
          <p:nvPr/>
        </p:nvSpPr>
        <p:spPr bwMode="auto">
          <a:xfrm>
            <a:off x="977900" y="1631950"/>
            <a:ext cx="11925300" cy="610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863600" indent="-647700" algn="l">
              <a:spcBef>
                <a:spcPts val="2000"/>
              </a:spcBef>
              <a:buSzPct val="77000"/>
              <a:buFontTx/>
              <a:buBlip>
                <a:blip r:embed="rId3"/>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buFontTx/>
              <a:buBlip>
                <a:blip r:embed="rId3"/>
              </a:buBlip>
            </a:pPr>
            <a:r>
              <a:rPr lang="en-US" sz="3000" dirty="0">
                <a:solidFill>
                  <a:srgbClr val="005A7C"/>
                </a:solidFill>
                <a:latin typeface="Century Gothic" charset="0"/>
                <a:cs typeface="Century Gothic" charset="0"/>
                <a:sym typeface="Century Gothic" charset="0"/>
              </a:rPr>
              <a:t>Listen and read along with the ‘What’s in a hole’ book</a:t>
            </a:r>
          </a:p>
          <a:p>
            <a:pPr marL="863600" indent="-647700" algn="l">
              <a:spcBef>
                <a:spcPts val="2000"/>
              </a:spcBef>
              <a:buSzPct val="77000"/>
              <a:buFontTx/>
              <a:buBlip>
                <a:blip r:embed="rId3"/>
              </a:buBlip>
            </a:pPr>
            <a:r>
              <a:rPr lang="en-US" sz="3000" dirty="0">
                <a:solidFill>
                  <a:srgbClr val="005A7C"/>
                </a:solidFill>
                <a:latin typeface="Century Gothic" charset="0"/>
                <a:cs typeface="Century Gothic" charset="0"/>
                <a:sym typeface="Century Gothic" charset="0"/>
              </a:rPr>
              <a:t>Read book to yourself and to your family/friends</a:t>
            </a:r>
          </a:p>
          <a:p>
            <a:pPr marL="863600" indent="-647700" algn="l">
              <a:spcBef>
                <a:spcPts val="2000"/>
              </a:spcBef>
              <a:buSzPct val="77000"/>
              <a:buFontTx/>
              <a:buBlip>
                <a:blip r:embed="rId3"/>
              </a:buBlip>
            </a:pPr>
            <a:r>
              <a:rPr lang="en-US" sz="3000" dirty="0">
                <a:solidFill>
                  <a:srgbClr val="005A7C"/>
                </a:solidFill>
                <a:latin typeface="Century Gothic" charset="0"/>
                <a:cs typeface="Century Gothic" charset="0"/>
                <a:sym typeface="Century Gothic" charset="0"/>
              </a:rPr>
              <a:t>Complete the worksheet </a:t>
            </a:r>
          </a:p>
          <a:p>
            <a:pPr marL="863600" indent="-647700" algn="l">
              <a:spcBef>
                <a:spcPts val="2000"/>
              </a:spcBef>
              <a:buSzPct val="77000"/>
              <a:buFontTx/>
              <a:buBlip>
                <a:blip r:embed="rId3"/>
              </a:buBlip>
            </a:pPr>
            <a:r>
              <a:rPr lang="en-US" sz="3000" dirty="0">
                <a:solidFill>
                  <a:srgbClr val="005A7C"/>
                </a:solidFill>
                <a:latin typeface="Century Gothic" charset="0"/>
                <a:cs typeface="Century Gothic" charset="0"/>
                <a:sym typeface="Century Gothic" charset="0"/>
              </a:rPr>
              <a:t>Practice writing new vocabulary words</a:t>
            </a:r>
          </a:p>
          <a:p>
            <a:pPr marL="863600" indent="-647700" algn="l">
              <a:spcBef>
                <a:spcPts val="2000"/>
              </a:spcBef>
              <a:buSzPct val="77000"/>
              <a:buFontTx/>
              <a:buBlip>
                <a:blip r:embed="rId3"/>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p:txBody>
      </p:sp>
      <p:pic>
        <p:nvPicPr>
          <p:cNvPr id="125954"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125955" name="Picture 4"/>
          <p:cNvSpPr>
            <a:spLocks noChangeAspect="1" noChangeArrowheads="1"/>
          </p:cNvSpPr>
          <p:nvPr/>
        </p:nvSpPr>
        <p:spPr bwMode="auto">
          <a:xfrm>
            <a:off x="1955800" y="6283325"/>
            <a:ext cx="9385300" cy="186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sp>
        <p:nvSpPr>
          <p:cNvPr id="125956"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5"/>
              </a:buBlip>
            </a:pPr>
            <a:r>
              <a:rPr lang="en-US" sz="6000" b="1">
                <a:latin typeface="Century Gothic" charset="0"/>
                <a:cs typeface="Georgia" charset="0"/>
              </a:rPr>
              <a:t>Before the next class</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pic>
        <p:nvPicPr>
          <p:cNvPr id="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346" y="1204392"/>
            <a:ext cx="13058562" cy="7344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Tree>
    <p:extLst>
      <p:ext uri="{BB962C8B-B14F-4D97-AF65-F5344CB8AC3E}">
        <p14:creationId xmlns:p14="http://schemas.microsoft.com/office/powerpoint/2010/main" val="920335065"/>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30050" name="Picture 1"/>
          <p:cNvSpPr>
            <a:spLocks noChangeAspect="1" noChangeArrowheads="1"/>
          </p:cNvSpPr>
          <p:nvPr/>
        </p:nvSpPr>
        <p:spPr bwMode="auto">
          <a:xfrm>
            <a:off x="2692400" y="2679700"/>
            <a:ext cx="7620000" cy="476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a:lstStyle/>
          <a:p>
            <a:endParaRPr lang="en-US"/>
          </a:p>
        </p:txBody>
      </p:sp>
      <p:sp>
        <p:nvSpPr>
          <p:cNvPr id="7" name="Rectangle 1"/>
          <p:cNvSpPr>
            <a:spLocks/>
          </p:cNvSpPr>
          <p:nvPr/>
        </p:nvSpPr>
        <p:spPr bwMode="auto">
          <a:xfrm>
            <a:off x="1651000" y="2540000"/>
            <a:ext cx="555625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l">
              <a:spcBef>
                <a:spcPts val="2000"/>
              </a:spcBef>
            </a:pPr>
            <a:r>
              <a:rPr lang="en-US" sz="3000">
                <a:solidFill>
                  <a:srgbClr val="005A7C"/>
                </a:solidFill>
                <a:latin typeface="Century Gothic" charset="0"/>
                <a:ea typeface="ＭＳ Ｐゴシック" charset="0"/>
                <a:cs typeface="Century Gothic" charset="0"/>
                <a:sym typeface="Century Gothic" charset="0"/>
              </a:rPr>
              <a:t>I run like a _________________.</a:t>
            </a:r>
          </a:p>
          <a:p>
            <a:pPr algn="l">
              <a:spcBef>
                <a:spcPts val="2000"/>
              </a:spcBef>
            </a:pPr>
            <a:r>
              <a:rPr lang="en-US" sz="3000">
                <a:solidFill>
                  <a:srgbClr val="005A7C"/>
                </a:solidFill>
                <a:latin typeface="Century Gothic" charset="0"/>
                <a:ea typeface="ＭＳ Ｐゴシック" charset="0"/>
                <a:cs typeface="Century Gothic" charset="0"/>
                <a:sym typeface="Century Gothic" charset="0"/>
              </a:rPr>
              <a:t>I eat like a _________________.</a:t>
            </a:r>
          </a:p>
          <a:p>
            <a:pPr algn="l">
              <a:spcBef>
                <a:spcPts val="2000"/>
              </a:spcBef>
            </a:pPr>
            <a:r>
              <a:rPr lang="en-US" sz="3000">
                <a:solidFill>
                  <a:srgbClr val="005A7C"/>
                </a:solidFill>
                <a:latin typeface="Century Gothic" charset="0"/>
                <a:ea typeface="ＭＳ Ｐゴシック" charset="0"/>
                <a:cs typeface="Century Gothic" charset="0"/>
                <a:sym typeface="Century Gothic" charset="0"/>
              </a:rPr>
              <a:t>I sleep like a________________.</a:t>
            </a:r>
          </a:p>
          <a:p>
            <a:pPr algn="l">
              <a:spcBef>
                <a:spcPts val="2000"/>
              </a:spcBef>
            </a:pPr>
            <a:r>
              <a:rPr lang="en-US" sz="3000">
                <a:solidFill>
                  <a:srgbClr val="005A7C"/>
                </a:solidFill>
                <a:latin typeface="Century Gothic" charset="0"/>
                <a:ea typeface="ＭＳ Ｐゴシック" charset="0"/>
                <a:cs typeface="Century Gothic" charset="0"/>
                <a:sym typeface="Century Gothic" charset="0"/>
              </a:rPr>
              <a:t>I swim like a ________________.</a:t>
            </a:r>
          </a:p>
          <a:p>
            <a:pPr algn="l">
              <a:spcBef>
                <a:spcPts val="2000"/>
              </a:spcBef>
            </a:pPr>
            <a:r>
              <a:rPr lang="en-US" sz="3000">
                <a:solidFill>
                  <a:srgbClr val="005A7C"/>
                </a:solidFill>
                <a:latin typeface="Century Gothic" charset="0"/>
                <a:ea typeface="ＭＳ Ｐゴシック" charset="0"/>
                <a:cs typeface="Century Gothic" charset="0"/>
                <a:sym typeface="Century Gothic" charset="0"/>
              </a:rPr>
              <a:t>I play like a ________________.</a:t>
            </a:r>
          </a:p>
          <a:p>
            <a:pPr algn="l">
              <a:spcBef>
                <a:spcPts val="2000"/>
              </a:spcBef>
            </a:pPr>
            <a:r>
              <a:rPr lang="en-US" sz="3000">
                <a:solidFill>
                  <a:srgbClr val="005A7C"/>
                </a:solidFill>
                <a:latin typeface="Century Gothic" charset="0"/>
                <a:ea typeface="ＭＳ Ｐゴシック" charset="0"/>
                <a:cs typeface="Century Gothic" charset="0"/>
                <a:sym typeface="Century Gothic" charset="0"/>
              </a:rPr>
              <a:t>I walk like a_________________.</a:t>
            </a:r>
          </a:p>
        </p:txBody>
      </p:sp>
      <p:sp>
        <p:nvSpPr>
          <p:cNvPr id="8" name="Rectangle 2"/>
          <p:cNvSpPr>
            <a:spLocks/>
          </p:cNvSpPr>
          <p:nvPr/>
        </p:nvSpPr>
        <p:spPr bwMode="auto">
          <a:xfrm>
            <a:off x="4267200" y="762000"/>
            <a:ext cx="3916363"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pPr algn="l">
              <a:spcBef>
                <a:spcPts val="2000"/>
              </a:spcBef>
            </a:pPr>
            <a:r>
              <a:rPr lang="en-US" sz="7200" u="sng">
                <a:solidFill>
                  <a:srgbClr val="005A7C"/>
                </a:solidFill>
                <a:latin typeface="Century Gothic" charset="0"/>
                <a:ea typeface="ＭＳ Ｐゴシック" charset="0"/>
                <a:cs typeface="Century Gothic" charset="0"/>
                <a:sym typeface="Century Gothic" charset="0"/>
              </a:rPr>
              <a:t>Like a.....</a:t>
            </a: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18413" y="2616200"/>
            <a:ext cx="4432300" cy="402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p:cNvSpPr>
          <p:nvPr/>
        </p:nvSpPr>
        <p:spPr bwMode="auto">
          <a:xfrm>
            <a:off x="1257300" y="3136900"/>
            <a:ext cx="11785600" cy="134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algn="l">
              <a:spcBef>
                <a:spcPts val="2000"/>
              </a:spcBef>
            </a:pPr>
            <a:r>
              <a:rPr lang="en-US" sz="3000">
                <a:solidFill>
                  <a:srgbClr val="005A7C"/>
                </a:solidFill>
                <a:latin typeface="Century Gothic" charset="0"/>
                <a:cs typeface="Century Gothic" charset="0"/>
                <a:sym typeface="Century Gothic" charset="0"/>
              </a:rPr>
              <a:t>Listen closely and see if you know what the sound is!</a:t>
            </a:r>
          </a:p>
          <a:p>
            <a:pPr>
              <a:spcBef>
                <a:spcPts val="2000"/>
              </a:spcBef>
            </a:pPr>
            <a:endParaRPr lang="en-US">
              <a:solidFill>
                <a:schemeClr val="tx1"/>
              </a:solidFill>
              <a:cs typeface="Georgia" charset="0"/>
            </a:endParaRPr>
          </a:p>
        </p:txBody>
      </p:sp>
      <p:pic>
        <p:nvPicPr>
          <p:cNvPr id="107522"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07523"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6"/>
              </a:buBlip>
            </a:pPr>
            <a:r>
              <a:rPr lang="en-US" sz="6000" b="1">
                <a:latin typeface="Century Gothic" charset="0"/>
                <a:cs typeface="Georgia" charset="0"/>
              </a:rPr>
              <a:t>What is that sound?</a:t>
            </a:r>
          </a:p>
        </p:txBody>
      </p:sp>
      <p:pic>
        <p:nvPicPr>
          <p:cNvPr id="5" name="Picture 4" descr="12970-NOLCHV.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406056" y="3868688"/>
            <a:ext cx="5596880" cy="5114955"/>
          </a:xfrm>
          <a:prstGeom prst="roundRect">
            <a:avLst>
              <a:gd name="adj" fmla="val 14654"/>
            </a:avLst>
          </a:prstGeom>
        </p:spPr>
      </p:pic>
      <p:pic>
        <p:nvPicPr>
          <p:cNvPr id="2" name="ESLAO-2-6-Audio-Lion">
            <a:hlinkClick r:id="" action="ppaction://media"/>
            <a:extLst>
              <a:ext uri="{FF2B5EF4-FFF2-40B4-BE49-F238E27FC236}">
                <a16:creationId xmlns:a16="http://schemas.microsoft.com/office/drawing/2014/main" id="{31DE1B4A-69D7-4F86-AF8A-06A1BB8F595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38924" y="5525492"/>
            <a:ext cx="1223516" cy="1223516"/>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p:cNvSpPr>
          <p:nvPr/>
        </p:nvSpPr>
        <p:spPr bwMode="auto">
          <a:xfrm>
            <a:off x="1257300" y="3136900"/>
            <a:ext cx="11785600" cy="134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algn="l">
              <a:spcBef>
                <a:spcPts val="2000"/>
              </a:spcBef>
            </a:pPr>
            <a:r>
              <a:rPr lang="en-US" sz="3000">
                <a:solidFill>
                  <a:srgbClr val="005A7C"/>
                </a:solidFill>
                <a:latin typeface="Century Gothic" charset="0"/>
                <a:cs typeface="Century Gothic" charset="0"/>
                <a:sym typeface="Century Gothic" charset="0"/>
              </a:rPr>
              <a:t>Listen closely and see if you know what the sound is!</a:t>
            </a:r>
          </a:p>
          <a:p>
            <a:pPr>
              <a:spcBef>
                <a:spcPts val="2000"/>
              </a:spcBef>
            </a:pPr>
            <a:endParaRPr lang="en-US">
              <a:solidFill>
                <a:schemeClr val="tx1"/>
              </a:solidFill>
              <a:cs typeface="Georgia" charset="0"/>
            </a:endParaRPr>
          </a:p>
        </p:txBody>
      </p:sp>
      <p:pic>
        <p:nvPicPr>
          <p:cNvPr id="10957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09571"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What is that sound?</a:t>
            </a:r>
          </a:p>
        </p:txBody>
      </p:sp>
      <p:pic>
        <p:nvPicPr>
          <p:cNvPr id="11"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08100" y="4392613"/>
            <a:ext cx="2514600" cy="2465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pic>
        <p:nvPicPr>
          <p:cNvPr id="12"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494288" y="4654550"/>
            <a:ext cx="1866900" cy="225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pic>
        <p:nvPicPr>
          <p:cNvPr id="13" name="Picture 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712200" y="4300736"/>
            <a:ext cx="2184400" cy="277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11618"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You’re right!</a:t>
            </a:r>
          </a:p>
        </p:txBody>
      </p:sp>
      <p:sp>
        <p:nvSpPr>
          <p:cNvPr id="111619" name="Rectangle 6"/>
          <p:cNvSpPr>
            <a:spLocks/>
          </p:cNvSpPr>
          <p:nvPr/>
        </p:nvSpPr>
        <p:spPr bwMode="auto">
          <a:xfrm>
            <a:off x="1030288" y="2716213"/>
            <a:ext cx="11592792" cy="1655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marL="180975" algn="l">
              <a:spcBef>
                <a:spcPts val="2000"/>
              </a:spcBef>
              <a:buSzPct val="77000"/>
            </a:pPr>
            <a:r>
              <a:rPr lang="en-CA" sz="4000" dirty="0">
                <a:solidFill>
                  <a:srgbClr val="005A7C"/>
                </a:solidFill>
                <a:latin typeface="Century Gothic" charset="0"/>
                <a:cs typeface="Century Gothic" charset="0"/>
                <a:sym typeface="Century Gothic" charset="0"/>
              </a:rPr>
              <a:t>A lion roars to talk to other lions</a:t>
            </a:r>
          </a:p>
          <a:p>
            <a:pPr marL="180975" algn="l">
              <a:spcBef>
                <a:spcPts val="2000"/>
              </a:spcBef>
              <a:buSzPct val="77000"/>
            </a:pPr>
            <a:r>
              <a:rPr lang="en-CA" sz="4000" dirty="0">
                <a:solidFill>
                  <a:srgbClr val="005A7C"/>
                </a:solidFill>
                <a:latin typeface="Century Gothic" charset="0"/>
                <a:cs typeface="Century Gothic" charset="0"/>
                <a:sym typeface="Century Gothic" charset="0"/>
              </a:rPr>
              <a:t>Lions roar to tell others to stay away.</a:t>
            </a:r>
          </a:p>
        </p:txBody>
      </p:sp>
      <p:sp>
        <p:nvSpPr>
          <p:cNvPr id="111620" name="Picture 4"/>
          <p:cNvSpPr>
            <a:spLocks noChangeAspect="1" noChangeArrowheads="1"/>
          </p:cNvSpPr>
          <p:nvPr/>
        </p:nvSpPr>
        <p:spPr bwMode="auto">
          <a:xfrm>
            <a:off x="6134100" y="5416550"/>
            <a:ext cx="5854700" cy="329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endParaRPr lang="en-US"/>
          </a:p>
        </p:txBody>
      </p:sp>
      <p:sp>
        <p:nvSpPr>
          <p:cNvPr id="111621" name="Picture 6"/>
          <p:cNvSpPr>
            <a:spLocks noChangeAspect="1" noChangeArrowheads="1"/>
          </p:cNvSpPr>
          <p:nvPr/>
        </p:nvSpPr>
        <p:spPr bwMode="auto">
          <a:xfrm>
            <a:off x="882650" y="5422900"/>
            <a:ext cx="4933950" cy="328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lstStyle/>
          <a:p>
            <a:endParaRPr lang="en-US"/>
          </a:p>
        </p:txBody>
      </p:sp>
      <p:pic>
        <p:nvPicPr>
          <p:cNvPr id="9"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89832" y="5884912"/>
            <a:ext cx="3155121" cy="2914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pic>
        <p:nvPicPr>
          <p:cNvPr id="10"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094688" y="5812904"/>
            <a:ext cx="2376264" cy="30160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pic>
        <p:nvPicPr>
          <p:cNvPr id="11" name="Picture 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846216" y="5884912"/>
            <a:ext cx="3528392" cy="2822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3" descr="10319-NME1S2.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30513" y="1852613"/>
            <a:ext cx="6985000" cy="6802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4" name="Rectangle 6"/>
          <p:cNvSpPr>
            <a:spLocks/>
          </p:cNvSpPr>
          <p:nvPr/>
        </p:nvSpPr>
        <p:spPr bwMode="auto">
          <a:xfrm>
            <a:off x="977900" y="838200"/>
            <a:ext cx="11036300" cy="267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r>
              <a:rPr lang="en-US" sz="6400" b="1" dirty="0">
                <a:solidFill>
                  <a:srgbClr val="FF0000"/>
                </a:solidFill>
                <a:latin typeface="Century Gothic" charset="0"/>
                <a:ea typeface="ヒラギノ角ゴ Pro W6" charset="0"/>
                <a:cs typeface="ヒラギノ角ゴ Pro W6" charset="0"/>
                <a:sym typeface="ヒラギノ角ゴ Pro W6" charset="0"/>
              </a:rPr>
              <a:t>Story Time!</a:t>
            </a:r>
          </a:p>
        </p:txBody>
      </p:sp>
      <p:sp>
        <p:nvSpPr>
          <p:cNvPr id="44035" name="Rectangle 1"/>
          <p:cNvSpPr>
            <a:spLocks noChangeArrowheads="1"/>
          </p:cNvSpPr>
          <p:nvPr/>
        </p:nvSpPr>
        <p:spPr bwMode="auto">
          <a:xfrm>
            <a:off x="3119438" y="1852613"/>
            <a:ext cx="676592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solidFill>
                  <a:schemeClr val="tx1"/>
                </a:solidFill>
                <a:latin typeface="Century Gothic" charset="0"/>
                <a:ea typeface="ＭＳ Ｐゴシック" charset="0"/>
                <a:cs typeface="ＭＳ Ｐゴシック" charset="0"/>
              </a:rPr>
              <a:t>Where are we going today ?!</a:t>
            </a:r>
          </a:p>
        </p:txBody>
      </p:sp>
    </p:spTree>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10.xml.rels><?xml version="1.0" encoding="UTF-8" standalone="yes"?>
<Relationships xmlns="http://schemas.openxmlformats.org/package/2006/relationships"><Relationship Id="rId1" Type="http://schemas.openxmlformats.org/officeDocument/2006/relationships/image" Target="../media/image1.png"/></Relationships>
</file>

<file path=ppt/theme/_rels/theme11.xml.rels><?xml version="1.0" encoding="UTF-8" standalone="yes"?>
<Relationships xmlns="http://schemas.openxmlformats.org/package/2006/relationships"><Relationship Id="rId1" Type="http://schemas.openxmlformats.org/officeDocument/2006/relationships/image" Target="../media/image1.png"/></Relationships>
</file>

<file path=ppt/theme/_rels/theme12.xml.rels><?xml version="1.0" encoding="UTF-8" standalone="yes"?>
<Relationships xmlns="http://schemas.openxmlformats.org/package/2006/relationships"><Relationship Id="rId1" Type="http://schemas.openxmlformats.org/officeDocument/2006/relationships/image" Target="../media/image1.png"/></Relationships>
</file>

<file path=ppt/theme/_rels/theme13.xml.rels><?xml version="1.0" encoding="UTF-8" standalone="yes"?>
<Relationships xmlns="http://schemas.openxmlformats.org/package/2006/relationships"><Relationship Id="rId1" Type="http://schemas.openxmlformats.org/officeDocument/2006/relationships/image" Target="../media/image1.png"/></Relationships>
</file>

<file path=ppt/theme/_rels/theme14.xml.rels><?xml version="1.0" encoding="UTF-8" standalone="yes"?>
<Relationships xmlns="http://schemas.openxmlformats.org/package/2006/relationships"><Relationship Id="rId1" Type="http://schemas.openxmlformats.org/officeDocument/2006/relationships/image" Target="../media/image1.png"/></Relationships>
</file>

<file path=ppt/theme/_rels/theme15.xml.rels><?xml version="1.0" encoding="UTF-8" standalone="yes"?>
<Relationships xmlns="http://schemas.openxmlformats.org/package/2006/relationships"><Relationship Id="rId1" Type="http://schemas.openxmlformats.org/officeDocument/2006/relationships/image" Target="../media/image1.png"/></Relationships>
</file>

<file path=ppt/theme/_rels/theme16.xml.rels><?xml version="1.0" encoding="UTF-8" standalone="yes"?>
<Relationships xmlns="http://schemas.openxmlformats.org/package/2006/relationships"><Relationship Id="rId1" Type="http://schemas.openxmlformats.org/officeDocument/2006/relationships/image" Target="../media/image1.png"/></Relationships>
</file>

<file path=ppt/theme/_rels/theme17.xml.rels><?xml version="1.0" encoding="UTF-8" standalone="yes"?>
<Relationships xmlns="http://schemas.openxmlformats.org/package/2006/relationships"><Relationship Id="rId1" Type="http://schemas.openxmlformats.org/officeDocument/2006/relationships/image" Target="../media/image1.png"/></Relationships>
</file>

<file path=ppt/theme/_rels/theme18.xml.rels><?xml version="1.0" encoding="UTF-8" standalone="yes"?>
<Relationships xmlns="http://schemas.openxmlformats.org/package/2006/relationships"><Relationship Id="rId1" Type="http://schemas.openxmlformats.org/officeDocument/2006/relationships/image" Target="../media/image1.png"/></Relationships>
</file>

<file path=ppt/theme/_rels/theme19.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20.xml.rels><?xml version="1.0" encoding="UTF-8" standalone="yes"?>
<Relationships xmlns="http://schemas.openxmlformats.org/package/2006/relationships"><Relationship Id="rId1" Type="http://schemas.openxmlformats.org/officeDocument/2006/relationships/image" Target="../media/image1.png"/></Relationships>
</file>

<file path=ppt/theme/_rels/theme21.xml.rels><?xml version="1.0" encoding="UTF-8" standalone="yes"?>
<Relationships xmlns="http://schemas.openxmlformats.org/package/2006/relationships"><Relationship Id="rId1" Type="http://schemas.openxmlformats.org/officeDocument/2006/relationships/image" Target="../media/image1.png"/></Relationships>
</file>

<file path=ppt/theme/_rels/theme22.xml.rels><?xml version="1.0" encoding="UTF-8" standalone="yes"?>
<Relationships xmlns="http://schemas.openxmlformats.org/package/2006/relationships"><Relationship Id="rId1" Type="http://schemas.openxmlformats.org/officeDocument/2006/relationships/image" Target="../media/image1.png"/></Relationships>
</file>

<file path=ppt/theme/_rels/theme23.xml.rels><?xml version="1.0" encoding="UTF-8" standalone="yes"?>
<Relationships xmlns="http://schemas.openxmlformats.org/package/2006/relationships"><Relationship Id="rId1" Type="http://schemas.openxmlformats.org/officeDocument/2006/relationships/image" Target="../media/image1.png"/></Relationships>
</file>

<file path=ppt/theme/_rels/theme24.xml.rels><?xml version="1.0" encoding="UTF-8" standalone="yes"?>
<Relationships xmlns="http://schemas.openxmlformats.org/package/2006/relationships"><Relationship Id="rId1" Type="http://schemas.openxmlformats.org/officeDocument/2006/relationships/image" Target="../media/image1.png"/></Relationships>
</file>

<file path=ppt/theme/_rels/theme25.xml.rels><?xml version="1.0" encoding="UTF-8" standalone="yes"?>
<Relationships xmlns="http://schemas.openxmlformats.org/package/2006/relationships"><Relationship Id="rId1" Type="http://schemas.openxmlformats.org/officeDocument/2006/relationships/image" Target="../media/image1.png"/></Relationships>
</file>

<file path=ppt/theme/_rels/theme26.xml.rels><?xml version="1.0" encoding="UTF-8" standalone="yes"?>
<Relationships xmlns="http://schemas.openxmlformats.org/package/2006/relationships"><Relationship Id="rId1" Type="http://schemas.openxmlformats.org/officeDocument/2006/relationships/image" Target="../media/image1.png"/></Relationships>
</file>

<file path=ppt/theme/_rels/theme27.xml.rels><?xml version="1.0" encoding="UTF-8" standalone="yes"?>
<Relationships xmlns="http://schemas.openxmlformats.org/package/2006/relationships"><Relationship Id="rId1" Type="http://schemas.openxmlformats.org/officeDocument/2006/relationships/image" Target="../media/image1.png"/></Relationships>
</file>

<file path=ppt/theme/_rels/theme28.xml.rels><?xml version="1.0" encoding="UTF-8" standalone="yes"?>
<Relationships xmlns="http://schemas.openxmlformats.org/package/2006/relationships"><Relationship Id="rId1" Type="http://schemas.openxmlformats.org/officeDocument/2006/relationships/image" Target="../media/image1.png"/></Relationships>
</file>

<file path=ppt/theme/_rels/theme29.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30.xml.rels><?xml version="1.0" encoding="UTF-8" standalone="yes"?>
<Relationships xmlns="http://schemas.openxmlformats.org/package/2006/relationships"><Relationship Id="rId1" Type="http://schemas.openxmlformats.org/officeDocument/2006/relationships/image" Target="../media/image1.png"/></Relationships>
</file>

<file path=ppt/theme/_rels/theme31.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_rels/theme7.xml.rels><?xml version="1.0" encoding="UTF-8" standalone="yes"?>
<Relationships xmlns="http://schemas.openxmlformats.org/package/2006/relationships"><Relationship Id="rId1" Type="http://schemas.openxmlformats.org/officeDocument/2006/relationships/image" Target="../media/image1.png"/></Relationships>
</file>

<file path=ppt/theme/_rels/theme8.xml.rels><?xml version="1.0" encoding="UTF-8" standalone="yes"?>
<Relationships xmlns="http://schemas.openxmlformats.org/package/2006/relationships"><Relationship Id="rId1" Type="http://schemas.openxmlformats.org/officeDocument/2006/relationships/image" Target="../media/image1.png"/></Relationships>
</file>

<file path=ppt/theme/_rels/theme9.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Title &amp; Subtitle">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Subtitle">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Photo - Horizontal">
  <a:themeElements>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Photo - Horizontal Reflection">
  <a:themeElements>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Reflectio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Photo - Vertical Reflection">
  <a:themeElements>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Reflectio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 Top">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Chalkboard"/>
        <a:ea typeface="Kaiti SC Regular"/>
        <a:cs typeface="Kaiti SC Regular"/>
      </a:majorFont>
      <a:minorFont>
        <a:latin typeface="Chalkboard"/>
        <a:ea typeface="Kaiti SC Regular"/>
        <a:cs typeface="Kai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hoto - Horizontal">
  <a:themeElements>
    <a:clrScheme name="">
      <a:dk1>
        <a:srgbClr val="000000"/>
      </a:dk1>
      <a:lt1>
        <a:srgbClr val="FFFFFF"/>
      </a:lt1>
      <a:dk2>
        <a:srgbClr val="000000"/>
      </a:dk2>
      <a:lt2>
        <a:srgbClr val="000000"/>
      </a:lt2>
      <a:accent1>
        <a:srgbClr val="FFFF33"/>
      </a:accent1>
      <a:accent2>
        <a:srgbClr val="333399"/>
      </a:accent2>
      <a:accent3>
        <a:srgbClr val="FFFFFF"/>
      </a:accent3>
      <a:accent4>
        <a:srgbClr val="000000"/>
      </a:accent4>
      <a:accent5>
        <a:srgbClr val="FFFFAD"/>
      </a:accent5>
      <a:accent6>
        <a:srgbClr val="2D2D8A"/>
      </a:accent6>
      <a:hlink>
        <a:srgbClr val="009999"/>
      </a:hlink>
      <a:folHlink>
        <a:srgbClr val="99CC00"/>
      </a:folHlink>
    </a:clrScheme>
    <a:fontScheme name="Photo - Horizontal">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Title, Bullets &amp; Photo">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Bullets &amp; Photo">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itle &amp; Bullets - 2 Column">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Bullets - 2 Column">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itle &amp; Subtitle - Photo">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Subtitle - Photo">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1981</TotalTime>
  <Pages>0</Pages>
  <Words>1253</Words>
  <Characters>0</Characters>
  <Application>Microsoft Office PowerPoint</Application>
  <PresentationFormat>Custom</PresentationFormat>
  <Lines>0</Lines>
  <Paragraphs>197</Paragraphs>
  <Slides>58</Slides>
  <Notes>58</Notes>
  <HiddenSlides>0</HiddenSlides>
  <MMClips>1</MMClips>
  <ScaleCrop>false</ScaleCrop>
  <HeadingPairs>
    <vt:vector size="6" baseType="variant">
      <vt:variant>
        <vt:lpstr>Fonts Used</vt:lpstr>
      </vt:variant>
      <vt:variant>
        <vt:i4>20</vt:i4>
      </vt:variant>
      <vt:variant>
        <vt:lpstr>Theme</vt:lpstr>
      </vt:variant>
      <vt:variant>
        <vt:i4>31</vt:i4>
      </vt:variant>
      <vt:variant>
        <vt:lpstr>Slide Titles</vt:lpstr>
      </vt:variant>
      <vt:variant>
        <vt:i4>58</vt:i4>
      </vt:variant>
    </vt:vector>
  </HeadingPairs>
  <TitlesOfParts>
    <vt:vector size="109" baseType="lpstr">
      <vt:lpstr>ＭＳ Ｐゴシック</vt:lpstr>
      <vt:lpstr>Al Bayan</vt:lpstr>
      <vt:lpstr>Arial</vt:lpstr>
      <vt:lpstr>Century Gothic</vt:lpstr>
      <vt:lpstr>Chalkboard</vt:lpstr>
      <vt:lpstr>Georgia</vt:lpstr>
      <vt:lpstr>Georgia Italic</vt:lpstr>
      <vt:lpstr>Gill Sans</vt:lpstr>
      <vt:lpstr>Kaiti SC Regular</vt:lpstr>
      <vt:lpstr>Lucida Grande</vt:lpstr>
      <vt:lpstr>Marker Felt</vt:lpstr>
      <vt:lpstr>Party LET</vt:lpstr>
      <vt:lpstr>PingFang SC Regular</vt:lpstr>
      <vt:lpstr>Savoye LET Plain:1.0</vt:lpstr>
      <vt:lpstr>Songti SC Light</vt:lpstr>
      <vt:lpstr>Songti SC Regular</vt:lpstr>
      <vt:lpstr>Stone Sans ITC TT-Semi</vt:lpstr>
      <vt:lpstr>System Font Regular</vt:lpstr>
      <vt:lpstr>Times</vt:lpstr>
      <vt:lpstr>ヒラギノ角ゴ Pro W6</vt:lpstr>
      <vt:lpstr>Title &amp; Subtitle</vt:lpstr>
      <vt:lpstr>Title - Top</vt:lpstr>
      <vt:lpstr>Photo - Horizontal</vt:lpstr>
      <vt:lpstr>Title &amp; Bullets - 2 Column</vt:lpstr>
      <vt:lpstr>Blank</vt:lpstr>
      <vt:lpstr>Title &amp; Subtitle - Photo</vt:lpstr>
      <vt:lpstr>1_Bullets</vt:lpstr>
      <vt:lpstr>1_Title &amp; Bullets</vt:lpstr>
      <vt:lpstr>1_Title - Center</vt:lpstr>
      <vt:lpstr>1_Title &amp; Subtitle</vt:lpstr>
      <vt:lpstr>2_Photo - Horizontal</vt:lpstr>
      <vt:lpstr>Photo - Horizontal Reflection</vt:lpstr>
      <vt:lpstr>1_Photo - Vertical</vt:lpstr>
      <vt:lpstr>Photo - Vertical Reflection</vt:lpstr>
      <vt:lpstr>2_Title - Top</vt:lpstr>
      <vt:lpstr>1_Title &amp; Bullets - Left</vt:lpstr>
      <vt:lpstr>1_Title &amp; Bullets - 2 Column</vt:lpstr>
      <vt:lpstr>Title &amp; Bullets - Right</vt:lpstr>
      <vt:lpstr>Title, Bullets &amp; Photo</vt:lpstr>
      <vt:lpstr>2_Title &amp; Subtitle</vt:lpstr>
      <vt:lpstr>2_Title - Center</vt:lpstr>
      <vt:lpstr>2_Title &amp; Bullets</vt:lpstr>
      <vt:lpstr>2_Blank</vt:lpstr>
      <vt:lpstr>3_Title - Top</vt:lpstr>
      <vt:lpstr>2_Title &amp; Bullets - Right</vt:lpstr>
      <vt:lpstr>2_Title &amp; Bullets - Left</vt:lpstr>
      <vt:lpstr>2_Title &amp; Bullets - 2 Column</vt:lpstr>
      <vt:lpstr>1_Title, Bullets &amp; Photo</vt:lpstr>
      <vt:lpstr>2_Photo - Vertical</vt:lpstr>
      <vt:lpstr>2_Bullets</vt:lpstr>
      <vt:lpstr>2_Title, Bullets &amp;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Lakshmi Priya</cp:lastModifiedBy>
  <cp:revision>204</cp:revision>
  <dcterms:modified xsi:type="dcterms:W3CDTF">2018-06-11T19:29:06Z</dcterms:modified>
</cp:coreProperties>
</file>