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3004800" cy="9753600"/>
  <p:notesSz cx="13004800" cy="97536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78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635625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7366000" y="0"/>
            <a:ext cx="5635625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2F21EF-6EB3-49E2-9DA4-3CC16534FB74}" type="datetimeFigureOut">
              <a:rPr lang="en-CA" smtClean="0"/>
              <a:t>2018-06-12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06888" y="1219200"/>
            <a:ext cx="4391025" cy="3292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300163" y="4694238"/>
            <a:ext cx="10404475" cy="38401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64650"/>
            <a:ext cx="5635625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7366000" y="9264650"/>
            <a:ext cx="5635625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85B94C-1CAA-494A-A8EF-146DF2F5BB0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851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5B94C-1CAA-494A-A8EF-146DF2F5BB09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59666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5B94C-1CAA-494A-A8EF-146DF2F5BB09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160880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5B94C-1CAA-494A-A8EF-146DF2F5BB09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46174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5B94C-1CAA-494A-A8EF-146DF2F5BB09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604008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5B94C-1CAA-494A-A8EF-146DF2F5BB09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77189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5B94C-1CAA-494A-A8EF-146DF2F5BB09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92216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5B94C-1CAA-494A-A8EF-146DF2F5BB09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511286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5B94C-1CAA-494A-A8EF-146DF2F5BB09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524799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5B94C-1CAA-494A-A8EF-146DF2F5BB09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016785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5B94C-1CAA-494A-A8EF-146DF2F5BB09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775644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5B94C-1CAA-494A-A8EF-146DF2F5BB09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8444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5B94C-1CAA-494A-A8EF-146DF2F5BB09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9315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5B94C-1CAA-494A-A8EF-146DF2F5BB09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2173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5B94C-1CAA-494A-A8EF-146DF2F5BB09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2305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5B94C-1CAA-494A-A8EF-146DF2F5BB09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3622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5B94C-1CAA-494A-A8EF-146DF2F5BB09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743217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5B94C-1CAA-494A-A8EF-146DF2F5BB09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02239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5B94C-1CAA-494A-A8EF-146DF2F5BB09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040555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5B94C-1CAA-494A-A8EF-146DF2F5BB09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76751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663718" y="952501"/>
            <a:ext cx="9677362" cy="939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50720" y="5462016"/>
            <a:ext cx="9103360" cy="243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3004800" cy="97535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9017000"/>
            <a:ext cx="13004800" cy="1142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93700" y="1955800"/>
            <a:ext cx="12114212" cy="228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2242800" y="1816100"/>
            <a:ext cx="228598" cy="7391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491330" y="0"/>
            <a:ext cx="201606" cy="975280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850900" y="2095500"/>
            <a:ext cx="11480798" cy="228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850900" y="8915400"/>
            <a:ext cx="11480798" cy="2285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658018" y="2070900"/>
            <a:ext cx="228593" cy="699610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2215812" y="2311400"/>
            <a:ext cx="225423" cy="66421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990600" y="254000"/>
            <a:ext cx="11010898" cy="23495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946150" y="6324600"/>
            <a:ext cx="3179762" cy="251459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863600" y="3754120"/>
            <a:ext cx="200350" cy="19557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863600" y="4465320"/>
            <a:ext cx="200350" cy="19557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1" i="0">
                <a:solidFill>
                  <a:srgbClr val="FF412D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1" i="0">
                <a:solidFill>
                  <a:srgbClr val="FF412D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50240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97472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3004800" cy="97535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1" i="0">
                <a:solidFill>
                  <a:srgbClr val="FF412D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8517" y="0"/>
            <a:ext cx="12506282" cy="9753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52715" y="596901"/>
            <a:ext cx="5899368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1" i="0">
                <a:solidFill>
                  <a:srgbClr val="FF412D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52625" y="2449387"/>
            <a:ext cx="9099550" cy="2159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421632" y="9070848"/>
            <a:ext cx="4161536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50240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363456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jpg"/><Relationship Id="rId4" Type="http://schemas.openxmlformats.org/officeDocument/2006/relationships/image" Target="../media/image15.png"/><Relationship Id="rId9" Type="http://schemas.openxmlformats.org/officeDocument/2006/relationships/image" Target="../media/image20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jp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4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33.png"/><Relationship Id="rId17" Type="http://schemas.openxmlformats.org/officeDocument/2006/relationships/image" Target="../media/image51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49.jpg"/><Relationship Id="rId10" Type="http://schemas.openxmlformats.org/officeDocument/2006/relationships/image" Target="../media/image10.png"/><Relationship Id="rId19" Type="http://schemas.openxmlformats.org/officeDocument/2006/relationships/image" Target="../media/image53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21.jpg"/><Relationship Id="rId4" Type="http://schemas.openxmlformats.org/officeDocument/2006/relationships/image" Target="../media/image55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jpg"/><Relationship Id="rId18" Type="http://schemas.openxmlformats.org/officeDocument/2006/relationships/image" Target="../media/image27.jpg"/><Relationship Id="rId3" Type="http://schemas.openxmlformats.org/officeDocument/2006/relationships/image" Target="../media/image3.png"/><Relationship Id="rId21" Type="http://schemas.openxmlformats.org/officeDocument/2006/relationships/image" Target="../media/image29.jpg"/><Relationship Id="rId7" Type="http://schemas.openxmlformats.org/officeDocument/2006/relationships/image" Target="../media/image7.png"/><Relationship Id="rId12" Type="http://schemas.openxmlformats.org/officeDocument/2006/relationships/image" Target="../media/image22.jp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5.jpg"/><Relationship Id="rId20" Type="http://schemas.openxmlformats.org/officeDocument/2006/relationships/image" Target="../media/image2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24.png"/><Relationship Id="rId10" Type="http://schemas.openxmlformats.org/officeDocument/2006/relationships/image" Target="../media/image10.png"/><Relationship Id="rId19" Type="http://schemas.openxmlformats.org/officeDocument/2006/relationships/image" Target="../media/image28.jp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2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jp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17122" y="1325563"/>
            <a:ext cx="5963386" cy="36560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4150" y="6542088"/>
            <a:ext cx="3072192" cy="32115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4563" y="0"/>
            <a:ext cx="1914753" cy="28797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015169" y="6534150"/>
            <a:ext cx="2989630" cy="28797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2515" y="5530661"/>
            <a:ext cx="10234760" cy="28578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2300" y="2349500"/>
            <a:ext cx="11760198" cy="4191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987" y="0"/>
            <a:ext cx="12977812" cy="975359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</a:t>
            </a:r>
            <a:r>
              <a:rPr spc="0" dirty="0"/>
              <a:t>d</a:t>
            </a:r>
            <a:r>
              <a:rPr spc="-5" dirty="0"/>
              <a:t>ventures!</a:t>
            </a:r>
          </a:p>
        </p:txBody>
      </p:sp>
      <p:sp>
        <p:nvSpPr>
          <p:cNvPr id="10" name="object 10"/>
          <p:cNvSpPr/>
          <p:nvPr/>
        </p:nvSpPr>
        <p:spPr>
          <a:xfrm>
            <a:off x="5680075" y="8909050"/>
            <a:ext cx="1671636" cy="62864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46200" y="1583490"/>
            <a:ext cx="10299700" cy="65699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26857" y="1682751"/>
            <a:ext cx="3808095" cy="1751964"/>
          </a:xfrm>
          <a:prstGeom prst="rect">
            <a:avLst/>
          </a:prstGeom>
          <a:solidFill>
            <a:srgbClr val="FFFFFF"/>
          </a:solidFill>
          <a:ln w="12693">
            <a:solidFill>
              <a:srgbClr val="000000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772795">
              <a:lnSpc>
                <a:spcPts val="3329"/>
              </a:lnSpc>
              <a:spcBef>
                <a:spcPts val="180"/>
              </a:spcBef>
            </a:pPr>
            <a:r>
              <a:rPr sz="2800" spc="0" dirty="0">
                <a:solidFill>
                  <a:srgbClr val="004E74"/>
                </a:solidFill>
                <a:latin typeface="Gill Sans MT"/>
                <a:cs typeface="Gill Sans MT"/>
              </a:rPr>
              <a:t>Starfish,</a:t>
            </a:r>
            <a:r>
              <a:rPr sz="2800" spc="-290" dirty="0">
                <a:solidFill>
                  <a:srgbClr val="004E74"/>
                </a:solidFill>
                <a:latin typeface="Gill Sans MT"/>
                <a:cs typeface="Gill Sans MT"/>
              </a:rPr>
              <a:t> </a:t>
            </a:r>
            <a:r>
              <a:rPr sz="2800" spc="5" dirty="0">
                <a:solidFill>
                  <a:srgbClr val="004E74"/>
                </a:solidFill>
                <a:latin typeface="Gill Sans MT"/>
                <a:cs typeface="Gill Sans MT"/>
              </a:rPr>
              <a:t>sunfish.</a:t>
            </a:r>
            <a:endParaRPr sz="2800">
              <a:latin typeface="Gill Sans MT"/>
              <a:cs typeface="Gill Sans MT"/>
            </a:endParaRPr>
          </a:p>
          <a:p>
            <a:pPr marL="88265" marR="71755" indent="829944">
              <a:lnSpc>
                <a:spcPts val="3400"/>
              </a:lnSpc>
              <a:spcBef>
                <a:spcPts val="50"/>
              </a:spcBef>
            </a:pPr>
            <a:r>
              <a:rPr sz="2800" dirty="0">
                <a:solidFill>
                  <a:srgbClr val="004E74"/>
                </a:solidFill>
                <a:latin typeface="Gill Sans MT"/>
                <a:cs typeface="Gill Sans MT"/>
              </a:rPr>
              <a:t>I </a:t>
            </a:r>
            <a:r>
              <a:rPr sz="2800" spc="-10" dirty="0">
                <a:solidFill>
                  <a:srgbClr val="004E74"/>
                </a:solidFill>
                <a:latin typeface="Gill Sans MT"/>
                <a:cs typeface="Gill Sans MT"/>
              </a:rPr>
              <a:t>wonder </a:t>
            </a:r>
            <a:r>
              <a:rPr sz="2800" spc="-35" dirty="0">
                <a:solidFill>
                  <a:srgbClr val="004E74"/>
                </a:solidFill>
                <a:latin typeface="Gill Sans MT"/>
                <a:cs typeface="Gill Sans MT"/>
              </a:rPr>
              <a:t>why  </a:t>
            </a:r>
            <a:r>
              <a:rPr sz="2800" dirty="0">
                <a:solidFill>
                  <a:srgbClr val="004E74"/>
                </a:solidFill>
                <a:latin typeface="Gill Sans MT"/>
                <a:cs typeface="Gill Sans MT"/>
              </a:rPr>
              <a:t>some </a:t>
            </a:r>
            <a:r>
              <a:rPr sz="2800" spc="15" dirty="0">
                <a:solidFill>
                  <a:srgbClr val="004E74"/>
                </a:solidFill>
                <a:latin typeface="Gill Sans MT"/>
                <a:cs typeface="Gill Sans MT"/>
              </a:rPr>
              <a:t>fish </a:t>
            </a:r>
            <a:r>
              <a:rPr sz="2800" dirty="0">
                <a:solidFill>
                  <a:srgbClr val="004E74"/>
                </a:solidFill>
                <a:latin typeface="Gill Sans MT"/>
                <a:cs typeface="Gill Sans MT"/>
              </a:rPr>
              <a:t>sound </a:t>
            </a:r>
            <a:r>
              <a:rPr sz="2800" spc="-25" dirty="0">
                <a:solidFill>
                  <a:srgbClr val="004E74"/>
                </a:solidFill>
                <a:latin typeface="Gill Sans MT"/>
                <a:cs typeface="Gill Sans MT"/>
              </a:rPr>
              <a:t>like</a:t>
            </a:r>
            <a:r>
              <a:rPr sz="2800" spc="-105" dirty="0">
                <a:solidFill>
                  <a:srgbClr val="004E74"/>
                </a:solidFill>
                <a:latin typeface="Gill Sans MT"/>
                <a:cs typeface="Gill Sans MT"/>
              </a:rPr>
              <a:t> </a:t>
            </a:r>
            <a:r>
              <a:rPr sz="2800" spc="-15" dirty="0">
                <a:solidFill>
                  <a:srgbClr val="004E74"/>
                </a:solidFill>
                <a:latin typeface="Gill Sans MT"/>
                <a:cs typeface="Gill Sans MT"/>
              </a:rPr>
              <a:t>they</a:t>
            </a:r>
            <a:endParaRPr sz="2800">
              <a:latin typeface="Gill Sans MT"/>
              <a:cs typeface="Gill Sans MT"/>
            </a:endParaRPr>
          </a:p>
          <a:p>
            <a:pPr marL="8255" algn="ctr">
              <a:lnSpc>
                <a:spcPts val="3180"/>
              </a:lnSpc>
            </a:pPr>
            <a:r>
              <a:rPr sz="2800" dirty="0">
                <a:solidFill>
                  <a:srgbClr val="004E74"/>
                </a:solidFill>
                <a:latin typeface="Gill Sans MT"/>
                <a:cs typeface="Gill Sans MT"/>
              </a:rPr>
              <a:t>should be </a:t>
            </a:r>
            <a:r>
              <a:rPr sz="2800" spc="-5" dirty="0">
                <a:solidFill>
                  <a:srgbClr val="004E74"/>
                </a:solidFill>
                <a:latin typeface="Gill Sans MT"/>
                <a:cs typeface="Gill Sans MT"/>
              </a:rPr>
              <a:t>in the</a:t>
            </a:r>
            <a:r>
              <a:rPr sz="2800" spc="-45" dirty="0">
                <a:solidFill>
                  <a:srgbClr val="004E74"/>
                </a:solidFill>
                <a:latin typeface="Gill Sans MT"/>
                <a:cs typeface="Gill Sans MT"/>
              </a:rPr>
              <a:t> </a:t>
            </a:r>
            <a:r>
              <a:rPr sz="2800" dirty="0">
                <a:solidFill>
                  <a:srgbClr val="004E74"/>
                </a:solidFill>
                <a:latin typeface="Gill Sans MT"/>
                <a:cs typeface="Gill Sans MT"/>
              </a:rPr>
              <a:t>sky!</a:t>
            </a:r>
            <a:endParaRPr sz="28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46200" y="1583490"/>
            <a:ext cx="10299700" cy="65699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26857" y="1682751"/>
            <a:ext cx="3808095" cy="1751964"/>
          </a:xfrm>
          <a:prstGeom prst="rect">
            <a:avLst/>
          </a:prstGeom>
          <a:solidFill>
            <a:srgbClr val="FFFFFF"/>
          </a:solidFill>
          <a:ln w="12693">
            <a:solidFill>
              <a:srgbClr val="000000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772795">
              <a:lnSpc>
                <a:spcPts val="3329"/>
              </a:lnSpc>
              <a:spcBef>
                <a:spcPts val="180"/>
              </a:spcBef>
            </a:pPr>
            <a:r>
              <a:rPr sz="2800" spc="0" dirty="0">
                <a:solidFill>
                  <a:srgbClr val="004E74"/>
                </a:solidFill>
                <a:latin typeface="Gill Sans MT"/>
                <a:cs typeface="Gill Sans MT"/>
              </a:rPr>
              <a:t>Starfish,</a:t>
            </a:r>
            <a:r>
              <a:rPr sz="2800" spc="-290" dirty="0">
                <a:solidFill>
                  <a:srgbClr val="004E74"/>
                </a:solidFill>
                <a:latin typeface="Gill Sans MT"/>
                <a:cs typeface="Gill Sans MT"/>
              </a:rPr>
              <a:t> </a:t>
            </a:r>
            <a:r>
              <a:rPr sz="2800" spc="5" dirty="0">
                <a:solidFill>
                  <a:srgbClr val="004E74"/>
                </a:solidFill>
                <a:latin typeface="Gill Sans MT"/>
                <a:cs typeface="Gill Sans MT"/>
              </a:rPr>
              <a:t>sunfish.</a:t>
            </a:r>
            <a:endParaRPr sz="2800">
              <a:latin typeface="Gill Sans MT"/>
              <a:cs typeface="Gill Sans MT"/>
            </a:endParaRPr>
          </a:p>
          <a:p>
            <a:pPr marL="88265" marR="71755" indent="829944">
              <a:lnSpc>
                <a:spcPts val="3400"/>
              </a:lnSpc>
              <a:spcBef>
                <a:spcPts val="50"/>
              </a:spcBef>
            </a:pPr>
            <a:r>
              <a:rPr sz="2800" dirty="0">
                <a:solidFill>
                  <a:srgbClr val="004E74"/>
                </a:solidFill>
                <a:latin typeface="Gill Sans MT"/>
                <a:cs typeface="Gill Sans MT"/>
              </a:rPr>
              <a:t>I </a:t>
            </a:r>
            <a:r>
              <a:rPr sz="2800" spc="-10" dirty="0">
                <a:solidFill>
                  <a:srgbClr val="004E74"/>
                </a:solidFill>
                <a:latin typeface="Gill Sans MT"/>
                <a:cs typeface="Gill Sans MT"/>
              </a:rPr>
              <a:t>wonder </a:t>
            </a:r>
            <a:r>
              <a:rPr sz="2800" spc="-35" dirty="0">
                <a:solidFill>
                  <a:srgbClr val="004E74"/>
                </a:solidFill>
                <a:latin typeface="Gill Sans MT"/>
                <a:cs typeface="Gill Sans MT"/>
              </a:rPr>
              <a:t>why  </a:t>
            </a:r>
            <a:r>
              <a:rPr sz="2800" dirty="0">
                <a:solidFill>
                  <a:srgbClr val="004E74"/>
                </a:solidFill>
                <a:latin typeface="Gill Sans MT"/>
                <a:cs typeface="Gill Sans MT"/>
              </a:rPr>
              <a:t>some </a:t>
            </a:r>
            <a:r>
              <a:rPr sz="2800" spc="15" dirty="0">
                <a:solidFill>
                  <a:srgbClr val="004E74"/>
                </a:solidFill>
                <a:latin typeface="Gill Sans MT"/>
                <a:cs typeface="Gill Sans MT"/>
              </a:rPr>
              <a:t>fish </a:t>
            </a:r>
            <a:r>
              <a:rPr sz="2800" dirty="0">
                <a:solidFill>
                  <a:srgbClr val="004E74"/>
                </a:solidFill>
                <a:latin typeface="Gill Sans MT"/>
                <a:cs typeface="Gill Sans MT"/>
              </a:rPr>
              <a:t>sound </a:t>
            </a:r>
            <a:r>
              <a:rPr sz="2800" spc="-25" dirty="0">
                <a:solidFill>
                  <a:srgbClr val="004E74"/>
                </a:solidFill>
                <a:latin typeface="Gill Sans MT"/>
                <a:cs typeface="Gill Sans MT"/>
              </a:rPr>
              <a:t>like</a:t>
            </a:r>
            <a:r>
              <a:rPr sz="2800" spc="-105" dirty="0">
                <a:solidFill>
                  <a:srgbClr val="004E74"/>
                </a:solidFill>
                <a:latin typeface="Gill Sans MT"/>
                <a:cs typeface="Gill Sans MT"/>
              </a:rPr>
              <a:t> </a:t>
            </a:r>
            <a:r>
              <a:rPr sz="2800" spc="-15" dirty="0">
                <a:solidFill>
                  <a:srgbClr val="004E74"/>
                </a:solidFill>
                <a:latin typeface="Gill Sans MT"/>
                <a:cs typeface="Gill Sans MT"/>
              </a:rPr>
              <a:t>they</a:t>
            </a:r>
            <a:endParaRPr sz="2800">
              <a:latin typeface="Gill Sans MT"/>
              <a:cs typeface="Gill Sans MT"/>
            </a:endParaRPr>
          </a:p>
          <a:p>
            <a:pPr marL="8255" algn="ctr">
              <a:lnSpc>
                <a:spcPts val="3180"/>
              </a:lnSpc>
            </a:pPr>
            <a:r>
              <a:rPr sz="2800" dirty="0">
                <a:solidFill>
                  <a:srgbClr val="004E74"/>
                </a:solidFill>
                <a:latin typeface="Gill Sans MT"/>
                <a:cs typeface="Gill Sans MT"/>
              </a:rPr>
              <a:t>should be </a:t>
            </a:r>
            <a:r>
              <a:rPr sz="2800" spc="-5" dirty="0">
                <a:solidFill>
                  <a:srgbClr val="004E74"/>
                </a:solidFill>
                <a:latin typeface="Gill Sans MT"/>
                <a:cs typeface="Gill Sans MT"/>
              </a:rPr>
              <a:t>in the</a:t>
            </a:r>
            <a:r>
              <a:rPr sz="2800" spc="-45" dirty="0">
                <a:solidFill>
                  <a:srgbClr val="004E74"/>
                </a:solidFill>
                <a:latin typeface="Gill Sans MT"/>
                <a:cs typeface="Gill Sans MT"/>
              </a:rPr>
              <a:t> </a:t>
            </a:r>
            <a:r>
              <a:rPr sz="2800" dirty="0">
                <a:solidFill>
                  <a:srgbClr val="004E74"/>
                </a:solidFill>
                <a:latin typeface="Gill Sans MT"/>
                <a:cs typeface="Gill Sans MT"/>
              </a:rPr>
              <a:t>sky!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26857" y="6318250"/>
            <a:ext cx="3808095" cy="1345565"/>
          </a:xfrm>
          <a:prstGeom prst="rect">
            <a:avLst/>
          </a:prstGeom>
          <a:solidFill>
            <a:srgbClr val="60DDFE"/>
          </a:solidFill>
          <a:ln w="12693">
            <a:solidFill>
              <a:srgbClr val="000000"/>
            </a:solidFill>
          </a:ln>
        </p:spPr>
        <p:txBody>
          <a:bodyPr vert="horz" wrap="square" lIns="0" tIns="266700" rIns="0" bIns="0" rtlCol="0">
            <a:spAutoFit/>
          </a:bodyPr>
          <a:lstStyle/>
          <a:p>
            <a:pPr marL="40640" marR="23495" indent="408940">
              <a:lnSpc>
                <a:spcPts val="3300"/>
              </a:lnSpc>
              <a:spcBef>
                <a:spcPts val="2100"/>
              </a:spcBef>
            </a:pPr>
            <a:r>
              <a:rPr sz="2800" spc="-35" dirty="0">
                <a:solidFill>
                  <a:srgbClr val="004E74"/>
                </a:solidFill>
                <a:latin typeface="Gill Sans MT"/>
                <a:cs typeface="Gill Sans MT"/>
              </a:rPr>
              <a:t>Why </a:t>
            </a:r>
            <a:r>
              <a:rPr sz="2800" dirty="0">
                <a:solidFill>
                  <a:srgbClr val="004E74"/>
                </a:solidFill>
                <a:latin typeface="Gill Sans MT"/>
                <a:cs typeface="Gill Sans MT"/>
              </a:rPr>
              <a:t>do </a:t>
            </a:r>
            <a:r>
              <a:rPr sz="2800" spc="5" dirty="0">
                <a:solidFill>
                  <a:srgbClr val="004E74"/>
                </a:solidFill>
                <a:latin typeface="Gill Sans MT"/>
                <a:cs typeface="Gill Sans MT"/>
              </a:rPr>
              <a:t>starfish </a:t>
            </a:r>
            <a:r>
              <a:rPr sz="2800" dirty="0">
                <a:solidFill>
                  <a:srgbClr val="004E74"/>
                </a:solidFill>
                <a:latin typeface="Gill Sans MT"/>
                <a:cs typeface="Gill Sans MT"/>
              </a:rPr>
              <a:t>and  </a:t>
            </a:r>
            <a:r>
              <a:rPr sz="2800" spc="5" dirty="0">
                <a:solidFill>
                  <a:srgbClr val="004E74"/>
                </a:solidFill>
                <a:latin typeface="Gill Sans MT"/>
                <a:cs typeface="Gill Sans MT"/>
              </a:rPr>
              <a:t>sunfish </a:t>
            </a:r>
            <a:r>
              <a:rPr sz="2800" dirty="0">
                <a:solidFill>
                  <a:srgbClr val="004E74"/>
                </a:solidFill>
                <a:latin typeface="Gill Sans MT"/>
                <a:cs typeface="Gill Sans MT"/>
              </a:rPr>
              <a:t>belong </a:t>
            </a:r>
            <a:r>
              <a:rPr sz="2800" spc="-5" dirty="0">
                <a:solidFill>
                  <a:srgbClr val="004E74"/>
                </a:solidFill>
                <a:latin typeface="Gill Sans MT"/>
                <a:cs typeface="Gill Sans MT"/>
              </a:rPr>
              <a:t>in the </a:t>
            </a:r>
            <a:r>
              <a:rPr sz="2800" dirty="0">
                <a:solidFill>
                  <a:srgbClr val="004E74"/>
                </a:solidFill>
                <a:latin typeface="Gill Sans MT"/>
                <a:cs typeface="Gill Sans MT"/>
              </a:rPr>
              <a:t>sky</a:t>
            </a:r>
            <a:r>
              <a:rPr sz="2800" spc="-80" dirty="0">
                <a:solidFill>
                  <a:srgbClr val="004E74"/>
                </a:solidFill>
                <a:latin typeface="Gill Sans MT"/>
                <a:cs typeface="Gill Sans MT"/>
              </a:rPr>
              <a:t> </a:t>
            </a:r>
            <a:r>
              <a:rPr sz="2800" dirty="0">
                <a:solidFill>
                  <a:srgbClr val="004E74"/>
                </a:solidFill>
                <a:latin typeface="Gill Sans MT"/>
                <a:cs typeface="Gill Sans MT"/>
              </a:rPr>
              <a:t>?</a:t>
            </a:r>
            <a:endParaRPr sz="28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000" y="1471434"/>
            <a:ext cx="10718799" cy="68089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96657" y="1797051"/>
            <a:ext cx="3808095" cy="1345565"/>
          </a:xfrm>
          <a:prstGeom prst="rect">
            <a:avLst/>
          </a:prstGeom>
          <a:solidFill>
            <a:srgbClr val="FFFFFF"/>
          </a:solidFill>
          <a:ln w="12693">
            <a:solidFill>
              <a:srgbClr val="000000"/>
            </a:solidFill>
          </a:ln>
        </p:spPr>
        <p:txBody>
          <a:bodyPr vert="horz" wrap="square" lIns="0" tIns="33019" rIns="0" bIns="0" rtlCol="0">
            <a:spAutoFit/>
          </a:bodyPr>
          <a:lstStyle/>
          <a:p>
            <a:pPr marL="7620" algn="ctr">
              <a:lnSpc>
                <a:spcPct val="100000"/>
              </a:lnSpc>
              <a:spcBef>
                <a:spcPts val="259"/>
              </a:spcBef>
            </a:pPr>
            <a:r>
              <a:rPr sz="2800" spc="-5" dirty="0">
                <a:solidFill>
                  <a:srgbClr val="004E74"/>
                </a:solidFill>
                <a:latin typeface="Gill Sans MT"/>
                <a:cs typeface="Gill Sans MT"/>
              </a:rPr>
              <a:t>One </a:t>
            </a:r>
            <a:r>
              <a:rPr sz="2800" spc="-35" dirty="0">
                <a:solidFill>
                  <a:srgbClr val="004E74"/>
                </a:solidFill>
                <a:latin typeface="Gill Sans MT"/>
                <a:cs typeface="Gill Sans MT"/>
              </a:rPr>
              <a:t>fish.Two</a:t>
            </a:r>
            <a:r>
              <a:rPr sz="2800" spc="-15" dirty="0">
                <a:solidFill>
                  <a:srgbClr val="004E74"/>
                </a:solidFill>
                <a:latin typeface="Gill Sans MT"/>
                <a:cs typeface="Gill Sans MT"/>
              </a:rPr>
              <a:t> </a:t>
            </a:r>
            <a:r>
              <a:rPr sz="2800" spc="10" dirty="0">
                <a:solidFill>
                  <a:srgbClr val="004E74"/>
                </a:solidFill>
                <a:latin typeface="Gill Sans MT"/>
                <a:cs typeface="Gill Sans MT"/>
              </a:rPr>
              <a:t>fish.</a:t>
            </a:r>
            <a:endParaRPr sz="28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900">
              <a:latin typeface="Times New Roman"/>
              <a:cs typeface="Times New Roman"/>
            </a:endParaRPr>
          </a:p>
          <a:p>
            <a:pPr marL="8255" algn="ctr">
              <a:lnSpc>
                <a:spcPct val="100000"/>
              </a:lnSpc>
            </a:pPr>
            <a:r>
              <a:rPr sz="2800" spc="-15" dirty="0">
                <a:solidFill>
                  <a:srgbClr val="004E74"/>
                </a:solidFill>
                <a:latin typeface="Gill Sans MT"/>
                <a:cs typeface="Gill Sans MT"/>
              </a:rPr>
              <a:t>Three </a:t>
            </a:r>
            <a:r>
              <a:rPr sz="2800" spc="10" dirty="0">
                <a:solidFill>
                  <a:srgbClr val="004E74"/>
                </a:solidFill>
                <a:latin typeface="Gill Sans MT"/>
                <a:cs typeface="Gill Sans MT"/>
              </a:rPr>
              <a:t>fish. </a:t>
            </a:r>
            <a:r>
              <a:rPr sz="2800" spc="-15" dirty="0">
                <a:solidFill>
                  <a:srgbClr val="004E74"/>
                </a:solidFill>
                <a:latin typeface="Gill Sans MT"/>
                <a:cs typeface="Gill Sans MT"/>
              </a:rPr>
              <a:t>Four</a:t>
            </a:r>
            <a:r>
              <a:rPr sz="2800" spc="-305" dirty="0">
                <a:solidFill>
                  <a:srgbClr val="004E74"/>
                </a:solidFill>
                <a:latin typeface="Gill Sans MT"/>
                <a:cs typeface="Gill Sans MT"/>
              </a:rPr>
              <a:t> </a:t>
            </a:r>
            <a:r>
              <a:rPr sz="2800" spc="10" dirty="0">
                <a:solidFill>
                  <a:srgbClr val="004E74"/>
                </a:solidFill>
                <a:latin typeface="Gill Sans MT"/>
                <a:cs typeface="Gill Sans MT"/>
              </a:rPr>
              <a:t>fish.</a:t>
            </a:r>
            <a:endParaRPr sz="28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000" y="1471434"/>
            <a:ext cx="10718799" cy="68089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96657" y="1797051"/>
            <a:ext cx="3808095" cy="1345565"/>
          </a:xfrm>
          <a:prstGeom prst="rect">
            <a:avLst/>
          </a:prstGeom>
          <a:solidFill>
            <a:srgbClr val="FFFFFF"/>
          </a:solidFill>
          <a:ln w="12693">
            <a:solidFill>
              <a:srgbClr val="000000"/>
            </a:solidFill>
          </a:ln>
        </p:spPr>
        <p:txBody>
          <a:bodyPr vert="horz" wrap="square" lIns="0" tIns="33019" rIns="0" bIns="0" rtlCol="0">
            <a:spAutoFit/>
          </a:bodyPr>
          <a:lstStyle/>
          <a:p>
            <a:pPr marL="7620" algn="ctr">
              <a:lnSpc>
                <a:spcPct val="100000"/>
              </a:lnSpc>
              <a:spcBef>
                <a:spcPts val="259"/>
              </a:spcBef>
            </a:pPr>
            <a:r>
              <a:rPr sz="2800" spc="-5" dirty="0">
                <a:solidFill>
                  <a:srgbClr val="004E74"/>
                </a:solidFill>
                <a:latin typeface="Gill Sans MT"/>
                <a:cs typeface="Gill Sans MT"/>
              </a:rPr>
              <a:t>One </a:t>
            </a:r>
            <a:r>
              <a:rPr sz="2800" spc="-35" dirty="0">
                <a:solidFill>
                  <a:srgbClr val="004E74"/>
                </a:solidFill>
                <a:latin typeface="Gill Sans MT"/>
                <a:cs typeface="Gill Sans MT"/>
              </a:rPr>
              <a:t>fish.Two</a:t>
            </a:r>
            <a:r>
              <a:rPr sz="2800" spc="-15" dirty="0">
                <a:solidFill>
                  <a:srgbClr val="004E74"/>
                </a:solidFill>
                <a:latin typeface="Gill Sans MT"/>
                <a:cs typeface="Gill Sans MT"/>
              </a:rPr>
              <a:t> </a:t>
            </a:r>
            <a:r>
              <a:rPr sz="2800" spc="10" dirty="0">
                <a:solidFill>
                  <a:srgbClr val="004E74"/>
                </a:solidFill>
                <a:latin typeface="Gill Sans MT"/>
                <a:cs typeface="Gill Sans MT"/>
              </a:rPr>
              <a:t>fish.</a:t>
            </a:r>
            <a:endParaRPr sz="28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900">
              <a:latin typeface="Times New Roman"/>
              <a:cs typeface="Times New Roman"/>
            </a:endParaRPr>
          </a:p>
          <a:p>
            <a:pPr marL="8255" algn="ctr">
              <a:lnSpc>
                <a:spcPct val="100000"/>
              </a:lnSpc>
            </a:pPr>
            <a:r>
              <a:rPr sz="2800" spc="-15" dirty="0">
                <a:solidFill>
                  <a:srgbClr val="004E74"/>
                </a:solidFill>
                <a:latin typeface="Gill Sans MT"/>
                <a:cs typeface="Gill Sans MT"/>
              </a:rPr>
              <a:t>Three </a:t>
            </a:r>
            <a:r>
              <a:rPr sz="2800" spc="10" dirty="0">
                <a:solidFill>
                  <a:srgbClr val="004E74"/>
                </a:solidFill>
                <a:latin typeface="Gill Sans MT"/>
                <a:cs typeface="Gill Sans MT"/>
              </a:rPr>
              <a:t>fish. </a:t>
            </a:r>
            <a:r>
              <a:rPr sz="2800" spc="-15" dirty="0">
                <a:solidFill>
                  <a:srgbClr val="004E74"/>
                </a:solidFill>
                <a:latin typeface="Gill Sans MT"/>
                <a:cs typeface="Gill Sans MT"/>
              </a:rPr>
              <a:t>Four</a:t>
            </a:r>
            <a:r>
              <a:rPr sz="2800" spc="-305" dirty="0">
                <a:solidFill>
                  <a:srgbClr val="004E74"/>
                </a:solidFill>
                <a:latin typeface="Gill Sans MT"/>
                <a:cs typeface="Gill Sans MT"/>
              </a:rPr>
              <a:t> </a:t>
            </a:r>
            <a:r>
              <a:rPr sz="2800" spc="10" dirty="0">
                <a:solidFill>
                  <a:srgbClr val="004E74"/>
                </a:solidFill>
                <a:latin typeface="Gill Sans MT"/>
                <a:cs typeface="Gill Sans MT"/>
              </a:rPr>
              <a:t>fish.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26056" y="6038850"/>
            <a:ext cx="3808095" cy="939800"/>
          </a:xfrm>
          <a:prstGeom prst="rect">
            <a:avLst/>
          </a:prstGeom>
          <a:solidFill>
            <a:srgbClr val="60DDFE"/>
          </a:solidFill>
          <a:ln w="12693">
            <a:solidFill>
              <a:srgbClr val="000000"/>
            </a:solidFill>
          </a:ln>
        </p:spPr>
        <p:txBody>
          <a:bodyPr vert="horz" wrap="square" lIns="0" tIns="63500" rIns="0" bIns="0" rtlCol="0">
            <a:spAutoFit/>
          </a:bodyPr>
          <a:lstStyle/>
          <a:p>
            <a:pPr marL="832485" marR="465455" indent="-351790">
              <a:lnSpc>
                <a:spcPts val="3300"/>
              </a:lnSpc>
              <a:spcBef>
                <a:spcPts val="500"/>
              </a:spcBef>
            </a:pPr>
            <a:r>
              <a:rPr sz="2800" spc="-15" dirty="0">
                <a:solidFill>
                  <a:srgbClr val="004E74"/>
                </a:solidFill>
                <a:latin typeface="Gill Sans MT"/>
                <a:cs typeface="Gill Sans MT"/>
              </a:rPr>
              <a:t>How many </a:t>
            </a:r>
            <a:r>
              <a:rPr sz="2800" dirty="0">
                <a:solidFill>
                  <a:srgbClr val="004E74"/>
                </a:solidFill>
                <a:latin typeface="Gill Sans MT"/>
                <a:cs typeface="Gill Sans MT"/>
              </a:rPr>
              <a:t>blue</a:t>
            </a:r>
            <a:r>
              <a:rPr sz="2800" spc="-60" dirty="0">
                <a:solidFill>
                  <a:srgbClr val="004E74"/>
                </a:solidFill>
                <a:latin typeface="Gill Sans MT"/>
                <a:cs typeface="Gill Sans MT"/>
              </a:rPr>
              <a:t> </a:t>
            </a:r>
            <a:r>
              <a:rPr sz="2800" spc="15" dirty="0">
                <a:solidFill>
                  <a:srgbClr val="004E74"/>
                </a:solidFill>
                <a:latin typeface="Gill Sans MT"/>
                <a:cs typeface="Gill Sans MT"/>
              </a:rPr>
              <a:t>fish  </a:t>
            </a:r>
            <a:r>
              <a:rPr sz="2800" dirty="0">
                <a:solidFill>
                  <a:srgbClr val="004E74"/>
                </a:solidFill>
                <a:latin typeface="Gill Sans MT"/>
                <a:cs typeface="Gill Sans MT"/>
              </a:rPr>
              <a:t>can </a:t>
            </a:r>
            <a:r>
              <a:rPr sz="2800" spc="-20" dirty="0">
                <a:solidFill>
                  <a:srgbClr val="004E74"/>
                </a:solidFill>
                <a:latin typeface="Gill Sans MT"/>
                <a:cs typeface="Gill Sans MT"/>
              </a:rPr>
              <a:t>you</a:t>
            </a:r>
            <a:r>
              <a:rPr sz="2800" spc="-40" dirty="0">
                <a:solidFill>
                  <a:srgbClr val="004E74"/>
                </a:solidFill>
                <a:latin typeface="Gill Sans MT"/>
                <a:cs typeface="Gill Sans MT"/>
              </a:rPr>
              <a:t> </a:t>
            </a:r>
            <a:r>
              <a:rPr sz="2800" dirty="0">
                <a:solidFill>
                  <a:srgbClr val="004E74"/>
                </a:solidFill>
                <a:latin typeface="Gill Sans MT"/>
                <a:cs typeface="Gill Sans MT"/>
              </a:rPr>
              <a:t>count?</a:t>
            </a:r>
            <a:endParaRPr sz="28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8517" y="0"/>
            <a:ext cx="12506282" cy="9753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08100" y="1573860"/>
            <a:ext cx="10384726" cy="65912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517957" y="1606551"/>
            <a:ext cx="3808095" cy="1345565"/>
          </a:xfrm>
          <a:prstGeom prst="rect">
            <a:avLst/>
          </a:prstGeom>
          <a:solidFill>
            <a:srgbClr val="FFFFFF"/>
          </a:solidFill>
          <a:ln w="12693">
            <a:solidFill>
              <a:srgbClr val="000000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149225" marR="133350" algn="ctr">
              <a:lnSpc>
                <a:spcPct val="99700"/>
              </a:lnSpc>
              <a:spcBef>
                <a:spcPts val="270"/>
              </a:spcBef>
              <a:tabLst>
                <a:tab pos="1479550" algn="l"/>
              </a:tabLst>
            </a:pPr>
            <a:r>
              <a:rPr sz="2800" b="0" dirty="0">
                <a:solidFill>
                  <a:srgbClr val="004E74"/>
                </a:solidFill>
                <a:latin typeface="Gill Sans MT"/>
                <a:cs typeface="Gill Sans MT"/>
              </a:rPr>
              <a:t>I </a:t>
            </a:r>
            <a:r>
              <a:rPr sz="2800" b="0" spc="-25" dirty="0">
                <a:solidFill>
                  <a:srgbClr val="004E74"/>
                </a:solidFill>
                <a:latin typeface="Gill Sans MT"/>
                <a:cs typeface="Gill Sans MT"/>
              </a:rPr>
              <a:t>love </a:t>
            </a:r>
            <a:r>
              <a:rPr sz="2800" b="0" spc="-5" dirty="0">
                <a:solidFill>
                  <a:srgbClr val="004E74"/>
                </a:solidFill>
                <a:latin typeface="Gill Sans MT"/>
                <a:cs typeface="Gill Sans MT"/>
              </a:rPr>
              <a:t>to </a:t>
            </a:r>
            <a:r>
              <a:rPr sz="2800" b="0" spc="-15" dirty="0">
                <a:solidFill>
                  <a:srgbClr val="004E74"/>
                </a:solidFill>
                <a:latin typeface="Gill Sans MT"/>
                <a:cs typeface="Gill Sans MT"/>
              </a:rPr>
              <a:t>explore </a:t>
            </a:r>
            <a:r>
              <a:rPr sz="2800" b="0" spc="-5" dirty="0">
                <a:solidFill>
                  <a:srgbClr val="004E74"/>
                </a:solidFill>
                <a:latin typeface="Gill Sans MT"/>
                <a:cs typeface="Gill Sans MT"/>
              </a:rPr>
              <a:t>the </a:t>
            </a:r>
            <a:r>
              <a:rPr sz="2800" b="0" dirty="0">
                <a:solidFill>
                  <a:srgbClr val="004E74"/>
                </a:solidFill>
                <a:latin typeface="Gill Sans MT"/>
                <a:cs typeface="Gill Sans MT"/>
              </a:rPr>
              <a:t>sea  so blue!	It </a:t>
            </a:r>
            <a:r>
              <a:rPr sz="2800" b="0" spc="-5" dirty="0">
                <a:solidFill>
                  <a:srgbClr val="004E74"/>
                </a:solidFill>
                <a:latin typeface="Gill Sans MT"/>
                <a:cs typeface="Gill Sans MT"/>
              </a:rPr>
              <a:t>is </a:t>
            </a:r>
            <a:r>
              <a:rPr sz="2800" b="0" spc="-30" dirty="0">
                <a:solidFill>
                  <a:srgbClr val="004E74"/>
                </a:solidFill>
                <a:latin typeface="Gill Sans MT"/>
                <a:cs typeface="Gill Sans MT"/>
              </a:rPr>
              <a:t>even </a:t>
            </a:r>
            <a:r>
              <a:rPr sz="2800" b="0" spc="-15" dirty="0">
                <a:solidFill>
                  <a:srgbClr val="004E74"/>
                </a:solidFill>
                <a:latin typeface="Gill Sans MT"/>
                <a:cs typeface="Gill Sans MT"/>
              </a:rPr>
              <a:t>more  </a:t>
            </a:r>
            <a:r>
              <a:rPr sz="2800" b="0" dirty="0">
                <a:solidFill>
                  <a:srgbClr val="004E74"/>
                </a:solidFill>
                <a:latin typeface="Gill Sans MT"/>
                <a:cs typeface="Gill Sans MT"/>
              </a:rPr>
              <a:t>fun </a:t>
            </a:r>
            <a:r>
              <a:rPr sz="2800" b="0" spc="-5" dirty="0">
                <a:solidFill>
                  <a:srgbClr val="004E74"/>
                </a:solidFill>
                <a:latin typeface="Gill Sans MT"/>
                <a:cs typeface="Gill Sans MT"/>
              </a:rPr>
              <a:t>with</a:t>
            </a:r>
            <a:r>
              <a:rPr sz="2800" b="0" spc="-25" dirty="0">
                <a:solidFill>
                  <a:srgbClr val="004E74"/>
                </a:solidFill>
                <a:latin typeface="Gill Sans MT"/>
                <a:cs typeface="Gill Sans MT"/>
              </a:rPr>
              <a:t> </a:t>
            </a:r>
            <a:r>
              <a:rPr sz="2800" b="0" spc="-15" dirty="0">
                <a:solidFill>
                  <a:srgbClr val="004E74"/>
                </a:solidFill>
                <a:latin typeface="Gill Sans MT"/>
                <a:cs typeface="Gill Sans MT"/>
              </a:rPr>
              <a:t>you!</a:t>
            </a:r>
            <a:endParaRPr sz="28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08100" y="1573860"/>
            <a:ext cx="10384726" cy="65912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517957" y="1633318"/>
            <a:ext cx="3808095" cy="1292225"/>
          </a:xfrm>
          <a:prstGeom prst="rect">
            <a:avLst/>
          </a:prstGeom>
          <a:solidFill>
            <a:srgbClr val="FFFFFF"/>
          </a:solidFill>
          <a:ln w="12693">
            <a:solidFill>
              <a:srgbClr val="000000"/>
            </a:solidFill>
          </a:ln>
        </p:spPr>
        <p:txBody>
          <a:bodyPr vert="horz" wrap="square" lIns="0" tIns="7620" rIns="0" bIns="0" rtlCol="0">
            <a:spAutoFit/>
          </a:bodyPr>
          <a:lstStyle/>
          <a:p>
            <a:pPr marL="149225" marR="133350" algn="ctr">
              <a:lnSpc>
                <a:spcPct val="99700"/>
              </a:lnSpc>
              <a:spcBef>
                <a:spcPts val="60"/>
              </a:spcBef>
              <a:tabLst>
                <a:tab pos="1479550" algn="l"/>
              </a:tabLst>
            </a:pPr>
            <a:r>
              <a:rPr sz="2800" dirty="0">
                <a:solidFill>
                  <a:srgbClr val="004E74"/>
                </a:solidFill>
                <a:latin typeface="Gill Sans MT"/>
                <a:cs typeface="Gill Sans MT"/>
              </a:rPr>
              <a:t>I </a:t>
            </a:r>
            <a:r>
              <a:rPr sz="2800" spc="-25" dirty="0">
                <a:solidFill>
                  <a:srgbClr val="004E74"/>
                </a:solidFill>
                <a:latin typeface="Gill Sans MT"/>
                <a:cs typeface="Gill Sans MT"/>
              </a:rPr>
              <a:t>love </a:t>
            </a:r>
            <a:r>
              <a:rPr sz="2800" spc="-5" dirty="0">
                <a:solidFill>
                  <a:srgbClr val="004E74"/>
                </a:solidFill>
                <a:latin typeface="Gill Sans MT"/>
                <a:cs typeface="Gill Sans MT"/>
              </a:rPr>
              <a:t>to </a:t>
            </a:r>
            <a:r>
              <a:rPr sz="2800" spc="-15" dirty="0">
                <a:solidFill>
                  <a:srgbClr val="004E74"/>
                </a:solidFill>
                <a:latin typeface="Gill Sans MT"/>
                <a:cs typeface="Gill Sans MT"/>
              </a:rPr>
              <a:t>explore </a:t>
            </a:r>
            <a:r>
              <a:rPr sz="2800" spc="-5" dirty="0">
                <a:solidFill>
                  <a:srgbClr val="004E74"/>
                </a:solidFill>
                <a:latin typeface="Gill Sans MT"/>
                <a:cs typeface="Gill Sans MT"/>
              </a:rPr>
              <a:t>the </a:t>
            </a:r>
            <a:r>
              <a:rPr sz="2800" dirty="0">
                <a:solidFill>
                  <a:srgbClr val="004E74"/>
                </a:solidFill>
                <a:latin typeface="Gill Sans MT"/>
                <a:cs typeface="Gill Sans MT"/>
              </a:rPr>
              <a:t>sea  so blue!	I</a:t>
            </a:r>
            <a:r>
              <a:rPr sz="2800" dirty="0">
                <a:solidFill>
                  <a:srgbClr val="006187"/>
                </a:solidFill>
                <a:latin typeface="Gill Sans MT"/>
                <a:cs typeface="Gill Sans MT"/>
              </a:rPr>
              <a:t>t </a:t>
            </a:r>
            <a:r>
              <a:rPr sz="2800" spc="-5" dirty="0">
                <a:solidFill>
                  <a:srgbClr val="004E74"/>
                </a:solidFill>
                <a:latin typeface="Gill Sans MT"/>
                <a:cs typeface="Gill Sans MT"/>
              </a:rPr>
              <a:t>is </a:t>
            </a:r>
            <a:r>
              <a:rPr sz="2800" spc="-30" dirty="0">
                <a:solidFill>
                  <a:srgbClr val="004E74"/>
                </a:solidFill>
                <a:latin typeface="Gill Sans MT"/>
                <a:cs typeface="Gill Sans MT"/>
              </a:rPr>
              <a:t>even </a:t>
            </a:r>
            <a:r>
              <a:rPr sz="2800" spc="-15" dirty="0">
                <a:solidFill>
                  <a:srgbClr val="004E74"/>
                </a:solidFill>
                <a:latin typeface="Gill Sans MT"/>
                <a:cs typeface="Gill Sans MT"/>
              </a:rPr>
              <a:t>more  </a:t>
            </a:r>
            <a:r>
              <a:rPr sz="2800" dirty="0">
                <a:solidFill>
                  <a:srgbClr val="004E74"/>
                </a:solidFill>
                <a:latin typeface="Gill Sans MT"/>
                <a:cs typeface="Gill Sans MT"/>
              </a:rPr>
              <a:t>fun </a:t>
            </a:r>
            <a:r>
              <a:rPr sz="2800" spc="-5" dirty="0">
                <a:solidFill>
                  <a:srgbClr val="004E74"/>
                </a:solidFill>
                <a:latin typeface="Gill Sans MT"/>
                <a:cs typeface="Gill Sans MT"/>
              </a:rPr>
              <a:t>with</a:t>
            </a:r>
            <a:r>
              <a:rPr sz="2800" spc="-25" dirty="0">
                <a:solidFill>
                  <a:srgbClr val="004E74"/>
                </a:solidFill>
                <a:latin typeface="Gill Sans MT"/>
                <a:cs typeface="Gill Sans MT"/>
              </a:rPr>
              <a:t> </a:t>
            </a:r>
            <a:r>
              <a:rPr sz="2800" spc="-15" dirty="0">
                <a:solidFill>
                  <a:srgbClr val="004E74"/>
                </a:solidFill>
                <a:latin typeface="Gill Sans MT"/>
                <a:cs typeface="Gill Sans MT"/>
              </a:rPr>
              <a:t>you!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87557" y="6750050"/>
            <a:ext cx="3808095" cy="939800"/>
          </a:xfrm>
          <a:prstGeom prst="rect">
            <a:avLst/>
          </a:prstGeom>
          <a:solidFill>
            <a:srgbClr val="60DDFE"/>
          </a:solidFill>
          <a:ln w="12693">
            <a:solidFill>
              <a:srgbClr val="000000"/>
            </a:solidFill>
          </a:ln>
        </p:spPr>
        <p:txBody>
          <a:bodyPr vert="horz" wrap="square" lIns="0" tIns="63500" rIns="0" bIns="0" rtlCol="0">
            <a:spAutoFit/>
          </a:bodyPr>
          <a:lstStyle/>
          <a:p>
            <a:pPr marL="973455" marR="857250" indent="-13335">
              <a:lnSpc>
                <a:spcPts val="3300"/>
              </a:lnSpc>
              <a:spcBef>
                <a:spcPts val="500"/>
              </a:spcBef>
            </a:pPr>
            <a:r>
              <a:rPr sz="2800" dirty="0">
                <a:solidFill>
                  <a:srgbClr val="004E74"/>
                </a:solidFill>
                <a:latin typeface="Gill Sans MT"/>
                <a:cs typeface="Gill Sans MT"/>
              </a:rPr>
              <a:t>What </a:t>
            </a:r>
            <a:r>
              <a:rPr sz="2800" spc="-5" dirty="0">
                <a:solidFill>
                  <a:srgbClr val="004E74"/>
                </a:solidFill>
                <a:latin typeface="Gill Sans MT"/>
                <a:cs typeface="Gill Sans MT"/>
              </a:rPr>
              <a:t>is </a:t>
            </a:r>
            <a:r>
              <a:rPr sz="2800" spc="-15" dirty="0">
                <a:solidFill>
                  <a:srgbClr val="004E74"/>
                </a:solidFill>
                <a:latin typeface="Gill Sans MT"/>
                <a:cs typeface="Gill Sans MT"/>
              </a:rPr>
              <a:t>your  </a:t>
            </a:r>
            <a:r>
              <a:rPr sz="2800" spc="-20" dirty="0">
                <a:solidFill>
                  <a:srgbClr val="004E74"/>
                </a:solidFill>
                <a:latin typeface="Gill Sans MT"/>
                <a:cs typeface="Gill Sans MT"/>
              </a:rPr>
              <a:t>favourite</a:t>
            </a:r>
            <a:r>
              <a:rPr sz="2800" spc="-70" dirty="0">
                <a:solidFill>
                  <a:srgbClr val="004E74"/>
                </a:solidFill>
                <a:latin typeface="Gill Sans MT"/>
                <a:cs typeface="Gill Sans MT"/>
              </a:rPr>
              <a:t> </a:t>
            </a:r>
            <a:r>
              <a:rPr sz="2800" spc="10" dirty="0">
                <a:solidFill>
                  <a:srgbClr val="004E74"/>
                </a:solidFill>
                <a:latin typeface="Gill Sans MT"/>
                <a:cs typeface="Gill Sans MT"/>
              </a:rPr>
              <a:t>fish?</a:t>
            </a:r>
            <a:endParaRPr sz="28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004800" cy="97535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80800" y="304800"/>
            <a:ext cx="1155699" cy="11302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9100" y="7759700"/>
            <a:ext cx="1612900" cy="15620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70000" y="1336041"/>
            <a:ext cx="325966" cy="39115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663718" y="952501"/>
            <a:ext cx="7677784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solidFill>
                  <a:srgbClr val="004E74"/>
                </a:solidFill>
                <a:latin typeface="Century Gothic"/>
                <a:cs typeface="Century Gothic"/>
              </a:rPr>
              <a:t>What </a:t>
            </a:r>
            <a:r>
              <a:rPr sz="6000" b="1" spc="-5" dirty="0">
                <a:solidFill>
                  <a:srgbClr val="004E74"/>
                </a:solidFill>
                <a:latin typeface="Century Gothic"/>
                <a:cs typeface="Century Gothic"/>
              </a:rPr>
              <a:t>did </a:t>
            </a:r>
            <a:r>
              <a:rPr sz="6000" b="1" dirty="0">
                <a:solidFill>
                  <a:srgbClr val="004E74"/>
                </a:solidFill>
                <a:latin typeface="Century Gothic"/>
                <a:cs typeface="Century Gothic"/>
              </a:rPr>
              <a:t>I just</a:t>
            </a:r>
            <a:r>
              <a:rPr sz="6000" b="1" spc="-95" dirty="0">
                <a:solidFill>
                  <a:srgbClr val="004E74"/>
                </a:solidFill>
                <a:latin typeface="Century Gothic"/>
                <a:cs typeface="Century Gothic"/>
              </a:rPr>
              <a:t> </a:t>
            </a:r>
            <a:r>
              <a:rPr sz="6000" b="1" dirty="0">
                <a:solidFill>
                  <a:srgbClr val="004E74"/>
                </a:solidFill>
                <a:latin typeface="Century Gothic"/>
                <a:cs typeface="Century Gothic"/>
              </a:rPr>
              <a:t>learn?</a:t>
            </a:r>
            <a:endParaRPr sz="60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52625" y="2441447"/>
            <a:ext cx="5133975" cy="144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5600"/>
              </a:lnSpc>
              <a:spcBef>
                <a:spcPts val="100"/>
              </a:spcBef>
            </a:pPr>
            <a:r>
              <a:rPr sz="3000" spc="-5" dirty="0">
                <a:solidFill>
                  <a:srgbClr val="005A7C"/>
                </a:solidFill>
                <a:latin typeface="Century Gothic"/>
                <a:cs typeface="Century Gothic"/>
              </a:rPr>
              <a:t>Questions </a:t>
            </a:r>
            <a:r>
              <a:rPr sz="3000" dirty="0">
                <a:solidFill>
                  <a:srgbClr val="005A7C"/>
                </a:solidFill>
                <a:latin typeface="Century Gothic"/>
                <a:cs typeface="Century Gothic"/>
              </a:rPr>
              <a:t>&amp; </a:t>
            </a:r>
            <a:r>
              <a:rPr sz="3000" spc="-5" dirty="0">
                <a:solidFill>
                  <a:srgbClr val="005A7C"/>
                </a:solidFill>
                <a:latin typeface="Century Gothic"/>
                <a:cs typeface="Century Gothic"/>
              </a:rPr>
              <a:t>Question</a:t>
            </a:r>
            <a:r>
              <a:rPr sz="3000" spc="-95" dirty="0">
                <a:solidFill>
                  <a:srgbClr val="005A7C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005A7C"/>
                </a:solidFill>
                <a:latin typeface="Century Gothic"/>
                <a:cs typeface="Century Gothic"/>
              </a:rPr>
              <a:t>Marks  </a:t>
            </a:r>
            <a:r>
              <a:rPr sz="3000" spc="-5" dirty="0">
                <a:solidFill>
                  <a:srgbClr val="005A7C"/>
                </a:solidFill>
                <a:latin typeface="Century Gothic"/>
                <a:cs typeface="Century Gothic"/>
              </a:rPr>
              <a:t>Answering</a:t>
            </a:r>
            <a:r>
              <a:rPr sz="3000" spc="-15" dirty="0">
                <a:solidFill>
                  <a:srgbClr val="005A7C"/>
                </a:solidFill>
                <a:latin typeface="Century Gothic"/>
                <a:cs typeface="Century Gothic"/>
              </a:rPr>
              <a:t> </a:t>
            </a:r>
            <a:r>
              <a:rPr sz="3000" spc="-5" dirty="0">
                <a:solidFill>
                  <a:srgbClr val="005A7C"/>
                </a:solidFill>
                <a:latin typeface="Century Gothic"/>
                <a:cs typeface="Century Gothic"/>
              </a:rPr>
              <a:t>Questions</a:t>
            </a:r>
            <a:endParaRPr sz="3000">
              <a:latin typeface="Century Gothic"/>
              <a:cs typeface="Century Goth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760200" y="76200"/>
            <a:ext cx="1181098" cy="4445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50950" y="2719387"/>
            <a:ext cx="498475" cy="5016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378700" y="4876800"/>
            <a:ext cx="4406900" cy="440689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45819" y="3436645"/>
            <a:ext cx="498471" cy="5016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017000"/>
            <a:ext cx="13004800" cy="1142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3700" y="1955800"/>
            <a:ext cx="12114212" cy="228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242800" y="1816100"/>
            <a:ext cx="228598" cy="7391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1330" y="0"/>
            <a:ext cx="201606" cy="975280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0900" y="2095500"/>
            <a:ext cx="11480798" cy="228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0900" y="8915400"/>
            <a:ext cx="11480798" cy="2285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8018" y="2070900"/>
            <a:ext cx="228593" cy="699610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215812" y="2311400"/>
            <a:ext cx="225423" cy="66421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90600" y="254000"/>
            <a:ext cx="11010898" cy="23495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70000" y="1336041"/>
            <a:ext cx="325966" cy="39115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663718" y="952501"/>
            <a:ext cx="560324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dirty="0">
                <a:solidFill>
                  <a:srgbClr val="004E74"/>
                </a:solidFill>
              </a:rPr>
              <a:t>Today’s</a:t>
            </a:r>
            <a:r>
              <a:rPr sz="6000" spc="-95" dirty="0">
                <a:solidFill>
                  <a:srgbClr val="004E74"/>
                </a:solidFill>
              </a:rPr>
              <a:t> </a:t>
            </a:r>
            <a:r>
              <a:rPr sz="6000" dirty="0">
                <a:solidFill>
                  <a:srgbClr val="004E74"/>
                </a:solidFill>
              </a:rPr>
              <a:t>Letters!</a:t>
            </a:r>
            <a:endParaRPr sz="6000"/>
          </a:p>
        </p:txBody>
      </p:sp>
      <p:sp>
        <p:nvSpPr>
          <p:cNvPr id="13" name="object 13"/>
          <p:cNvSpPr/>
          <p:nvPr/>
        </p:nvSpPr>
        <p:spPr>
          <a:xfrm>
            <a:off x="1485900" y="3769982"/>
            <a:ext cx="4546600" cy="440881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124700" y="3853878"/>
            <a:ext cx="4381500" cy="424872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017000"/>
            <a:ext cx="13004800" cy="1142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3700" y="1955800"/>
            <a:ext cx="12114212" cy="228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242800" y="1816100"/>
            <a:ext cx="228598" cy="7391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1330" y="0"/>
            <a:ext cx="201606" cy="975280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0900" y="2095500"/>
            <a:ext cx="11480798" cy="228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0900" y="8915400"/>
            <a:ext cx="11480798" cy="2285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8018" y="2070900"/>
            <a:ext cx="228593" cy="699610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215812" y="2311400"/>
            <a:ext cx="225423" cy="66421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90600" y="254000"/>
            <a:ext cx="11010898" cy="23495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70000" y="1336041"/>
            <a:ext cx="325966" cy="39115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663718" y="952501"/>
            <a:ext cx="973899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dirty="0">
                <a:solidFill>
                  <a:srgbClr val="004E74"/>
                </a:solidFill>
              </a:rPr>
              <a:t>Today’s letters! -&gt; ‘GG’</a:t>
            </a:r>
            <a:r>
              <a:rPr sz="6000" spc="-100" dirty="0">
                <a:solidFill>
                  <a:srgbClr val="004E74"/>
                </a:solidFill>
              </a:rPr>
              <a:t> </a:t>
            </a:r>
            <a:r>
              <a:rPr sz="6000" dirty="0">
                <a:solidFill>
                  <a:srgbClr val="004E74"/>
                </a:solidFill>
              </a:rPr>
              <a:t>‘FF’</a:t>
            </a:r>
            <a:endParaRPr sz="6000"/>
          </a:p>
        </p:txBody>
      </p:sp>
      <p:sp>
        <p:nvSpPr>
          <p:cNvPr id="13" name="object 13"/>
          <p:cNvSpPr/>
          <p:nvPr/>
        </p:nvSpPr>
        <p:spPr>
          <a:xfrm>
            <a:off x="1854200" y="2890168"/>
            <a:ext cx="2072105" cy="196849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445316" y="3055268"/>
            <a:ext cx="1869883" cy="165099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268617" y="3017168"/>
            <a:ext cx="1208881" cy="172719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30857" y="6331866"/>
            <a:ext cx="1715643" cy="172719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308600" y="6288316"/>
            <a:ext cx="2159000" cy="157966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169400" y="6268366"/>
            <a:ext cx="1426155" cy="162559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14784" y="5662193"/>
            <a:ext cx="2766715" cy="11089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118100" y="5658766"/>
            <a:ext cx="2766714" cy="11089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590635" y="5658766"/>
            <a:ext cx="2766707" cy="11089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511300" y="8859166"/>
            <a:ext cx="2766714" cy="11089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518626" y="8808366"/>
            <a:ext cx="2766707" cy="11089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118100" y="8859166"/>
            <a:ext cx="2766714" cy="11089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98608" y="3302000"/>
            <a:ext cx="6216650" cy="1447800"/>
          </a:xfrm>
          <a:prstGeom prst="rect">
            <a:avLst/>
          </a:prstGeom>
        </p:spPr>
        <p:txBody>
          <a:bodyPr vert="horz" wrap="square" lIns="0" tIns="266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00"/>
              </a:spcBef>
            </a:pPr>
            <a:r>
              <a:rPr sz="3000" spc="-5" dirty="0">
                <a:solidFill>
                  <a:srgbClr val="005A7C"/>
                </a:solidFill>
                <a:latin typeface="Century Gothic"/>
                <a:cs typeface="Century Gothic"/>
              </a:rPr>
              <a:t>Do you </a:t>
            </a:r>
            <a:r>
              <a:rPr sz="3000" dirty="0">
                <a:solidFill>
                  <a:srgbClr val="005A7C"/>
                </a:solidFill>
                <a:latin typeface="Century Gothic"/>
                <a:cs typeface="Century Gothic"/>
              </a:rPr>
              <a:t>have </a:t>
            </a:r>
            <a:r>
              <a:rPr sz="3000" spc="-5" dirty="0">
                <a:solidFill>
                  <a:srgbClr val="005A7C"/>
                </a:solidFill>
                <a:latin typeface="Century Gothic"/>
                <a:cs typeface="Century Gothic"/>
              </a:rPr>
              <a:t>any</a:t>
            </a:r>
            <a:r>
              <a:rPr sz="3000" spc="-20" dirty="0">
                <a:solidFill>
                  <a:srgbClr val="005A7C"/>
                </a:solidFill>
                <a:latin typeface="Century Gothic"/>
                <a:cs typeface="Century Gothic"/>
              </a:rPr>
              <a:t> </a:t>
            </a:r>
            <a:r>
              <a:rPr sz="3000" spc="-5" dirty="0">
                <a:solidFill>
                  <a:srgbClr val="005A7C"/>
                </a:solidFill>
                <a:latin typeface="Century Gothic"/>
                <a:cs typeface="Century Gothic"/>
              </a:rPr>
              <a:t>questions?</a:t>
            </a:r>
            <a:endParaRPr sz="3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2000"/>
              </a:spcBef>
            </a:pPr>
            <a:r>
              <a:rPr sz="3000" spc="-5" dirty="0">
                <a:solidFill>
                  <a:srgbClr val="005A7C"/>
                </a:solidFill>
                <a:latin typeface="Century Gothic"/>
                <a:cs typeface="Century Gothic"/>
              </a:rPr>
              <a:t>Do you </a:t>
            </a:r>
            <a:r>
              <a:rPr sz="3000" dirty="0">
                <a:solidFill>
                  <a:srgbClr val="005A7C"/>
                </a:solidFill>
                <a:latin typeface="Century Gothic"/>
                <a:cs typeface="Century Gothic"/>
              </a:rPr>
              <a:t>understand the</a:t>
            </a:r>
            <a:r>
              <a:rPr sz="3000" spc="-80" dirty="0">
                <a:solidFill>
                  <a:srgbClr val="005A7C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005A7C"/>
                </a:solidFill>
                <a:latin typeface="Century Gothic"/>
                <a:cs typeface="Century Gothic"/>
              </a:rPr>
              <a:t>handout?</a:t>
            </a:r>
            <a:endParaRPr sz="30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343400" y="6908800"/>
            <a:ext cx="4318000" cy="1904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877300" y="4495800"/>
            <a:ext cx="3301998" cy="43433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760200" y="76200"/>
            <a:ext cx="1181098" cy="444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70000" y="1336041"/>
            <a:ext cx="325966" cy="39115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663718" y="952501"/>
            <a:ext cx="517779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dirty="0">
                <a:solidFill>
                  <a:srgbClr val="004E74"/>
                </a:solidFill>
              </a:rPr>
              <a:t>Final</a:t>
            </a:r>
            <a:r>
              <a:rPr sz="6000" spc="-95" dirty="0">
                <a:solidFill>
                  <a:srgbClr val="004E74"/>
                </a:solidFill>
              </a:rPr>
              <a:t> </a:t>
            </a:r>
            <a:r>
              <a:rPr sz="6000" dirty="0">
                <a:solidFill>
                  <a:srgbClr val="004E74"/>
                </a:solidFill>
              </a:rPr>
              <a:t>Thoughts</a:t>
            </a:r>
            <a:endParaRPr sz="6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017000"/>
            <a:ext cx="13004800" cy="1142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3700" y="1955800"/>
            <a:ext cx="12114212" cy="228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242800" y="1816100"/>
            <a:ext cx="228598" cy="7391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1330" y="0"/>
            <a:ext cx="201606" cy="975280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0900" y="2095500"/>
            <a:ext cx="11480798" cy="228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0900" y="8915400"/>
            <a:ext cx="11480798" cy="2285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8018" y="2070900"/>
            <a:ext cx="228593" cy="699610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215812" y="2311400"/>
            <a:ext cx="225423" cy="66421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90600" y="254000"/>
            <a:ext cx="11010898" cy="23495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4813" y="7429500"/>
            <a:ext cx="4152899" cy="215899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52850" y="2667000"/>
            <a:ext cx="2940050" cy="23241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232900" y="5778500"/>
            <a:ext cx="3479798" cy="380999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00050" y="2667000"/>
            <a:ext cx="3054350" cy="20320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00050" y="5002212"/>
            <a:ext cx="3130550" cy="216058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4251325" y="825501"/>
            <a:ext cx="4493895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400" spc="-5" dirty="0">
                <a:solidFill>
                  <a:srgbClr val="FCFCFC"/>
                </a:solidFill>
              </a:rPr>
              <a:t>A</a:t>
            </a:r>
            <a:r>
              <a:rPr sz="6400" spc="0" dirty="0">
                <a:solidFill>
                  <a:srgbClr val="FCFCFC"/>
                </a:solidFill>
              </a:rPr>
              <a:t>d</a:t>
            </a:r>
            <a:r>
              <a:rPr sz="6400" spc="-5" dirty="0">
                <a:solidFill>
                  <a:srgbClr val="FCFCFC"/>
                </a:solidFill>
              </a:rPr>
              <a:t>ventures</a:t>
            </a:r>
            <a:endParaRPr sz="6400"/>
          </a:p>
        </p:txBody>
      </p:sp>
      <p:sp>
        <p:nvSpPr>
          <p:cNvPr id="17" name="object 17"/>
          <p:cNvSpPr/>
          <p:nvPr/>
        </p:nvSpPr>
        <p:spPr>
          <a:xfrm>
            <a:off x="5162550" y="5435600"/>
            <a:ext cx="3638550" cy="41910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902700" y="2717800"/>
            <a:ext cx="3809998" cy="29718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732212" y="5435600"/>
            <a:ext cx="2178050" cy="17272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760200" y="76200"/>
            <a:ext cx="1181098" cy="4445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862764" y="2644775"/>
            <a:ext cx="1876423" cy="230346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004800" cy="97535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80800" y="304800"/>
            <a:ext cx="1155699" cy="11302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9100" y="7759700"/>
            <a:ext cx="1612900" cy="15620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70000" y="1336041"/>
            <a:ext cx="325966" cy="39115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63718" y="952501"/>
            <a:ext cx="859409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dirty="0">
                <a:solidFill>
                  <a:srgbClr val="004E74"/>
                </a:solidFill>
              </a:rPr>
              <a:t>What will I learn</a:t>
            </a:r>
            <a:r>
              <a:rPr sz="6000" spc="-100" dirty="0">
                <a:solidFill>
                  <a:srgbClr val="004E74"/>
                </a:solidFill>
              </a:rPr>
              <a:t> </a:t>
            </a:r>
            <a:r>
              <a:rPr sz="6000" dirty="0">
                <a:solidFill>
                  <a:srgbClr val="004E74"/>
                </a:solidFill>
              </a:rPr>
              <a:t>today?</a:t>
            </a:r>
            <a:endParaRPr sz="6000"/>
          </a:p>
        </p:txBody>
      </p:sp>
      <p:sp>
        <p:nvSpPr>
          <p:cNvPr id="7" name="object 7"/>
          <p:cNvSpPr/>
          <p:nvPr/>
        </p:nvSpPr>
        <p:spPr>
          <a:xfrm>
            <a:off x="11760200" y="76200"/>
            <a:ext cx="1181098" cy="4445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97800" y="4713287"/>
            <a:ext cx="4916486" cy="47878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952625" y="2449387"/>
            <a:ext cx="5935345" cy="2159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5600"/>
              </a:lnSpc>
              <a:spcBef>
                <a:spcPts val="100"/>
              </a:spcBef>
            </a:pPr>
            <a:r>
              <a:rPr sz="3000" spc="-5" dirty="0">
                <a:solidFill>
                  <a:srgbClr val="005A7C"/>
                </a:solidFill>
                <a:latin typeface="Century Gothic"/>
                <a:cs typeface="Century Gothic"/>
              </a:rPr>
              <a:t>Sound </a:t>
            </a:r>
            <a:r>
              <a:rPr sz="3000" dirty="0">
                <a:solidFill>
                  <a:srgbClr val="005A7C"/>
                </a:solidFill>
                <a:latin typeface="Century Gothic"/>
                <a:cs typeface="Century Gothic"/>
              </a:rPr>
              <a:t>of the </a:t>
            </a:r>
            <a:r>
              <a:rPr sz="3000" spc="-5" dirty="0">
                <a:solidFill>
                  <a:srgbClr val="005A7C"/>
                </a:solidFill>
                <a:latin typeface="Century Gothic"/>
                <a:cs typeface="Century Gothic"/>
              </a:rPr>
              <a:t>letters ‘gg’ and </a:t>
            </a:r>
            <a:r>
              <a:rPr sz="3000" dirty="0">
                <a:solidFill>
                  <a:srgbClr val="005A7C"/>
                </a:solidFill>
                <a:latin typeface="Century Gothic"/>
                <a:cs typeface="Century Gothic"/>
              </a:rPr>
              <a:t>‘ff’  </a:t>
            </a:r>
            <a:r>
              <a:rPr sz="3000" spc="-5" dirty="0">
                <a:solidFill>
                  <a:srgbClr val="005A7C"/>
                </a:solidFill>
                <a:latin typeface="Century Gothic"/>
                <a:cs typeface="Century Gothic"/>
              </a:rPr>
              <a:t>Answering</a:t>
            </a:r>
            <a:r>
              <a:rPr sz="3000" spc="-10" dirty="0">
                <a:solidFill>
                  <a:srgbClr val="005A7C"/>
                </a:solidFill>
                <a:latin typeface="Century Gothic"/>
                <a:cs typeface="Century Gothic"/>
              </a:rPr>
              <a:t> </a:t>
            </a:r>
            <a:r>
              <a:rPr sz="3000" spc="-5" dirty="0">
                <a:solidFill>
                  <a:srgbClr val="005A7C"/>
                </a:solidFill>
                <a:latin typeface="Century Gothic"/>
                <a:cs typeface="Century Gothic"/>
              </a:rPr>
              <a:t>questions</a:t>
            </a:r>
            <a:endParaRPr sz="3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2000"/>
              </a:spcBef>
            </a:pPr>
            <a:r>
              <a:rPr sz="3000" dirty="0">
                <a:solidFill>
                  <a:srgbClr val="005A7C"/>
                </a:solidFill>
                <a:latin typeface="Century Gothic"/>
                <a:cs typeface="Century Gothic"/>
              </a:rPr>
              <a:t>Using </a:t>
            </a:r>
            <a:r>
              <a:rPr sz="3000" spc="-5" dirty="0">
                <a:solidFill>
                  <a:srgbClr val="005A7C"/>
                </a:solidFill>
                <a:latin typeface="Century Gothic"/>
                <a:cs typeface="Century Gothic"/>
              </a:rPr>
              <a:t>Questions </a:t>
            </a:r>
            <a:r>
              <a:rPr sz="3000" dirty="0">
                <a:solidFill>
                  <a:srgbClr val="005A7C"/>
                </a:solidFill>
                <a:latin typeface="Century Gothic"/>
                <a:cs typeface="Century Gothic"/>
              </a:rPr>
              <a:t>Marks:</a:t>
            </a:r>
            <a:r>
              <a:rPr sz="3000" spc="-25" dirty="0">
                <a:solidFill>
                  <a:srgbClr val="005A7C"/>
                </a:solidFill>
                <a:latin typeface="Century Gothic"/>
                <a:cs typeface="Century Gothic"/>
              </a:rPr>
              <a:t> </a:t>
            </a:r>
            <a:r>
              <a:rPr sz="3000" b="1" dirty="0">
                <a:solidFill>
                  <a:srgbClr val="006D8F"/>
                </a:solidFill>
                <a:latin typeface="Century Gothic"/>
                <a:cs typeface="Century Gothic"/>
              </a:rPr>
              <a:t>??</a:t>
            </a:r>
            <a:endParaRPr sz="30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250950" y="2719387"/>
            <a:ext cx="498475" cy="5016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50950" y="3409950"/>
            <a:ext cx="498475" cy="5016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46187" y="4160837"/>
            <a:ext cx="498474" cy="50006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57500" y="927100"/>
            <a:ext cx="7277098" cy="78866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27400" y="825094"/>
            <a:ext cx="6337300" cy="80903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4900" y="1405089"/>
            <a:ext cx="10795000" cy="69261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76857" y="4133850"/>
            <a:ext cx="3808095" cy="1193800"/>
          </a:xfrm>
          <a:prstGeom prst="rect">
            <a:avLst/>
          </a:prstGeom>
          <a:solidFill>
            <a:srgbClr val="FFFFFF"/>
          </a:solidFill>
          <a:ln w="12693">
            <a:solidFill>
              <a:srgbClr val="000000"/>
            </a:solidFill>
          </a:ln>
        </p:spPr>
        <p:txBody>
          <a:bodyPr vert="horz" wrap="square" lIns="0" tIns="51435" rIns="0" bIns="0" rtlCol="0">
            <a:spAutoFit/>
          </a:bodyPr>
          <a:lstStyle/>
          <a:p>
            <a:pPr marL="24765" marR="8890" indent="1270" algn="ctr">
              <a:lnSpc>
                <a:spcPct val="99000"/>
              </a:lnSpc>
              <a:spcBef>
                <a:spcPts val="405"/>
              </a:spcBef>
            </a:pPr>
            <a:r>
              <a:rPr sz="2400" dirty="0">
                <a:solidFill>
                  <a:srgbClr val="004E74"/>
                </a:solidFill>
                <a:latin typeface="Gill Sans MT"/>
                <a:cs typeface="Gill Sans MT"/>
              </a:rPr>
              <a:t>All </a:t>
            </a:r>
            <a:r>
              <a:rPr sz="2400" spc="-10" dirty="0">
                <a:solidFill>
                  <a:srgbClr val="004E74"/>
                </a:solidFill>
                <a:latin typeface="Gill Sans MT"/>
                <a:cs typeface="Gill Sans MT"/>
              </a:rPr>
              <a:t>around </a:t>
            </a:r>
            <a:r>
              <a:rPr sz="2400" dirty="0">
                <a:solidFill>
                  <a:srgbClr val="004E74"/>
                </a:solidFill>
                <a:latin typeface="Gill Sans MT"/>
                <a:cs typeface="Gill Sans MT"/>
              </a:rPr>
              <a:t>and under </a:t>
            </a:r>
            <a:r>
              <a:rPr sz="2400" spc="-5" dirty="0">
                <a:solidFill>
                  <a:srgbClr val="004E74"/>
                </a:solidFill>
                <a:latin typeface="Gill Sans MT"/>
                <a:cs typeface="Gill Sans MT"/>
              </a:rPr>
              <a:t>the </a:t>
            </a:r>
            <a:r>
              <a:rPr sz="2400" dirty="0">
                <a:solidFill>
                  <a:srgbClr val="004E74"/>
                </a:solidFill>
                <a:latin typeface="Gill Sans MT"/>
                <a:cs typeface="Gill Sans MT"/>
              </a:rPr>
              <a:t>sea.  </a:t>
            </a:r>
            <a:r>
              <a:rPr sz="2400" spc="-5" dirty="0">
                <a:solidFill>
                  <a:srgbClr val="004E74"/>
                </a:solidFill>
                <a:latin typeface="Gill Sans MT"/>
                <a:cs typeface="Gill Sans MT"/>
              </a:rPr>
              <a:t>Look </a:t>
            </a:r>
            <a:r>
              <a:rPr sz="2400" spc="-10" dirty="0">
                <a:solidFill>
                  <a:srgbClr val="004E74"/>
                </a:solidFill>
                <a:latin typeface="Gill Sans MT"/>
                <a:cs typeface="Gill Sans MT"/>
              </a:rPr>
              <a:t>around </a:t>
            </a:r>
            <a:r>
              <a:rPr sz="2400" dirty="0">
                <a:solidFill>
                  <a:srgbClr val="004E74"/>
                </a:solidFill>
                <a:latin typeface="Gill Sans MT"/>
                <a:cs typeface="Gill Sans MT"/>
              </a:rPr>
              <a:t>and </a:t>
            </a:r>
            <a:r>
              <a:rPr sz="2400" spc="-10" dirty="0">
                <a:solidFill>
                  <a:srgbClr val="004E74"/>
                </a:solidFill>
                <a:latin typeface="Gill Sans MT"/>
                <a:cs typeface="Gill Sans MT"/>
              </a:rPr>
              <a:t>explore</a:t>
            </a:r>
            <a:r>
              <a:rPr sz="2400" spc="-65" dirty="0">
                <a:solidFill>
                  <a:srgbClr val="004E74"/>
                </a:solidFill>
                <a:latin typeface="Gill Sans MT"/>
                <a:cs typeface="Gill Sans MT"/>
              </a:rPr>
              <a:t> </a:t>
            </a:r>
            <a:r>
              <a:rPr sz="2400" spc="-5" dirty="0">
                <a:solidFill>
                  <a:srgbClr val="004E74"/>
                </a:solidFill>
                <a:latin typeface="Gill Sans MT"/>
                <a:cs typeface="Gill Sans MT"/>
              </a:rPr>
              <a:t>with  </a:t>
            </a:r>
            <a:r>
              <a:rPr sz="2400" dirty="0">
                <a:solidFill>
                  <a:srgbClr val="004E74"/>
                </a:solidFill>
                <a:latin typeface="Gill Sans MT"/>
                <a:cs typeface="Gill Sans MT"/>
              </a:rPr>
              <a:t>me!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98" y="5791200"/>
            <a:ext cx="3808095" cy="482600"/>
          </a:xfrm>
          <a:prstGeom prst="rect">
            <a:avLst/>
          </a:prstGeom>
          <a:solidFill>
            <a:srgbClr val="60DDFE"/>
          </a:solidFill>
          <a:ln w="12693">
            <a:solidFill>
              <a:srgbClr val="000000"/>
            </a:solidFill>
          </a:ln>
        </p:spPr>
        <p:txBody>
          <a:bodyPr vert="horz" wrap="square" lIns="0" tIns="58419" rIns="0" bIns="0" rtlCol="0">
            <a:spAutoFit/>
          </a:bodyPr>
          <a:lstStyle/>
          <a:p>
            <a:pPr marL="746760">
              <a:lnSpc>
                <a:spcPct val="100000"/>
              </a:lnSpc>
              <a:spcBef>
                <a:spcPts val="459"/>
              </a:spcBef>
            </a:pPr>
            <a:r>
              <a:rPr sz="2400" dirty="0">
                <a:solidFill>
                  <a:srgbClr val="004E74"/>
                </a:solidFill>
                <a:latin typeface="Gill Sans MT"/>
                <a:cs typeface="Gill Sans MT"/>
              </a:rPr>
              <a:t>What do </a:t>
            </a:r>
            <a:r>
              <a:rPr sz="2400" spc="-20" dirty="0">
                <a:solidFill>
                  <a:srgbClr val="004E74"/>
                </a:solidFill>
                <a:latin typeface="Gill Sans MT"/>
                <a:cs typeface="Gill Sans MT"/>
              </a:rPr>
              <a:t>you </a:t>
            </a:r>
            <a:r>
              <a:rPr sz="2400" dirty="0">
                <a:solidFill>
                  <a:srgbClr val="004E74"/>
                </a:solidFill>
                <a:latin typeface="Gill Sans MT"/>
                <a:cs typeface="Gill Sans MT"/>
              </a:rPr>
              <a:t>see</a:t>
            </a:r>
            <a:r>
              <a:rPr sz="2400" spc="-10" dirty="0">
                <a:solidFill>
                  <a:srgbClr val="004E74"/>
                </a:solidFill>
                <a:latin typeface="Gill Sans MT"/>
                <a:cs typeface="Gill Sans MT"/>
              </a:rPr>
              <a:t> </a:t>
            </a:r>
            <a:r>
              <a:rPr sz="2400" dirty="0">
                <a:solidFill>
                  <a:srgbClr val="004E74"/>
                </a:solidFill>
                <a:latin typeface="Gill Sans MT"/>
                <a:cs typeface="Gill Sans MT"/>
              </a:rPr>
              <a:t>?</a:t>
            </a:r>
            <a:endParaRPr sz="24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8517" y="0"/>
            <a:ext cx="12506282" cy="9753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54100" y="1379274"/>
            <a:ext cx="10883899" cy="69773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22057" y="1530351"/>
            <a:ext cx="3808095" cy="1751964"/>
          </a:xfrm>
          <a:prstGeom prst="rect">
            <a:avLst/>
          </a:prstGeom>
          <a:solidFill>
            <a:srgbClr val="FFFFFF"/>
          </a:solidFill>
          <a:ln w="12693">
            <a:solidFill>
              <a:srgbClr val="000000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40640" marR="24130" indent="-1270" algn="ctr">
              <a:lnSpc>
                <a:spcPct val="99200"/>
              </a:lnSpc>
              <a:spcBef>
                <a:spcPts val="204"/>
              </a:spcBef>
            </a:pPr>
            <a:r>
              <a:rPr sz="2800" b="0" dirty="0">
                <a:solidFill>
                  <a:srgbClr val="004E74"/>
                </a:solidFill>
                <a:latin typeface="Gill Sans MT"/>
                <a:cs typeface="Gill Sans MT"/>
              </a:rPr>
              <a:t>It </a:t>
            </a:r>
            <a:r>
              <a:rPr sz="2800" b="0" spc="-5" dirty="0">
                <a:solidFill>
                  <a:srgbClr val="004E74"/>
                </a:solidFill>
                <a:latin typeface="Gill Sans MT"/>
                <a:cs typeface="Gill Sans MT"/>
              </a:rPr>
              <a:t>is </a:t>
            </a:r>
            <a:r>
              <a:rPr sz="2800" b="0" dirty="0">
                <a:solidFill>
                  <a:srgbClr val="004E74"/>
                </a:solidFill>
                <a:latin typeface="Gill Sans MT"/>
                <a:cs typeface="Gill Sans MT"/>
              </a:rPr>
              <a:t>fun </a:t>
            </a:r>
            <a:r>
              <a:rPr sz="2800" b="0" spc="-5" dirty="0">
                <a:solidFill>
                  <a:srgbClr val="004E74"/>
                </a:solidFill>
                <a:latin typeface="Gill Sans MT"/>
                <a:cs typeface="Gill Sans MT"/>
              </a:rPr>
              <a:t>to </a:t>
            </a:r>
            <a:r>
              <a:rPr sz="2800" b="0" spc="-15" dirty="0">
                <a:solidFill>
                  <a:srgbClr val="004E74"/>
                </a:solidFill>
                <a:latin typeface="Gill Sans MT"/>
                <a:cs typeface="Gill Sans MT"/>
              </a:rPr>
              <a:t>explore </a:t>
            </a:r>
            <a:r>
              <a:rPr sz="2800" b="0" spc="-5" dirty="0">
                <a:solidFill>
                  <a:srgbClr val="004E74"/>
                </a:solidFill>
                <a:latin typeface="Gill Sans MT"/>
                <a:cs typeface="Gill Sans MT"/>
              </a:rPr>
              <a:t>in the  water </a:t>
            </a:r>
            <a:r>
              <a:rPr sz="2800" b="0" dirty="0">
                <a:solidFill>
                  <a:srgbClr val="004E74"/>
                </a:solidFill>
                <a:latin typeface="Gill Sans MT"/>
                <a:cs typeface="Gill Sans MT"/>
              </a:rPr>
              <a:t>so </a:t>
            </a:r>
            <a:r>
              <a:rPr sz="2800" b="0" spc="5" dirty="0">
                <a:solidFill>
                  <a:srgbClr val="004E74"/>
                </a:solidFill>
                <a:latin typeface="Gill Sans MT"/>
                <a:cs typeface="Gill Sans MT"/>
              </a:rPr>
              <a:t>blue. </a:t>
            </a:r>
            <a:r>
              <a:rPr sz="2800" b="0" spc="-15" dirty="0">
                <a:solidFill>
                  <a:srgbClr val="004E74"/>
                </a:solidFill>
                <a:latin typeface="Gill Sans MT"/>
                <a:cs typeface="Gill Sans MT"/>
              </a:rPr>
              <a:t>There </a:t>
            </a:r>
            <a:r>
              <a:rPr sz="2800" b="0" spc="-20" dirty="0">
                <a:solidFill>
                  <a:srgbClr val="004E74"/>
                </a:solidFill>
                <a:latin typeface="Gill Sans MT"/>
                <a:cs typeface="Gill Sans MT"/>
              </a:rPr>
              <a:t>are  </a:t>
            </a:r>
            <a:r>
              <a:rPr sz="2800" b="0" spc="-5" dirty="0">
                <a:solidFill>
                  <a:srgbClr val="004E74"/>
                </a:solidFill>
                <a:latin typeface="Gill Sans MT"/>
                <a:cs typeface="Gill Sans MT"/>
              </a:rPr>
              <a:t>lots </a:t>
            </a:r>
            <a:r>
              <a:rPr sz="2800" b="0" dirty="0">
                <a:solidFill>
                  <a:srgbClr val="004E74"/>
                </a:solidFill>
                <a:latin typeface="Gill Sans MT"/>
                <a:cs typeface="Gill Sans MT"/>
              </a:rPr>
              <a:t>of nice </a:t>
            </a:r>
            <a:r>
              <a:rPr sz="2800" b="0" spc="15" dirty="0">
                <a:solidFill>
                  <a:srgbClr val="004E74"/>
                </a:solidFill>
                <a:latin typeface="Gill Sans MT"/>
                <a:cs typeface="Gill Sans MT"/>
              </a:rPr>
              <a:t>fish </a:t>
            </a:r>
            <a:r>
              <a:rPr sz="2800" b="0" dirty="0">
                <a:solidFill>
                  <a:srgbClr val="004E74"/>
                </a:solidFill>
                <a:latin typeface="Gill Sans MT"/>
                <a:cs typeface="Gill Sans MT"/>
              </a:rPr>
              <a:t>and</a:t>
            </a:r>
            <a:r>
              <a:rPr sz="2800" b="0" spc="-110" dirty="0">
                <a:solidFill>
                  <a:srgbClr val="004E74"/>
                </a:solidFill>
                <a:latin typeface="Gill Sans MT"/>
                <a:cs typeface="Gill Sans MT"/>
              </a:rPr>
              <a:t> </a:t>
            </a:r>
            <a:r>
              <a:rPr sz="2800" b="0" dirty="0">
                <a:solidFill>
                  <a:srgbClr val="004E74"/>
                </a:solidFill>
                <a:latin typeface="Gill Sans MT"/>
                <a:cs typeface="Gill Sans MT"/>
              </a:rPr>
              <a:t>plants  </a:t>
            </a:r>
            <a:r>
              <a:rPr sz="2800" b="0" spc="-5" dirty="0">
                <a:solidFill>
                  <a:srgbClr val="004E74"/>
                </a:solidFill>
                <a:latin typeface="Gill Sans MT"/>
                <a:cs typeface="Gill Sans MT"/>
              </a:rPr>
              <a:t>too!</a:t>
            </a:r>
            <a:endParaRPr sz="28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54100" y="1379274"/>
            <a:ext cx="10883899" cy="6977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22057" y="1530351"/>
            <a:ext cx="3808095" cy="1751964"/>
          </a:xfrm>
          <a:prstGeom prst="rect">
            <a:avLst/>
          </a:prstGeom>
          <a:solidFill>
            <a:srgbClr val="FFFFFF"/>
          </a:solidFill>
          <a:ln w="12693">
            <a:solidFill>
              <a:srgbClr val="000000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40640" marR="24130" indent="-1270" algn="ctr">
              <a:lnSpc>
                <a:spcPct val="99200"/>
              </a:lnSpc>
              <a:spcBef>
                <a:spcPts val="204"/>
              </a:spcBef>
            </a:pPr>
            <a:r>
              <a:rPr sz="2800" dirty="0">
                <a:solidFill>
                  <a:srgbClr val="004E74"/>
                </a:solidFill>
                <a:latin typeface="Gill Sans MT"/>
                <a:cs typeface="Gill Sans MT"/>
              </a:rPr>
              <a:t>It </a:t>
            </a:r>
            <a:r>
              <a:rPr sz="2800" spc="-5" dirty="0">
                <a:solidFill>
                  <a:srgbClr val="004E74"/>
                </a:solidFill>
                <a:latin typeface="Gill Sans MT"/>
                <a:cs typeface="Gill Sans MT"/>
              </a:rPr>
              <a:t>is </a:t>
            </a:r>
            <a:r>
              <a:rPr sz="2800" dirty="0">
                <a:solidFill>
                  <a:srgbClr val="004E74"/>
                </a:solidFill>
                <a:latin typeface="Gill Sans MT"/>
                <a:cs typeface="Gill Sans MT"/>
              </a:rPr>
              <a:t>fun </a:t>
            </a:r>
            <a:r>
              <a:rPr sz="2800" spc="-5" dirty="0">
                <a:solidFill>
                  <a:srgbClr val="004E74"/>
                </a:solidFill>
                <a:latin typeface="Gill Sans MT"/>
                <a:cs typeface="Gill Sans MT"/>
              </a:rPr>
              <a:t>to </a:t>
            </a:r>
            <a:r>
              <a:rPr sz="2800" spc="-15" dirty="0">
                <a:solidFill>
                  <a:srgbClr val="004E74"/>
                </a:solidFill>
                <a:latin typeface="Gill Sans MT"/>
                <a:cs typeface="Gill Sans MT"/>
              </a:rPr>
              <a:t>explore </a:t>
            </a:r>
            <a:r>
              <a:rPr sz="2800" spc="-5" dirty="0">
                <a:solidFill>
                  <a:srgbClr val="004E74"/>
                </a:solidFill>
                <a:latin typeface="Gill Sans MT"/>
                <a:cs typeface="Gill Sans MT"/>
              </a:rPr>
              <a:t>in the  water </a:t>
            </a:r>
            <a:r>
              <a:rPr sz="2800" dirty="0">
                <a:solidFill>
                  <a:srgbClr val="004E74"/>
                </a:solidFill>
                <a:latin typeface="Gill Sans MT"/>
                <a:cs typeface="Gill Sans MT"/>
              </a:rPr>
              <a:t>so </a:t>
            </a:r>
            <a:r>
              <a:rPr sz="2800" spc="5" dirty="0">
                <a:solidFill>
                  <a:srgbClr val="004E74"/>
                </a:solidFill>
                <a:latin typeface="Gill Sans MT"/>
                <a:cs typeface="Gill Sans MT"/>
              </a:rPr>
              <a:t>blue. </a:t>
            </a:r>
            <a:r>
              <a:rPr sz="2800" spc="-15" dirty="0">
                <a:solidFill>
                  <a:srgbClr val="004E74"/>
                </a:solidFill>
                <a:latin typeface="Gill Sans MT"/>
                <a:cs typeface="Gill Sans MT"/>
              </a:rPr>
              <a:t>There </a:t>
            </a:r>
            <a:r>
              <a:rPr sz="2800" spc="-20" dirty="0">
                <a:solidFill>
                  <a:srgbClr val="004E74"/>
                </a:solidFill>
                <a:latin typeface="Gill Sans MT"/>
                <a:cs typeface="Gill Sans MT"/>
              </a:rPr>
              <a:t>are  </a:t>
            </a:r>
            <a:r>
              <a:rPr sz="2800" spc="-5" dirty="0">
                <a:solidFill>
                  <a:srgbClr val="004E74"/>
                </a:solidFill>
                <a:latin typeface="Gill Sans MT"/>
                <a:cs typeface="Gill Sans MT"/>
              </a:rPr>
              <a:t>lots </a:t>
            </a:r>
            <a:r>
              <a:rPr sz="2800" dirty="0">
                <a:solidFill>
                  <a:srgbClr val="004E74"/>
                </a:solidFill>
                <a:latin typeface="Gill Sans MT"/>
                <a:cs typeface="Gill Sans MT"/>
              </a:rPr>
              <a:t>of nice </a:t>
            </a:r>
            <a:r>
              <a:rPr sz="2800" spc="15" dirty="0">
                <a:solidFill>
                  <a:srgbClr val="004E74"/>
                </a:solidFill>
                <a:latin typeface="Gill Sans MT"/>
                <a:cs typeface="Gill Sans MT"/>
              </a:rPr>
              <a:t>fish </a:t>
            </a:r>
            <a:r>
              <a:rPr sz="2800" dirty="0">
                <a:solidFill>
                  <a:srgbClr val="004E74"/>
                </a:solidFill>
                <a:latin typeface="Gill Sans MT"/>
                <a:cs typeface="Gill Sans MT"/>
              </a:rPr>
              <a:t>and</a:t>
            </a:r>
            <a:r>
              <a:rPr sz="2800" spc="-110" dirty="0">
                <a:solidFill>
                  <a:srgbClr val="004E74"/>
                </a:solidFill>
                <a:latin typeface="Gill Sans MT"/>
                <a:cs typeface="Gill Sans MT"/>
              </a:rPr>
              <a:t> </a:t>
            </a:r>
            <a:r>
              <a:rPr sz="2800" dirty="0">
                <a:solidFill>
                  <a:srgbClr val="004E74"/>
                </a:solidFill>
                <a:latin typeface="Gill Sans MT"/>
                <a:cs typeface="Gill Sans MT"/>
              </a:rPr>
              <a:t>plants  </a:t>
            </a:r>
            <a:r>
              <a:rPr sz="2800" spc="-5" dirty="0">
                <a:solidFill>
                  <a:srgbClr val="004E74"/>
                </a:solidFill>
                <a:latin typeface="Gill Sans MT"/>
                <a:cs typeface="Gill Sans MT"/>
              </a:rPr>
              <a:t>too!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26398" y="3721100"/>
            <a:ext cx="3808095" cy="939800"/>
          </a:xfrm>
          <a:prstGeom prst="rect">
            <a:avLst/>
          </a:prstGeom>
          <a:solidFill>
            <a:srgbClr val="60DDFE"/>
          </a:solidFill>
          <a:ln w="12693">
            <a:solidFill>
              <a:srgbClr val="000000"/>
            </a:solidFill>
          </a:ln>
        </p:spPr>
        <p:txBody>
          <a:bodyPr vert="horz" wrap="square" lIns="0" tIns="63500" rIns="0" bIns="0" rtlCol="0">
            <a:spAutoFit/>
          </a:bodyPr>
          <a:lstStyle/>
          <a:p>
            <a:pPr marL="778510" marR="304800" indent="-457834">
              <a:lnSpc>
                <a:spcPts val="3300"/>
              </a:lnSpc>
              <a:spcBef>
                <a:spcPts val="500"/>
              </a:spcBef>
            </a:pPr>
            <a:r>
              <a:rPr sz="2800" spc="-5" dirty="0">
                <a:solidFill>
                  <a:srgbClr val="004E74"/>
                </a:solidFill>
                <a:latin typeface="Gill Sans MT"/>
                <a:cs typeface="Gill Sans MT"/>
              </a:rPr>
              <a:t>Can </a:t>
            </a:r>
            <a:r>
              <a:rPr sz="2800" spc="-20" dirty="0">
                <a:solidFill>
                  <a:srgbClr val="004E74"/>
                </a:solidFill>
                <a:latin typeface="Gill Sans MT"/>
                <a:cs typeface="Gill Sans MT"/>
              </a:rPr>
              <a:t>you </a:t>
            </a:r>
            <a:r>
              <a:rPr sz="2800" spc="-10" dirty="0">
                <a:solidFill>
                  <a:srgbClr val="004E74"/>
                </a:solidFill>
                <a:latin typeface="Gill Sans MT"/>
                <a:cs typeface="Gill Sans MT"/>
              </a:rPr>
              <a:t>show </a:t>
            </a:r>
            <a:r>
              <a:rPr sz="2800" dirty="0">
                <a:solidFill>
                  <a:srgbClr val="004E74"/>
                </a:solidFill>
                <a:latin typeface="Gill Sans MT"/>
                <a:cs typeface="Gill Sans MT"/>
              </a:rPr>
              <a:t>me</a:t>
            </a:r>
            <a:r>
              <a:rPr sz="2800" spc="-55" dirty="0">
                <a:solidFill>
                  <a:srgbClr val="004E74"/>
                </a:solidFill>
                <a:latin typeface="Gill Sans MT"/>
                <a:cs typeface="Gill Sans MT"/>
              </a:rPr>
              <a:t> </a:t>
            </a:r>
            <a:r>
              <a:rPr sz="2800" spc="-5" dirty="0">
                <a:solidFill>
                  <a:srgbClr val="004E74"/>
                </a:solidFill>
                <a:latin typeface="Gill Sans MT"/>
                <a:cs typeface="Gill Sans MT"/>
              </a:rPr>
              <a:t>the  </a:t>
            </a:r>
            <a:r>
              <a:rPr sz="2800" dirty="0">
                <a:solidFill>
                  <a:srgbClr val="004E74"/>
                </a:solidFill>
                <a:latin typeface="Gill Sans MT"/>
                <a:cs typeface="Gill Sans MT"/>
              </a:rPr>
              <a:t>plants and </a:t>
            </a:r>
            <a:r>
              <a:rPr sz="2800" spc="15" dirty="0">
                <a:solidFill>
                  <a:srgbClr val="004E74"/>
                </a:solidFill>
                <a:latin typeface="Gill Sans MT"/>
                <a:cs typeface="Gill Sans MT"/>
              </a:rPr>
              <a:t>fish</a:t>
            </a:r>
            <a:r>
              <a:rPr sz="2800" spc="-40" dirty="0">
                <a:solidFill>
                  <a:srgbClr val="004E74"/>
                </a:solidFill>
                <a:latin typeface="Gill Sans MT"/>
                <a:cs typeface="Gill Sans MT"/>
              </a:rPr>
              <a:t> </a:t>
            </a:r>
            <a:r>
              <a:rPr sz="2800" dirty="0">
                <a:solidFill>
                  <a:srgbClr val="004E74"/>
                </a:solidFill>
                <a:latin typeface="Gill Sans MT"/>
                <a:cs typeface="Gill Sans MT"/>
              </a:rPr>
              <a:t>?</a:t>
            </a:r>
            <a:endParaRPr sz="28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8517" y="0"/>
            <a:ext cx="12506282" cy="9753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19200" y="1515960"/>
            <a:ext cx="10553700" cy="67263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76057" y="1720851"/>
            <a:ext cx="3808095" cy="1751964"/>
          </a:xfrm>
          <a:prstGeom prst="rect">
            <a:avLst/>
          </a:prstGeom>
          <a:solidFill>
            <a:srgbClr val="FFFFFF"/>
          </a:solidFill>
          <a:ln w="12693">
            <a:solidFill>
              <a:srgbClr val="000000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289560" marR="273685" indent="635" algn="ctr">
              <a:lnSpc>
                <a:spcPct val="99200"/>
              </a:lnSpc>
              <a:spcBef>
                <a:spcPts val="204"/>
              </a:spcBef>
            </a:pPr>
            <a:r>
              <a:rPr sz="2800" b="0" spc="-5" dirty="0">
                <a:solidFill>
                  <a:srgbClr val="004E74"/>
                </a:solidFill>
                <a:latin typeface="Gill Sans MT"/>
                <a:cs typeface="Gill Sans MT"/>
              </a:rPr>
              <a:t>Look </a:t>
            </a:r>
            <a:r>
              <a:rPr sz="2800" b="0" dirty="0">
                <a:solidFill>
                  <a:srgbClr val="004E74"/>
                </a:solidFill>
                <a:latin typeface="Gill Sans MT"/>
                <a:cs typeface="Gill Sans MT"/>
              </a:rPr>
              <a:t>at all </a:t>
            </a:r>
            <a:r>
              <a:rPr sz="2800" b="0" spc="-5" dirty="0">
                <a:solidFill>
                  <a:srgbClr val="004E74"/>
                </a:solidFill>
                <a:latin typeface="Gill Sans MT"/>
                <a:cs typeface="Gill Sans MT"/>
              </a:rPr>
              <a:t>the </a:t>
            </a:r>
            <a:r>
              <a:rPr sz="2800" b="0" spc="15" dirty="0">
                <a:solidFill>
                  <a:srgbClr val="004E74"/>
                </a:solidFill>
                <a:latin typeface="Gill Sans MT"/>
                <a:cs typeface="Gill Sans MT"/>
              </a:rPr>
              <a:t>fish  </a:t>
            </a:r>
            <a:r>
              <a:rPr sz="2800" b="0" spc="-10" dirty="0">
                <a:solidFill>
                  <a:srgbClr val="004E74"/>
                </a:solidFill>
                <a:latin typeface="Gill Sans MT"/>
                <a:cs typeface="Gill Sans MT"/>
              </a:rPr>
              <a:t>swimming </a:t>
            </a:r>
            <a:r>
              <a:rPr sz="2800" b="0" spc="-5" dirty="0">
                <a:solidFill>
                  <a:srgbClr val="004E74"/>
                </a:solidFill>
                <a:latin typeface="Gill Sans MT"/>
                <a:cs typeface="Gill Sans MT"/>
              </a:rPr>
              <a:t>in </a:t>
            </a:r>
            <a:r>
              <a:rPr sz="2800" b="0" dirty="0">
                <a:solidFill>
                  <a:srgbClr val="004E74"/>
                </a:solidFill>
                <a:latin typeface="Gill Sans MT"/>
                <a:cs typeface="Gill Sans MT"/>
              </a:rPr>
              <a:t>a school.  </a:t>
            </a:r>
            <a:r>
              <a:rPr sz="2800" b="0" spc="-5" dirty="0">
                <a:solidFill>
                  <a:srgbClr val="004E74"/>
                </a:solidFill>
                <a:latin typeface="Gill Sans MT"/>
                <a:cs typeface="Gill Sans MT"/>
              </a:rPr>
              <a:t>Swimming</a:t>
            </a:r>
            <a:r>
              <a:rPr sz="2800" b="0" spc="-95" dirty="0">
                <a:solidFill>
                  <a:srgbClr val="004E74"/>
                </a:solidFill>
                <a:latin typeface="Gill Sans MT"/>
                <a:cs typeface="Gill Sans MT"/>
              </a:rPr>
              <a:t> </a:t>
            </a:r>
            <a:r>
              <a:rPr sz="2800" b="0" dirty="0">
                <a:solidFill>
                  <a:srgbClr val="004E74"/>
                </a:solidFill>
                <a:latin typeface="Gill Sans MT"/>
                <a:cs typeface="Gill Sans MT"/>
              </a:rPr>
              <a:t>underwater  </a:t>
            </a:r>
            <a:r>
              <a:rPr sz="2800" b="0" spc="-5" dirty="0">
                <a:solidFill>
                  <a:srgbClr val="004E74"/>
                </a:solidFill>
                <a:latin typeface="Gill Sans MT"/>
                <a:cs typeface="Gill Sans MT"/>
              </a:rPr>
              <a:t>is </a:t>
            </a:r>
            <a:r>
              <a:rPr sz="2800" b="0" dirty="0">
                <a:solidFill>
                  <a:srgbClr val="004E74"/>
                </a:solidFill>
                <a:latin typeface="Gill Sans MT"/>
                <a:cs typeface="Gill Sans MT"/>
              </a:rPr>
              <a:t>very</a:t>
            </a:r>
            <a:r>
              <a:rPr sz="2800" b="0" spc="-20" dirty="0">
                <a:solidFill>
                  <a:srgbClr val="004E74"/>
                </a:solidFill>
                <a:latin typeface="Gill Sans MT"/>
                <a:cs typeface="Gill Sans MT"/>
              </a:rPr>
              <a:t> </a:t>
            </a:r>
            <a:r>
              <a:rPr sz="2800" b="0" dirty="0">
                <a:solidFill>
                  <a:srgbClr val="004E74"/>
                </a:solidFill>
                <a:latin typeface="Gill Sans MT"/>
                <a:cs typeface="Gill Sans MT"/>
              </a:rPr>
              <a:t>cool!</a:t>
            </a:r>
            <a:endParaRPr sz="28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9200" y="1515960"/>
            <a:ext cx="10553700" cy="67263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76057" y="1720851"/>
            <a:ext cx="3808095" cy="1751964"/>
          </a:xfrm>
          <a:prstGeom prst="rect">
            <a:avLst/>
          </a:prstGeom>
          <a:solidFill>
            <a:srgbClr val="FFFFFF"/>
          </a:solidFill>
          <a:ln w="12693">
            <a:solidFill>
              <a:srgbClr val="000000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289560" marR="273685" indent="635" algn="ctr">
              <a:lnSpc>
                <a:spcPct val="99200"/>
              </a:lnSpc>
              <a:spcBef>
                <a:spcPts val="204"/>
              </a:spcBef>
            </a:pPr>
            <a:r>
              <a:rPr sz="2800" spc="-5" dirty="0">
                <a:solidFill>
                  <a:srgbClr val="004E74"/>
                </a:solidFill>
                <a:latin typeface="Gill Sans MT"/>
                <a:cs typeface="Gill Sans MT"/>
              </a:rPr>
              <a:t>Look </a:t>
            </a:r>
            <a:r>
              <a:rPr sz="2800" dirty="0">
                <a:solidFill>
                  <a:srgbClr val="004E74"/>
                </a:solidFill>
                <a:latin typeface="Gill Sans MT"/>
                <a:cs typeface="Gill Sans MT"/>
              </a:rPr>
              <a:t>at all </a:t>
            </a:r>
            <a:r>
              <a:rPr sz="2800" spc="-5" dirty="0">
                <a:solidFill>
                  <a:srgbClr val="004E74"/>
                </a:solidFill>
                <a:latin typeface="Gill Sans MT"/>
                <a:cs typeface="Gill Sans MT"/>
              </a:rPr>
              <a:t>the </a:t>
            </a:r>
            <a:r>
              <a:rPr sz="2800" spc="15" dirty="0">
                <a:solidFill>
                  <a:srgbClr val="004E74"/>
                </a:solidFill>
                <a:latin typeface="Gill Sans MT"/>
                <a:cs typeface="Gill Sans MT"/>
              </a:rPr>
              <a:t>fish  </a:t>
            </a:r>
            <a:r>
              <a:rPr sz="2800" spc="-10" dirty="0">
                <a:solidFill>
                  <a:srgbClr val="004E74"/>
                </a:solidFill>
                <a:latin typeface="Gill Sans MT"/>
                <a:cs typeface="Gill Sans MT"/>
              </a:rPr>
              <a:t>swimming </a:t>
            </a:r>
            <a:r>
              <a:rPr sz="2800" spc="-5" dirty="0">
                <a:solidFill>
                  <a:srgbClr val="004E74"/>
                </a:solidFill>
                <a:latin typeface="Gill Sans MT"/>
                <a:cs typeface="Gill Sans MT"/>
              </a:rPr>
              <a:t>in </a:t>
            </a:r>
            <a:r>
              <a:rPr sz="2800" dirty="0">
                <a:solidFill>
                  <a:srgbClr val="004E74"/>
                </a:solidFill>
                <a:latin typeface="Gill Sans MT"/>
                <a:cs typeface="Gill Sans MT"/>
              </a:rPr>
              <a:t>a school.  </a:t>
            </a:r>
            <a:r>
              <a:rPr sz="2800" spc="-5" dirty="0">
                <a:solidFill>
                  <a:srgbClr val="004E74"/>
                </a:solidFill>
                <a:latin typeface="Gill Sans MT"/>
                <a:cs typeface="Gill Sans MT"/>
              </a:rPr>
              <a:t>Swimming</a:t>
            </a:r>
            <a:r>
              <a:rPr sz="2800" spc="-95" dirty="0">
                <a:solidFill>
                  <a:srgbClr val="004E74"/>
                </a:solidFill>
                <a:latin typeface="Gill Sans MT"/>
                <a:cs typeface="Gill Sans MT"/>
              </a:rPr>
              <a:t> </a:t>
            </a:r>
            <a:r>
              <a:rPr sz="2800" dirty="0">
                <a:solidFill>
                  <a:srgbClr val="004E74"/>
                </a:solidFill>
                <a:latin typeface="Gill Sans MT"/>
                <a:cs typeface="Gill Sans MT"/>
              </a:rPr>
              <a:t>underwater  </a:t>
            </a:r>
            <a:r>
              <a:rPr sz="2800" spc="-5" dirty="0">
                <a:solidFill>
                  <a:srgbClr val="004E74"/>
                </a:solidFill>
                <a:latin typeface="Gill Sans MT"/>
                <a:cs typeface="Gill Sans MT"/>
              </a:rPr>
              <a:t>is </a:t>
            </a:r>
            <a:r>
              <a:rPr sz="2800" dirty="0">
                <a:solidFill>
                  <a:srgbClr val="004E74"/>
                </a:solidFill>
                <a:latin typeface="Gill Sans MT"/>
                <a:cs typeface="Gill Sans MT"/>
              </a:rPr>
              <a:t>very</a:t>
            </a:r>
            <a:r>
              <a:rPr sz="2800" spc="-20" dirty="0">
                <a:solidFill>
                  <a:srgbClr val="004E74"/>
                </a:solidFill>
                <a:latin typeface="Gill Sans MT"/>
                <a:cs typeface="Gill Sans MT"/>
              </a:rPr>
              <a:t> </a:t>
            </a:r>
            <a:r>
              <a:rPr sz="2800" dirty="0">
                <a:solidFill>
                  <a:srgbClr val="004E74"/>
                </a:solidFill>
                <a:latin typeface="Gill Sans MT"/>
                <a:cs typeface="Gill Sans MT"/>
              </a:rPr>
              <a:t>cool!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75257" y="6432550"/>
            <a:ext cx="3808095" cy="1345565"/>
          </a:xfrm>
          <a:prstGeom prst="rect">
            <a:avLst/>
          </a:prstGeom>
          <a:solidFill>
            <a:srgbClr val="A3E8FE"/>
          </a:solidFill>
          <a:ln w="12693">
            <a:solidFill>
              <a:srgbClr val="000000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180975" marR="165100" algn="ctr">
              <a:lnSpc>
                <a:spcPct val="99700"/>
              </a:lnSpc>
              <a:spcBef>
                <a:spcPts val="270"/>
              </a:spcBef>
            </a:pPr>
            <a:r>
              <a:rPr sz="2800" dirty="0">
                <a:solidFill>
                  <a:srgbClr val="004E74"/>
                </a:solidFill>
                <a:latin typeface="Gill Sans MT"/>
                <a:cs typeface="Gill Sans MT"/>
              </a:rPr>
              <a:t>When a </a:t>
            </a:r>
            <a:r>
              <a:rPr sz="2800" spc="-5" dirty="0">
                <a:solidFill>
                  <a:srgbClr val="004E74"/>
                </a:solidFill>
                <a:latin typeface="Gill Sans MT"/>
                <a:cs typeface="Gill Sans MT"/>
              </a:rPr>
              <a:t>lot </a:t>
            </a:r>
            <a:r>
              <a:rPr sz="2800" dirty="0">
                <a:solidFill>
                  <a:srgbClr val="004E74"/>
                </a:solidFill>
                <a:latin typeface="Gill Sans MT"/>
                <a:cs typeface="Gill Sans MT"/>
              </a:rPr>
              <a:t>of </a:t>
            </a:r>
            <a:r>
              <a:rPr sz="2800" spc="15" dirty="0">
                <a:solidFill>
                  <a:srgbClr val="004E74"/>
                </a:solidFill>
                <a:latin typeface="Gill Sans MT"/>
                <a:cs typeface="Gill Sans MT"/>
              </a:rPr>
              <a:t>fish</a:t>
            </a:r>
            <a:r>
              <a:rPr sz="2800" spc="-75" dirty="0">
                <a:solidFill>
                  <a:srgbClr val="004E74"/>
                </a:solidFill>
                <a:latin typeface="Gill Sans MT"/>
                <a:cs typeface="Gill Sans MT"/>
              </a:rPr>
              <a:t> </a:t>
            </a:r>
            <a:r>
              <a:rPr sz="2800" spc="-15" dirty="0">
                <a:solidFill>
                  <a:srgbClr val="004E74"/>
                </a:solidFill>
                <a:latin typeface="Gill Sans MT"/>
                <a:cs typeface="Gill Sans MT"/>
              </a:rPr>
              <a:t>swim  </a:t>
            </a:r>
            <a:r>
              <a:rPr sz="2800" spc="-5" dirty="0">
                <a:solidFill>
                  <a:srgbClr val="004E74"/>
                </a:solidFill>
                <a:latin typeface="Gill Sans MT"/>
                <a:cs typeface="Gill Sans MT"/>
              </a:rPr>
              <a:t>together it is </a:t>
            </a:r>
            <a:r>
              <a:rPr sz="2800" dirty="0">
                <a:solidFill>
                  <a:srgbClr val="004E74"/>
                </a:solidFill>
                <a:latin typeface="Gill Sans MT"/>
                <a:cs typeface="Gill Sans MT"/>
              </a:rPr>
              <a:t>called a  </a:t>
            </a:r>
            <a:r>
              <a:rPr sz="2800" spc="-5" dirty="0">
                <a:solidFill>
                  <a:srgbClr val="004E74"/>
                </a:solidFill>
                <a:latin typeface="Gill Sans MT"/>
                <a:cs typeface="Gill Sans MT"/>
              </a:rPr>
              <a:t>SCHOOL OF</a:t>
            </a:r>
            <a:r>
              <a:rPr sz="2800" spc="-40" dirty="0">
                <a:solidFill>
                  <a:srgbClr val="004E74"/>
                </a:solidFill>
                <a:latin typeface="Gill Sans MT"/>
                <a:cs typeface="Gill Sans MT"/>
              </a:rPr>
              <a:t> </a:t>
            </a:r>
            <a:r>
              <a:rPr sz="2800" spc="-5" dirty="0">
                <a:solidFill>
                  <a:srgbClr val="004E74"/>
                </a:solidFill>
                <a:latin typeface="Gill Sans MT"/>
                <a:cs typeface="Gill Sans MT"/>
              </a:rPr>
              <a:t>FISH!</a:t>
            </a:r>
            <a:endParaRPr sz="28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1"/>
  <p:tag name="ISPRING_SCORM_RATE_QUIZZES" val="0"/>
  <p:tag name="ISPRING_SCORM_PASSING_SCORE" val="100.000000"/>
  <p:tag name="ISPRING_ULTRA_SCORM_COURSE_ID" val="370A45B2-87F4-4221-83CF-E77555FCD5B4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Repository"/>
  <p:tag name="ISPRING_OUTPUT_FOLDER" val="E:\Beth\eslao-nc\stage-1\unit-2\lesson-2-7"/>
  <p:tag name="ISPRING_PRESENTATION_TITLE" val="ESLAO-2-7-Slides-Student"/>
  <p:tag name="ISPRING_FIRST_PUBLI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304</Words>
  <Application>Microsoft Office PowerPoint</Application>
  <PresentationFormat>Custom</PresentationFormat>
  <Paragraphs>56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Calibri</vt:lpstr>
      <vt:lpstr>Century Gothic</vt:lpstr>
      <vt:lpstr>Gill Sans MT</vt:lpstr>
      <vt:lpstr>Times New Roman</vt:lpstr>
      <vt:lpstr>Office Theme</vt:lpstr>
      <vt:lpstr>Adventures!</vt:lpstr>
      <vt:lpstr>Adventures</vt:lpstr>
      <vt:lpstr>What will I learn today?</vt:lpstr>
      <vt:lpstr>PowerPoint Presentation</vt:lpstr>
      <vt:lpstr>PowerPoint Presentation</vt:lpstr>
      <vt:lpstr>It is fun to explore in the  water so blue. There are  lots of nice fish and plants  too!</vt:lpstr>
      <vt:lpstr>PowerPoint Presentation</vt:lpstr>
      <vt:lpstr>Look at all the fish  swimming in a school.  Swimming underwater  is very cool!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 love to explore the sea  so blue! It is even more  fun with you!</vt:lpstr>
      <vt:lpstr>PowerPoint Presentation</vt:lpstr>
      <vt:lpstr>PowerPoint Presentation</vt:lpstr>
      <vt:lpstr>Today’s Letters!</vt:lpstr>
      <vt:lpstr>Today’s letters! -&gt; ‘GG’ ‘FF’</vt:lpstr>
      <vt:lpstr>Final Thoughts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ESLAO-2-7-Slides-Student</dc:title>
  <cp:lastModifiedBy>Lakshmi Priya</cp:lastModifiedBy>
  <cp:revision>2</cp:revision>
  <dcterms:created xsi:type="dcterms:W3CDTF">2018-06-11T18:19:15Z</dcterms:created>
  <dcterms:modified xsi:type="dcterms:W3CDTF">2018-06-12T13:02:54Z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2016-04-23T00:00:00Z</vt:filetime>
  </property>
  <property fmtid="{D5CDD505-2E9C-101B-9397-08002B2CF9AE}" pid="3" name="Creator">
    <vt:lpwstr>PowerPoint</vt:lpwstr>
  </property>
  <property fmtid="{D5CDD505-2E9C-101B-9397-08002B2CF9AE}" pid="4" name="LastSaved">
    <vt:filetime>2018-06-11T00:00:00Z</vt:filetime>
  </property>
</Properties>
</file>