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79"/>
  </p:notesMasterIdLst>
  <p:sldIdLst>
    <p:sldId id="256" r:id="rId32"/>
    <p:sldId id="263" r:id="rId33"/>
    <p:sldId id="295" r:id="rId34"/>
    <p:sldId id="258" r:id="rId35"/>
    <p:sldId id="304" r:id="rId36"/>
    <p:sldId id="345" r:id="rId37"/>
    <p:sldId id="346" r:id="rId38"/>
    <p:sldId id="347" r:id="rId39"/>
    <p:sldId id="293" r:id="rId40"/>
    <p:sldId id="289" r:id="rId41"/>
    <p:sldId id="474" r:id="rId42"/>
    <p:sldId id="392" r:id="rId43"/>
    <p:sldId id="475" r:id="rId44"/>
    <p:sldId id="476" r:id="rId45"/>
    <p:sldId id="477" r:id="rId46"/>
    <p:sldId id="478" r:id="rId47"/>
    <p:sldId id="479" r:id="rId48"/>
    <p:sldId id="480" r:id="rId49"/>
    <p:sldId id="481" r:id="rId50"/>
    <p:sldId id="482" r:id="rId51"/>
    <p:sldId id="483" r:id="rId52"/>
    <p:sldId id="484" r:id="rId53"/>
    <p:sldId id="485" r:id="rId54"/>
    <p:sldId id="486" r:id="rId55"/>
    <p:sldId id="487" r:id="rId56"/>
    <p:sldId id="488" r:id="rId57"/>
    <p:sldId id="491" r:id="rId58"/>
    <p:sldId id="492" r:id="rId59"/>
    <p:sldId id="335" r:id="rId60"/>
    <p:sldId id="493" r:id="rId61"/>
    <p:sldId id="494" r:id="rId62"/>
    <p:sldId id="495" r:id="rId63"/>
    <p:sldId id="496" r:id="rId64"/>
    <p:sldId id="302" r:id="rId65"/>
    <p:sldId id="419" r:id="rId66"/>
    <p:sldId id="498" r:id="rId67"/>
    <p:sldId id="499" r:id="rId68"/>
    <p:sldId id="501" r:id="rId69"/>
    <p:sldId id="502" r:id="rId70"/>
    <p:sldId id="504" r:id="rId71"/>
    <p:sldId id="341" r:id="rId72"/>
    <p:sldId id="349" r:id="rId73"/>
    <p:sldId id="292" r:id="rId74"/>
    <p:sldId id="288" r:id="rId75"/>
    <p:sldId id="279" r:id="rId76"/>
    <p:sldId id="415" r:id="rId77"/>
    <p:sldId id="506" r:id="rId78"/>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5"/>
    <a:srgbClr val="E4DC32"/>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microsoft.com/office/2015/10/relationships/revisionInfo" Target="revisionInfo.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nglishmedialab.com/Quizzes/beginners/beginner%20question%20word%20gap%20fill.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nglishmedialab.com/Quizzes/beginners/beginner%20question%20word%20gap%20fill.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400" dirty="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a:hlinkClick r:id="rId3"/>
              </a:rPr>
              <a:t>http://www.englishmedialab.com/Quizzes/beginners/beginner%20question%20word%20gap%20fill.htm</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a:hlinkClick r:id="rId3"/>
              </a:rPr>
              <a:t>http://www.englishmedialab.com</a:t>
            </a:r>
            <a:r>
              <a:rPr lang="en-US" sz="1400" u="sng">
                <a:hlinkClick r:id="rId3"/>
              </a:rPr>
              <a:t>/Quizzes/beginners/beginner%20question%20word%20gap%20fill.htm</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the learning goals for the 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altLang="ja-JP" sz="2200" dirty="0">
                <a:latin typeface="Lucida Grande" charset="0"/>
                <a:cs typeface="Lucida Grande" charset="0"/>
                <a:sym typeface="Lucida Grande" charset="0"/>
              </a:rPr>
              <a:t>wave</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and have the students guess where they are going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p>
            <a:pPr lvl="0">
              <a:defRPr sz="1800">
                <a:solidFill>
                  <a:srgbClr val="000000"/>
                </a:solidFill>
              </a:defRPr>
            </a:pPr>
            <a:r>
              <a:rPr sz="7200">
                <a:solidFill>
                  <a:srgbClr val="528D4D"/>
                </a:solidFill>
              </a:rPr>
              <a:t>Title Text</a:t>
            </a:r>
          </a:p>
        </p:txBody>
      </p:sp>
      <p:sp>
        <p:nvSpPr>
          <p:cNvPr id="26" name="Shape 26"/>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extLst>
      <p:ext uri="{BB962C8B-B14F-4D97-AF65-F5344CB8AC3E}">
        <p14:creationId xmlns:p14="http://schemas.microsoft.com/office/powerpoint/2010/main" val="303916662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xfrm>
            <a:off x="1270000" y="254000"/>
            <a:ext cx="10464800" cy="2349500"/>
          </a:xfrm>
          <a:prstGeom prst="rect">
            <a:avLst/>
          </a:prstGeom>
        </p:spPr>
        <p:txBody>
          <a:bodyPr/>
          <a:lstStyle/>
          <a:p>
            <a:pPr lvl="0">
              <a:defRPr sz="1800">
                <a:solidFill>
                  <a:srgbClr val="000000"/>
                </a:solidFill>
              </a:defRPr>
            </a:pPr>
            <a:r>
              <a:rPr sz="7200">
                <a:solidFill>
                  <a:srgbClr val="528D4D"/>
                </a:solidFill>
              </a:rPr>
              <a:t>Title Text</a:t>
            </a:r>
          </a:p>
        </p:txBody>
      </p:sp>
      <p:sp>
        <p:nvSpPr>
          <p:cNvPr id="26" name="Shape 26"/>
          <p:cNvSpPr>
            <a:spLocks noGrp="1"/>
          </p:cNvSpPr>
          <p:nvPr>
            <p:ph type="body" idx="1"/>
          </p:nvPr>
        </p:nvSpPr>
        <p:spPr>
          <a:xfrm>
            <a:off x="1270000" y="2971800"/>
            <a:ext cx="10464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extLst>
      <p:ext uri="{BB962C8B-B14F-4D97-AF65-F5344CB8AC3E}">
        <p14:creationId xmlns:p14="http://schemas.microsoft.com/office/powerpoint/2010/main" val="9713727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0.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12.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0.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image" Target="../media/image12.png"/><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0.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image" Target="../media/image12.png"/><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0.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image" Target="../media/image12.png"/><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10.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image" Target="../media/image12.png"/><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0.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12.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0.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image" Target="../media/image12.png"/><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0.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image" Target="../media/image12.png"/><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0.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image" Target="../media/image12.png"/><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0.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6" Type="http://schemas.openxmlformats.org/officeDocument/2006/relationships/image" Target="../media/image25.png"/><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image" Target="../media/image12.png"/><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0.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image" Target="../media/image12.png"/><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2.jpeg"/><Relationship Id="rId18" Type="http://schemas.openxmlformats.org/officeDocument/2006/relationships/image" Target="../media/image30.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17" Type="http://schemas.openxmlformats.org/officeDocument/2006/relationships/image" Target="../media/image29.png"/><Relationship Id="rId2" Type="http://schemas.openxmlformats.org/officeDocument/2006/relationships/slideLayout" Target="../slideLayouts/slideLayout334.xml"/><Relationship Id="rId16" Type="http://schemas.openxmlformats.org/officeDocument/2006/relationships/image" Target="../media/image28.png"/><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image" Target="../media/image27.png"/><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2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image" Target="../media/image16.png"/><Relationship Id="rId3" Type="http://schemas.openxmlformats.org/officeDocument/2006/relationships/slideLayout" Target="../slideLayouts/slideLayout36.xml"/><Relationship Id="rId21" Type="http://schemas.openxmlformats.org/officeDocument/2006/relationships/image" Target="../media/image19.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5.png"/><Relationship Id="rId2" Type="http://schemas.openxmlformats.org/officeDocument/2006/relationships/slideLayout" Target="../slideLayouts/slideLayout35.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slideLayout" Target="../slideLayouts/slideLayout43.xml"/><Relationship Id="rId19" Type="http://schemas.openxmlformats.org/officeDocument/2006/relationships/image" Target="../media/image17.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 Id="rId22" Type="http://schemas.openxmlformats.org/officeDocument/2006/relationships/image" Target="../media/image2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9.xml"/><Relationship Id="rId16" Type="http://schemas.openxmlformats.org/officeDocument/2006/relationships/image" Target="../media/image5.png"/><Relationship Id="rId20" Type="http://schemas.openxmlformats.org/officeDocument/2006/relationships/image" Target="../media/image24.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19" Type="http://schemas.openxmlformats.org/officeDocument/2006/relationships/image" Target="../media/image8.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8"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2">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4031" r:id="rId12"/>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4Y1WS1.jpg"/>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4030" r:id="rId12"/>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61.tif"/></Relationships>
</file>

<file path=ppt/slides/_rels/slide13.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png"/><Relationship Id="rId1" Type="http://schemas.openxmlformats.org/officeDocument/2006/relationships/slideLayout" Target="../slideLayouts/slideLayout45.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png"/><Relationship Id="rId1" Type="http://schemas.openxmlformats.org/officeDocument/2006/relationships/slideLayout" Target="../slideLayouts/slideLayout4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png"/><Relationship Id="rId1" Type="http://schemas.openxmlformats.org/officeDocument/2006/relationships/slideLayout" Target="../slideLayouts/slideLayout45.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hyperlink" Target="http://www.englishmedialab.com/Quizzes/beginners/beginner%20question%20word%20gap%20fill.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3.png"/><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5.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36.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8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2.png"/><Relationship Id="rId7"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91.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49.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5.xml"/><Relationship Id="rId7" Type="http://schemas.openxmlformats.org/officeDocument/2006/relationships/image" Target="../media/image5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b="1" dirty="0">
                <a:solidFill>
                  <a:srgbClr val="FEFFF8"/>
                </a:solidFill>
                <a:latin typeface="Century Gothic" charset="0"/>
                <a:cs typeface="Georgia" charset="0"/>
              </a:rPr>
              <a:t>We are going UNDERWATER!</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b="1" dirty="0">
                <a:solidFill>
                  <a:srgbClr val="FEFFF8"/>
                </a:solidFill>
                <a:latin typeface="Century Gothic" charset="0"/>
                <a:cs typeface="Georgia" charset="0"/>
              </a:rPr>
              <a:t>What lives underwater?</a:t>
            </a:r>
          </a:p>
        </p:txBody>
      </p:sp>
      <p:sp>
        <p:nvSpPr>
          <p:cNvPr id="4" name="Shape 302"/>
          <p:cNvSpPr/>
          <p:nvPr/>
        </p:nvSpPr>
        <p:spPr>
          <a:xfrm>
            <a:off x="5178906" y="1132384"/>
            <a:ext cx="4968552" cy="3684228"/>
          </a:xfrm>
          <a:prstGeom prst="wedgeEllipseCallout">
            <a:avLst>
              <a:gd name="adj1" fmla="val -55879"/>
              <a:gd name="adj2" fmla="val 53418"/>
            </a:avLst>
          </a:prstGeom>
          <a:solidFill>
            <a:schemeClr val="accent4">
              <a:lumMod val="10000"/>
              <a:lumOff val="90000"/>
            </a:schemeClr>
          </a:solidFill>
          <a:ln w="12700">
            <a:miter lim="400000"/>
          </a:ln>
        </p:spPr>
        <p:txBody>
          <a:bodyPr lIns="0" tIns="0" rIns="0" bIns="0" anchor="ctr"/>
          <a:lstStyle/>
          <a:p>
            <a:pPr lvl="0" algn="ctr" defTabSz="584200">
              <a:defRPr sz="3600">
                <a:solidFill>
                  <a:srgbClr val="477C43"/>
                </a:solidFill>
                <a:latin typeface="+mj-lt"/>
                <a:ea typeface="+mj-ea"/>
                <a:cs typeface="+mj-cs"/>
                <a:sym typeface="Marker Felt"/>
              </a:defRPr>
            </a:pPr>
            <a:endParaRPr/>
          </a:p>
        </p:txBody>
      </p:sp>
      <p:pic>
        <p:nvPicPr>
          <p:cNvPr id="5" name="droppedImage.png"/>
          <p:cNvPicPr/>
          <p:nvPr/>
        </p:nvPicPr>
        <p:blipFill>
          <a:blip r:embed="rId4" cstate="screen">
            <a:extLst>
              <a:ext uri="{28A0092B-C50C-407E-A947-70E740481C1C}">
                <a14:useLocalDpi xmlns:a14="http://schemas.microsoft.com/office/drawing/2010/main"/>
              </a:ext>
            </a:extLst>
          </a:blip>
          <a:stretch>
            <a:fillRect/>
          </a:stretch>
        </p:blipFill>
        <p:spPr>
          <a:xfrm>
            <a:off x="2902000" y="4948808"/>
            <a:ext cx="2790112" cy="2090543"/>
          </a:xfrm>
          <a:prstGeom prst="rect">
            <a:avLst/>
          </a:prstGeom>
          <a:ln w="12700">
            <a:miter lim="400000"/>
          </a:ln>
        </p:spPr>
      </p:pic>
    </p:spTree>
    <p:extLst>
      <p:ext uri="{BB962C8B-B14F-4D97-AF65-F5344CB8AC3E}">
        <p14:creationId xmlns:p14="http://schemas.microsoft.com/office/powerpoint/2010/main" val="39049517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57500" y="927100"/>
            <a:ext cx="7277100" cy="7886700"/>
          </a:xfrm>
          <a:prstGeom prst="rect">
            <a:avLst/>
          </a:prstGeom>
        </p:spPr>
      </p:pic>
      <p:pic>
        <p:nvPicPr>
          <p:cNvPr id="5" name="Picture 4"/>
          <p:cNvPicPr>
            <a:picLocks noChangeAspect="1"/>
          </p:cNvPicPr>
          <p:nvPr/>
        </p:nvPicPr>
        <p:blipFill>
          <a:blip r:embed="rId3"/>
          <a:stretch>
            <a:fillRect/>
          </a:stretch>
        </p:blipFill>
        <p:spPr>
          <a:xfrm>
            <a:off x="2857500" y="927100"/>
            <a:ext cx="7277100" cy="7886700"/>
          </a:xfrm>
          <a:prstGeom prst="rect">
            <a:avLst/>
          </a:prstGeom>
        </p:spPr>
      </p:pic>
      <p:pic>
        <p:nvPicPr>
          <p:cNvPr id="6" name="Picture 5"/>
          <p:cNvPicPr>
            <a:picLocks noChangeAspect="1"/>
          </p:cNvPicPr>
          <p:nvPr/>
        </p:nvPicPr>
        <p:blipFill>
          <a:blip r:embed="rId3"/>
          <a:stretch>
            <a:fillRect/>
          </a:stretch>
        </p:blipFill>
        <p:spPr>
          <a:xfrm>
            <a:off x="2857500" y="927100"/>
            <a:ext cx="7277100" cy="7886700"/>
          </a:xfrm>
          <a:prstGeom prst="rect">
            <a:avLst/>
          </a:prstGeom>
        </p:spPr>
      </p:pic>
      <p:pic>
        <p:nvPicPr>
          <p:cNvPr id="9" name="droppedImage.tiff"/>
          <p:cNvPicPr/>
          <p:nvPr/>
        </p:nvPicPr>
        <p:blipFill>
          <a:blip r:embed="rId4">
            <a:extLst/>
          </a:blip>
          <a:stretch>
            <a:fillRect/>
          </a:stretch>
        </p:blipFill>
        <p:spPr>
          <a:xfrm>
            <a:off x="3327400" y="825095"/>
            <a:ext cx="6337301" cy="8090305"/>
          </a:xfrm>
          <a:prstGeom prst="rect">
            <a:avLst/>
          </a:prstGeom>
          <a:ln w="12700">
            <a:miter lim="400000"/>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droppedImage.tiff"/>
          <p:cNvPicPr/>
          <p:nvPr/>
        </p:nvPicPr>
        <p:blipFill>
          <a:blip r:embed="rId2">
            <a:extLst/>
          </a:blip>
          <a:stretch>
            <a:fillRect/>
          </a:stretch>
        </p:blipFill>
        <p:spPr>
          <a:xfrm>
            <a:off x="1104900" y="1405084"/>
            <a:ext cx="10795001" cy="6926116"/>
          </a:xfrm>
          <a:prstGeom prst="rect">
            <a:avLst/>
          </a:prstGeom>
          <a:ln w="12700">
            <a:miter lim="400000"/>
          </a:ln>
        </p:spPr>
      </p:pic>
      <p:sp>
        <p:nvSpPr>
          <p:cNvPr id="311" name="Shape 311"/>
          <p:cNvSpPr/>
          <p:nvPr/>
        </p:nvSpPr>
        <p:spPr>
          <a:xfrm>
            <a:off x="7876858" y="4133850"/>
            <a:ext cx="3810001" cy="11938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400">
                <a:latin typeface="Gill Sans"/>
                <a:ea typeface="Gill Sans"/>
                <a:cs typeface="Gill Sans"/>
                <a:sym typeface="Gill Sans"/>
              </a:rPr>
              <a:t>All around and under the sea. </a:t>
            </a:r>
          </a:p>
          <a:p>
            <a:pPr lvl="0" algn="ctr" defTabSz="584200">
              <a:defRPr sz="1800"/>
            </a:pPr>
            <a:r>
              <a:rPr sz="2400">
                <a:latin typeface="Gill Sans"/>
                <a:ea typeface="Gill Sans"/>
                <a:cs typeface="Gill Sans"/>
                <a:sym typeface="Gill Sans"/>
              </a:rPr>
              <a:t>Look around and explore with me!</a:t>
            </a:r>
          </a:p>
        </p:txBody>
      </p:sp>
      <p:sp>
        <p:nvSpPr>
          <p:cNvPr id="312" name="Shape 312"/>
          <p:cNvSpPr/>
          <p:nvPr/>
        </p:nvSpPr>
        <p:spPr>
          <a:xfrm>
            <a:off x="7874000" y="5791200"/>
            <a:ext cx="3810000" cy="482600"/>
          </a:xfrm>
          <a:prstGeom prst="rect">
            <a:avLst/>
          </a:prstGeom>
          <a:solidFill>
            <a:srgbClr val="53D5FD"/>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400">
                <a:latin typeface="Gill Sans"/>
                <a:ea typeface="Gill Sans"/>
                <a:cs typeface="Gill Sans"/>
                <a:sym typeface="Gill Sans"/>
              </a:defRPr>
            </a:lvl1pPr>
          </a:lstStyle>
          <a:p>
            <a:pPr lvl="0">
              <a:defRPr sz="1800"/>
            </a:pPr>
            <a:r>
              <a:rPr sz="2400"/>
              <a:t>What do you see ?</a:t>
            </a:r>
          </a:p>
        </p:txBody>
      </p:sp>
    </p:spTree>
    <p:extLst>
      <p:ext uri="{BB962C8B-B14F-4D97-AF65-F5344CB8AC3E}">
        <p14:creationId xmlns:p14="http://schemas.microsoft.com/office/powerpoint/2010/main" val="335506069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16" name="Shape 316"/>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Tree>
    <p:extLst>
      <p:ext uri="{BB962C8B-B14F-4D97-AF65-F5344CB8AC3E}">
        <p14:creationId xmlns:p14="http://schemas.microsoft.com/office/powerpoint/2010/main" val="18900597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20" name="Shape 320"/>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
        <p:nvSpPr>
          <p:cNvPr id="321" name="Shape 321"/>
          <p:cNvSpPr/>
          <p:nvPr/>
        </p:nvSpPr>
        <p:spPr>
          <a:xfrm>
            <a:off x="8026400" y="3721100"/>
            <a:ext cx="3810000" cy="939800"/>
          </a:xfrm>
          <a:prstGeom prst="rect">
            <a:avLst/>
          </a:prstGeom>
          <a:solidFill>
            <a:srgbClr val="53D5FD"/>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Can you show me the plants and fish ?</a:t>
            </a:r>
          </a:p>
        </p:txBody>
      </p:sp>
    </p:spTree>
    <p:extLst>
      <p:ext uri="{BB962C8B-B14F-4D97-AF65-F5344CB8AC3E}">
        <p14:creationId xmlns:p14="http://schemas.microsoft.com/office/powerpoint/2010/main" val="33687862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5" name="Shape 325"/>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Tree>
    <p:extLst>
      <p:ext uri="{BB962C8B-B14F-4D97-AF65-F5344CB8AC3E}">
        <p14:creationId xmlns:p14="http://schemas.microsoft.com/office/powerpoint/2010/main" val="33940135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9" name="Shape 329"/>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
        <p:nvSpPr>
          <p:cNvPr id="330" name="Shape 330"/>
          <p:cNvSpPr/>
          <p:nvPr/>
        </p:nvSpPr>
        <p:spPr>
          <a:xfrm>
            <a:off x="7775258" y="6432550"/>
            <a:ext cx="3810001" cy="1346200"/>
          </a:xfrm>
          <a:prstGeom prst="rect">
            <a:avLst/>
          </a:prstGeom>
          <a:solidFill>
            <a:srgbClr val="94E3FE"/>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When a lot of fish swim together it is called a SCHOOL OF FISH! </a:t>
            </a:r>
          </a:p>
        </p:txBody>
      </p:sp>
    </p:spTree>
    <p:extLst>
      <p:ext uri="{BB962C8B-B14F-4D97-AF65-F5344CB8AC3E}">
        <p14:creationId xmlns:p14="http://schemas.microsoft.com/office/powerpoint/2010/main" val="8540346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4" name="Shape 334"/>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Tree>
    <p:extLst>
      <p:ext uri="{BB962C8B-B14F-4D97-AF65-F5344CB8AC3E}">
        <p14:creationId xmlns:p14="http://schemas.microsoft.com/office/powerpoint/2010/main" val="27822421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8" name="Shape 338"/>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
        <p:nvSpPr>
          <p:cNvPr id="339" name="Shape 339"/>
          <p:cNvSpPr/>
          <p:nvPr/>
        </p:nvSpPr>
        <p:spPr>
          <a:xfrm>
            <a:off x="1526858" y="6318250"/>
            <a:ext cx="3810001" cy="1346200"/>
          </a:xfrm>
          <a:prstGeom prst="rect">
            <a:avLst/>
          </a:prstGeom>
          <a:solidFill>
            <a:srgbClr val="53D5FD"/>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Why do starfish and sunfish belong in the sky ?</a:t>
            </a:r>
          </a:p>
        </p:txBody>
      </p:sp>
    </p:spTree>
    <p:extLst>
      <p:ext uri="{BB962C8B-B14F-4D97-AF65-F5344CB8AC3E}">
        <p14:creationId xmlns:p14="http://schemas.microsoft.com/office/powerpoint/2010/main" val="27302485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 name="dropp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9952" y="3292624"/>
            <a:ext cx="8190911" cy="4608512"/>
          </a:xfrm>
          <a:prstGeom prst="rect">
            <a:avLst/>
          </a:prstGeom>
          <a:ln w="12700">
            <a:miter lim="400000"/>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3" name="Shape 343"/>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Tree>
    <p:extLst>
      <p:ext uri="{BB962C8B-B14F-4D97-AF65-F5344CB8AC3E}">
        <p14:creationId xmlns:p14="http://schemas.microsoft.com/office/powerpoint/2010/main" val="10811646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7" name="Shape 347"/>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
        <p:nvSpPr>
          <p:cNvPr id="348" name="Shape 348"/>
          <p:cNvSpPr/>
          <p:nvPr/>
        </p:nvSpPr>
        <p:spPr>
          <a:xfrm>
            <a:off x="7826058" y="60388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How many blue fish </a:t>
            </a:r>
          </a:p>
          <a:p>
            <a:pPr lvl="0" algn="ctr" defTabSz="584200">
              <a:defRPr sz="1800"/>
            </a:pPr>
            <a:r>
              <a:rPr sz="2800">
                <a:latin typeface="Gill Sans"/>
                <a:ea typeface="Gill Sans"/>
                <a:cs typeface="Gill Sans"/>
                <a:sym typeface="Gill Sans"/>
              </a:rPr>
              <a:t>can you count?</a:t>
            </a:r>
          </a:p>
        </p:txBody>
      </p:sp>
    </p:spTree>
    <p:extLst>
      <p:ext uri="{BB962C8B-B14F-4D97-AF65-F5344CB8AC3E}">
        <p14:creationId xmlns:p14="http://schemas.microsoft.com/office/powerpoint/2010/main" val="6289228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2" name="Shape 352"/>
          <p:cNvSpPr/>
          <p:nvPr/>
        </p:nvSpPr>
        <p:spPr>
          <a:xfrm>
            <a:off x="6517958" y="16065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 love to explore the sea so blue!  It is even more fun with you!</a:t>
            </a:r>
          </a:p>
        </p:txBody>
      </p:sp>
    </p:spTree>
    <p:extLst>
      <p:ext uri="{BB962C8B-B14F-4D97-AF65-F5344CB8AC3E}">
        <p14:creationId xmlns:p14="http://schemas.microsoft.com/office/powerpoint/2010/main" val="19049735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6" name="Shape 356"/>
          <p:cNvSpPr/>
          <p:nvPr/>
        </p:nvSpPr>
        <p:spPr>
          <a:xfrm>
            <a:off x="6517958" y="1633319"/>
            <a:ext cx="3810001" cy="1292662"/>
          </a:xfrm>
          <a:prstGeom prst="rect">
            <a:avLst/>
          </a:prstGeom>
          <a:solidFill>
            <a:srgbClr val="FFFFFF"/>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dirty="0"/>
              <a:t>I love to explore the sea so blue!  I</a:t>
            </a:r>
            <a:r>
              <a:rPr lang="en-CA" sz="2800"/>
              <a:t>t</a:t>
            </a:r>
            <a:r>
              <a:rPr sz="2800"/>
              <a:t> is even more fun with you!</a:t>
            </a:r>
          </a:p>
        </p:txBody>
      </p:sp>
      <p:sp>
        <p:nvSpPr>
          <p:cNvPr id="357" name="Shape 357"/>
          <p:cNvSpPr/>
          <p:nvPr/>
        </p:nvSpPr>
        <p:spPr>
          <a:xfrm>
            <a:off x="4587558" y="67500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defTabSz="584200">
              <a:defRPr sz="1800"/>
            </a:pPr>
            <a:r>
              <a:rPr sz="2800">
                <a:latin typeface="Gill Sans"/>
                <a:ea typeface="Gill Sans"/>
                <a:cs typeface="Gill Sans"/>
                <a:sym typeface="Gill Sans"/>
              </a:rPr>
              <a:t>What is your</a:t>
            </a:r>
          </a:p>
          <a:p>
            <a:pPr lvl="0" algn="ctr" defTabSz="584200">
              <a:defRPr sz="1800"/>
            </a:pPr>
            <a:r>
              <a:rPr sz="2800">
                <a:latin typeface="Gill Sans"/>
                <a:ea typeface="Gill Sans"/>
                <a:cs typeface="Gill Sans"/>
                <a:sym typeface="Gill Sans"/>
              </a:rPr>
              <a:t> favourite fish?</a:t>
            </a:r>
          </a:p>
        </p:txBody>
      </p:sp>
    </p:spTree>
    <p:extLst>
      <p:ext uri="{BB962C8B-B14F-4D97-AF65-F5344CB8AC3E}">
        <p14:creationId xmlns:p14="http://schemas.microsoft.com/office/powerpoint/2010/main" val="4307148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0000FF"/>
                </a:solidFill>
                <a:latin typeface="Century Gothic" charset="0"/>
                <a:ea typeface="ヒラギノ角ゴ Pro W6" charset="0"/>
                <a:cs typeface="ヒラギノ角ゴ Pro W6" charset="0"/>
                <a:sym typeface="ヒラギノ角ゴ Pro W6" charset="0"/>
              </a:rPr>
              <a:t>Question Mark</a:t>
            </a:r>
          </a:p>
        </p:txBody>
      </p:sp>
      <p:sp>
        <p:nvSpPr>
          <p:cNvPr id="44035" name="Rectangle 1"/>
          <p:cNvSpPr>
            <a:spLocks noChangeArrowheads="1"/>
          </p:cNvSpPr>
          <p:nvPr/>
        </p:nvSpPr>
        <p:spPr bwMode="auto">
          <a:xfrm>
            <a:off x="1461840" y="3148608"/>
            <a:ext cx="5112568" cy="563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Century Gothic" charset="0"/>
                <a:ea typeface="ＭＳ Ｐゴシック" charset="0"/>
                <a:cs typeface="ＭＳ Ｐゴシック" charset="0"/>
              </a:rPr>
              <a:t>To show that we are asking a question we use a ‘Question Mark’ at the end of a sentence.</a:t>
            </a:r>
          </a:p>
          <a:p>
            <a:endParaRPr lang="en-US" dirty="0">
              <a:solidFill>
                <a:schemeClr val="tx1"/>
              </a:solidFill>
              <a:latin typeface="Century Gothic" charset="0"/>
              <a:ea typeface="ＭＳ Ｐゴシック" charset="0"/>
              <a:cs typeface="ＭＳ Ｐゴシック" charset="0"/>
            </a:endParaRPr>
          </a:p>
          <a:p>
            <a:r>
              <a:rPr lang="en-US" dirty="0">
                <a:solidFill>
                  <a:schemeClr val="tx1"/>
                </a:solidFill>
                <a:latin typeface="Century Gothic" charset="0"/>
                <a:ea typeface="ＭＳ Ｐゴシック" charset="0"/>
                <a:cs typeface="ＭＳ Ｐゴシック" charset="0"/>
              </a:rPr>
              <a:t>Example:</a:t>
            </a:r>
          </a:p>
          <a:p>
            <a:r>
              <a:rPr lang="en-US" b="1" dirty="0">
                <a:solidFill>
                  <a:srgbClr val="3366FF"/>
                </a:solidFill>
                <a:latin typeface="Century Gothic" charset="0"/>
                <a:ea typeface="ＭＳ Ｐゴシック" charset="0"/>
                <a:cs typeface="ＭＳ Ｐゴシック" charset="0"/>
              </a:rPr>
              <a:t>What is your name </a:t>
            </a:r>
            <a:r>
              <a:rPr lang="en-US" b="1" dirty="0">
                <a:solidFill>
                  <a:srgbClr val="FF412D"/>
                </a:solidFill>
                <a:latin typeface="Century Gothic" charset="0"/>
                <a:ea typeface="ＭＳ Ｐゴシック" charset="0"/>
                <a:cs typeface="ＭＳ Ｐゴシック" charset="0"/>
              </a:rPr>
              <a:t>?</a:t>
            </a:r>
          </a:p>
          <a:p>
            <a:endParaRPr lang="en-US" dirty="0">
              <a:solidFill>
                <a:schemeClr val="tx1"/>
              </a:solidFill>
              <a:latin typeface="Century Gothic" charset="0"/>
              <a:ea typeface="ＭＳ Ｐゴシック" charset="0"/>
              <a:cs typeface="ＭＳ Ｐゴシック" charset="0"/>
            </a:endParaRPr>
          </a:p>
          <a:p>
            <a:endParaRPr lang="en-US" dirty="0">
              <a:solidFill>
                <a:schemeClr val="tx1"/>
              </a:solidFill>
              <a:latin typeface="Century Gothic" charset="0"/>
              <a:ea typeface="ＭＳ Ｐゴシック" charset="0"/>
              <a:cs typeface="ＭＳ Ｐゴシック" charset="0"/>
            </a:endParaRPr>
          </a:p>
        </p:txBody>
      </p:sp>
      <p:pic>
        <p:nvPicPr>
          <p:cNvPr id="5" name="droppedImage.png"/>
          <p:cNvPicPr/>
          <p:nvPr/>
        </p:nvPicPr>
        <p:blipFill>
          <a:blip r:embed="rId3">
            <a:extLst/>
          </a:blip>
          <a:stretch>
            <a:fillRect/>
          </a:stretch>
        </p:blipFill>
        <p:spPr>
          <a:xfrm>
            <a:off x="7366000" y="2644552"/>
            <a:ext cx="4076701" cy="4076701"/>
          </a:xfrm>
          <a:prstGeom prst="rect">
            <a:avLst/>
          </a:prstGeom>
          <a:ln w="12700">
            <a:miter lim="400000"/>
          </a:ln>
        </p:spPr>
      </p:pic>
    </p:spTree>
    <p:extLst>
      <p:ext uri="{BB962C8B-B14F-4D97-AF65-F5344CB8AC3E}">
        <p14:creationId xmlns:p14="http://schemas.microsoft.com/office/powerpoint/2010/main" val="15996883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0000FF"/>
                </a:solidFill>
                <a:latin typeface="Century Gothic" charset="0"/>
                <a:ea typeface="ヒラギノ角ゴ Pro W6" charset="0"/>
                <a:cs typeface="ヒラギノ角ゴ Pro W6" charset="0"/>
                <a:sym typeface="ヒラギノ角ゴ Pro W6" charset="0"/>
              </a:rPr>
              <a:t>Question Mark</a:t>
            </a:r>
          </a:p>
        </p:txBody>
      </p:sp>
      <p:sp>
        <p:nvSpPr>
          <p:cNvPr id="44035" name="Rectangle 1"/>
          <p:cNvSpPr>
            <a:spLocks noChangeArrowheads="1"/>
          </p:cNvSpPr>
          <p:nvPr/>
        </p:nvSpPr>
        <p:spPr bwMode="auto">
          <a:xfrm>
            <a:off x="1461840" y="3148608"/>
            <a:ext cx="5112568" cy="452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solidFill>
                  <a:schemeClr val="tx1"/>
                </a:solidFill>
                <a:latin typeface="Century Gothic" charset="0"/>
                <a:ea typeface="ＭＳ Ｐゴシック" charset="0"/>
                <a:cs typeface="ＭＳ Ｐゴシック" charset="0"/>
              </a:rPr>
              <a:t>Most questions ask :</a:t>
            </a:r>
          </a:p>
          <a:p>
            <a:endParaRPr lang="en-US" dirty="0">
              <a:solidFill>
                <a:schemeClr val="tx1"/>
              </a:solidFill>
              <a:latin typeface="Century Gothic" charset="0"/>
              <a:ea typeface="ＭＳ Ｐゴシック" charset="0"/>
              <a:cs typeface="ＭＳ Ｐゴシック" charset="0"/>
            </a:endParaRPr>
          </a:p>
          <a:p>
            <a:r>
              <a:rPr lang="en-US" dirty="0">
                <a:solidFill>
                  <a:schemeClr val="tx1"/>
                </a:solidFill>
                <a:latin typeface="Century Gothic" charset="0"/>
                <a:ea typeface="ＭＳ Ｐゴシック" charset="0"/>
                <a:cs typeface="ＭＳ Ｐゴシック" charset="0"/>
              </a:rPr>
              <a:t>Who</a:t>
            </a:r>
          </a:p>
          <a:p>
            <a:r>
              <a:rPr lang="en-US" dirty="0">
                <a:solidFill>
                  <a:schemeClr val="tx1"/>
                </a:solidFill>
                <a:latin typeface="Century Gothic" charset="0"/>
                <a:ea typeface="ＭＳ Ｐゴシック" charset="0"/>
                <a:cs typeface="ＭＳ Ｐゴシック" charset="0"/>
              </a:rPr>
              <a:t>What</a:t>
            </a:r>
          </a:p>
          <a:p>
            <a:r>
              <a:rPr lang="en-US" dirty="0">
                <a:solidFill>
                  <a:schemeClr val="tx1"/>
                </a:solidFill>
                <a:latin typeface="Century Gothic" charset="0"/>
                <a:ea typeface="ＭＳ Ｐゴシック" charset="0"/>
                <a:cs typeface="ＭＳ Ｐゴシック" charset="0"/>
              </a:rPr>
              <a:t>Where</a:t>
            </a:r>
          </a:p>
          <a:p>
            <a:r>
              <a:rPr lang="en-US" dirty="0">
                <a:solidFill>
                  <a:schemeClr val="tx1"/>
                </a:solidFill>
                <a:latin typeface="Century Gothic" charset="0"/>
                <a:ea typeface="ＭＳ Ｐゴシック" charset="0"/>
                <a:cs typeface="ＭＳ Ｐゴシック" charset="0"/>
              </a:rPr>
              <a:t>When</a:t>
            </a:r>
          </a:p>
          <a:p>
            <a:r>
              <a:rPr lang="en-US" dirty="0">
                <a:solidFill>
                  <a:schemeClr val="tx1"/>
                </a:solidFill>
                <a:latin typeface="Century Gothic" charset="0"/>
                <a:ea typeface="ＭＳ Ｐゴシック" charset="0"/>
                <a:cs typeface="ＭＳ Ｐゴシック" charset="0"/>
              </a:rPr>
              <a:t>Why</a:t>
            </a:r>
          </a:p>
          <a:p>
            <a:r>
              <a:rPr lang="en-US" dirty="0">
                <a:solidFill>
                  <a:schemeClr val="tx1"/>
                </a:solidFill>
                <a:latin typeface="Century Gothic" charset="0"/>
                <a:ea typeface="ＭＳ Ｐゴシック" charset="0"/>
                <a:cs typeface="ＭＳ Ｐゴシック" charset="0"/>
              </a:rPr>
              <a:t>How</a:t>
            </a:r>
          </a:p>
        </p:txBody>
      </p:sp>
      <p:pic>
        <p:nvPicPr>
          <p:cNvPr id="6" name="droppedImage.png"/>
          <p:cNvPicPr/>
          <p:nvPr/>
        </p:nvPicPr>
        <p:blipFill>
          <a:blip r:embed="rId3">
            <a:extLst/>
          </a:blip>
          <a:stretch>
            <a:fillRect/>
          </a:stretch>
        </p:blipFill>
        <p:spPr>
          <a:xfrm>
            <a:off x="7366497" y="3148353"/>
            <a:ext cx="3923804" cy="4484347"/>
          </a:xfrm>
          <a:prstGeom prst="rect">
            <a:avLst/>
          </a:prstGeom>
          <a:ln w="12700">
            <a:miter lim="400000"/>
          </a:ln>
        </p:spPr>
      </p:pic>
    </p:spTree>
    <p:extLst>
      <p:ext uri="{BB962C8B-B14F-4D97-AF65-F5344CB8AC3E}">
        <p14:creationId xmlns:p14="http://schemas.microsoft.com/office/powerpoint/2010/main" val="29947781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pic>
        <p:nvPicPr>
          <p:cNvPr id="384" name="droppedImage.png"/>
          <p:cNvPicPr/>
          <p:nvPr/>
        </p:nvPicPr>
        <p:blipFill>
          <a:blip r:embed="rId3">
            <a:extLst/>
          </a:blip>
          <a:stretch>
            <a:fillRect/>
          </a:stretch>
        </p:blipFill>
        <p:spPr>
          <a:xfrm>
            <a:off x="7509110" y="3605224"/>
            <a:ext cx="4597401" cy="5208576"/>
          </a:xfrm>
          <a:prstGeom prst="rect">
            <a:avLst/>
          </a:prstGeom>
          <a:ln w="12700">
            <a:miter lim="400000"/>
          </a:ln>
        </p:spPr>
      </p:pic>
      <p:sp>
        <p:nvSpPr>
          <p:cNvPr id="385" name="Shape 385"/>
          <p:cNvSpPr/>
          <p:nvPr/>
        </p:nvSpPr>
        <p:spPr>
          <a:xfrm>
            <a:off x="1173808" y="2746078"/>
            <a:ext cx="9896189"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sz="4000" dirty="0">
                <a:solidFill>
                  <a:srgbClr val="006288"/>
                </a:solidFill>
                <a:latin typeface="Century Gothic"/>
                <a:cs typeface="Century Gothic"/>
              </a:rPr>
              <a:t>Add the question mark in the right spot!</a:t>
            </a:r>
          </a:p>
        </p:txBody>
      </p:sp>
      <p:sp>
        <p:nvSpPr>
          <p:cNvPr id="386" name="Shape 386"/>
          <p:cNvSpPr/>
          <p:nvPr/>
        </p:nvSpPr>
        <p:spPr>
          <a:xfrm>
            <a:off x="1173808" y="4542155"/>
            <a:ext cx="4253518"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What is your name</a:t>
            </a:r>
          </a:p>
        </p:txBody>
      </p:sp>
      <p:sp>
        <p:nvSpPr>
          <p:cNvPr id="387" name="Shape 387"/>
          <p:cNvSpPr/>
          <p:nvPr/>
        </p:nvSpPr>
        <p:spPr>
          <a:xfrm>
            <a:off x="1173808" y="5875655"/>
            <a:ext cx="3781258"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How old are you</a:t>
            </a:r>
          </a:p>
        </p:txBody>
      </p:sp>
      <p:sp>
        <p:nvSpPr>
          <p:cNvPr id="388" name="Shape 388"/>
          <p:cNvSpPr/>
          <p:nvPr/>
        </p:nvSpPr>
        <p:spPr>
          <a:xfrm>
            <a:off x="1173808" y="7209155"/>
            <a:ext cx="5915331"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sz="3600" dirty="0">
                <a:latin typeface="Century Gothic"/>
                <a:cs typeface="Century Gothic"/>
              </a:rPr>
              <a:t>What school do you go to</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Let’s Practice!</a:t>
            </a:r>
          </a:p>
        </p:txBody>
      </p:sp>
    </p:spTree>
    <p:extLst>
      <p:ext uri="{BB962C8B-B14F-4D97-AF65-F5344CB8AC3E}">
        <p14:creationId xmlns:p14="http://schemas.microsoft.com/office/powerpoint/2010/main" val="72195373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4"/>
            <a:ext cx="6984776" cy="35496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a:latin typeface="Century Gothic"/>
                <a:cs typeface="Century Gothic"/>
              </a:rPr>
              <a:t>I like swimming</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Do you like fish</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I am going to the store</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Do you want to come to the store</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Practice!</a:t>
            </a: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30048654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5"/>
            <a:ext cx="6984776" cy="35496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a:latin typeface="Century Gothic"/>
                <a:cs typeface="Century Gothic"/>
              </a:rPr>
              <a:t>Who ate the cookies</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Where is the cat</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I am doing homework</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Leave me alone</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Practice!</a:t>
            </a: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3697991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9016993">
            <a:off x="7813114" y="6420868"/>
            <a:ext cx="997677" cy="131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a:latin typeface="Century Gothic" charset="0"/>
                <a:cs typeface="Georgia" charset="0"/>
              </a:rPr>
              <a:t>Indian Ocean</a:t>
            </a:r>
            <a:r>
              <a:rPr lang="en-US" sz="6000" b="1" dirty="0">
                <a:latin typeface="Century Gothic" charset="0"/>
                <a:cs typeface="Georgia" charset="0"/>
              </a:rPr>
              <a:t>!</a:t>
            </a:r>
          </a:p>
        </p:txBody>
      </p:sp>
      <p:cxnSp>
        <p:nvCxnSpPr>
          <p:cNvPr id="43" name="Straight Arrow Connector 42"/>
          <p:cNvCxnSpPr>
            <a:stCxn id="68613" idx="2"/>
            <a:endCxn id="68614" idx="2"/>
          </p:cNvCxnSpPr>
          <p:nvPr/>
        </p:nvCxnSpPr>
        <p:spPr bwMode="auto">
          <a:xfrm flipH="1">
            <a:off x="8761129" y="5205413"/>
            <a:ext cx="927384" cy="2354294"/>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New safari words</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5816" y="4876800"/>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droppedImage.png"/>
          <p:cNvPicPr/>
          <p:nvPr/>
        </p:nvPicPr>
        <p:blipFill>
          <a:blip r:embed="rId6" cstate="screen">
            <a:extLst>
              <a:ext uri="{28A0092B-C50C-407E-A947-70E740481C1C}">
                <a14:useLocalDpi xmlns:a14="http://schemas.microsoft.com/office/drawing/2010/main"/>
              </a:ext>
            </a:extLst>
          </a:blip>
          <a:stretch>
            <a:fillRect/>
          </a:stretch>
        </p:blipFill>
        <p:spPr>
          <a:xfrm>
            <a:off x="8230592" y="4516760"/>
            <a:ext cx="4168436" cy="4584701"/>
          </a:xfrm>
          <a:prstGeom prst="rect">
            <a:avLst/>
          </a:prstGeom>
          <a:ln w="12700">
            <a:miter lim="400000"/>
          </a:ln>
        </p:spPr>
      </p:pic>
      <p:pic>
        <p:nvPicPr>
          <p:cNvPr id="14" name="droppedImage.png"/>
          <p:cNvPicPr/>
          <p:nvPr/>
        </p:nvPicPr>
        <p:blipFill>
          <a:blip r:embed="rId7" cstate="screen">
            <a:extLst>
              <a:ext uri="{28A0092B-C50C-407E-A947-70E740481C1C}">
                <a14:useLocalDpi xmlns:a14="http://schemas.microsoft.com/office/drawing/2010/main"/>
              </a:ext>
            </a:extLst>
          </a:blip>
          <a:stretch>
            <a:fillRect/>
          </a:stretch>
        </p:blipFill>
        <p:spPr>
          <a:xfrm>
            <a:off x="4774207" y="6893024"/>
            <a:ext cx="3315603" cy="2207054"/>
          </a:xfrm>
          <a:prstGeom prst="rect">
            <a:avLst/>
          </a:prstGeom>
          <a:ln w="12700">
            <a:miter lim="400000"/>
          </a:ln>
        </p:spPr>
      </p:pic>
      <p:pic>
        <p:nvPicPr>
          <p:cNvPr id="15" name="droppedImage.png"/>
          <p:cNvPicPr/>
          <p:nvPr/>
        </p:nvPicPr>
        <p:blipFill>
          <a:blip r:embed="rId8" cstate="screen">
            <a:extLst>
              <a:ext uri="{28A0092B-C50C-407E-A947-70E740481C1C}">
                <a14:useLocalDpi xmlns:a14="http://schemas.microsoft.com/office/drawing/2010/main"/>
              </a:ext>
            </a:extLst>
          </a:blip>
          <a:stretch>
            <a:fillRect/>
          </a:stretch>
        </p:blipFill>
        <p:spPr>
          <a:xfrm>
            <a:off x="1389832" y="6893024"/>
            <a:ext cx="3183407" cy="2280444"/>
          </a:xfrm>
          <a:prstGeom prst="rect">
            <a:avLst/>
          </a:prstGeom>
          <a:ln w="12700">
            <a:miter lim="400000"/>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166392"/>
          </a:xfrm>
          <a:prstGeom prst="rect">
            <a:avLst/>
          </a:prstGeom>
          <a:solidFill>
            <a:srgbClr val="FFF467"/>
          </a:solidFill>
          <a:ln>
            <a:noFill/>
          </a:ln>
          <a:extLst/>
        </p:spPr>
        <p:txBody>
          <a:bodyPr lIns="0" tIns="0" rIns="0" bIns="0"/>
          <a:lstStyle/>
          <a:p>
            <a:r>
              <a:rPr lang="en-US" sz="6400" b="1" dirty="0">
                <a:solidFill>
                  <a:srgbClr val="000090"/>
                </a:solidFill>
                <a:latin typeface="Century Gothic" charset="0"/>
                <a:ea typeface="ヒラギノ角ゴ Pro W6" charset="0"/>
                <a:cs typeface="ヒラギノ角ゴ Pro W6" charset="0"/>
                <a:sym typeface="ヒラギノ角ゴ Pro W6" charset="0"/>
              </a:rPr>
              <a:t>We are going swimming with WHALE SHARKS!</a:t>
            </a:r>
          </a:p>
        </p:txBody>
      </p:sp>
      <p:pic>
        <p:nvPicPr>
          <p:cNvPr id="5" name="droppedImage.png"/>
          <p:cNvPicPr/>
          <p:nvPr/>
        </p:nvPicPr>
        <p:blipFill>
          <a:blip r:embed="rId3" cstate="screen">
            <a:extLst>
              <a:ext uri="{28A0092B-C50C-407E-A947-70E740481C1C}">
                <a14:useLocalDpi xmlns:a14="http://schemas.microsoft.com/office/drawing/2010/main"/>
              </a:ext>
            </a:extLst>
          </a:blip>
          <a:stretch>
            <a:fillRect/>
          </a:stretch>
        </p:blipFill>
        <p:spPr>
          <a:xfrm>
            <a:off x="193113" y="6305832"/>
            <a:ext cx="6680200" cy="3079469"/>
          </a:xfrm>
          <a:prstGeom prst="rect">
            <a:avLst/>
          </a:prstGeom>
          <a:ln w="12700">
            <a:miter lim="400000"/>
          </a:ln>
        </p:spPr>
      </p:pic>
      <p:pic>
        <p:nvPicPr>
          <p:cNvPr id="7" name="droppedImage.png"/>
          <p:cNvPicPr/>
          <p:nvPr/>
        </p:nvPicPr>
        <p:blipFill>
          <a:blip r:embed="rId4">
            <a:extLst/>
          </a:blip>
          <a:stretch>
            <a:fillRect/>
          </a:stretch>
        </p:blipFill>
        <p:spPr>
          <a:xfrm>
            <a:off x="7289800" y="6298441"/>
            <a:ext cx="4965700" cy="3099559"/>
          </a:xfrm>
          <a:prstGeom prst="rect">
            <a:avLst/>
          </a:prstGeom>
          <a:ln w="12700">
            <a:miter lim="400000"/>
          </a:ln>
        </p:spPr>
      </p:pic>
      <p:pic>
        <p:nvPicPr>
          <p:cNvPr id="8" name="droppedImage.png"/>
          <p:cNvPicPr/>
          <p:nvPr/>
        </p:nvPicPr>
        <p:blipFill>
          <a:blip r:embed="rId5">
            <a:extLst/>
          </a:blip>
          <a:stretch>
            <a:fillRect/>
          </a:stretch>
        </p:blipFill>
        <p:spPr>
          <a:xfrm>
            <a:off x="3543300" y="3144324"/>
            <a:ext cx="5918200" cy="2913576"/>
          </a:xfrm>
          <a:prstGeom prst="rect">
            <a:avLst/>
          </a:prstGeom>
          <a:ln w="12700">
            <a:miter lim="400000"/>
          </a:ln>
        </p:spPr>
      </p:pic>
    </p:spTree>
    <p:extLst>
      <p:ext uri="{BB962C8B-B14F-4D97-AF65-F5344CB8AC3E}">
        <p14:creationId xmlns:p14="http://schemas.microsoft.com/office/powerpoint/2010/main" val="35423166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0000FF"/>
                </a:solidFill>
                <a:latin typeface="Century Gothic" charset="0"/>
                <a:ea typeface="ヒラギノ角ゴ Pro W6" charset="0"/>
                <a:cs typeface="ヒラギノ角ゴ Pro W6" charset="0"/>
                <a:sym typeface="ヒラギノ角ゴ Pro W6" charset="0"/>
              </a:rPr>
              <a:t>We are going swimming with WHALE SHARKS!</a:t>
            </a:r>
          </a:p>
        </p:txBody>
      </p:sp>
      <p:pic>
        <p:nvPicPr>
          <p:cNvPr id="6" name="droppedImage.png"/>
          <p:cNvPicPr/>
          <p:nvPr/>
        </p:nvPicPr>
        <p:blipFill rotWithShape="1">
          <a:blip r:embed="rId3" cstate="screen">
            <a:extLst>
              <a:ext uri="{28A0092B-C50C-407E-A947-70E740481C1C}">
                <a14:useLocalDpi xmlns:a14="http://schemas.microsoft.com/office/drawing/2010/main"/>
              </a:ext>
            </a:extLst>
          </a:blip>
          <a:srcRect r="-16"/>
          <a:stretch/>
        </p:blipFill>
        <p:spPr>
          <a:xfrm>
            <a:off x="0" y="0"/>
            <a:ext cx="13004800" cy="9805284"/>
          </a:xfrm>
          <a:prstGeom prst="rect">
            <a:avLst/>
          </a:prstGeom>
          <a:ln w="12700">
            <a:miter lim="400000"/>
          </a:ln>
        </p:spPr>
      </p:pic>
      <p:sp>
        <p:nvSpPr>
          <p:cNvPr id="9" name="Rectangle 6"/>
          <p:cNvSpPr>
            <a:spLocks/>
          </p:cNvSpPr>
          <p:nvPr/>
        </p:nvSpPr>
        <p:spPr bwMode="auto">
          <a:xfrm>
            <a:off x="0" y="6244952"/>
            <a:ext cx="13004800" cy="2166392"/>
          </a:xfrm>
          <a:prstGeom prst="rect">
            <a:avLst/>
          </a:prstGeom>
          <a:noFill/>
          <a:ln>
            <a:noFill/>
          </a:ln>
          <a:extLst/>
        </p:spPr>
        <p:txBody>
          <a:bodyPr lIns="0" tIns="0" rIns="0" bIns="0"/>
          <a:lstStyle/>
          <a:p>
            <a:r>
              <a:rPr lang="en-US" sz="4800" b="1" dirty="0">
                <a:solidFill>
                  <a:srgbClr val="FEFFF8"/>
                </a:solidFill>
                <a:latin typeface="Century Gothic" charset="0"/>
                <a:ea typeface="ヒラギノ角ゴ Pro W6" charset="0"/>
                <a:cs typeface="ヒラギノ角ゴ Pro W6" charset="0"/>
                <a:sym typeface="ヒラギノ角ゴ Pro W6" charset="0"/>
              </a:rPr>
              <a:t>Are whale sharks whales or sharks?!</a:t>
            </a:r>
          </a:p>
          <a:p>
            <a:endParaRPr lang="en-US" sz="4800" b="1" dirty="0">
              <a:solidFill>
                <a:srgbClr val="FEFFF8"/>
              </a:solidFill>
              <a:latin typeface="Century Gothic" charset="0"/>
              <a:ea typeface="ヒラギノ角ゴ Pro W6" charset="0"/>
              <a:cs typeface="ヒラギノ角ゴ Pro W6" charset="0"/>
              <a:sym typeface="ヒラギノ角ゴ Pro W6" charset="0"/>
            </a:endParaRPr>
          </a:p>
          <a:p>
            <a:r>
              <a:rPr lang="en-US" sz="4800" b="1" dirty="0">
                <a:solidFill>
                  <a:srgbClr val="FEFFF8"/>
                </a:solidFill>
                <a:latin typeface="Century Gothic" charset="0"/>
                <a:ea typeface="ヒラギノ角ゴ Pro W6" charset="0"/>
                <a:cs typeface="ヒラギノ角ゴ Pro W6" charset="0"/>
                <a:sym typeface="ヒラギノ角ゴ Pro W6" charset="0"/>
              </a:rPr>
              <a:t>What do you think?</a:t>
            </a:r>
          </a:p>
        </p:txBody>
      </p:sp>
    </p:spTree>
    <p:extLst>
      <p:ext uri="{BB962C8B-B14F-4D97-AF65-F5344CB8AC3E}">
        <p14:creationId xmlns:p14="http://schemas.microsoft.com/office/powerpoint/2010/main" val="7943663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0000FF"/>
                </a:solidFill>
                <a:latin typeface="Century Gothic" charset="0"/>
                <a:ea typeface="ヒラギノ角ゴ Pro W6" charset="0"/>
                <a:cs typeface="ヒラギノ角ゴ Pro W6" charset="0"/>
                <a:sym typeface="ヒラギノ角ゴ Pro W6" charset="0"/>
              </a:rPr>
              <a:t>We are going swimming with WHALE SHARKS!</a:t>
            </a:r>
          </a:p>
        </p:txBody>
      </p:sp>
      <p:pic>
        <p:nvPicPr>
          <p:cNvPr id="6" name="droppedImage.png"/>
          <p:cNvPicPr/>
          <p:nvPr/>
        </p:nvPicPr>
        <p:blipFill rotWithShape="1">
          <a:blip r:embed="rId3" cstate="screen">
            <a:extLst>
              <a:ext uri="{28A0092B-C50C-407E-A947-70E740481C1C}">
                <a14:useLocalDpi xmlns:a14="http://schemas.microsoft.com/office/drawing/2010/main"/>
              </a:ext>
            </a:extLst>
          </a:blip>
          <a:srcRect r="-16"/>
          <a:stretch/>
        </p:blipFill>
        <p:spPr>
          <a:xfrm>
            <a:off x="0" y="0"/>
            <a:ext cx="13004800" cy="9805284"/>
          </a:xfrm>
          <a:prstGeom prst="rect">
            <a:avLst/>
          </a:prstGeom>
          <a:ln w="12700">
            <a:miter lim="400000"/>
          </a:ln>
        </p:spPr>
      </p:pic>
      <p:sp>
        <p:nvSpPr>
          <p:cNvPr id="9" name="Rectangle 6"/>
          <p:cNvSpPr>
            <a:spLocks/>
          </p:cNvSpPr>
          <p:nvPr/>
        </p:nvSpPr>
        <p:spPr bwMode="auto">
          <a:xfrm>
            <a:off x="0" y="6244952"/>
            <a:ext cx="13004800" cy="2166392"/>
          </a:xfrm>
          <a:prstGeom prst="rect">
            <a:avLst/>
          </a:prstGeom>
          <a:noFill/>
          <a:ln>
            <a:noFill/>
          </a:ln>
          <a:extLst/>
        </p:spPr>
        <p:txBody>
          <a:bodyPr lIns="0" tIns="0" rIns="0" bIns="0"/>
          <a:lstStyle/>
          <a:p>
            <a:r>
              <a:rPr lang="en-US" sz="5400" b="1" dirty="0">
                <a:solidFill>
                  <a:srgbClr val="FFFFC5"/>
                </a:solidFill>
                <a:latin typeface="Century Gothic" charset="0"/>
                <a:ea typeface="ヒラギノ角ゴ Pro W6" charset="0"/>
                <a:cs typeface="ヒラギノ角ゴ Pro W6" charset="0"/>
                <a:sym typeface="ヒラギノ角ゴ Pro W6" charset="0"/>
              </a:rPr>
              <a:t>They are sharks!</a:t>
            </a:r>
          </a:p>
          <a:p>
            <a:endParaRPr lang="en-US" sz="4800" b="1" dirty="0">
              <a:solidFill>
                <a:srgbClr val="FEFFF8"/>
              </a:solidFill>
              <a:latin typeface="Century Gothic" charset="0"/>
              <a:ea typeface="ヒラギノ角ゴ Pro W6" charset="0"/>
              <a:cs typeface="ヒラギノ角ゴ Pro W6" charset="0"/>
              <a:sym typeface="ヒラギノ角ゴ Pro W6" charset="0"/>
            </a:endParaRPr>
          </a:p>
          <a:p>
            <a:r>
              <a:rPr lang="en-US" sz="4400" dirty="0">
                <a:solidFill>
                  <a:srgbClr val="FEFFF8"/>
                </a:solidFill>
                <a:latin typeface="Century Gothic" charset="0"/>
                <a:ea typeface="ヒラギノ角ゴ Pro W6" charset="0"/>
                <a:cs typeface="ヒラギノ角ゴ Pro W6" charset="0"/>
                <a:sym typeface="ヒラギノ角ゴ Pro W6" charset="0"/>
              </a:rPr>
              <a:t>They move very slow and do not hurt people</a:t>
            </a:r>
          </a:p>
        </p:txBody>
      </p:sp>
    </p:spTree>
    <p:extLst>
      <p:ext uri="{BB962C8B-B14F-4D97-AF65-F5344CB8AC3E}">
        <p14:creationId xmlns:p14="http://schemas.microsoft.com/office/powerpoint/2010/main" val="29357953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droppedImage.png"/>
          <p:cNvPicPr/>
          <p:nvPr/>
        </p:nvPicPr>
        <p:blipFill>
          <a:blip r:embed="rId2">
            <a:extLst/>
          </a:blip>
          <a:stretch>
            <a:fillRect/>
          </a:stretch>
        </p:blipFill>
        <p:spPr>
          <a:xfrm>
            <a:off x="11760200" y="76200"/>
            <a:ext cx="1181100" cy="444500"/>
          </a:xfrm>
          <a:prstGeom prst="rect">
            <a:avLst/>
          </a:prstGeom>
          <a:ln w="12700">
            <a:miter lim="400000"/>
          </a:ln>
        </p:spPr>
      </p:pic>
      <p:sp>
        <p:nvSpPr>
          <p:cNvPr id="386" name="Shape 386"/>
          <p:cNvSpPr/>
          <p:nvPr/>
        </p:nvSpPr>
        <p:spPr>
          <a:xfrm>
            <a:off x="5566297" y="4208565"/>
            <a:ext cx="6984776" cy="35496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3600">
                <a:latin typeface="Georgia"/>
                <a:ea typeface="Georgia"/>
                <a:cs typeface="Georgia"/>
                <a:sym typeface="Georgia"/>
              </a:defRPr>
            </a:lvl1pPr>
          </a:lstStyle>
          <a:p>
            <a:pPr lvl="0" algn="l">
              <a:defRPr sz="1800"/>
            </a:pPr>
            <a:r>
              <a:rPr lang="en-US" sz="3200" dirty="0">
                <a:latin typeface="Century Gothic"/>
                <a:cs typeface="Century Gothic"/>
              </a:rPr>
              <a:t>What sharks are blue</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Are whale sharks blue</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What do whale sharks eat</a:t>
            </a:r>
          </a:p>
          <a:p>
            <a:pPr lvl="0" algn="l">
              <a:defRPr sz="1800"/>
            </a:pPr>
            <a:endParaRPr lang="en-US" sz="3200" dirty="0">
              <a:latin typeface="Century Gothic"/>
              <a:cs typeface="Century Gothic"/>
            </a:endParaRPr>
          </a:p>
          <a:p>
            <a:pPr lvl="0" algn="l">
              <a:defRPr sz="1800"/>
            </a:pPr>
            <a:r>
              <a:rPr lang="en-US" sz="3200" dirty="0">
                <a:latin typeface="Century Gothic"/>
                <a:cs typeface="Century Gothic"/>
              </a:rPr>
              <a:t>My name is Vanessa</a:t>
            </a:r>
          </a:p>
        </p:txBody>
      </p:sp>
      <p:sp>
        <p:nvSpPr>
          <p:cNvPr id="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Practice!</a:t>
            </a:r>
          </a:p>
        </p:txBody>
      </p:sp>
      <p:sp>
        <p:nvSpPr>
          <p:cNvPr id="9" name="Shape 385"/>
          <p:cNvSpPr/>
          <p:nvPr/>
        </p:nvSpPr>
        <p:spPr>
          <a:xfrm>
            <a:off x="1173808" y="2746078"/>
            <a:ext cx="10172707"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pPr lvl="0" algn="l">
              <a:defRPr sz="1800">
                <a:solidFill>
                  <a:srgbClr val="000000"/>
                </a:solidFill>
              </a:defRPr>
            </a:pPr>
            <a:r>
              <a:rPr lang="en-CA" sz="4000" dirty="0">
                <a:solidFill>
                  <a:srgbClr val="006288"/>
                </a:solidFill>
                <a:latin typeface="Century Gothic"/>
                <a:cs typeface="Century Gothic"/>
              </a:rPr>
              <a:t>Circle the sentences that ask a question.</a:t>
            </a:r>
            <a:endParaRPr sz="4000" dirty="0">
              <a:solidFill>
                <a:srgbClr val="006288"/>
              </a:solidFill>
              <a:latin typeface="Century Gothic"/>
              <a:cs typeface="Century Gothic"/>
            </a:endParaRPr>
          </a:p>
        </p:txBody>
      </p:sp>
      <p:pic>
        <p:nvPicPr>
          <p:cNvPr id="11" name="droppedImage.png"/>
          <p:cNvPicPr/>
          <p:nvPr/>
        </p:nvPicPr>
        <p:blipFill>
          <a:blip r:embed="rId4">
            <a:extLst/>
          </a:blip>
          <a:stretch>
            <a:fillRect/>
          </a:stretch>
        </p:blipFill>
        <p:spPr>
          <a:xfrm>
            <a:off x="901700" y="4122456"/>
            <a:ext cx="4279901" cy="4729445"/>
          </a:xfrm>
          <a:prstGeom prst="rect">
            <a:avLst/>
          </a:prstGeom>
          <a:ln w="12700">
            <a:miter lim="400000"/>
          </a:ln>
        </p:spPr>
      </p:pic>
    </p:spTree>
    <p:extLst>
      <p:ext uri="{BB962C8B-B14F-4D97-AF65-F5344CB8AC3E}">
        <p14:creationId xmlns:p14="http://schemas.microsoft.com/office/powerpoint/2010/main" val="172255242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Questions &amp; Question Marks</a:t>
            </a: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Answering Questions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droppedImage.png"/>
          <p:cNvPicPr/>
          <p:nvPr/>
        </p:nvPicPr>
        <p:blipFill>
          <a:blip r:embed="rId3">
            <a:extLst/>
          </a:blip>
          <a:stretch>
            <a:fillRect/>
          </a:stretch>
        </p:blipFill>
        <p:spPr>
          <a:xfrm>
            <a:off x="1821880" y="2788568"/>
            <a:ext cx="9307536" cy="6507708"/>
          </a:xfrm>
          <a:prstGeom prst="rect">
            <a:avLst/>
          </a:prstGeom>
          <a:ln w="12700">
            <a:miter lim="400000"/>
          </a:ln>
        </p:spPr>
      </p:pic>
      <p:sp>
        <p:nvSpPr>
          <p:cNvPr id="7"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3366FF"/>
                </a:solidFill>
                <a:latin typeface="Century Gothic" charset="0"/>
                <a:ea typeface="ヒラギノ角ゴ Pro W6" charset="0"/>
                <a:cs typeface="ヒラギノ角ゴ Pro W6" charset="0"/>
                <a:sym typeface="ヒラギノ角ゴ Pro W6" charset="0"/>
              </a:rPr>
              <a:t>Fill in the Gap game !</a:t>
            </a:r>
          </a:p>
        </p:txBody>
      </p:sp>
      <p:sp>
        <p:nvSpPr>
          <p:cNvPr id="8" name="Rectangle 7"/>
          <p:cNvSpPr>
            <a:spLocks/>
          </p:cNvSpPr>
          <p:nvPr/>
        </p:nvSpPr>
        <p:spPr bwMode="auto">
          <a:xfrm>
            <a:off x="1130300" y="2068488"/>
            <a:ext cx="1103630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3200" dirty="0">
                <a:solidFill>
                  <a:schemeClr val="tx1">
                    <a:lumMod val="75000"/>
                    <a:lumOff val="25000"/>
                  </a:schemeClr>
                </a:solidFill>
                <a:latin typeface="Century Gothic" charset="0"/>
                <a:ea typeface="ヒラギノ角ゴ Pro W6" charset="0"/>
                <a:cs typeface="ヒラギノ角ゴ Pro W6" charset="0"/>
                <a:sym typeface="ヒラギノ角ゴ Pro W6" charset="0"/>
              </a:rPr>
              <a:t>Fill in the blank with the right </a:t>
            </a:r>
            <a:r>
              <a:rPr lang="en-US" sz="3200" u="sng" dirty="0">
                <a:solidFill>
                  <a:schemeClr val="tx1">
                    <a:lumMod val="75000"/>
                    <a:lumOff val="25000"/>
                  </a:schemeClr>
                </a:solidFill>
                <a:latin typeface="Century Gothic" charset="0"/>
                <a:ea typeface="ヒラギノ角ゴ Pro W6" charset="0"/>
                <a:cs typeface="ヒラギノ角ゴ Pro W6" charset="0"/>
                <a:sym typeface="ヒラギノ角ゴ Pro W6" charset="0"/>
              </a:rPr>
              <a:t>question</a:t>
            </a:r>
            <a:r>
              <a:rPr lang="en-US" sz="3200" dirty="0">
                <a:solidFill>
                  <a:schemeClr val="tx1">
                    <a:lumMod val="75000"/>
                    <a:lumOff val="25000"/>
                  </a:schemeClr>
                </a:solidFill>
                <a:latin typeface="Century Gothic" charset="0"/>
                <a:ea typeface="ヒラギノ角ゴ Pro W6" charset="0"/>
                <a:cs typeface="ヒラギノ角ゴ Pro W6" charset="0"/>
                <a:sym typeface="ヒラギノ角ゴ Pro W6" charset="0"/>
              </a:rPr>
              <a:t> word!</a:t>
            </a:r>
          </a:p>
        </p:txBody>
      </p:sp>
      <p:sp>
        <p:nvSpPr>
          <p:cNvPr id="2" name="Rectangle 1"/>
          <p:cNvSpPr/>
          <p:nvPr/>
        </p:nvSpPr>
        <p:spPr>
          <a:xfrm>
            <a:off x="3251200" y="9322713"/>
            <a:ext cx="6502400" cy="430887"/>
          </a:xfrm>
          <a:prstGeom prst="rect">
            <a:avLst/>
          </a:prstGeom>
        </p:spPr>
        <p:txBody>
          <a:bodyPr>
            <a:spAutoFit/>
          </a:bodyPr>
          <a:lstStyle/>
          <a:p>
            <a:pPr lvl="0" algn="l">
              <a:defRPr/>
            </a:pPr>
            <a:r>
              <a:rPr lang="en-US" sz="1100" u="sng" dirty="0">
                <a:hlinkClick r:id="rId4"/>
              </a:rPr>
              <a:t>http://www.englishmedialab.com/Quizzes/beginners/beginner%20question%20word%20gap%20fill.htm</a:t>
            </a:r>
          </a:p>
        </p:txBody>
      </p:sp>
    </p:spTree>
    <p:extLst>
      <p:ext uri="{BB962C8B-B14F-4D97-AF65-F5344CB8AC3E}">
        <p14:creationId xmlns:p14="http://schemas.microsoft.com/office/powerpoint/2010/main" val="9203350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droppedImage.png"/>
          <p:cNvPicPr/>
          <p:nvPr/>
        </p:nvPicPr>
        <p:blipFill>
          <a:blip r:embed="rId3">
            <a:extLst/>
          </a:blip>
          <a:stretch>
            <a:fillRect/>
          </a:stretch>
        </p:blipFill>
        <p:spPr>
          <a:xfrm>
            <a:off x="1821880" y="2788568"/>
            <a:ext cx="9307536" cy="6507708"/>
          </a:xfrm>
          <a:prstGeom prst="rect">
            <a:avLst/>
          </a:prstGeom>
          <a:ln w="12700">
            <a:miter lim="400000"/>
          </a:ln>
        </p:spPr>
      </p:pic>
      <p:sp>
        <p:nvSpPr>
          <p:cNvPr id="7"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3366FF"/>
                </a:solidFill>
                <a:latin typeface="Century Gothic" charset="0"/>
                <a:ea typeface="ヒラギノ角ゴ Pro W6" charset="0"/>
                <a:cs typeface="ヒラギノ角ゴ Pro W6" charset="0"/>
                <a:sym typeface="ヒラギノ角ゴ Pro W6" charset="0"/>
              </a:rPr>
              <a:t>Fill in the Gap game !</a:t>
            </a:r>
          </a:p>
        </p:txBody>
      </p:sp>
      <p:sp>
        <p:nvSpPr>
          <p:cNvPr id="8" name="Rectangle 7"/>
          <p:cNvSpPr>
            <a:spLocks/>
          </p:cNvSpPr>
          <p:nvPr/>
        </p:nvSpPr>
        <p:spPr bwMode="auto">
          <a:xfrm>
            <a:off x="1130300" y="2068488"/>
            <a:ext cx="11036300"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3200" dirty="0">
                <a:solidFill>
                  <a:schemeClr val="tx1">
                    <a:lumMod val="75000"/>
                    <a:lumOff val="25000"/>
                  </a:schemeClr>
                </a:solidFill>
                <a:latin typeface="Century Gothic" charset="0"/>
                <a:ea typeface="ヒラギノ角ゴ Pro W6" charset="0"/>
                <a:cs typeface="ヒラギノ角ゴ Pro W6" charset="0"/>
                <a:sym typeface="ヒラギノ角ゴ Pro W6" charset="0"/>
              </a:rPr>
              <a:t>What is something new we learned during the game?</a:t>
            </a:r>
          </a:p>
        </p:txBody>
      </p:sp>
    </p:spTree>
    <p:extLst>
      <p:ext uri="{BB962C8B-B14F-4D97-AF65-F5344CB8AC3E}">
        <p14:creationId xmlns:p14="http://schemas.microsoft.com/office/powerpoint/2010/main" val="42226015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a:t>
            </a:r>
          </a:p>
        </p:txBody>
      </p:sp>
      <p:pic>
        <p:nvPicPr>
          <p:cNvPr id="8" name="droppedImage.png"/>
          <p:cNvPicPr/>
          <p:nvPr/>
        </p:nvPicPr>
        <p:blipFill>
          <a:blip r:embed="rId4">
            <a:extLst/>
          </a:blip>
          <a:stretch>
            <a:fillRect/>
          </a:stretch>
        </p:blipFill>
        <p:spPr>
          <a:xfrm>
            <a:off x="1485900" y="3769976"/>
            <a:ext cx="4546601" cy="4408825"/>
          </a:xfrm>
          <a:prstGeom prst="rect">
            <a:avLst/>
          </a:prstGeom>
          <a:ln w="12700">
            <a:miter lim="400000"/>
          </a:ln>
        </p:spPr>
      </p:pic>
      <p:pic>
        <p:nvPicPr>
          <p:cNvPr id="9" name="droppedImage.png"/>
          <p:cNvPicPr/>
          <p:nvPr/>
        </p:nvPicPr>
        <p:blipFill>
          <a:blip r:embed="rId5">
            <a:extLst/>
          </a:blip>
          <a:stretch>
            <a:fillRect/>
          </a:stretch>
        </p:blipFill>
        <p:spPr>
          <a:xfrm>
            <a:off x="7124700" y="3853873"/>
            <a:ext cx="4381501" cy="4248728"/>
          </a:xfrm>
          <a:prstGeom prst="rect">
            <a:avLst/>
          </a:prstGeom>
          <a:ln w="12700">
            <a:miter lim="400000"/>
          </a:ln>
        </p:spPr>
      </p:pic>
    </p:spTree>
    <p:extLst>
      <p:ext uri="{BB962C8B-B14F-4D97-AF65-F5344CB8AC3E}">
        <p14:creationId xmlns:p14="http://schemas.microsoft.com/office/powerpoint/2010/main" val="95247725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‘GG’</a:t>
            </a:r>
          </a:p>
        </p:txBody>
      </p:sp>
      <p:sp>
        <p:nvSpPr>
          <p:cNvPr id="10" name="Rectangle 10"/>
          <p:cNvSpPr>
            <a:spLocks noChangeArrowheads="1"/>
          </p:cNvSpPr>
          <p:nvPr/>
        </p:nvSpPr>
        <p:spPr bwMode="auto">
          <a:xfrm>
            <a:off x="669752" y="5524872"/>
            <a:ext cx="3744416"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This is a di</a:t>
            </a:r>
            <a:r>
              <a:rPr lang="en-US" sz="3200" dirty="0">
                <a:solidFill>
                  <a:srgbClr val="D90B00"/>
                </a:solidFill>
                <a:latin typeface="Century Gothic"/>
                <a:cs typeface="Century Gothic"/>
              </a:rPr>
              <a:t>gg</a:t>
            </a:r>
            <a:r>
              <a:rPr lang="en-US" sz="3200" dirty="0">
                <a:solidFill>
                  <a:schemeClr val="tx1"/>
                </a:solidFill>
                <a:latin typeface="Century Gothic"/>
                <a:cs typeface="Century Gothic"/>
              </a:rPr>
              <a:t>er. </a:t>
            </a:r>
          </a:p>
          <a:p>
            <a:r>
              <a:rPr lang="en-US" sz="3200" dirty="0">
                <a:solidFill>
                  <a:schemeClr val="tx1"/>
                </a:solidFill>
                <a:latin typeface="Century Gothic"/>
                <a:cs typeface="Century Gothic"/>
              </a:rPr>
              <a:t>It can make big holes.</a:t>
            </a:r>
          </a:p>
        </p:txBody>
      </p:sp>
      <p:pic>
        <p:nvPicPr>
          <p:cNvPr id="13" name="droppedImage.png"/>
          <p:cNvPicPr/>
          <p:nvPr/>
        </p:nvPicPr>
        <p:blipFill>
          <a:blip r:embed="rId4" cstate="screen">
            <a:extLst>
              <a:ext uri="{28A0092B-C50C-407E-A947-70E740481C1C}">
                <a14:useLocalDpi xmlns:a14="http://schemas.microsoft.com/office/drawing/2010/main"/>
              </a:ext>
            </a:extLst>
          </a:blip>
          <a:stretch>
            <a:fillRect/>
          </a:stretch>
        </p:blipFill>
        <p:spPr>
          <a:xfrm>
            <a:off x="1461840" y="3148608"/>
            <a:ext cx="2014732" cy="1913995"/>
          </a:xfrm>
          <a:prstGeom prst="rect">
            <a:avLst/>
          </a:prstGeom>
          <a:ln w="12700">
            <a:miter lim="400000"/>
          </a:ln>
        </p:spPr>
      </p:pic>
      <p:pic>
        <p:nvPicPr>
          <p:cNvPr id="14" name="droppedImage.png"/>
          <p:cNvPicPr/>
          <p:nvPr/>
        </p:nvPicPr>
        <p:blipFill>
          <a:blip r:embed="rId5">
            <a:extLst/>
          </a:blip>
          <a:stretch>
            <a:fillRect/>
          </a:stretch>
        </p:blipFill>
        <p:spPr>
          <a:xfrm>
            <a:off x="5278264" y="3364632"/>
            <a:ext cx="1944216" cy="1716632"/>
          </a:xfrm>
          <a:prstGeom prst="rect">
            <a:avLst/>
          </a:prstGeom>
          <a:ln w="12700">
            <a:miter lim="400000"/>
          </a:ln>
        </p:spPr>
      </p:pic>
      <p:sp>
        <p:nvSpPr>
          <p:cNvPr id="16" name="Rectangle 10"/>
          <p:cNvSpPr>
            <a:spLocks noChangeArrowheads="1"/>
          </p:cNvSpPr>
          <p:nvPr/>
        </p:nvSpPr>
        <p:spPr bwMode="auto">
          <a:xfrm>
            <a:off x="4630192" y="5524872"/>
            <a:ext cx="3600400"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This is an e</a:t>
            </a:r>
            <a:r>
              <a:rPr lang="en-US" sz="3200" dirty="0">
                <a:solidFill>
                  <a:srgbClr val="D90B00"/>
                </a:solidFill>
                <a:latin typeface="Century Gothic"/>
                <a:cs typeface="Century Gothic"/>
              </a:rPr>
              <a:t>gg</a:t>
            </a:r>
            <a:r>
              <a:rPr lang="en-US" sz="3200" dirty="0">
                <a:solidFill>
                  <a:schemeClr val="tx1"/>
                </a:solidFill>
                <a:latin typeface="Century Gothic"/>
                <a:cs typeface="Century Gothic"/>
              </a:rPr>
              <a:t>. </a:t>
            </a:r>
          </a:p>
          <a:p>
            <a:r>
              <a:rPr lang="en-US" sz="3200" dirty="0">
                <a:solidFill>
                  <a:schemeClr val="tx1"/>
                </a:solidFill>
                <a:latin typeface="Century Gothic"/>
                <a:cs typeface="Century Gothic"/>
              </a:rPr>
              <a:t>It comes from a chicken.</a:t>
            </a:r>
          </a:p>
        </p:txBody>
      </p:sp>
      <p:pic>
        <p:nvPicPr>
          <p:cNvPr id="17" name="droppedImage.png"/>
          <p:cNvPicPr/>
          <p:nvPr/>
        </p:nvPicPr>
        <p:blipFill>
          <a:blip r:embed="rId6" cstate="screen">
            <a:extLst>
              <a:ext uri="{28A0092B-C50C-407E-A947-70E740481C1C}">
                <a14:useLocalDpi xmlns:a14="http://schemas.microsoft.com/office/drawing/2010/main"/>
              </a:ext>
            </a:extLst>
          </a:blip>
          <a:stretch>
            <a:fillRect/>
          </a:stretch>
        </p:blipFill>
        <p:spPr>
          <a:xfrm>
            <a:off x="9454728" y="2788568"/>
            <a:ext cx="1715545" cy="2451100"/>
          </a:xfrm>
          <a:prstGeom prst="rect">
            <a:avLst/>
          </a:prstGeom>
          <a:ln w="12700">
            <a:miter lim="400000"/>
          </a:ln>
        </p:spPr>
      </p:pic>
      <p:sp>
        <p:nvSpPr>
          <p:cNvPr id="19" name="AutoShape 4"/>
          <p:cNvSpPr>
            <a:spLocks/>
          </p:cNvSpPr>
          <p:nvPr/>
        </p:nvSpPr>
        <p:spPr bwMode="auto">
          <a:xfrm rot="1800000">
            <a:off x="8720046" y="326328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0" name="Rectangle 10"/>
          <p:cNvSpPr>
            <a:spLocks noChangeArrowheads="1"/>
          </p:cNvSpPr>
          <p:nvPr/>
        </p:nvSpPr>
        <p:spPr bwMode="auto">
          <a:xfrm>
            <a:off x="8446616" y="5524872"/>
            <a:ext cx="3816424"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Bill is bi</a:t>
            </a:r>
            <a:r>
              <a:rPr lang="en-US" sz="3200" dirty="0">
                <a:solidFill>
                  <a:srgbClr val="D90B00"/>
                </a:solidFill>
                <a:latin typeface="Century Gothic"/>
                <a:cs typeface="Century Gothic"/>
              </a:rPr>
              <a:t>gg</a:t>
            </a:r>
            <a:r>
              <a:rPr lang="en-US" sz="3200" dirty="0">
                <a:solidFill>
                  <a:schemeClr val="tx1"/>
                </a:solidFill>
                <a:latin typeface="Century Gothic"/>
                <a:cs typeface="Century Gothic"/>
              </a:rPr>
              <a:t>er than Jack.</a:t>
            </a:r>
          </a:p>
        </p:txBody>
      </p:sp>
    </p:spTree>
    <p:extLst>
      <p:ext uri="{BB962C8B-B14F-4D97-AF65-F5344CB8AC3E}">
        <p14:creationId xmlns:p14="http://schemas.microsoft.com/office/powerpoint/2010/main" val="6751309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‘FF’</a:t>
            </a:r>
          </a:p>
        </p:txBody>
      </p:sp>
      <p:sp>
        <p:nvSpPr>
          <p:cNvPr id="10" name="Rectangle 10"/>
          <p:cNvSpPr>
            <a:spLocks noChangeArrowheads="1"/>
          </p:cNvSpPr>
          <p:nvPr/>
        </p:nvSpPr>
        <p:spPr bwMode="auto">
          <a:xfrm>
            <a:off x="669752" y="5524872"/>
            <a:ext cx="3744416"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This sheep is white and flu</a:t>
            </a:r>
            <a:r>
              <a:rPr lang="en-US" sz="3200" dirty="0">
                <a:solidFill>
                  <a:srgbClr val="D90B00"/>
                </a:solidFill>
                <a:latin typeface="Century Gothic"/>
                <a:cs typeface="Century Gothic"/>
              </a:rPr>
              <a:t>ff</a:t>
            </a:r>
            <a:r>
              <a:rPr lang="en-US" sz="3200" dirty="0">
                <a:solidFill>
                  <a:schemeClr val="tx1"/>
                </a:solidFill>
                <a:latin typeface="Century Gothic"/>
                <a:cs typeface="Century Gothic"/>
              </a:rPr>
              <a:t>y.</a:t>
            </a:r>
          </a:p>
        </p:txBody>
      </p:sp>
      <p:sp>
        <p:nvSpPr>
          <p:cNvPr id="20" name="Rectangle 10"/>
          <p:cNvSpPr>
            <a:spLocks noChangeArrowheads="1"/>
          </p:cNvSpPr>
          <p:nvPr/>
        </p:nvSpPr>
        <p:spPr bwMode="auto">
          <a:xfrm>
            <a:off x="8446616" y="5524872"/>
            <a:ext cx="3816424"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Co</a:t>
            </a:r>
            <a:r>
              <a:rPr lang="en-US" sz="3200" dirty="0">
                <a:solidFill>
                  <a:srgbClr val="D90B00"/>
                </a:solidFill>
                <a:latin typeface="Century Gothic"/>
                <a:cs typeface="Century Gothic"/>
              </a:rPr>
              <a:t>ff</a:t>
            </a:r>
            <a:r>
              <a:rPr lang="en-US" sz="3200" dirty="0">
                <a:solidFill>
                  <a:schemeClr val="tx1"/>
                </a:solidFill>
                <a:latin typeface="Century Gothic"/>
                <a:cs typeface="Century Gothic"/>
              </a:rPr>
              <a:t>ee is a warm drink!</a:t>
            </a:r>
          </a:p>
        </p:txBody>
      </p:sp>
      <p:pic>
        <p:nvPicPr>
          <p:cNvPr id="11" name="droppedImage.png"/>
          <p:cNvPicPr/>
          <p:nvPr/>
        </p:nvPicPr>
        <p:blipFill>
          <a:blip r:embed="rId4">
            <a:extLst/>
          </a:blip>
          <a:stretch>
            <a:fillRect/>
          </a:stretch>
        </p:blipFill>
        <p:spPr>
          <a:xfrm>
            <a:off x="1317824" y="3076600"/>
            <a:ext cx="2295940" cy="2311400"/>
          </a:xfrm>
          <a:prstGeom prst="rect">
            <a:avLst/>
          </a:prstGeom>
          <a:ln w="12700">
            <a:miter lim="400000"/>
          </a:ln>
        </p:spPr>
      </p:pic>
      <p:pic>
        <p:nvPicPr>
          <p:cNvPr id="12" name="droppedImage.png"/>
          <p:cNvPicPr/>
          <p:nvPr/>
        </p:nvPicPr>
        <p:blipFill>
          <a:blip r:embed="rId5" cstate="screen">
            <a:extLst>
              <a:ext uri="{28A0092B-C50C-407E-A947-70E740481C1C}">
                <a14:useLocalDpi xmlns:a14="http://schemas.microsoft.com/office/drawing/2010/main"/>
              </a:ext>
            </a:extLst>
          </a:blip>
          <a:stretch>
            <a:fillRect/>
          </a:stretch>
        </p:blipFill>
        <p:spPr>
          <a:xfrm>
            <a:off x="5062240" y="3292624"/>
            <a:ext cx="2667000" cy="1951356"/>
          </a:xfrm>
          <a:prstGeom prst="rect">
            <a:avLst/>
          </a:prstGeom>
          <a:ln w="12700">
            <a:miter lim="400000"/>
          </a:ln>
        </p:spPr>
      </p:pic>
      <p:pic>
        <p:nvPicPr>
          <p:cNvPr id="15" name="droppedImage.png"/>
          <p:cNvPicPr/>
          <p:nvPr/>
        </p:nvPicPr>
        <p:blipFill>
          <a:blip r:embed="rId6" cstate="screen">
            <a:extLst>
              <a:ext uri="{28A0092B-C50C-407E-A947-70E740481C1C}">
                <a14:useLocalDpi xmlns:a14="http://schemas.microsoft.com/office/drawing/2010/main"/>
              </a:ext>
            </a:extLst>
          </a:blip>
          <a:stretch>
            <a:fillRect/>
          </a:stretch>
        </p:blipFill>
        <p:spPr>
          <a:xfrm>
            <a:off x="9310712" y="2774540"/>
            <a:ext cx="2160240" cy="2462344"/>
          </a:xfrm>
          <a:prstGeom prst="rect">
            <a:avLst/>
          </a:prstGeom>
          <a:ln w="12700">
            <a:miter lim="400000"/>
          </a:ln>
        </p:spPr>
      </p:pic>
      <p:sp>
        <p:nvSpPr>
          <p:cNvPr id="18" name="Rectangle 10"/>
          <p:cNvSpPr>
            <a:spLocks noChangeArrowheads="1"/>
          </p:cNvSpPr>
          <p:nvPr/>
        </p:nvSpPr>
        <p:spPr bwMode="auto">
          <a:xfrm>
            <a:off x="4558184" y="5524872"/>
            <a:ext cx="3744416" cy="2376264"/>
          </a:xfrm>
          <a:prstGeom prst="rect">
            <a:avLst/>
          </a:prstGeom>
          <a:solidFill>
            <a:srgbClr val="FCFC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3200" dirty="0">
                <a:solidFill>
                  <a:schemeClr val="tx1"/>
                </a:solidFill>
                <a:latin typeface="Century Gothic"/>
                <a:cs typeface="Century Gothic"/>
              </a:rPr>
              <a:t>This is a bu</a:t>
            </a:r>
            <a:r>
              <a:rPr lang="en-US" sz="3200" dirty="0">
                <a:solidFill>
                  <a:srgbClr val="D90B00"/>
                </a:solidFill>
                <a:latin typeface="Century Gothic"/>
                <a:cs typeface="Century Gothic"/>
              </a:rPr>
              <a:t>ff</a:t>
            </a:r>
            <a:r>
              <a:rPr lang="en-US" sz="3200" dirty="0">
                <a:solidFill>
                  <a:schemeClr val="tx1"/>
                </a:solidFill>
                <a:latin typeface="Century Gothic"/>
                <a:cs typeface="Century Gothic"/>
              </a:rPr>
              <a:t>alo. </a:t>
            </a:r>
          </a:p>
          <a:p>
            <a:r>
              <a:rPr lang="en-US" sz="3200" dirty="0">
                <a:solidFill>
                  <a:schemeClr val="tx1"/>
                </a:solidFill>
                <a:latin typeface="Century Gothic"/>
                <a:cs typeface="Century Gothic"/>
              </a:rPr>
              <a:t>They live in big groups.</a:t>
            </a:r>
          </a:p>
        </p:txBody>
      </p:sp>
    </p:spTree>
    <p:extLst>
      <p:ext uri="{BB962C8B-B14F-4D97-AF65-F5344CB8AC3E}">
        <p14:creationId xmlns:p14="http://schemas.microsoft.com/office/powerpoint/2010/main" val="42647222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‘GG’ ‘FF’</a:t>
            </a: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1854200" y="2890168"/>
            <a:ext cx="2072106" cy="1968500"/>
          </a:xfrm>
          <a:prstGeom prst="rect">
            <a:avLst/>
          </a:prstGeom>
          <a:ln w="12700">
            <a:miter lim="400000"/>
          </a:ln>
        </p:spPr>
      </p:pic>
      <p:pic>
        <p:nvPicPr>
          <p:cNvPr id="17" name="droppedImage.png"/>
          <p:cNvPicPr/>
          <p:nvPr/>
        </p:nvPicPr>
        <p:blipFill>
          <a:blip r:embed="rId5">
            <a:extLst/>
          </a:blip>
          <a:stretch>
            <a:fillRect/>
          </a:stretch>
        </p:blipFill>
        <p:spPr>
          <a:xfrm>
            <a:off x="5445317" y="3055268"/>
            <a:ext cx="1869883" cy="1651001"/>
          </a:xfrm>
          <a:prstGeom prst="rect">
            <a:avLst/>
          </a:prstGeom>
          <a:ln w="12700">
            <a:miter lim="400000"/>
          </a:ln>
        </p:spPr>
      </p:pic>
      <p:pic>
        <p:nvPicPr>
          <p:cNvPr id="19" name="droppedImage.png"/>
          <p:cNvPicPr/>
          <p:nvPr/>
        </p:nvPicPr>
        <p:blipFill>
          <a:blip r:embed="rId6" cstate="screen">
            <a:extLst>
              <a:ext uri="{28A0092B-C50C-407E-A947-70E740481C1C}">
                <a14:useLocalDpi xmlns:a14="http://schemas.microsoft.com/office/drawing/2010/main"/>
              </a:ext>
            </a:extLst>
          </a:blip>
          <a:stretch>
            <a:fillRect/>
          </a:stretch>
        </p:blipFill>
        <p:spPr>
          <a:xfrm>
            <a:off x="9268619" y="3017168"/>
            <a:ext cx="1208882" cy="1727201"/>
          </a:xfrm>
          <a:prstGeom prst="rect">
            <a:avLst/>
          </a:prstGeom>
          <a:ln w="12700">
            <a:miter lim="400000"/>
          </a:ln>
        </p:spPr>
      </p:pic>
      <p:pic>
        <p:nvPicPr>
          <p:cNvPr id="22" name="droppedImage.png"/>
          <p:cNvPicPr/>
          <p:nvPr/>
        </p:nvPicPr>
        <p:blipFill>
          <a:blip r:embed="rId7" cstate="screen">
            <a:extLst>
              <a:ext uri="{28A0092B-C50C-407E-A947-70E740481C1C}">
                <a14:useLocalDpi xmlns:a14="http://schemas.microsoft.com/office/drawing/2010/main"/>
              </a:ext>
            </a:extLst>
          </a:blip>
          <a:stretch>
            <a:fillRect/>
          </a:stretch>
        </p:blipFill>
        <p:spPr>
          <a:xfrm>
            <a:off x="2030853" y="6331868"/>
            <a:ext cx="1715648" cy="1727201"/>
          </a:xfrm>
          <a:prstGeom prst="rect">
            <a:avLst/>
          </a:prstGeom>
          <a:ln w="12700">
            <a:miter lim="400000"/>
          </a:ln>
        </p:spPr>
      </p:pic>
      <p:pic>
        <p:nvPicPr>
          <p:cNvPr id="23" name="droppedImage.png"/>
          <p:cNvPicPr/>
          <p:nvPr/>
        </p:nvPicPr>
        <p:blipFill>
          <a:blip r:embed="rId8" cstate="screen">
            <a:extLst>
              <a:ext uri="{28A0092B-C50C-407E-A947-70E740481C1C}">
                <a14:useLocalDpi xmlns:a14="http://schemas.microsoft.com/office/drawing/2010/main"/>
              </a:ext>
            </a:extLst>
          </a:blip>
          <a:stretch>
            <a:fillRect/>
          </a:stretch>
        </p:blipFill>
        <p:spPr>
          <a:xfrm>
            <a:off x="5308600" y="6288307"/>
            <a:ext cx="2159000" cy="1579670"/>
          </a:xfrm>
          <a:prstGeom prst="rect">
            <a:avLst/>
          </a:prstGeom>
          <a:ln w="12700">
            <a:miter lim="400000"/>
          </a:ln>
        </p:spPr>
      </p:pic>
      <p:pic>
        <p:nvPicPr>
          <p:cNvPr id="24" name="droppedImage.png"/>
          <p:cNvPicPr/>
          <p:nvPr/>
        </p:nvPicPr>
        <p:blipFill>
          <a:blip r:embed="rId9" cstate="screen">
            <a:extLst>
              <a:ext uri="{28A0092B-C50C-407E-A947-70E740481C1C}">
                <a14:useLocalDpi xmlns:a14="http://schemas.microsoft.com/office/drawing/2010/main"/>
              </a:ext>
            </a:extLst>
          </a:blip>
          <a:stretch>
            <a:fillRect/>
          </a:stretch>
        </p:blipFill>
        <p:spPr>
          <a:xfrm>
            <a:off x="9169400" y="6268368"/>
            <a:ext cx="1426157" cy="1625601"/>
          </a:xfrm>
          <a:prstGeom prst="rect">
            <a:avLst/>
          </a:prstGeom>
          <a:ln w="12700">
            <a:miter lim="400000"/>
          </a:ln>
        </p:spPr>
      </p:pic>
      <p:pic>
        <p:nvPicPr>
          <p:cNvPr id="25" name="Picture 24"/>
          <p:cNvPicPr/>
          <p:nvPr/>
        </p:nvPicPr>
        <p:blipFill>
          <a:blip r:embed="rId10">
            <a:alphaModFix amt="70300"/>
            <a:extLst/>
          </a:blip>
          <a:stretch>
            <a:fillRect/>
          </a:stretch>
        </p:blipFill>
        <p:spPr>
          <a:xfrm>
            <a:off x="1614785" y="5662191"/>
            <a:ext cx="2766716" cy="110894"/>
          </a:xfrm>
          <a:prstGeom prst="rect">
            <a:avLst/>
          </a:prstGeom>
        </p:spPr>
      </p:pic>
      <p:pic>
        <p:nvPicPr>
          <p:cNvPr id="26" name="Picture 25"/>
          <p:cNvPicPr/>
          <p:nvPr/>
        </p:nvPicPr>
        <p:blipFill>
          <a:blip r:embed="rId10">
            <a:alphaModFix amt="70300"/>
            <a:extLst/>
          </a:blip>
          <a:stretch>
            <a:fillRect/>
          </a:stretch>
        </p:blipFill>
        <p:spPr>
          <a:xfrm>
            <a:off x="5118099" y="5658767"/>
            <a:ext cx="2766716" cy="110895"/>
          </a:xfrm>
          <a:prstGeom prst="rect">
            <a:avLst/>
          </a:prstGeom>
        </p:spPr>
      </p:pic>
      <p:pic>
        <p:nvPicPr>
          <p:cNvPr id="27" name="Picture 26"/>
          <p:cNvPicPr/>
          <p:nvPr/>
        </p:nvPicPr>
        <p:blipFill>
          <a:blip r:embed="rId10">
            <a:alphaModFix amt="70300"/>
            <a:extLst/>
          </a:blip>
          <a:stretch>
            <a:fillRect/>
          </a:stretch>
        </p:blipFill>
        <p:spPr>
          <a:xfrm>
            <a:off x="8590632" y="5658767"/>
            <a:ext cx="2766716" cy="110895"/>
          </a:xfrm>
          <a:prstGeom prst="rect">
            <a:avLst/>
          </a:prstGeom>
        </p:spPr>
      </p:pic>
      <p:pic>
        <p:nvPicPr>
          <p:cNvPr id="28" name="Picture 27"/>
          <p:cNvPicPr/>
          <p:nvPr/>
        </p:nvPicPr>
        <p:blipFill>
          <a:blip r:embed="rId10">
            <a:alphaModFix amt="70300"/>
            <a:extLst/>
          </a:blip>
          <a:stretch>
            <a:fillRect/>
          </a:stretch>
        </p:blipFill>
        <p:spPr>
          <a:xfrm>
            <a:off x="1511299" y="8859167"/>
            <a:ext cx="2766716" cy="110895"/>
          </a:xfrm>
          <a:prstGeom prst="rect">
            <a:avLst/>
          </a:prstGeom>
        </p:spPr>
      </p:pic>
      <p:pic>
        <p:nvPicPr>
          <p:cNvPr id="29" name="Picture 28"/>
          <p:cNvPicPr/>
          <p:nvPr/>
        </p:nvPicPr>
        <p:blipFill>
          <a:blip r:embed="rId10">
            <a:alphaModFix amt="70300"/>
            <a:extLst/>
          </a:blip>
          <a:stretch>
            <a:fillRect/>
          </a:stretch>
        </p:blipFill>
        <p:spPr>
          <a:xfrm>
            <a:off x="8518624" y="8808367"/>
            <a:ext cx="2766716" cy="110895"/>
          </a:xfrm>
          <a:prstGeom prst="rect">
            <a:avLst/>
          </a:prstGeom>
        </p:spPr>
      </p:pic>
      <p:pic>
        <p:nvPicPr>
          <p:cNvPr id="30" name="Picture 29"/>
          <p:cNvPicPr/>
          <p:nvPr/>
        </p:nvPicPr>
        <p:blipFill>
          <a:blip r:embed="rId10">
            <a:alphaModFix amt="70300"/>
            <a:extLst/>
          </a:blip>
          <a:stretch>
            <a:fillRect/>
          </a:stretch>
        </p:blipFill>
        <p:spPr>
          <a:xfrm>
            <a:off x="5118099" y="8859167"/>
            <a:ext cx="2766716" cy="110895"/>
          </a:xfrm>
          <a:prstGeom prst="rect">
            <a:avLst/>
          </a:prstGeom>
        </p:spPr>
      </p:pic>
    </p:spTree>
    <p:extLst>
      <p:ext uri="{BB962C8B-B14F-4D97-AF65-F5344CB8AC3E}">
        <p14:creationId xmlns:p14="http://schemas.microsoft.com/office/powerpoint/2010/main" val="27102224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‘GG’ and ‘FF’ sounds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Questions &amp; Answers</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Using Question Mark</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‘GG’ and ‘FF’ Sounds</a:t>
            </a:r>
            <a:endParaRPr lang="en-CA" sz="3000" dirty="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4084712"/>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3" name="Rectangle 20"/>
          <p:cNvSpPr>
            <a:spLocks/>
          </p:cNvSpPr>
          <p:nvPr/>
        </p:nvSpPr>
        <p:spPr bwMode="auto">
          <a:xfrm>
            <a:off x="3822636" y="7719367"/>
            <a:ext cx="13074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Co</a:t>
            </a:r>
            <a:r>
              <a:rPr lang="en-US" sz="3000" dirty="0">
                <a:solidFill>
                  <a:srgbClr val="FF0000"/>
                </a:solidFill>
                <a:latin typeface="Century Gothic" charset="0"/>
                <a:ea typeface="ＭＳ Ｐゴシック" charset="0"/>
                <a:cs typeface="Century Gothic" charset="0"/>
                <a:sym typeface="Century Gothic" charset="0"/>
              </a:rPr>
              <a:t>ff</a:t>
            </a:r>
            <a:r>
              <a:rPr lang="en-US" sz="3000" dirty="0">
                <a:solidFill>
                  <a:srgbClr val="005A7C"/>
                </a:solidFill>
                <a:latin typeface="Century Gothic" charset="0"/>
                <a:ea typeface="ＭＳ Ｐゴシック" charset="0"/>
                <a:cs typeface="Century Gothic" charset="0"/>
                <a:sym typeface="Century Gothic" charset="0"/>
              </a:rPr>
              <a:t>ee</a:t>
            </a:r>
          </a:p>
        </p:txBody>
      </p:sp>
      <p:sp>
        <p:nvSpPr>
          <p:cNvPr id="24" name="Rectangle 21"/>
          <p:cNvSpPr>
            <a:spLocks/>
          </p:cNvSpPr>
          <p:nvPr/>
        </p:nvSpPr>
        <p:spPr bwMode="auto">
          <a:xfrm>
            <a:off x="8544741" y="4804792"/>
            <a:ext cx="7239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E</a:t>
            </a:r>
            <a:r>
              <a:rPr lang="en-US" sz="3000" dirty="0">
                <a:solidFill>
                  <a:srgbClr val="FF0000"/>
                </a:solidFill>
                <a:latin typeface="Century Gothic" charset="0"/>
                <a:ea typeface="ＭＳ Ｐゴシック" charset="0"/>
                <a:cs typeface="Century Gothic" charset="0"/>
                <a:sym typeface="Century Gothic" charset="0"/>
              </a:rPr>
              <a:t>gg</a:t>
            </a:r>
          </a:p>
        </p:txBody>
      </p:sp>
      <p:sp>
        <p:nvSpPr>
          <p:cNvPr id="25" name="Rectangle 22"/>
          <p:cNvSpPr>
            <a:spLocks/>
          </p:cNvSpPr>
          <p:nvPr/>
        </p:nvSpPr>
        <p:spPr bwMode="auto">
          <a:xfrm>
            <a:off x="8246931" y="7757120"/>
            <a:ext cx="12892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Bu</a:t>
            </a:r>
            <a:r>
              <a:rPr lang="en-US" sz="3000" dirty="0">
                <a:solidFill>
                  <a:srgbClr val="FF0000"/>
                </a:solidFill>
                <a:latin typeface="Century Gothic" charset="0"/>
                <a:ea typeface="ＭＳ Ｐゴシック" charset="0"/>
                <a:cs typeface="Century Gothic" charset="0"/>
                <a:sym typeface="Century Gothic" charset="0"/>
              </a:rPr>
              <a:t>ff</a:t>
            </a:r>
            <a:r>
              <a:rPr lang="en-US" sz="3000" dirty="0">
                <a:solidFill>
                  <a:srgbClr val="005A7C"/>
                </a:solidFill>
                <a:latin typeface="Century Gothic" charset="0"/>
                <a:ea typeface="ＭＳ Ｐゴシック" charset="0"/>
                <a:cs typeface="Century Gothic" charset="0"/>
                <a:sym typeface="Century Gothic" charset="0"/>
              </a:rPr>
              <a:t>alo</a:t>
            </a:r>
          </a:p>
        </p:txBody>
      </p:sp>
      <p:sp>
        <p:nvSpPr>
          <p:cNvPr id="26" name="Rectangle 23"/>
          <p:cNvSpPr>
            <a:spLocks/>
          </p:cNvSpPr>
          <p:nvPr/>
        </p:nvSpPr>
        <p:spPr bwMode="auto">
          <a:xfrm>
            <a:off x="3845589" y="4804792"/>
            <a:ext cx="1246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Di</a:t>
            </a:r>
            <a:r>
              <a:rPr lang="en-US" sz="3000" dirty="0">
                <a:solidFill>
                  <a:srgbClr val="FF0000"/>
                </a:solidFill>
                <a:latin typeface="Century Gothic" charset="0"/>
                <a:ea typeface="ＭＳ Ｐゴシック" charset="0"/>
                <a:cs typeface="Century Gothic" charset="0"/>
                <a:sym typeface="Century Gothic" charset="0"/>
              </a:rPr>
              <a:t>gg</a:t>
            </a:r>
            <a:r>
              <a:rPr lang="en-US" sz="3000" dirty="0">
                <a:solidFill>
                  <a:srgbClr val="005A7C"/>
                </a:solidFill>
                <a:latin typeface="Century Gothic" charset="0"/>
                <a:ea typeface="ＭＳ Ｐゴシック" charset="0"/>
                <a:cs typeface="Century Gothic" charset="0"/>
                <a:sym typeface="Century Gothic" charset="0"/>
              </a:rPr>
              <a:t>er</a:t>
            </a: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9" name="droppedImage.png"/>
          <p:cNvPicPr/>
          <p:nvPr/>
        </p:nvPicPr>
        <p:blipFill>
          <a:blip r:embed="rId5" cstate="screen">
            <a:extLst>
              <a:ext uri="{28A0092B-C50C-407E-A947-70E740481C1C}">
                <a14:useLocalDpi xmlns:a14="http://schemas.microsoft.com/office/drawing/2010/main"/>
              </a:ext>
            </a:extLst>
          </a:blip>
          <a:stretch>
            <a:fillRect/>
          </a:stretch>
        </p:blipFill>
        <p:spPr>
          <a:xfrm>
            <a:off x="3262040" y="2716560"/>
            <a:ext cx="2072106" cy="1968500"/>
          </a:xfrm>
          <a:prstGeom prst="rect">
            <a:avLst/>
          </a:prstGeom>
          <a:ln w="12700">
            <a:miter lim="400000"/>
          </a:ln>
        </p:spPr>
      </p:pic>
      <p:pic>
        <p:nvPicPr>
          <p:cNvPr id="10" name="droppedImage.png"/>
          <p:cNvPicPr/>
          <p:nvPr/>
        </p:nvPicPr>
        <p:blipFill>
          <a:blip r:embed="rId6">
            <a:extLst/>
          </a:blip>
          <a:stretch>
            <a:fillRect/>
          </a:stretch>
        </p:blipFill>
        <p:spPr>
          <a:xfrm>
            <a:off x="7935261" y="2881660"/>
            <a:ext cx="1869883" cy="1651001"/>
          </a:xfrm>
          <a:prstGeom prst="rect">
            <a:avLst/>
          </a:prstGeom>
          <a:ln w="12700">
            <a:miter lim="400000"/>
          </a:ln>
        </p:spPr>
      </p:pic>
      <p:pic>
        <p:nvPicPr>
          <p:cNvPr id="12" name="droppedImage.png"/>
          <p:cNvPicPr/>
          <p:nvPr/>
        </p:nvPicPr>
        <p:blipFill>
          <a:blip r:embed="rId7" cstate="screen">
            <a:extLst>
              <a:ext uri="{28A0092B-C50C-407E-A947-70E740481C1C}">
                <a14:useLocalDpi xmlns:a14="http://schemas.microsoft.com/office/drawing/2010/main"/>
              </a:ext>
            </a:extLst>
          </a:blip>
          <a:stretch>
            <a:fillRect/>
          </a:stretch>
        </p:blipFill>
        <p:spPr>
          <a:xfrm>
            <a:off x="7798544" y="5898675"/>
            <a:ext cx="2159000" cy="1579670"/>
          </a:xfrm>
          <a:prstGeom prst="rect">
            <a:avLst/>
          </a:prstGeom>
          <a:ln w="12700">
            <a:miter lim="400000"/>
          </a:ln>
        </p:spPr>
      </p:pic>
      <p:pic>
        <p:nvPicPr>
          <p:cNvPr id="14" name="droppedImage.png"/>
          <p:cNvPicPr/>
          <p:nvPr/>
        </p:nvPicPr>
        <p:blipFill>
          <a:blip r:embed="rId8" cstate="screen">
            <a:extLst>
              <a:ext uri="{28A0092B-C50C-407E-A947-70E740481C1C}">
                <a14:useLocalDpi xmlns:a14="http://schemas.microsoft.com/office/drawing/2010/main"/>
              </a:ext>
            </a:extLst>
          </a:blip>
          <a:stretch>
            <a:fillRect/>
          </a:stretch>
        </p:blipFill>
        <p:spPr>
          <a:xfrm>
            <a:off x="3622080" y="5503214"/>
            <a:ext cx="1800200" cy="2051953"/>
          </a:xfrm>
          <a:prstGeom prst="rect">
            <a:avLst/>
          </a:prstGeom>
          <a:ln w="12700">
            <a:miter lim="400000"/>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‘Under the Sea’ 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roppedImage.png"/>
          <p:cNvPicPr/>
          <p:nvPr/>
        </p:nvPicPr>
        <p:blipFill>
          <a:blip r:embed="rId3">
            <a:extLst/>
          </a:blip>
          <a:stretch>
            <a:fillRect/>
          </a:stretch>
        </p:blipFill>
        <p:spPr>
          <a:xfrm>
            <a:off x="2902000" y="0"/>
            <a:ext cx="7371493" cy="9740901"/>
          </a:xfrm>
          <a:prstGeom prst="rect">
            <a:avLst/>
          </a:prstGeom>
          <a:ln w="12700">
            <a:miter lim="400000"/>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0" y="0"/>
            <a:ext cx="13004800" cy="9753600"/>
          </a:xfrm>
          <a:prstGeom prst="rect">
            <a:avLst/>
          </a:prstGeom>
          <a:ln w="12700">
            <a:miter lim="400000"/>
          </a:ln>
        </p:spPr>
      </p:pic>
      <p:sp>
        <p:nvSpPr>
          <p:cNvPr id="66561" name="Rectangle 2"/>
          <p:cNvSpPr>
            <a:spLocks/>
          </p:cNvSpPr>
          <p:nvPr/>
        </p:nvSpPr>
        <p:spPr bwMode="auto">
          <a:xfrm>
            <a:off x="0" y="8045152"/>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dirty="0">
                <a:solidFill>
                  <a:srgbClr val="FEFFF8"/>
                </a:solidFill>
                <a:latin typeface="Century Gothic" charset="0"/>
                <a:cs typeface="Georgia" charset="0"/>
              </a:rPr>
              <a:t>What is your </a:t>
            </a:r>
            <a:r>
              <a:rPr lang="en-US" sz="5400" dirty="0" err="1">
                <a:solidFill>
                  <a:srgbClr val="FEFFF8"/>
                </a:solidFill>
                <a:latin typeface="Century Gothic" charset="0"/>
                <a:cs typeface="Georgia" charset="0"/>
              </a:rPr>
              <a:t>favourite</a:t>
            </a:r>
            <a:r>
              <a:rPr lang="en-US" sz="5400" dirty="0">
                <a:solidFill>
                  <a:srgbClr val="FEFFF8"/>
                </a:solidFill>
                <a:latin typeface="Century Gothic" charset="0"/>
                <a:cs typeface="Georgia" charset="0"/>
              </a:rPr>
              <a:t> sea animal</a:t>
            </a:r>
            <a:r>
              <a:rPr lang="en-US" sz="5400" b="1" dirty="0">
                <a:solidFill>
                  <a:srgbClr val="FEFFF8"/>
                </a:solidFill>
                <a:latin typeface="Century Gothic" charset="0"/>
                <a:cs typeface="Georgia" charset="0"/>
              </a:rPr>
              <a:t>?</a:t>
            </a:r>
          </a:p>
        </p:txBody>
      </p:sp>
      <p:sp>
        <p:nvSpPr>
          <p:cNvPr id="4" name="Shape 302"/>
          <p:cNvSpPr/>
          <p:nvPr/>
        </p:nvSpPr>
        <p:spPr>
          <a:xfrm>
            <a:off x="7510512" y="1132384"/>
            <a:ext cx="4968552" cy="3684228"/>
          </a:xfrm>
          <a:prstGeom prst="wedgeEllipseCallout">
            <a:avLst>
              <a:gd name="adj1" fmla="val -55879"/>
              <a:gd name="adj2" fmla="val 53418"/>
            </a:avLst>
          </a:prstGeom>
          <a:solidFill>
            <a:schemeClr val="accent4">
              <a:lumMod val="10000"/>
              <a:lumOff val="90000"/>
            </a:schemeClr>
          </a:solidFill>
          <a:ln w="12700">
            <a:miter lim="400000"/>
          </a:ln>
        </p:spPr>
        <p:txBody>
          <a:bodyPr lIns="0" tIns="0" rIns="0" bIns="0" anchor="ctr"/>
          <a:lstStyle/>
          <a:p>
            <a:pPr lvl="0" algn="ctr" defTabSz="584200">
              <a:defRPr sz="3600">
                <a:solidFill>
                  <a:srgbClr val="477C43"/>
                </a:solidFill>
                <a:latin typeface="+mj-lt"/>
                <a:ea typeface="+mj-ea"/>
                <a:cs typeface="+mj-cs"/>
                <a:sym typeface="Marker Felt"/>
              </a:defRPr>
            </a:pPr>
            <a:endParaRPr/>
          </a:p>
        </p:txBody>
      </p:sp>
      <p:pic>
        <p:nvPicPr>
          <p:cNvPr id="5" name="droppedImage.png"/>
          <p:cNvPicPr/>
          <p:nvPr/>
        </p:nvPicPr>
        <p:blipFill>
          <a:blip r:embed="rId4" cstate="screen">
            <a:extLst>
              <a:ext uri="{28A0092B-C50C-407E-A947-70E740481C1C}">
                <a14:useLocalDpi xmlns:a14="http://schemas.microsoft.com/office/drawing/2010/main"/>
              </a:ext>
            </a:extLst>
          </a:blip>
          <a:stretch>
            <a:fillRect/>
          </a:stretch>
        </p:blipFill>
        <p:spPr>
          <a:xfrm>
            <a:off x="5759342" y="4804792"/>
            <a:ext cx="2790112" cy="2090543"/>
          </a:xfrm>
          <a:prstGeom prst="rect">
            <a:avLst/>
          </a:prstGeom>
          <a:ln w="12700">
            <a:miter lim="400000"/>
          </a:ln>
        </p:spPr>
      </p:pic>
      <p:sp>
        <p:nvSpPr>
          <p:cNvPr id="7" name="Rectangle 2"/>
          <p:cNvSpPr>
            <a:spLocks/>
          </p:cNvSpPr>
          <p:nvPr/>
        </p:nvSpPr>
        <p:spPr bwMode="auto">
          <a:xfrm>
            <a:off x="0" y="268288"/>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dirty="0">
                <a:solidFill>
                  <a:srgbClr val="FEFFF8"/>
                </a:solidFill>
                <a:latin typeface="Century Gothic" charset="0"/>
                <a:cs typeface="Georgia" charset="0"/>
              </a:rPr>
              <a:t>Let’s talk!</a:t>
            </a:r>
          </a:p>
        </p:txBody>
      </p:sp>
    </p:spTree>
    <p:extLst>
      <p:ext uri="{BB962C8B-B14F-4D97-AF65-F5344CB8AC3E}">
        <p14:creationId xmlns:p14="http://schemas.microsoft.com/office/powerpoint/2010/main" val="10201314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learn today?</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 of the letters ‘</a:t>
            </a:r>
            <a:r>
              <a:rPr lang="en-US" sz="3000" dirty="0" err="1">
                <a:solidFill>
                  <a:srgbClr val="005A7C"/>
                </a:solidFill>
                <a:latin typeface="Century Gothic" charset="0"/>
                <a:cs typeface="Century Gothic" charset="0"/>
                <a:sym typeface="Century Gothic" charset="0"/>
              </a:rPr>
              <a:t>gg</a:t>
            </a:r>
            <a:r>
              <a:rPr lang="en-US" sz="3000" dirty="0">
                <a:solidFill>
                  <a:srgbClr val="005A7C"/>
                </a:solidFill>
                <a:latin typeface="Century Gothic" charset="0"/>
                <a:cs typeface="Century Gothic" charset="0"/>
                <a:sym typeface="Century Gothic" charset="0"/>
              </a:rPr>
              <a:t>’ and ‘</a:t>
            </a:r>
            <a:r>
              <a:rPr lang="en-US" sz="3000" dirty="0" err="1">
                <a:solidFill>
                  <a:srgbClr val="005A7C"/>
                </a:solidFill>
                <a:latin typeface="Century Gothic" charset="0"/>
                <a:cs typeface="Century Gothic" charset="0"/>
                <a:sym typeface="Century Gothic" charset="0"/>
              </a:rPr>
              <a:t>ff</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Answering questions </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Using Questions Marks: </a:t>
            </a:r>
            <a:r>
              <a:rPr lang="en-US" sz="3000" b="1" dirty="0">
                <a:solidFill>
                  <a:srgbClr val="005A7C"/>
                </a:solidFill>
                <a:latin typeface="Century Gothic" charset="0"/>
                <a:cs typeface="Century Gothic" charset="0"/>
                <a:sym typeface="Century Gothic" charset="0"/>
              </a:rPr>
              <a:t>??</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2" name="ESLAO-2-7-Audio-Waves">
            <a:hlinkClick r:id="" action="ppaction://media"/>
            <a:extLst>
              <a:ext uri="{FF2B5EF4-FFF2-40B4-BE49-F238E27FC236}">
                <a16:creationId xmlns:a16="http://schemas.microsoft.com/office/drawing/2014/main" id="{ADBB9609-D890-49E1-9690-C2378C99A4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84044" y="5492467"/>
            <a:ext cx="1240904" cy="124090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droppedImage.png"/>
          <p:cNvPicPr/>
          <p:nvPr/>
        </p:nvPicPr>
        <p:blipFill>
          <a:blip r:embed="rId5" cstate="screen">
            <a:extLst>
              <a:ext uri="{28A0092B-C50C-407E-A947-70E740481C1C}">
                <a14:useLocalDpi xmlns:a14="http://schemas.microsoft.com/office/drawing/2010/main"/>
              </a:ext>
            </a:extLst>
          </a:blip>
          <a:stretch>
            <a:fillRect/>
          </a:stretch>
        </p:blipFill>
        <p:spPr>
          <a:xfrm>
            <a:off x="711200" y="4412426"/>
            <a:ext cx="3213101" cy="2407474"/>
          </a:xfrm>
          <a:prstGeom prst="rect">
            <a:avLst/>
          </a:prstGeom>
          <a:ln w="12700">
            <a:miter lim="400000"/>
          </a:ln>
        </p:spPr>
      </p:pic>
      <p:pic>
        <p:nvPicPr>
          <p:cNvPr id="9" name="droppedImage.png"/>
          <p:cNvPicPr/>
          <p:nvPr/>
        </p:nvPicPr>
        <p:blipFill>
          <a:blip r:embed="rId6" cstate="screen">
            <a:extLst>
              <a:ext uri="{28A0092B-C50C-407E-A947-70E740481C1C}">
                <a14:useLocalDpi xmlns:a14="http://schemas.microsoft.com/office/drawing/2010/main"/>
              </a:ext>
            </a:extLst>
          </a:blip>
          <a:stretch>
            <a:fillRect/>
          </a:stretch>
        </p:blipFill>
        <p:spPr>
          <a:xfrm>
            <a:off x="4872677" y="4584700"/>
            <a:ext cx="3255324" cy="2273301"/>
          </a:xfrm>
          <a:prstGeom prst="rect">
            <a:avLst/>
          </a:prstGeom>
          <a:ln w="12700">
            <a:miter lim="400000"/>
          </a:ln>
        </p:spPr>
      </p:pic>
      <p:pic>
        <p:nvPicPr>
          <p:cNvPr id="10" name="droppedImage.png"/>
          <p:cNvPicPr/>
          <p:nvPr/>
        </p:nvPicPr>
        <p:blipFill>
          <a:blip r:embed="rId7" cstate="screen">
            <a:extLst>
              <a:ext uri="{28A0092B-C50C-407E-A947-70E740481C1C}">
                <a14:useLocalDpi xmlns:a14="http://schemas.microsoft.com/office/drawing/2010/main"/>
              </a:ext>
            </a:extLst>
          </a:blip>
          <a:stretch>
            <a:fillRect/>
          </a:stretch>
        </p:blipFill>
        <p:spPr>
          <a:xfrm>
            <a:off x="9080500" y="4732784"/>
            <a:ext cx="2565400" cy="2086893"/>
          </a:xfrm>
          <a:prstGeom prst="rect">
            <a:avLst/>
          </a:prstGeom>
          <a:ln w="12700">
            <a:miter lim="400000"/>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180975" algn="l">
              <a:spcBef>
                <a:spcPts val="2000"/>
              </a:spcBef>
              <a:buSzPct val="77000"/>
            </a:pPr>
            <a:r>
              <a:rPr lang="en-CA" sz="4000" b="1" dirty="0">
                <a:solidFill>
                  <a:srgbClr val="005A7C"/>
                </a:solidFill>
                <a:latin typeface="Century Gothic" charset="0"/>
                <a:cs typeface="Century Gothic" charset="0"/>
                <a:sym typeface="Century Gothic" charset="0"/>
              </a:rPr>
              <a:t>SPLASH! </a:t>
            </a:r>
            <a:r>
              <a:rPr lang="en-CA" sz="4000" dirty="0">
                <a:solidFill>
                  <a:srgbClr val="005A7C"/>
                </a:solidFill>
                <a:latin typeface="Century Gothic" charset="0"/>
                <a:cs typeface="Century Gothic" charset="0"/>
                <a:sym typeface="Century Gothic" charset="0"/>
              </a:rPr>
              <a:t>It is waves crashing!</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Surfers use waves for fun!</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pic>
        <p:nvPicPr>
          <p:cNvPr id="12" name="droppedImage.png"/>
          <p:cNvPicPr/>
          <p:nvPr/>
        </p:nvPicPr>
        <p:blipFill>
          <a:blip r:embed="rId5">
            <a:extLst/>
          </a:blip>
          <a:stretch>
            <a:fillRect/>
          </a:stretch>
        </p:blipFill>
        <p:spPr>
          <a:xfrm>
            <a:off x="6626421" y="5359400"/>
            <a:ext cx="5654480" cy="3733801"/>
          </a:xfrm>
          <a:prstGeom prst="rect">
            <a:avLst/>
          </a:prstGeom>
          <a:ln w="12700">
            <a:miter lim="400000"/>
          </a:ln>
        </p:spPr>
      </p:pic>
      <p:pic>
        <p:nvPicPr>
          <p:cNvPr id="13" name="droppedImage.png"/>
          <p:cNvPicPr/>
          <p:nvPr/>
        </p:nvPicPr>
        <p:blipFill>
          <a:blip r:embed="rId6">
            <a:extLst/>
          </a:blip>
          <a:stretch>
            <a:fillRect/>
          </a:stretch>
        </p:blipFill>
        <p:spPr>
          <a:xfrm>
            <a:off x="678343" y="5321300"/>
            <a:ext cx="5138258" cy="3733801"/>
          </a:xfrm>
          <a:prstGeom prst="rect">
            <a:avLst/>
          </a:prstGeom>
          <a:ln w="12700">
            <a:miter lim="400000"/>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2281</TotalTime>
  <Pages>0</Pages>
  <Words>1202</Words>
  <Characters>0</Characters>
  <Application>Microsoft Office PowerPoint</Application>
  <PresentationFormat>Custom</PresentationFormat>
  <Lines>0</Lines>
  <Paragraphs>176</Paragraphs>
  <Slides>47</Slides>
  <Notes>32</Notes>
  <HiddenSlides>0</HiddenSlides>
  <MMClips>1</MMClips>
  <ScaleCrop>false</ScaleCrop>
  <HeadingPairs>
    <vt:vector size="6" baseType="variant">
      <vt:variant>
        <vt:lpstr>Fonts Used</vt:lpstr>
      </vt:variant>
      <vt:variant>
        <vt:i4>19</vt:i4>
      </vt:variant>
      <vt:variant>
        <vt:lpstr>Theme</vt:lpstr>
      </vt:variant>
      <vt:variant>
        <vt:i4>31</vt:i4>
      </vt:variant>
      <vt:variant>
        <vt:lpstr>Slide Titles</vt:lpstr>
      </vt:variant>
      <vt:variant>
        <vt:i4>47</vt:i4>
      </vt:variant>
    </vt:vector>
  </HeadingPairs>
  <TitlesOfParts>
    <vt:vector size="97" baseType="lpstr">
      <vt:lpstr>ＭＳ Ｐゴシック</vt:lpstr>
      <vt:lpstr>Al Bayan</vt:lpstr>
      <vt:lpstr>Arial</vt:lpstr>
      <vt:lpstr>Century Gothic</vt:lpstr>
      <vt:lpstr>Chalkboard</vt:lpstr>
      <vt:lpstr>Georgia</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244</cp:revision>
  <dcterms:modified xsi:type="dcterms:W3CDTF">2018-06-11T19:33:09Z</dcterms:modified>
</cp:coreProperties>
</file>