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3004800" cy="9753600"/>
  <p:notesSz cx="13004800" cy="97536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7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B2535-590E-49BA-9CDB-26F796432E55}" type="datetimeFigureOut">
              <a:rPr lang="en-CA" smtClean="0"/>
              <a:t>2018-06-11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6888" y="1219200"/>
            <a:ext cx="43910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0FF5F-2694-4D75-A46B-199EA8B6DB6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175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410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9746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0134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2427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457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6436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9002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9196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0024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3965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6539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6993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9521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5960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2587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2037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9964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045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825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0FF5F-2694-4D75-A46B-199EA8B6DB6A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167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799" cy="9753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83915" y="1102544"/>
            <a:ext cx="10436969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5A7C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797300" y="12"/>
            <a:ext cx="5410200" cy="2897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73175" y="3868673"/>
            <a:ext cx="5231491" cy="2650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098571" y="3868686"/>
            <a:ext cx="435984" cy="35283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73175" y="6513576"/>
            <a:ext cx="5231491" cy="883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862432" y="3868673"/>
            <a:ext cx="5337517" cy="35518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81046" y="403756"/>
            <a:ext cx="8642707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47411" y="2413000"/>
            <a:ext cx="11109977" cy="287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05A7C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4.png"/><Relationship Id="rId7" Type="http://schemas.openxmlformats.org/officeDocument/2006/relationships/image" Target="../media/image1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g"/><Relationship Id="rId5" Type="http://schemas.openxmlformats.org/officeDocument/2006/relationships/image" Target="../media/image135.png"/><Relationship Id="rId4" Type="http://schemas.openxmlformats.org/officeDocument/2006/relationships/image" Target="../media/image1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g"/><Relationship Id="rId5" Type="http://schemas.openxmlformats.org/officeDocument/2006/relationships/image" Target="../media/image140.jpg"/><Relationship Id="rId4" Type="http://schemas.openxmlformats.org/officeDocument/2006/relationships/image" Target="../media/image1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g"/><Relationship Id="rId5" Type="http://schemas.openxmlformats.org/officeDocument/2006/relationships/image" Target="../media/image144.jpg"/><Relationship Id="rId4" Type="http://schemas.openxmlformats.org/officeDocument/2006/relationships/image" Target="../media/image1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0.png"/><Relationship Id="rId18" Type="http://schemas.openxmlformats.org/officeDocument/2006/relationships/image" Target="../media/image24.png"/><Relationship Id="rId26" Type="http://schemas.openxmlformats.org/officeDocument/2006/relationships/image" Target="../media/image98.png"/><Relationship Id="rId3" Type="http://schemas.openxmlformats.org/officeDocument/2006/relationships/image" Target="../media/image81.png"/><Relationship Id="rId21" Type="http://schemas.openxmlformats.org/officeDocument/2006/relationships/image" Target="../media/image93.png"/><Relationship Id="rId7" Type="http://schemas.openxmlformats.org/officeDocument/2006/relationships/image" Target="../media/image85.png"/><Relationship Id="rId12" Type="http://schemas.openxmlformats.org/officeDocument/2006/relationships/image" Target="../media/image19.png"/><Relationship Id="rId17" Type="http://schemas.openxmlformats.org/officeDocument/2006/relationships/image" Target="../media/image92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1.jpg"/><Relationship Id="rId20" Type="http://schemas.openxmlformats.org/officeDocument/2006/relationships/image" Target="../media/image26.png"/><Relationship Id="rId29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18.png"/><Relationship Id="rId24" Type="http://schemas.openxmlformats.org/officeDocument/2006/relationships/image" Target="../media/image96.png"/><Relationship Id="rId32" Type="http://schemas.openxmlformats.org/officeDocument/2006/relationships/image" Target="../media/image155.jpg"/><Relationship Id="rId5" Type="http://schemas.openxmlformats.org/officeDocument/2006/relationships/image" Target="../media/image149.png"/><Relationship Id="rId15" Type="http://schemas.openxmlformats.org/officeDocument/2006/relationships/image" Target="../media/image90.png"/><Relationship Id="rId23" Type="http://schemas.openxmlformats.org/officeDocument/2006/relationships/image" Target="../media/image95.png"/><Relationship Id="rId28" Type="http://schemas.openxmlformats.org/officeDocument/2006/relationships/image" Target="../media/image101.jpg"/><Relationship Id="rId10" Type="http://schemas.openxmlformats.org/officeDocument/2006/relationships/image" Target="../media/image17.jpg"/><Relationship Id="rId19" Type="http://schemas.openxmlformats.org/officeDocument/2006/relationships/image" Target="../media/image25.png"/><Relationship Id="rId31" Type="http://schemas.openxmlformats.org/officeDocument/2006/relationships/image" Target="../media/image154.png"/><Relationship Id="rId4" Type="http://schemas.openxmlformats.org/officeDocument/2006/relationships/image" Target="../media/image104.png"/><Relationship Id="rId9" Type="http://schemas.openxmlformats.org/officeDocument/2006/relationships/image" Target="../media/image16.png"/><Relationship Id="rId14" Type="http://schemas.openxmlformats.org/officeDocument/2006/relationships/image" Target="../media/image89.png"/><Relationship Id="rId22" Type="http://schemas.openxmlformats.org/officeDocument/2006/relationships/image" Target="../media/image94.png"/><Relationship Id="rId27" Type="http://schemas.openxmlformats.org/officeDocument/2006/relationships/image" Target="../media/image151.png"/><Relationship Id="rId30" Type="http://schemas.openxmlformats.org/officeDocument/2006/relationships/image" Target="../media/image15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8.png"/><Relationship Id="rId18" Type="http://schemas.openxmlformats.org/officeDocument/2006/relationships/image" Target="../media/image24.png"/><Relationship Id="rId26" Type="http://schemas.openxmlformats.org/officeDocument/2006/relationships/image" Target="../media/image98.png"/><Relationship Id="rId3" Type="http://schemas.openxmlformats.org/officeDocument/2006/relationships/image" Target="../media/image81.png"/><Relationship Id="rId21" Type="http://schemas.openxmlformats.org/officeDocument/2006/relationships/image" Target="../media/image93.png"/><Relationship Id="rId7" Type="http://schemas.openxmlformats.org/officeDocument/2006/relationships/image" Target="../media/image85.png"/><Relationship Id="rId12" Type="http://schemas.openxmlformats.org/officeDocument/2006/relationships/image" Target="../media/image19.png"/><Relationship Id="rId17" Type="http://schemas.openxmlformats.org/officeDocument/2006/relationships/image" Target="../media/image92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1.jpg"/><Relationship Id="rId20" Type="http://schemas.openxmlformats.org/officeDocument/2006/relationships/image" Target="../media/image26.png"/><Relationship Id="rId29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57.png"/><Relationship Id="rId24" Type="http://schemas.openxmlformats.org/officeDocument/2006/relationships/image" Target="../media/image96.png"/><Relationship Id="rId5" Type="http://schemas.openxmlformats.org/officeDocument/2006/relationships/image" Target="../media/image156.png"/><Relationship Id="rId15" Type="http://schemas.openxmlformats.org/officeDocument/2006/relationships/image" Target="../media/image90.png"/><Relationship Id="rId23" Type="http://schemas.openxmlformats.org/officeDocument/2006/relationships/image" Target="../media/image95.png"/><Relationship Id="rId28" Type="http://schemas.openxmlformats.org/officeDocument/2006/relationships/image" Target="../media/image101.jpg"/><Relationship Id="rId10" Type="http://schemas.openxmlformats.org/officeDocument/2006/relationships/image" Target="../media/image17.jpg"/><Relationship Id="rId19" Type="http://schemas.openxmlformats.org/officeDocument/2006/relationships/image" Target="../media/image25.png"/><Relationship Id="rId31" Type="http://schemas.openxmlformats.org/officeDocument/2006/relationships/image" Target="../media/image161.png"/><Relationship Id="rId4" Type="http://schemas.openxmlformats.org/officeDocument/2006/relationships/image" Target="../media/image104.png"/><Relationship Id="rId9" Type="http://schemas.openxmlformats.org/officeDocument/2006/relationships/image" Target="../media/image16.png"/><Relationship Id="rId14" Type="http://schemas.openxmlformats.org/officeDocument/2006/relationships/image" Target="../media/image89.png"/><Relationship Id="rId22" Type="http://schemas.openxmlformats.org/officeDocument/2006/relationships/image" Target="../media/image94.png"/><Relationship Id="rId27" Type="http://schemas.openxmlformats.org/officeDocument/2006/relationships/image" Target="../media/image151.png"/><Relationship Id="rId30" Type="http://schemas.openxmlformats.org/officeDocument/2006/relationships/image" Target="../media/image16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6.png"/><Relationship Id="rId18" Type="http://schemas.openxmlformats.org/officeDocument/2006/relationships/image" Target="../media/image168.png"/><Relationship Id="rId26" Type="http://schemas.openxmlformats.org/officeDocument/2006/relationships/image" Target="../media/image101.jpg"/><Relationship Id="rId21" Type="http://schemas.openxmlformats.org/officeDocument/2006/relationships/image" Target="../media/image171.png"/><Relationship Id="rId34" Type="http://schemas.openxmlformats.org/officeDocument/2006/relationships/image" Target="../media/image95.png"/><Relationship Id="rId7" Type="http://schemas.openxmlformats.org/officeDocument/2006/relationships/image" Target="../media/image8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175.png"/><Relationship Id="rId33" Type="http://schemas.openxmlformats.org/officeDocument/2006/relationships/image" Target="../media/image182.png"/><Relationship Id="rId38" Type="http://schemas.openxmlformats.org/officeDocument/2006/relationships/image" Target="../media/image186.jp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2.png"/><Relationship Id="rId20" Type="http://schemas.openxmlformats.org/officeDocument/2006/relationships/image" Target="../media/image170.jpg"/><Relationship Id="rId29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57.png"/><Relationship Id="rId24" Type="http://schemas.openxmlformats.org/officeDocument/2006/relationships/image" Target="../media/image174.png"/><Relationship Id="rId32" Type="http://schemas.openxmlformats.org/officeDocument/2006/relationships/image" Target="../media/image181.png"/><Relationship Id="rId37" Type="http://schemas.openxmlformats.org/officeDocument/2006/relationships/image" Target="../media/image185.jpg"/><Relationship Id="rId5" Type="http://schemas.openxmlformats.org/officeDocument/2006/relationships/image" Target="../media/image164.png"/><Relationship Id="rId15" Type="http://schemas.openxmlformats.org/officeDocument/2006/relationships/image" Target="../media/image91.jpg"/><Relationship Id="rId23" Type="http://schemas.openxmlformats.org/officeDocument/2006/relationships/image" Target="../media/image173.png"/><Relationship Id="rId28" Type="http://schemas.openxmlformats.org/officeDocument/2006/relationships/image" Target="../media/image177.jpg"/><Relationship Id="rId36" Type="http://schemas.openxmlformats.org/officeDocument/2006/relationships/image" Target="../media/image184.png"/><Relationship Id="rId10" Type="http://schemas.openxmlformats.org/officeDocument/2006/relationships/image" Target="../media/image17.jpg"/><Relationship Id="rId19" Type="http://schemas.openxmlformats.org/officeDocument/2006/relationships/image" Target="../media/image169.png"/><Relationship Id="rId31" Type="http://schemas.openxmlformats.org/officeDocument/2006/relationships/image" Target="../media/image180.png"/><Relationship Id="rId4" Type="http://schemas.openxmlformats.org/officeDocument/2006/relationships/image" Target="../media/image163.png"/><Relationship Id="rId9" Type="http://schemas.openxmlformats.org/officeDocument/2006/relationships/image" Target="../media/image16.png"/><Relationship Id="rId14" Type="http://schemas.openxmlformats.org/officeDocument/2006/relationships/image" Target="../media/image167.png"/><Relationship Id="rId22" Type="http://schemas.openxmlformats.org/officeDocument/2006/relationships/image" Target="../media/image172.png"/><Relationship Id="rId27" Type="http://schemas.openxmlformats.org/officeDocument/2006/relationships/image" Target="../media/image176.png"/><Relationship Id="rId30" Type="http://schemas.openxmlformats.org/officeDocument/2006/relationships/image" Target="../media/image179.jpg"/><Relationship Id="rId35" Type="http://schemas.openxmlformats.org/officeDocument/2006/relationships/image" Target="../media/image183.jpg"/><Relationship Id="rId8" Type="http://schemas.openxmlformats.org/officeDocument/2006/relationships/image" Target="../media/image86.png"/><Relationship Id="rId3" Type="http://schemas.openxmlformats.org/officeDocument/2006/relationships/image" Target="../media/image1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87.png"/><Relationship Id="rId18" Type="http://schemas.openxmlformats.org/officeDocument/2006/relationships/image" Target="../media/image24.png"/><Relationship Id="rId26" Type="http://schemas.openxmlformats.org/officeDocument/2006/relationships/image" Target="../media/image98.png"/><Relationship Id="rId3" Type="http://schemas.openxmlformats.org/officeDocument/2006/relationships/image" Target="../media/image81.png"/><Relationship Id="rId21" Type="http://schemas.openxmlformats.org/officeDocument/2006/relationships/image" Target="../media/image93.png"/><Relationship Id="rId7" Type="http://schemas.openxmlformats.org/officeDocument/2006/relationships/image" Target="../media/image85.png"/><Relationship Id="rId12" Type="http://schemas.openxmlformats.org/officeDocument/2006/relationships/image" Target="../media/image19.png"/><Relationship Id="rId17" Type="http://schemas.openxmlformats.org/officeDocument/2006/relationships/image" Target="../media/image92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1.jpg"/><Relationship Id="rId20" Type="http://schemas.openxmlformats.org/officeDocument/2006/relationships/image" Target="../media/image26.png"/><Relationship Id="rId29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57.png"/><Relationship Id="rId24" Type="http://schemas.openxmlformats.org/officeDocument/2006/relationships/image" Target="../media/image96.png"/><Relationship Id="rId5" Type="http://schemas.openxmlformats.org/officeDocument/2006/relationships/image" Target="../media/image156.png"/><Relationship Id="rId15" Type="http://schemas.openxmlformats.org/officeDocument/2006/relationships/image" Target="../media/image90.png"/><Relationship Id="rId23" Type="http://schemas.openxmlformats.org/officeDocument/2006/relationships/image" Target="../media/image95.png"/><Relationship Id="rId28" Type="http://schemas.openxmlformats.org/officeDocument/2006/relationships/image" Target="../media/image101.jpg"/><Relationship Id="rId10" Type="http://schemas.openxmlformats.org/officeDocument/2006/relationships/image" Target="../media/image17.jpg"/><Relationship Id="rId19" Type="http://schemas.openxmlformats.org/officeDocument/2006/relationships/image" Target="../media/image25.png"/><Relationship Id="rId31" Type="http://schemas.openxmlformats.org/officeDocument/2006/relationships/image" Target="../media/image161.png"/><Relationship Id="rId4" Type="http://schemas.openxmlformats.org/officeDocument/2006/relationships/image" Target="../media/image104.png"/><Relationship Id="rId9" Type="http://schemas.openxmlformats.org/officeDocument/2006/relationships/image" Target="../media/image16.png"/><Relationship Id="rId14" Type="http://schemas.openxmlformats.org/officeDocument/2006/relationships/image" Target="../media/image89.png"/><Relationship Id="rId22" Type="http://schemas.openxmlformats.org/officeDocument/2006/relationships/image" Target="../media/image94.png"/><Relationship Id="rId27" Type="http://schemas.openxmlformats.org/officeDocument/2006/relationships/image" Target="../media/image151.png"/><Relationship Id="rId30" Type="http://schemas.openxmlformats.org/officeDocument/2006/relationships/image" Target="../media/image1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190.png"/><Relationship Id="rId7" Type="http://schemas.openxmlformats.org/officeDocument/2006/relationships/image" Target="../media/image75.jpg"/><Relationship Id="rId12" Type="http://schemas.openxmlformats.org/officeDocument/2006/relationships/image" Target="../media/image19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11" Type="http://schemas.openxmlformats.org/officeDocument/2006/relationships/image" Target="../media/image195.jpg"/><Relationship Id="rId5" Type="http://schemas.openxmlformats.org/officeDocument/2006/relationships/image" Target="../media/image72.jpg"/><Relationship Id="rId10" Type="http://schemas.openxmlformats.org/officeDocument/2006/relationships/image" Target="../media/image194.jpg"/><Relationship Id="rId4" Type="http://schemas.openxmlformats.org/officeDocument/2006/relationships/image" Target="../media/image191.png"/><Relationship Id="rId9" Type="http://schemas.openxmlformats.org/officeDocument/2006/relationships/image" Target="../media/image193.jp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9.png"/><Relationship Id="rId18" Type="http://schemas.openxmlformats.org/officeDocument/2006/relationships/image" Target="../media/image24.png"/><Relationship Id="rId26" Type="http://schemas.openxmlformats.org/officeDocument/2006/relationships/image" Target="../media/image98.png"/><Relationship Id="rId21" Type="http://schemas.openxmlformats.org/officeDocument/2006/relationships/image" Target="../media/image200.png"/><Relationship Id="rId34" Type="http://schemas.openxmlformats.org/officeDocument/2006/relationships/image" Target="../media/image208.jpg"/><Relationship Id="rId7" Type="http://schemas.openxmlformats.org/officeDocument/2006/relationships/image" Target="../media/image85.png"/><Relationship Id="rId12" Type="http://schemas.openxmlformats.org/officeDocument/2006/relationships/image" Target="../media/image19.png"/><Relationship Id="rId17" Type="http://schemas.openxmlformats.org/officeDocument/2006/relationships/image" Target="../media/image92.png"/><Relationship Id="rId25" Type="http://schemas.openxmlformats.org/officeDocument/2006/relationships/image" Target="../media/image97.png"/><Relationship Id="rId33" Type="http://schemas.openxmlformats.org/officeDocument/2006/relationships/image" Target="../media/image207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1.jpg"/><Relationship Id="rId20" Type="http://schemas.openxmlformats.org/officeDocument/2006/relationships/image" Target="../media/image26.png"/><Relationship Id="rId29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98.png"/><Relationship Id="rId24" Type="http://schemas.openxmlformats.org/officeDocument/2006/relationships/image" Target="../media/image201.png"/><Relationship Id="rId32" Type="http://schemas.openxmlformats.org/officeDocument/2006/relationships/image" Target="../media/image206.jpg"/><Relationship Id="rId37" Type="http://schemas.openxmlformats.org/officeDocument/2006/relationships/image" Target="../media/image101.jpg"/><Relationship Id="rId5" Type="http://schemas.openxmlformats.org/officeDocument/2006/relationships/image" Target="../media/image197.png"/><Relationship Id="rId15" Type="http://schemas.openxmlformats.org/officeDocument/2006/relationships/image" Target="../media/image90.png"/><Relationship Id="rId23" Type="http://schemas.openxmlformats.org/officeDocument/2006/relationships/image" Target="../media/image95.png"/><Relationship Id="rId28" Type="http://schemas.openxmlformats.org/officeDocument/2006/relationships/image" Target="../media/image202.png"/><Relationship Id="rId36" Type="http://schemas.openxmlformats.org/officeDocument/2006/relationships/image" Target="../media/image68.jpg"/><Relationship Id="rId10" Type="http://schemas.openxmlformats.org/officeDocument/2006/relationships/image" Target="../media/image17.jpg"/><Relationship Id="rId19" Type="http://schemas.openxmlformats.org/officeDocument/2006/relationships/image" Target="../media/image25.png"/><Relationship Id="rId31" Type="http://schemas.openxmlformats.org/officeDocument/2006/relationships/image" Target="../media/image205.png"/><Relationship Id="rId4" Type="http://schemas.openxmlformats.org/officeDocument/2006/relationships/image" Target="../media/image82.png"/><Relationship Id="rId9" Type="http://schemas.openxmlformats.org/officeDocument/2006/relationships/image" Target="../media/image16.png"/><Relationship Id="rId14" Type="http://schemas.openxmlformats.org/officeDocument/2006/relationships/image" Target="../media/image89.png"/><Relationship Id="rId22" Type="http://schemas.openxmlformats.org/officeDocument/2006/relationships/image" Target="../media/image94.png"/><Relationship Id="rId27" Type="http://schemas.openxmlformats.org/officeDocument/2006/relationships/image" Target="../media/image99.png"/><Relationship Id="rId30" Type="http://schemas.openxmlformats.org/officeDocument/2006/relationships/image" Target="../media/image204.png"/><Relationship Id="rId35" Type="http://schemas.openxmlformats.org/officeDocument/2006/relationships/image" Target="../media/image209.png"/><Relationship Id="rId8" Type="http://schemas.openxmlformats.org/officeDocument/2006/relationships/image" Target="../media/image86.png"/><Relationship Id="rId3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0.png"/><Relationship Id="rId7" Type="http://schemas.openxmlformats.org/officeDocument/2006/relationships/image" Target="../media/image214.jpg"/><Relationship Id="rId12" Type="http://schemas.openxmlformats.org/officeDocument/2006/relationships/image" Target="../media/image2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g"/><Relationship Id="rId11" Type="http://schemas.openxmlformats.org/officeDocument/2006/relationships/image" Target="../media/image216.png"/><Relationship Id="rId5" Type="http://schemas.openxmlformats.org/officeDocument/2006/relationships/image" Target="../media/image212.png"/><Relationship Id="rId10" Type="http://schemas.openxmlformats.org/officeDocument/2006/relationships/image" Target="../media/image73.jpg"/><Relationship Id="rId4" Type="http://schemas.openxmlformats.org/officeDocument/2006/relationships/image" Target="../media/image211.png"/><Relationship Id="rId9" Type="http://schemas.openxmlformats.org/officeDocument/2006/relationships/image" Target="../media/image75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9" Type="http://schemas.openxmlformats.org/officeDocument/2006/relationships/image" Target="../media/image46.jp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47" Type="http://schemas.openxmlformats.org/officeDocument/2006/relationships/image" Target="../media/image54.png"/><Relationship Id="rId50" Type="http://schemas.openxmlformats.org/officeDocument/2006/relationships/image" Target="../media/image57.jpg"/><Relationship Id="rId55" Type="http://schemas.openxmlformats.org/officeDocument/2006/relationships/image" Target="../media/image6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g"/><Relationship Id="rId29" Type="http://schemas.openxmlformats.org/officeDocument/2006/relationships/image" Target="../media/image36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jpg"/><Relationship Id="rId40" Type="http://schemas.openxmlformats.org/officeDocument/2006/relationships/image" Target="../media/image47.png"/><Relationship Id="rId45" Type="http://schemas.openxmlformats.org/officeDocument/2006/relationships/image" Target="../media/image52.jpg"/><Relationship Id="rId53" Type="http://schemas.openxmlformats.org/officeDocument/2006/relationships/image" Target="../media/image60.png"/><Relationship Id="rId58" Type="http://schemas.openxmlformats.org/officeDocument/2006/relationships/image" Target="../media/image65.png"/><Relationship Id="rId5" Type="http://schemas.openxmlformats.org/officeDocument/2006/relationships/image" Target="../media/image12.png"/><Relationship Id="rId61" Type="http://schemas.openxmlformats.org/officeDocument/2006/relationships/image" Target="../media/image68.jpg"/><Relationship Id="rId19" Type="http://schemas.openxmlformats.org/officeDocument/2006/relationships/image" Target="../media/image2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43" Type="http://schemas.openxmlformats.org/officeDocument/2006/relationships/image" Target="../media/image50.png"/><Relationship Id="rId48" Type="http://schemas.openxmlformats.org/officeDocument/2006/relationships/image" Target="../media/image55.png"/><Relationship Id="rId56" Type="http://schemas.openxmlformats.org/officeDocument/2006/relationships/image" Target="../media/image63.jpg"/><Relationship Id="rId8" Type="http://schemas.openxmlformats.org/officeDocument/2006/relationships/image" Target="../media/image15.png"/><Relationship Id="rId51" Type="http://schemas.openxmlformats.org/officeDocument/2006/relationships/image" Target="../media/image58.jpg"/><Relationship Id="rId3" Type="http://schemas.openxmlformats.org/officeDocument/2006/relationships/image" Target="../media/image10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jpg"/><Relationship Id="rId46" Type="http://schemas.openxmlformats.org/officeDocument/2006/relationships/image" Target="../media/image53.png"/><Relationship Id="rId59" Type="http://schemas.openxmlformats.org/officeDocument/2006/relationships/image" Target="../media/image66.png"/><Relationship Id="rId20" Type="http://schemas.openxmlformats.org/officeDocument/2006/relationships/image" Target="../media/image27.png"/><Relationship Id="rId41" Type="http://schemas.openxmlformats.org/officeDocument/2006/relationships/image" Target="../media/image48.png"/><Relationship Id="rId54" Type="http://schemas.openxmlformats.org/officeDocument/2006/relationships/image" Target="../media/image61.png"/><Relationship Id="rId6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5" Type="http://schemas.openxmlformats.org/officeDocument/2006/relationships/image" Target="../media/image22.jp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49" Type="http://schemas.openxmlformats.org/officeDocument/2006/relationships/image" Target="../media/image56.png"/><Relationship Id="rId57" Type="http://schemas.openxmlformats.org/officeDocument/2006/relationships/image" Target="../media/image64.jpg"/><Relationship Id="rId10" Type="http://schemas.openxmlformats.org/officeDocument/2006/relationships/image" Target="../media/image17.jpg"/><Relationship Id="rId31" Type="http://schemas.openxmlformats.org/officeDocument/2006/relationships/image" Target="../media/image38.jpg"/><Relationship Id="rId44" Type="http://schemas.openxmlformats.org/officeDocument/2006/relationships/image" Target="../media/image51.png"/><Relationship Id="rId52" Type="http://schemas.openxmlformats.org/officeDocument/2006/relationships/image" Target="../media/image59.jpg"/><Relationship Id="rId60" Type="http://schemas.openxmlformats.org/officeDocument/2006/relationships/image" Target="../media/image6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11" Type="http://schemas.openxmlformats.org/officeDocument/2006/relationships/image" Target="../media/image78.jpg"/><Relationship Id="rId5" Type="http://schemas.openxmlformats.org/officeDocument/2006/relationships/image" Target="../media/image72.jpg"/><Relationship Id="rId10" Type="http://schemas.openxmlformats.org/officeDocument/2006/relationships/image" Target="../media/image77.jpg"/><Relationship Id="rId4" Type="http://schemas.openxmlformats.org/officeDocument/2006/relationships/image" Target="../media/image71.png"/><Relationship Id="rId9" Type="http://schemas.openxmlformats.org/officeDocument/2006/relationships/image" Target="../media/image76.jp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openxmlformats.org/officeDocument/2006/relationships/image" Target="../media/image91.jp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png"/><Relationship Id="rId34" Type="http://schemas.openxmlformats.org/officeDocument/2006/relationships/image" Target="../media/image103.png"/><Relationship Id="rId7" Type="http://schemas.openxmlformats.org/officeDocument/2006/relationships/image" Target="../media/image83.png"/><Relationship Id="rId12" Type="http://schemas.openxmlformats.org/officeDocument/2006/relationships/image" Target="../media/image17.jpg"/><Relationship Id="rId17" Type="http://schemas.openxmlformats.org/officeDocument/2006/relationships/image" Target="../media/image90.png"/><Relationship Id="rId25" Type="http://schemas.openxmlformats.org/officeDocument/2006/relationships/image" Target="../media/image95.png"/><Relationship Id="rId33" Type="http://schemas.openxmlformats.org/officeDocument/2006/relationships/image" Target="../media/image102.png"/><Relationship Id="rId2" Type="http://schemas.openxmlformats.org/officeDocument/2006/relationships/audio" Target="../media/media1.mp3"/><Relationship Id="rId16" Type="http://schemas.openxmlformats.org/officeDocument/2006/relationships/image" Target="../media/image89.png"/><Relationship Id="rId20" Type="http://schemas.openxmlformats.org/officeDocument/2006/relationships/image" Target="../media/image24.png"/><Relationship Id="rId29" Type="http://schemas.openxmlformats.org/officeDocument/2006/relationships/image" Target="../media/image99.png"/><Relationship Id="rId1" Type="http://schemas.microsoft.com/office/2007/relationships/media" Target="../media/media1.mp3"/><Relationship Id="rId6" Type="http://schemas.openxmlformats.org/officeDocument/2006/relationships/image" Target="../media/image82.png"/><Relationship Id="rId11" Type="http://schemas.openxmlformats.org/officeDocument/2006/relationships/image" Target="../media/image16.png"/><Relationship Id="rId24" Type="http://schemas.openxmlformats.org/officeDocument/2006/relationships/image" Target="../media/image94.png"/><Relationship Id="rId32" Type="http://schemas.openxmlformats.org/officeDocument/2006/relationships/image" Target="../media/image101.jpg"/><Relationship Id="rId5" Type="http://schemas.openxmlformats.org/officeDocument/2006/relationships/image" Target="../media/image81.png"/><Relationship Id="rId15" Type="http://schemas.openxmlformats.org/officeDocument/2006/relationships/image" Target="../media/image88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10" Type="http://schemas.openxmlformats.org/officeDocument/2006/relationships/image" Target="../media/image86.png"/><Relationship Id="rId19" Type="http://schemas.openxmlformats.org/officeDocument/2006/relationships/image" Target="../media/image92.png"/><Relationship Id="rId31" Type="http://schemas.openxmlformats.org/officeDocument/2006/relationships/image" Target="../media/image68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5.png"/><Relationship Id="rId14" Type="http://schemas.openxmlformats.org/officeDocument/2006/relationships/image" Target="../media/image19.png"/><Relationship Id="rId22" Type="http://schemas.openxmlformats.org/officeDocument/2006/relationships/image" Target="../media/image26.png"/><Relationship Id="rId27" Type="http://schemas.openxmlformats.org/officeDocument/2006/relationships/image" Target="../media/image97.png"/><Relationship Id="rId30" Type="http://schemas.openxmlformats.org/officeDocument/2006/relationships/image" Target="../media/image100.png"/><Relationship Id="rId8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06.png"/><Relationship Id="rId18" Type="http://schemas.openxmlformats.org/officeDocument/2006/relationships/image" Target="../media/image24.png"/><Relationship Id="rId26" Type="http://schemas.openxmlformats.org/officeDocument/2006/relationships/image" Target="../media/image98.png"/><Relationship Id="rId3" Type="http://schemas.openxmlformats.org/officeDocument/2006/relationships/image" Target="../media/image81.png"/><Relationship Id="rId21" Type="http://schemas.openxmlformats.org/officeDocument/2006/relationships/image" Target="../media/image93.png"/><Relationship Id="rId7" Type="http://schemas.openxmlformats.org/officeDocument/2006/relationships/image" Target="../media/image85.png"/><Relationship Id="rId12" Type="http://schemas.openxmlformats.org/officeDocument/2006/relationships/image" Target="../media/image19.png"/><Relationship Id="rId17" Type="http://schemas.openxmlformats.org/officeDocument/2006/relationships/image" Target="../media/image92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1.jp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05.png"/><Relationship Id="rId24" Type="http://schemas.openxmlformats.org/officeDocument/2006/relationships/image" Target="../media/image96.png"/><Relationship Id="rId5" Type="http://schemas.openxmlformats.org/officeDocument/2006/relationships/image" Target="../media/image83.png"/><Relationship Id="rId15" Type="http://schemas.openxmlformats.org/officeDocument/2006/relationships/image" Target="../media/image90.png"/><Relationship Id="rId23" Type="http://schemas.openxmlformats.org/officeDocument/2006/relationships/image" Target="../media/image95.png"/><Relationship Id="rId28" Type="http://schemas.openxmlformats.org/officeDocument/2006/relationships/image" Target="../media/image108.jpg"/><Relationship Id="rId10" Type="http://schemas.openxmlformats.org/officeDocument/2006/relationships/image" Target="../media/image17.jpg"/><Relationship Id="rId19" Type="http://schemas.openxmlformats.org/officeDocument/2006/relationships/image" Target="../media/image25.png"/><Relationship Id="rId4" Type="http://schemas.openxmlformats.org/officeDocument/2006/relationships/image" Target="../media/image104.png"/><Relationship Id="rId9" Type="http://schemas.openxmlformats.org/officeDocument/2006/relationships/image" Target="../media/image16.png"/><Relationship Id="rId14" Type="http://schemas.openxmlformats.org/officeDocument/2006/relationships/image" Target="../media/image89.png"/><Relationship Id="rId22" Type="http://schemas.openxmlformats.org/officeDocument/2006/relationships/image" Target="../media/image94.png"/><Relationship Id="rId27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109.png"/><Relationship Id="rId7" Type="http://schemas.openxmlformats.org/officeDocument/2006/relationships/image" Target="../media/image1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16.jpg"/><Relationship Id="rId7" Type="http://schemas.openxmlformats.org/officeDocument/2006/relationships/image" Target="../media/image120.png"/><Relationship Id="rId12" Type="http://schemas.openxmlformats.org/officeDocument/2006/relationships/image" Target="../media/image1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jp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6744" y="596901"/>
            <a:ext cx="58978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5" dirty="0">
                <a:solidFill>
                  <a:srgbClr val="FF412D"/>
                </a:solidFill>
              </a:rPr>
              <a:t>Adventures!</a:t>
            </a:r>
            <a:endParaRPr sz="8000"/>
          </a:p>
        </p:txBody>
      </p:sp>
      <p:sp>
        <p:nvSpPr>
          <p:cNvPr id="4" name="object 4"/>
          <p:cNvSpPr/>
          <p:nvPr/>
        </p:nvSpPr>
        <p:spPr>
          <a:xfrm>
            <a:off x="5680075" y="8909050"/>
            <a:ext cx="1671637" cy="628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799" cy="975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83915" y="1102544"/>
            <a:ext cx="76212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91330" algn="l"/>
              </a:tabLst>
            </a:pPr>
            <a:r>
              <a:rPr spc="-5" dirty="0">
                <a:solidFill>
                  <a:srgbClr val="004E74"/>
                </a:solidFill>
              </a:rPr>
              <a:t>Song:</a:t>
            </a:r>
            <a:r>
              <a:rPr dirty="0">
                <a:solidFill>
                  <a:srgbClr val="004E74"/>
                </a:solidFill>
              </a:rPr>
              <a:t> Will </a:t>
            </a:r>
            <a:r>
              <a:rPr spc="-5" dirty="0">
                <a:solidFill>
                  <a:srgbClr val="004E74"/>
                </a:solidFill>
              </a:rPr>
              <a:t>You	</a:t>
            </a:r>
            <a:r>
              <a:rPr dirty="0">
                <a:solidFill>
                  <a:srgbClr val="004E74"/>
                </a:solidFill>
              </a:rPr>
              <a:t>Ma</a:t>
            </a:r>
            <a:r>
              <a:rPr dirty="0">
                <a:solidFill>
                  <a:srgbClr val="E32400"/>
                </a:solidFill>
              </a:rPr>
              <a:t>rr</a:t>
            </a:r>
            <a:r>
              <a:rPr dirty="0">
                <a:solidFill>
                  <a:srgbClr val="004E74"/>
                </a:solidFill>
              </a:rPr>
              <a:t>y Me</a:t>
            </a:r>
            <a:r>
              <a:rPr spc="-100" dirty="0">
                <a:solidFill>
                  <a:srgbClr val="004E74"/>
                </a:solidFill>
              </a:rPr>
              <a:t> </a:t>
            </a:r>
            <a:r>
              <a:rPr dirty="0">
                <a:solidFill>
                  <a:srgbClr val="004E74"/>
                </a:solidFill>
              </a:rPr>
              <a:t>?</a:t>
            </a:r>
          </a:p>
        </p:txBody>
      </p:sp>
      <p:sp>
        <p:nvSpPr>
          <p:cNvPr id="4" name="object 4"/>
          <p:cNvSpPr/>
          <p:nvPr/>
        </p:nvSpPr>
        <p:spPr>
          <a:xfrm>
            <a:off x="9886784" y="700328"/>
            <a:ext cx="2304249" cy="1594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83915" y="3459443"/>
            <a:ext cx="8397875" cy="4128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87730">
              <a:lnSpc>
                <a:spcPct val="148200"/>
              </a:lnSpc>
              <a:spcBef>
                <a:spcPts val="95"/>
              </a:spcBef>
            </a:pP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Miss. Peacock,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will you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ma</a:t>
            </a:r>
            <a:r>
              <a:rPr sz="3600" dirty="0">
                <a:solidFill>
                  <a:srgbClr val="E32400"/>
                </a:solidFill>
                <a:latin typeface="Century Gothic"/>
                <a:cs typeface="Century Gothic"/>
              </a:rPr>
              <a:t>rr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y</a:t>
            </a:r>
            <a:r>
              <a:rPr sz="3600" spc="-9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me? 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I’m an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elegant</a:t>
            </a:r>
            <a:r>
              <a:rPr sz="3600" spc="-1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peacock.</a:t>
            </a:r>
            <a:endParaRPr sz="3600">
              <a:latin typeface="Century Gothic"/>
              <a:cs typeface="Century Gothic"/>
            </a:endParaRPr>
          </a:p>
          <a:p>
            <a:pPr marL="12700" marR="5080">
              <a:lnSpc>
                <a:spcPct val="150500"/>
              </a:lnSpc>
            </a:pP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Look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at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my tail, the most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beautiful</a:t>
            </a:r>
            <a:r>
              <a:rPr sz="3600" spc="-9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tail.  Live happily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with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me. La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la la la</a:t>
            </a:r>
            <a:r>
              <a:rPr sz="3600" spc="-4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la.</a:t>
            </a:r>
            <a:endParaRPr sz="3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185"/>
              </a:spcBef>
            </a:pP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I’m in love with you!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50667" y="6244958"/>
            <a:ext cx="2735605" cy="26340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80183" y="6244958"/>
            <a:ext cx="913898" cy="30670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50667" y="8872956"/>
            <a:ext cx="2735592" cy="4390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50667" y="6314960"/>
            <a:ext cx="4914" cy="4311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799" cy="975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83915" y="1102544"/>
            <a:ext cx="76212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91330" algn="l"/>
              </a:tabLst>
            </a:pPr>
            <a:r>
              <a:rPr spc="-5" dirty="0">
                <a:solidFill>
                  <a:srgbClr val="004E74"/>
                </a:solidFill>
              </a:rPr>
              <a:t>Song:</a:t>
            </a:r>
            <a:r>
              <a:rPr dirty="0">
                <a:solidFill>
                  <a:srgbClr val="004E74"/>
                </a:solidFill>
              </a:rPr>
              <a:t> Will </a:t>
            </a:r>
            <a:r>
              <a:rPr spc="-5" dirty="0">
                <a:solidFill>
                  <a:srgbClr val="004E74"/>
                </a:solidFill>
              </a:rPr>
              <a:t>You	</a:t>
            </a:r>
            <a:r>
              <a:rPr dirty="0">
                <a:solidFill>
                  <a:srgbClr val="004E74"/>
                </a:solidFill>
              </a:rPr>
              <a:t>Ma</a:t>
            </a:r>
            <a:r>
              <a:rPr dirty="0">
                <a:solidFill>
                  <a:srgbClr val="E32400"/>
                </a:solidFill>
              </a:rPr>
              <a:t>rr</a:t>
            </a:r>
            <a:r>
              <a:rPr dirty="0">
                <a:solidFill>
                  <a:srgbClr val="004E74"/>
                </a:solidFill>
              </a:rPr>
              <a:t>y Me</a:t>
            </a:r>
            <a:r>
              <a:rPr spc="-100" dirty="0">
                <a:solidFill>
                  <a:srgbClr val="004E74"/>
                </a:solidFill>
              </a:rPr>
              <a:t> </a:t>
            </a:r>
            <a:r>
              <a:rPr dirty="0">
                <a:solidFill>
                  <a:srgbClr val="004E74"/>
                </a:solidFill>
              </a:rPr>
              <a:t>?</a:t>
            </a:r>
          </a:p>
        </p:txBody>
      </p:sp>
      <p:sp>
        <p:nvSpPr>
          <p:cNvPr id="4" name="object 4"/>
          <p:cNvSpPr/>
          <p:nvPr/>
        </p:nvSpPr>
        <p:spPr>
          <a:xfrm>
            <a:off x="9886784" y="700328"/>
            <a:ext cx="2304249" cy="1594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94685" y="5596877"/>
            <a:ext cx="2677071" cy="25776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65661" y="5596877"/>
            <a:ext cx="893368" cy="38603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94685" y="8168385"/>
            <a:ext cx="2677071" cy="12887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83915" y="3459443"/>
            <a:ext cx="7962265" cy="4128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30655">
              <a:lnSpc>
                <a:spcPct val="148200"/>
              </a:lnSpc>
              <a:spcBef>
                <a:spcPts val="95"/>
              </a:spcBef>
            </a:pP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Miss. </a:t>
            </a:r>
            <a:r>
              <a:rPr sz="3600" spc="-80" dirty="0">
                <a:solidFill>
                  <a:srgbClr val="004E74"/>
                </a:solidFill>
                <a:latin typeface="Century Gothic"/>
                <a:cs typeface="Century Gothic"/>
              </a:rPr>
              <a:t>Deer,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will you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ma</a:t>
            </a:r>
            <a:r>
              <a:rPr sz="3600" dirty="0">
                <a:solidFill>
                  <a:srgbClr val="E32400"/>
                </a:solidFill>
                <a:latin typeface="Century Gothic"/>
                <a:cs typeface="Century Gothic"/>
              </a:rPr>
              <a:t>rr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y me? 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I’m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a handsome</a:t>
            </a:r>
            <a:r>
              <a:rPr sz="3600" spc="-1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spc="-60" dirty="0">
                <a:solidFill>
                  <a:srgbClr val="004E74"/>
                </a:solidFill>
                <a:latin typeface="Century Gothic"/>
                <a:cs typeface="Century Gothic"/>
              </a:rPr>
              <a:t>deer.</a:t>
            </a:r>
            <a:endParaRPr sz="3600">
              <a:latin typeface="Century Gothic"/>
              <a:cs typeface="Century Gothic"/>
            </a:endParaRPr>
          </a:p>
          <a:p>
            <a:pPr marL="12700" marR="5080">
              <a:lnSpc>
                <a:spcPct val="150500"/>
              </a:lnSpc>
            </a:pP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Look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at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my </a:t>
            </a:r>
            <a:r>
              <a:rPr sz="3600" spc="5" dirty="0">
                <a:solidFill>
                  <a:srgbClr val="004E74"/>
                </a:solidFill>
                <a:latin typeface="Century Gothic"/>
                <a:cs typeface="Century Gothic"/>
              </a:rPr>
              <a:t>horns,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the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biggest</a:t>
            </a:r>
            <a:r>
              <a:rPr sz="3600" spc="-7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spc="5" dirty="0">
                <a:solidFill>
                  <a:srgbClr val="004E74"/>
                </a:solidFill>
                <a:latin typeface="Century Gothic"/>
                <a:cs typeface="Century Gothic"/>
              </a:rPr>
              <a:t>horns. 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I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will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make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you smile.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La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la la la</a:t>
            </a:r>
            <a:r>
              <a:rPr sz="3600" spc="-5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la.</a:t>
            </a:r>
            <a:endParaRPr sz="3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185"/>
              </a:spcBef>
            </a:pP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Oh,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my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 love!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799" cy="975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83915" y="1102544"/>
            <a:ext cx="76212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91330" algn="l"/>
              </a:tabLst>
            </a:pPr>
            <a:r>
              <a:rPr spc="-5" dirty="0">
                <a:solidFill>
                  <a:srgbClr val="004E74"/>
                </a:solidFill>
              </a:rPr>
              <a:t>Song:</a:t>
            </a:r>
            <a:r>
              <a:rPr dirty="0">
                <a:solidFill>
                  <a:srgbClr val="004E74"/>
                </a:solidFill>
              </a:rPr>
              <a:t> Will </a:t>
            </a:r>
            <a:r>
              <a:rPr spc="-5" dirty="0">
                <a:solidFill>
                  <a:srgbClr val="004E74"/>
                </a:solidFill>
              </a:rPr>
              <a:t>You	</a:t>
            </a:r>
            <a:r>
              <a:rPr dirty="0">
                <a:solidFill>
                  <a:srgbClr val="004E74"/>
                </a:solidFill>
              </a:rPr>
              <a:t>Ma</a:t>
            </a:r>
            <a:r>
              <a:rPr dirty="0">
                <a:solidFill>
                  <a:srgbClr val="E32400"/>
                </a:solidFill>
              </a:rPr>
              <a:t>rr</a:t>
            </a:r>
            <a:r>
              <a:rPr dirty="0">
                <a:solidFill>
                  <a:srgbClr val="004E74"/>
                </a:solidFill>
              </a:rPr>
              <a:t>y Me</a:t>
            </a:r>
            <a:r>
              <a:rPr spc="-100" dirty="0">
                <a:solidFill>
                  <a:srgbClr val="004E74"/>
                </a:solidFill>
              </a:rPr>
              <a:t> </a:t>
            </a:r>
            <a:r>
              <a:rPr dirty="0">
                <a:solidFill>
                  <a:srgbClr val="004E74"/>
                </a:solidFill>
              </a:rPr>
              <a:t>?</a:t>
            </a:r>
          </a:p>
        </p:txBody>
      </p:sp>
      <p:sp>
        <p:nvSpPr>
          <p:cNvPr id="4" name="object 4"/>
          <p:cNvSpPr/>
          <p:nvPr/>
        </p:nvSpPr>
        <p:spPr>
          <a:xfrm>
            <a:off x="9886784" y="700328"/>
            <a:ext cx="2304249" cy="1594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19666" y="6100940"/>
            <a:ext cx="2719755" cy="24668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33329" y="6100927"/>
            <a:ext cx="905570" cy="32841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19666" y="8561736"/>
            <a:ext cx="2719755" cy="8233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83915" y="3459443"/>
            <a:ext cx="8423275" cy="4128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81125">
              <a:lnSpc>
                <a:spcPct val="148200"/>
              </a:lnSpc>
              <a:spcBef>
                <a:spcPts val="95"/>
              </a:spcBef>
            </a:pP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Miss. Lioness,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will you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ma</a:t>
            </a:r>
            <a:r>
              <a:rPr sz="3600" dirty="0">
                <a:solidFill>
                  <a:srgbClr val="E32400"/>
                </a:solidFill>
                <a:latin typeface="Century Gothic"/>
                <a:cs typeface="Century Gothic"/>
              </a:rPr>
              <a:t>rr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y</a:t>
            </a:r>
            <a:r>
              <a:rPr sz="3600" spc="-9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me? 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I’m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a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strong</a:t>
            </a:r>
            <a:r>
              <a:rPr sz="3600" spc="-1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lion.</a:t>
            </a:r>
            <a:endParaRPr sz="3600">
              <a:latin typeface="Century Gothic"/>
              <a:cs typeface="Century Gothic"/>
            </a:endParaRPr>
          </a:p>
          <a:p>
            <a:pPr marL="12700" marR="5080">
              <a:lnSpc>
                <a:spcPct val="150500"/>
              </a:lnSpc>
            </a:pP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Look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at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my mane, the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greatest</a:t>
            </a:r>
            <a:r>
              <a:rPr sz="3600" spc="-7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mane.  I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will protect you.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La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la la la</a:t>
            </a:r>
            <a:r>
              <a:rPr sz="3600" spc="-2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la.</a:t>
            </a:r>
            <a:endParaRPr sz="3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185"/>
              </a:spcBef>
            </a:pPr>
            <a:r>
              <a:rPr sz="3600" spc="-85" dirty="0">
                <a:solidFill>
                  <a:srgbClr val="004E74"/>
                </a:solidFill>
                <a:latin typeface="Century Gothic"/>
                <a:cs typeface="Century Gothic"/>
              </a:rPr>
              <a:t>Yes,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yes,</a:t>
            </a:r>
            <a:r>
              <a:rPr sz="3600" spc="7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yes!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3915" y="1102544"/>
            <a:ext cx="76212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91330" algn="l"/>
              </a:tabLst>
            </a:pPr>
            <a:r>
              <a:rPr sz="48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Song:</a:t>
            </a:r>
            <a:r>
              <a:rPr sz="4800" b="1" dirty="0">
                <a:solidFill>
                  <a:srgbClr val="004E74"/>
                </a:solidFill>
                <a:latin typeface="Century Gothic"/>
                <a:cs typeface="Century Gothic"/>
              </a:rPr>
              <a:t> Will </a:t>
            </a:r>
            <a:r>
              <a:rPr sz="4800" b="1" spc="-5" dirty="0">
                <a:solidFill>
                  <a:srgbClr val="004E74"/>
                </a:solidFill>
                <a:latin typeface="Century Gothic"/>
                <a:cs typeface="Century Gothic"/>
              </a:rPr>
              <a:t>You	</a:t>
            </a:r>
            <a:r>
              <a:rPr sz="4800" b="1" dirty="0">
                <a:solidFill>
                  <a:srgbClr val="004E74"/>
                </a:solidFill>
                <a:latin typeface="Century Gothic"/>
                <a:cs typeface="Century Gothic"/>
              </a:rPr>
              <a:t>Ma</a:t>
            </a:r>
            <a:r>
              <a:rPr sz="4800" b="1" dirty="0">
                <a:solidFill>
                  <a:srgbClr val="E32400"/>
                </a:solidFill>
                <a:latin typeface="Century Gothic"/>
                <a:cs typeface="Century Gothic"/>
              </a:rPr>
              <a:t>rr</a:t>
            </a:r>
            <a:r>
              <a:rPr sz="4800" b="1" dirty="0">
                <a:solidFill>
                  <a:srgbClr val="004E74"/>
                </a:solidFill>
                <a:latin typeface="Century Gothic"/>
                <a:cs typeface="Century Gothic"/>
              </a:rPr>
              <a:t>y Me</a:t>
            </a:r>
            <a:r>
              <a:rPr sz="4800" b="1" spc="-10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4800" b="1" dirty="0">
                <a:solidFill>
                  <a:srgbClr val="004E74"/>
                </a:solidFill>
                <a:latin typeface="Century Gothic"/>
                <a:cs typeface="Century Gothic"/>
              </a:rPr>
              <a:t>?</a:t>
            </a:r>
            <a:endParaRPr sz="4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86784" y="700328"/>
            <a:ext cx="2304249" cy="1594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45923" y="3573587"/>
            <a:ext cx="5006340" cy="221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>
              <a:lnSpc>
                <a:spcPct val="149300"/>
              </a:lnSpc>
              <a:spcBef>
                <a:spcPts val="100"/>
              </a:spcBef>
            </a:pPr>
            <a:r>
              <a:rPr sz="4800" dirty="0">
                <a:solidFill>
                  <a:srgbClr val="606099"/>
                </a:solidFill>
                <a:latin typeface="Century Gothic"/>
                <a:cs typeface="Century Gothic"/>
              </a:rPr>
              <a:t>Congratulations!  </a:t>
            </a:r>
            <a:r>
              <a:rPr sz="4800" spc="-5" dirty="0">
                <a:solidFill>
                  <a:srgbClr val="606099"/>
                </a:solidFill>
                <a:latin typeface="Century Gothic"/>
                <a:cs typeface="Century Gothic"/>
              </a:rPr>
              <a:t>Happy</a:t>
            </a:r>
            <a:r>
              <a:rPr sz="4800" spc="-100" dirty="0">
                <a:solidFill>
                  <a:srgbClr val="606099"/>
                </a:solidFill>
                <a:latin typeface="Century Gothic"/>
                <a:cs typeface="Century Gothic"/>
              </a:rPr>
              <a:t> </a:t>
            </a:r>
            <a:r>
              <a:rPr sz="4800" spc="-5" dirty="0">
                <a:solidFill>
                  <a:srgbClr val="606099"/>
                </a:solidFill>
                <a:latin typeface="Century Gothic"/>
                <a:cs typeface="Century Gothic"/>
              </a:rPr>
              <a:t>wedding!</a:t>
            </a:r>
            <a:endParaRPr sz="4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02798" y="3868686"/>
            <a:ext cx="2383459" cy="2235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9779" y="3868686"/>
            <a:ext cx="2463800" cy="2082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31300"/>
            <a:ext cx="13004800" cy="622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2950" y="0"/>
            <a:ext cx="12311849" cy="9016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625" y="2324100"/>
            <a:ext cx="11329187" cy="6591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71400" y="9017000"/>
            <a:ext cx="533400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91324" cy="91312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2950" y="9067000"/>
            <a:ext cx="157962" cy="64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001500" y="1955800"/>
            <a:ext cx="241300" cy="139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2950" y="1955800"/>
            <a:ext cx="297649" cy="139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3700" y="1955800"/>
            <a:ext cx="97637" cy="228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42800" y="9131300"/>
            <a:ext cx="228600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331700" y="2184400"/>
            <a:ext cx="139700" cy="6946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242800" y="1816100"/>
            <a:ext cx="228600" cy="3683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1324" y="2184400"/>
            <a:ext cx="166687" cy="68326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1324" y="9017000"/>
            <a:ext cx="201625" cy="7357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1324" y="0"/>
            <a:ext cx="201625" cy="21844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001500" y="2095500"/>
            <a:ext cx="241300" cy="2286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6625" y="2095500"/>
            <a:ext cx="103974" cy="2286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6625" y="8915400"/>
            <a:ext cx="11356174" cy="1016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0912" y="8953500"/>
            <a:ext cx="11480787" cy="1905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242800" y="9017000"/>
            <a:ext cx="88900" cy="1143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8012" y="2070900"/>
            <a:ext cx="228625" cy="69960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215812" y="2095500"/>
            <a:ext cx="115887" cy="68199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15812" y="2311400"/>
            <a:ext cx="225425" cy="66421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0000" y="1336039"/>
            <a:ext cx="325970" cy="3911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56045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004E74"/>
                </a:solidFill>
              </a:rPr>
              <a:t>Today’s</a:t>
            </a:r>
            <a:r>
              <a:rPr sz="6000" spc="-95" dirty="0">
                <a:solidFill>
                  <a:srgbClr val="004E74"/>
                </a:solidFill>
              </a:rPr>
              <a:t> </a:t>
            </a:r>
            <a:r>
              <a:rPr sz="6000" dirty="0">
                <a:solidFill>
                  <a:srgbClr val="004E74"/>
                </a:solidFill>
              </a:rPr>
              <a:t>Letters!</a:t>
            </a:r>
            <a:endParaRPr sz="6000"/>
          </a:p>
        </p:txBody>
      </p:sp>
      <p:sp>
        <p:nvSpPr>
          <p:cNvPr id="29" name="object 29"/>
          <p:cNvSpPr/>
          <p:nvPr/>
        </p:nvSpPr>
        <p:spPr>
          <a:xfrm>
            <a:off x="3822700" y="3223094"/>
            <a:ext cx="4022699" cy="260163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40827" y="3223107"/>
            <a:ext cx="1341259" cy="43359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22700" y="5818632"/>
            <a:ext cx="4022699" cy="260146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40827" y="7552956"/>
            <a:ext cx="1341259" cy="86714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31300"/>
            <a:ext cx="13004800" cy="622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2950" y="0"/>
            <a:ext cx="12311849" cy="9016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625" y="2324100"/>
            <a:ext cx="11329187" cy="6591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71400" y="9017000"/>
            <a:ext cx="533400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91324" cy="91312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2950" y="9067000"/>
            <a:ext cx="157962" cy="64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001500" y="1955800"/>
            <a:ext cx="241300" cy="139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2950" y="1955800"/>
            <a:ext cx="297649" cy="139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3700" y="1955800"/>
            <a:ext cx="97637" cy="228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42800" y="9131300"/>
            <a:ext cx="228600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331700" y="2184400"/>
            <a:ext cx="139700" cy="6946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242800" y="1816100"/>
            <a:ext cx="228600" cy="3683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1324" y="2184400"/>
            <a:ext cx="166687" cy="68326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1324" y="9017000"/>
            <a:ext cx="201625" cy="7357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1324" y="0"/>
            <a:ext cx="201625" cy="21844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001500" y="2095500"/>
            <a:ext cx="241300" cy="2286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6625" y="2095500"/>
            <a:ext cx="103974" cy="2286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6625" y="8915400"/>
            <a:ext cx="11356174" cy="1016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0912" y="8953500"/>
            <a:ext cx="11480787" cy="1905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242800" y="9017000"/>
            <a:ext cx="88900" cy="1143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8012" y="2070900"/>
            <a:ext cx="228625" cy="69960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215812" y="2095500"/>
            <a:ext cx="115887" cy="68199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15812" y="2311400"/>
            <a:ext cx="225425" cy="66421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0000" y="1336039"/>
            <a:ext cx="325970" cy="3911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58947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004E74"/>
                </a:solidFill>
              </a:rPr>
              <a:t>Transition</a:t>
            </a:r>
            <a:r>
              <a:rPr sz="6000" spc="-95" dirty="0">
                <a:solidFill>
                  <a:srgbClr val="004E74"/>
                </a:solidFill>
              </a:rPr>
              <a:t> </a:t>
            </a:r>
            <a:r>
              <a:rPr sz="6000" dirty="0">
                <a:solidFill>
                  <a:srgbClr val="004E74"/>
                </a:solidFill>
              </a:rPr>
              <a:t>Words</a:t>
            </a:r>
            <a:endParaRPr sz="6000"/>
          </a:p>
        </p:txBody>
      </p:sp>
      <p:sp>
        <p:nvSpPr>
          <p:cNvPr id="29" name="object 29"/>
          <p:cNvSpPr txBox="1"/>
          <p:nvPr/>
        </p:nvSpPr>
        <p:spPr>
          <a:xfrm>
            <a:off x="2399841" y="2790191"/>
            <a:ext cx="8284845" cy="135699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88290" marR="5080" indent="-276225">
              <a:lnSpc>
                <a:spcPts val="5200"/>
              </a:lnSpc>
              <a:spcBef>
                <a:spcPts val="340"/>
              </a:spcBef>
              <a:tabLst>
                <a:tab pos="4366895" algn="l"/>
                <a:tab pos="5635625" algn="l"/>
              </a:tabLst>
            </a:pPr>
            <a:r>
              <a:rPr sz="4400" spc="-15" dirty="0">
                <a:solidFill>
                  <a:srgbClr val="004E74"/>
                </a:solidFill>
                <a:latin typeface="Century Gothic"/>
                <a:cs typeface="Century Gothic"/>
              </a:rPr>
              <a:t>Transition</a:t>
            </a:r>
            <a:r>
              <a:rPr sz="4400" spc="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4400" spc="-10" dirty="0">
                <a:solidFill>
                  <a:srgbClr val="004E74"/>
                </a:solidFill>
                <a:latin typeface="Century Gothic"/>
                <a:cs typeface="Century Gothic"/>
              </a:rPr>
              <a:t>words	</a:t>
            </a:r>
            <a:r>
              <a:rPr sz="4400" dirty="0">
                <a:solidFill>
                  <a:srgbClr val="004E74"/>
                </a:solidFill>
                <a:latin typeface="Century Gothic"/>
                <a:cs typeface="Century Gothic"/>
              </a:rPr>
              <a:t>help </a:t>
            </a:r>
            <a:r>
              <a:rPr sz="4400" spc="-5" dirty="0">
                <a:solidFill>
                  <a:srgbClr val="004E74"/>
                </a:solidFill>
                <a:latin typeface="Century Gothic"/>
                <a:cs typeface="Century Gothic"/>
              </a:rPr>
              <a:t>bring</a:t>
            </a:r>
            <a:r>
              <a:rPr sz="4400" spc="-10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4400" dirty="0">
                <a:solidFill>
                  <a:srgbClr val="004E74"/>
                </a:solidFill>
                <a:latin typeface="Century Gothic"/>
                <a:cs typeface="Century Gothic"/>
              </a:rPr>
              <a:t>two  </a:t>
            </a:r>
            <a:r>
              <a:rPr sz="4400" spc="-5" dirty="0">
                <a:solidFill>
                  <a:srgbClr val="004E74"/>
                </a:solidFill>
                <a:latin typeface="Century Gothic"/>
                <a:cs typeface="Century Gothic"/>
              </a:rPr>
              <a:t>sentences </a:t>
            </a:r>
            <a:r>
              <a:rPr sz="4400" dirty="0">
                <a:solidFill>
                  <a:srgbClr val="004E74"/>
                </a:solidFill>
                <a:latin typeface="Century Gothic"/>
                <a:cs typeface="Century Gothic"/>
              </a:rPr>
              <a:t>or </a:t>
            </a:r>
            <a:r>
              <a:rPr sz="4400" spc="-10" dirty="0">
                <a:solidFill>
                  <a:srgbClr val="004E74"/>
                </a:solidFill>
                <a:latin typeface="Century Gothic"/>
                <a:cs typeface="Century Gothic"/>
              </a:rPr>
              <a:t>words	</a:t>
            </a:r>
            <a:r>
              <a:rPr sz="4400" dirty="0">
                <a:solidFill>
                  <a:srgbClr val="004E74"/>
                </a:solidFill>
                <a:latin typeface="Century Gothic"/>
                <a:cs typeface="Century Gothic"/>
              </a:rPr>
              <a:t>together</a:t>
            </a:r>
            <a:endParaRPr sz="440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432800" y="4867135"/>
            <a:ext cx="2030017" cy="25242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458246" y="4867135"/>
            <a:ext cx="1352753" cy="378156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432800" y="7385304"/>
            <a:ext cx="2030017" cy="12633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33847" y="4742638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2592362" y="0"/>
                </a:moveTo>
                <a:lnTo>
                  <a:pt x="143929" y="0"/>
                </a:lnTo>
                <a:lnTo>
                  <a:pt x="98436" y="7337"/>
                </a:lnTo>
                <a:lnTo>
                  <a:pt x="58926" y="27770"/>
                </a:lnTo>
                <a:lnTo>
                  <a:pt x="27770" y="58926"/>
                </a:lnTo>
                <a:lnTo>
                  <a:pt x="7337" y="98436"/>
                </a:lnTo>
                <a:lnTo>
                  <a:pt x="0" y="143929"/>
                </a:lnTo>
                <a:lnTo>
                  <a:pt x="0" y="719658"/>
                </a:lnTo>
                <a:lnTo>
                  <a:pt x="7337" y="765152"/>
                </a:lnTo>
                <a:lnTo>
                  <a:pt x="27770" y="804665"/>
                </a:lnTo>
                <a:lnTo>
                  <a:pt x="58926" y="835825"/>
                </a:lnTo>
                <a:lnTo>
                  <a:pt x="98436" y="856261"/>
                </a:lnTo>
                <a:lnTo>
                  <a:pt x="143929" y="863600"/>
                </a:lnTo>
                <a:lnTo>
                  <a:pt x="2592362" y="863600"/>
                </a:lnTo>
                <a:lnTo>
                  <a:pt x="2637860" y="856261"/>
                </a:lnTo>
                <a:lnTo>
                  <a:pt x="2677374" y="835825"/>
                </a:lnTo>
                <a:lnTo>
                  <a:pt x="2708532" y="804665"/>
                </a:lnTo>
                <a:lnTo>
                  <a:pt x="2728966" y="765152"/>
                </a:lnTo>
                <a:lnTo>
                  <a:pt x="2736303" y="719658"/>
                </a:lnTo>
                <a:lnTo>
                  <a:pt x="2736303" y="143929"/>
                </a:lnTo>
                <a:lnTo>
                  <a:pt x="2728966" y="98436"/>
                </a:lnTo>
                <a:lnTo>
                  <a:pt x="2708532" y="58926"/>
                </a:lnTo>
                <a:lnTo>
                  <a:pt x="2677374" y="27770"/>
                </a:lnTo>
                <a:lnTo>
                  <a:pt x="2637860" y="7337"/>
                </a:lnTo>
                <a:lnTo>
                  <a:pt x="2592362" y="0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33847" y="4742625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0" y="143941"/>
                </a:moveTo>
                <a:lnTo>
                  <a:pt x="7337" y="98447"/>
                </a:lnTo>
                <a:lnTo>
                  <a:pt x="27770" y="58934"/>
                </a:lnTo>
                <a:lnTo>
                  <a:pt x="58929" y="27774"/>
                </a:lnTo>
                <a:lnTo>
                  <a:pt x="98443" y="7338"/>
                </a:lnTo>
                <a:lnTo>
                  <a:pt x="143941" y="0"/>
                </a:lnTo>
                <a:lnTo>
                  <a:pt x="2592362" y="0"/>
                </a:lnTo>
                <a:lnTo>
                  <a:pt x="2637860" y="7338"/>
                </a:lnTo>
                <a:lnTo>
                  <a:pt x="2677374" y="27774"/>
                </a:lnTo>
                <a:lnTo>
                  <a:pt x="2708532" y="58934"/>
                </a:lnTo>
                <a:lnTo>
                  <a:pt x="2728966" y="98447"/>
                </a:lnTo>
                <a:lnTo>
                  <a:pt x="2736303" y="143941"/>
                </a:lnTo>
                <a:lnTo>
                  <a:pt x="2736303" y="719670"/>
                </a:lnTo>
                <a:lnTo>
                  <a:pt x="2728966" y="765163"/>
                </a:lnTo>
                <a:lnTo>
                  <a:pt x="2708532" y="804673"/>
                </a:lnTo>
                <a:lnTo>
                  <a:pt x="2677374" y="835829"/>
                </a:lnTo>
                <a:lnTo>
                  <a:pt x="2637860" y="856262"/>
                </a:lnTo>
                <a:lnTo>
                  <a:pt x="2592362" y="863600"/>
                </a:lnTo>
                <a:lnTo>
                  <a:pt x="143941" y="863600"/>
                </a:lnTo>
                <a:lnTo>
                  <a:pt x="98443" y="856262"/>
                </a:lnTo>
                <a:lnTo>
                  <a:pt x="58929" y="835829"/>
                </a:lnTo>
                <a:lnTo>
                  <a:pt x="27770" y="804673"/>
                </a:lnTo>
                <a:lnTo>
                  <a:pt x="7337" y="765163"/>
                </a:lnTo>
                <a:lnTo>
                  <a:pt x="0" y="719670"/>
                </a:lnTo>
                <a:lnTo>
                  <a:pt x="0" y="143941"/>
                </a:lnTo>
                <a:close/>
              </a:path>
            </a:pathLst>
          </a:custGeom>
          <a:ln w="12700">
            <a:solidFill>
              <a:srgbClr val="54A7B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33847" y="6893030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2592362" y="0"/>
                </a:moveTo>
                <a:lnTo>
                  <a:pt x="143929" y="0"/>
                </a:lnTo>
                <a:lnTo>
                  <a:pt x="98436" y="7337"/>
                </a:lnTo>
                <a:lnTo>
                  <a:pt x="58926" y="27770"/>
                </a:lnTo>
                <a:lnTo>
                  <a:pt x="27770" y="58926"/>
                </a:lnTo>
                <a:lnTo>
                  <a:pt x="7337" y="98436"/>
                </a:lnTo>
                <a:lnTo>
                  <a:pt x="0" y="143929"/>
                </a:lnTo>
                <a:lnTo>
                  <a:pt x="0" y="719658"/>
                </a:lnTo>
                <a:lnTo>
                  <a:pt x="7337" y="765152"/>
                </a:lnTo>
                <a:lnTo>
                  <a:pt x="27770" y="804665"/>
                </a:lnTo>
                <a:lnTo>
                  <a:pt x="58926" y="835825"/>
                </a:lnTo>
                <a:lnTo>
                  <a:pt x="98436" y="856261"/>
                </a:lnTo>
                <a:lnTo>
                  <a:pt x="143929" y="863600"/>
                </a:lnTo>
                <a:lnTo>
                  <a:pt x="2592362" y="863600"/>
                </a:lnTo>
                <a:lnTo>
                  <a:pt x="2637860" y="856261"/>
                </a:lnTo>
                <a:lnTo>
                  <a:pt x="2677374" y="835825"/>
                </a:lnTo>
                <a:lnTo>
                  <a:pt x="2708532" y="804665"/>
                </a:lnTo>
                <a:lnTo>
                  <a:pt x="2728966" y="765152"/>
                </a:lnTo>
                <a:lnTo>
                  <a:pt x="2736303" y="719658"/>
                </a:lnTo>
                <a:lnTo>
                  <a:pt x="2736303" y="143929"/>
                </a:lnTo>
                <a:lnTo>
                  <a:pt x="2728966" y="98436"/>
                </a:lnTo>
                <a:lnTo>
                  <a:pt x="2708532" y="58926"/>
                </a:lnTo>
                <a:lnTo>
                  <a:pt x="2677374" y="27770"/>
                </a:lnTo>
                <a:lnTo>
                  <a:pt x="2637860" y="7337"/>
                </a:lnTo>
                <a:lnTo>
                  <a:pt x="2592362" y="0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33847" y="6893018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0" y="143941"/>
                </a:moveTo>
                <a:lnTo>
                  <a:pt x="7337" y="98447"/>
                </a:lnTo>
                <a:lnTo>
                  <a:pt x="27770" y="58934"/>
                </a:lnTo>
                <a:lnTo>
                  <a:pt x="58929" y="27774"/>
                </a:lnTo>
                <a:lnTo>
                  <a:pt x="98443" y="7338"/>
                </a:lnTo>
                <a:lnTo>
                  <a:pt x="143941" y="0"/>
                </a:lnTo>
                <a:lnTo>
                  <a:pt x="2592362" y="0"/>
                </a:lnTo>
                <a:lnTo>
                  <a:pt x="2637860" y="7338"/>
                </a:lnTo>
                <a:lnTo>
                  <a:pt x="2677374" y="27774"/>
                </a:lnTo>
                <a:lnTo>
                  <a:pt x="2708532" y="58934"/>
                </a:lnTo>
                <a:lnTo>
                  <a:pt x="2728966" y="98447"/>
                </a:lnTo>
                <a:lnTo>
                  <a:pt x="2736303" y="143941"/>
                </a:lnTo>
                <a:lnTo>
                  <a:pt x="2736303" y="719670"/>
                </a:lnTo>
                <a:lnTo>
                  <a:pt x="2728966" y="765163"/>
                </a:lnTo>
                <a:lnTo>
                  <a:pt x="2708532" y="804673"/>
                </a:lnTo>
                <a:lnTo>
                  <a:pt x="2677374" y="835829"/>
                </a:lnTo>
                <a:lnTo>
                  <a:pt x="2637860" y="856262"/>
                </a:lnTo>
                <a:lnTo>
                  <a:pt x="2592362" y="863600"/>
                </a:lnTo>
                <a:lnTo>
                  <a:pt x="143941" y="863600"/>
                </a:lnTo>
                <a:lnTo>
                  <a:pt x="98443" y="856262"/>
                </a:lnTo>
                <a:lnTo>
                  <a:pt x="58929" y="835829"/>
                </a:lnTo>
                <a:lnTo>
                  <a:pt x="27770" y="804673"/>
                </a:lnTo>
                <a:lnTo>
                  <a:pt x="7337" y="765163"/>
                </a:lnTo>
                <a:lnTo>
                  <a:pt x="0" y="719670"/>
                </a:lnTo>
                <a:lnTo>
                  <a:pt x="0" y="143941"/>
                </a:lnTo>
                <a:close/>
              </a:path>
            </a:pathLst>
          </a:custGeom>
          <a:ln w="12700">
            <a:solidFill>
              <a:srgbClr val="54A7B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86175" y="4732778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2592362" y="0"/>
                </a:moveTo>
                <a:lnTo>
                  <a:pt x="143941" y="0"/>
                </a:lnTo>
                <a:lnTo>
                  <a:pt x="98443" y="7338"/>
                </a:lnTo>
                <a:lnTo>
                  <a:pt x="58929" y="27774"/>
                </a:lnTo>
                <a:lnTo>
                  <a:pt x="27770" y="58934"/>
                </a:lnTo>
                <a:lnTo>
                  <a:pt x="7337" y="98447"/>
                </a:lnTo>
                <a:lnTo>
                  <a:pt x="0" y="143941"/>
                </a:lnTo>
                <a:lnTo>
                  <a:pt x="0" y="719670"/>
                </a:lnTo>
                <a:lnTo>
                  <a:pt x="7337" y="765163"/>
                </a:lnTo>
                <a:lnTo>
                  <a:pt x="27770" y="804673"/>
                </a:lnTo>
                <a:lnTo>
                  <a:pt x="58929" y="835829"/>
                </a:lnTo>
                <a:lnTo>
                  <a:pt x="98443" y="856262"/>
                </a:lnTo>
                <a:lnTo>
                  <a:pt x="143941" y="863600"/>
                </a:lnTo>
                <a:lnTo>
                  <a:pt x="2592362" y="863600"/>
                </a:lnTo>
                <a:lnTo>
                  <a:pt x="2637860" y="856262"/>
                </a:lnTo>
                <a:lnTo>
                  <a:pt x="2677374" y="835829"/>
                </a:lnTo>
                <a:lnTo>
                  <a:pt x="2708532" y="804673"/>
                </a:lnTo>
                <a:lnTo>
                  <a:pt x="2728966" y="765163"/>
                </a:lnTo>
                <a:lnTo>
                  <a:pt x="2736303" y="719670"/>
                </a:lnTo>
                <a:lnTo>
                  <a:pt x="2736303" y="143941"/>
                </a:lnTo>
                <a:lnTo>
                  <a:pt x="2728966" y="98447"/>
                </a:lnTo>
                <a:lnTo>
                  <a:pt x="2708532" y="58934"/>
                </a:lnTo>
                <a:lnTo>
                  <a:pt x="2677374" y="27774"/>
                </a:lnTo>
                <a:lnTo>
                  <a:pt x="2637860" y="7338"/>
                </a:lnTo>
                <a:lnTo>
                  <a:pt x="2592362" y="0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86175" y="4732778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0" y="143941"/>
                </a:moveTo>
                <a:lnTo>
                  <a:pt x="7337" y="98447"/>
                </a:lnTo>
                <a:lnTo>
                  <a:pt x="27770" y="58934"/>
                </a:lnTo>
                <a:lnTo>
                  <a:pt x="58929" y="27774"/>
                </a:lnTo>
                <a:lnTo>
                  <a:pt x="98443" y="7338"/>
                </a:lnTo>
                <a:lnTo>
                  <a:pt x="143941" y="0"/>
                </a:lnTo>
                <a:lnTo>
                  <a:pt x="2592362" y="0"/>
                </a:lnTo>
                <a:lnTo>
                  <a:pt x="2637860" y="7338"/>
                </a:lnTo>
                <a:lnTo>
                  <a:pt x="2677374" y="27774"/>
                </a:lnTo>
                <a:lnTo>
                  <a:pt x="2708532" y="58934"/>
                </a:lnTo>
                <a:lnTo>
                  <a:pt x="2728966" y="98447"/>
                </a:lnTo>
                <a:lnTo>
                  <a:pt x="2736303" y="143941"/>
                </a:lnTo>
                <a:lnTo>
                  <a:pt x="2736303" y="719670"/>
                </a:lnTo>
                <a:lnTo>
                  <a:pt x="2728966" y="765163"/>
                </a:lnTo>
                <a:lnTo>
                  <a:pt x="2708532" y="804673"/>
                </a:lnTo>
                <a:lnTo>
                  <a:pt x="2677374" y="835829"/>
                </a:lnTo>
                <a:lnTo>
                  <a:pt x="2637860" y="856262"/>
                </a:lnTo>
                <a:lnTo>
                  <a:pt x="2592362" y="863600"/>
                </a:lnTo>
                <a:lnTo>
                  <a:pt x="143941" y="863600"/>
                </a:lnTo>
                <a:lnTo>
                  <a:pt x="98443" y="856262"/>
                </a:lnTo>
                <a:lnTo>
                  <a:pt x="58929" y="835829"/>
                </a:lnTo>
                <a:lnTo>
                  <a:pt x="27770" y="804673"/>
                </a:lnTo>
                <a:lnTo>
                  <a:pt x="7337" y="765163"/>
                </a:lnTo>
                <a:lnTo>
                  <a:pt x="0" y="719670"/>
                </a:lnTo>
                <a:lnTo>
                  <a:pt x="0" y="143941"/>
                </a:lnTo>
                <a:close/>
              </a:path>
            </a:pathLst>
          </a:custGeom>
          <a:ln w="12700">
            <a:solidFill>
              <a:srgbClr val="54A7B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33847" y="5812910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2592362" y="0"/>
                </a:moveTo>
                <a:lnTo>
                  <a:pt x="143929" y="0"/>
                </a:lnTo>
                <a:lnTo>
                  <a:pt x="98436" y="7337"/>
                </a:lnTo>
                <a:lnTo>
                  <a:pt x="58926" y="27770"/>
                </a:lnTo>
                <a:lnTo>
                  <a:pt x="27770" y="58926"/>
                </a:lnTo>
                <a:lnTo>
                  <a:pt x="7337" y="98436"/>
                </a:lnTo>
                <a:lnTo>
                  <a:pt x="0" y="143929"/>
                </a:lnTo>
                <a:lnTo>
                  <a:pt x="0" y="719658"/>
                </a:lnTo>
                <a:lnTo>
                  <a:pt x="7337" y="765150"/>
                </a:lnTo>
                <a:lnTo>
                  <a:pt x="27770" y="804660"/>
                </a:lnTo>
                <a:lnTo>
                  <a:pt x="58926" y="835817"/>
                </a:lnTo>
                <a:lnTo>
                  <a:pt x="98436" y="856249"/>
                </a:lnTo>
                <a:lnTo>
                  <a:pt x="143929" y="863587"/>
                </a:lnTo>
                <a:lnTo>
                  <a:pt x="2592362" y="863587"/>
                </a:lnTo>
                <a:lnTo>
                  <a:pt x="2637860" y="856249"/>
                </a:lnTo>
                <a:lnTo>
                  <a:pt x="2677374" y="835817"/>
                </a:lnTo>
                <a:lnTo>
                  <a:pt x="2708532" y="804660"/>
                </a:lnTo>
                <a:lnTo>
                  <a:pt x="2728966" y="765150"/>
                </a:lnTo>
                <a:lnTo>
                  <a:pt x="2736303" y="719658"/>
                </a:lnTo>
                <a:lnTo>
                  <a:pt x="2736303" y="143929"/>
                </a:lnTo>
                <a:lnTo>
                  <a:pt x="2728966" y="98436"/>
                </a:lnTo>
                <a:lnTo>
                  <a:pt x="2708532" y="58926"/>
                </a:lnTo>
                <a:lnTo>
                  <a:pt x="2677374" y="27770"/>
                </a:lnTo>
                <a:lnTo>
                  <a:pt x="2637860" y="7337"/>
                </a:lnTo>
                <a:lnTo>
                  <a:pt x="2592362" y="0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33847" y="5812899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0" y="143941"/>
                </a:moveTo>
                <a:lnTo>
                  <a:pt x="7337" y="98447"/>
                </a:lnTo>
                <a:lnTo>
                  <a:pt x="27770" y="58934"/>
                </a:lnTo>
                <a:lnTo>
                  <a:pt x="58929" y="27774"/>
                </a:lnTo>
                <a:lnTo>
                  <a:pt x="98443" y="7338"/>
                </a:lnTo>
                <a:lnTo>
                  <a:pt x="143941" y="0"/>
                </a:lnTo>
                <a:lnTo>
                  <a:pt x="2592362" y="0"/>
                </a:lnTo>
                <a:lnTo>
                  <a:pt x="2637860" y="7338"/>
                </a:lnTo>
                <a:lnTo>
                  <a:pt x="2677374" y="27774"/>
                </a:lnTo>
                <a:lnTo>
                  <a:pt x="2708532" y="58934"/>
                </a:lnTo>
                <a:lnTo>
                  <a:pt x="2728966" y="98447"/>
                </a:lnTo>
                <a:lnTo>
                  <a:pt x="2736303" y="143941"/>
                </a:lnTo>
                <a:lnTo>
                  <a:pt x="2736303" y="719670"/>
                </a:lnTo>
                <a:lnTo>
                  <a:pt x="2728966" y="765163"/>
                </a:lnTo>
                <a:lnTo>
                  <a:pt x="2708532" y="804673"/>
                </a:lnTo>
                <a:lnTo>
                  <a:pt x="2677374" y="835829"/>
                </a:lnTo>
                <a:lnTo>
                  <a:pt x="2637860" y="856262"/>
                </a:lnTo>
                <a:lnTo>
                  <a:pt x="2592362" y="863600"/>
                </a:lnTo>
                <a:lnTo>
                  <a:pt x="143941" y="863600"/>
                </a:lnTo>
                <a:lnTo>
                  <a:pt x="98443" y="856262"/>
                </a:lnTo>
                <a:lnTo>
                  <a:pt x="58929" y="835829"/>
                </a:lnTo>
                <a:lnTo>
                  <a:pt x="27770" y="804673"/>
                </a:lnTo>
                <a:lnTo>
                  <a:pt x="7337" y="765163"/>
                </a:lnTo>
                <a:lnTo>
                  <a:pt x="0" y="719670"/>
                </a:lnTo>
                <a:lnTo>
                  <a:pt x="0" y="143941"/>
                </a:lnTo>
                <a:close/>
              </a:path>
            </a:pathLst>
          </a:custGeom>
          <a:ln w="12700">
            <a:solidFill>
              <a:srgbClr val="54A7B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786780" y="4856932"/>
            <a:ext cx="2235200" cy="2785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3085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0080"/>
                </a:solidFill>
                <a:latin typeface="Century Gothic"/>
                <a:cs typeface="Century Gothic"/>
              </a:rPr>
              <a:t>AND</a:t>
            </a:r>
            <a:endParaRPr sz="4000">
              <a:latin typeface="Century Gothic"/>
              <a:cs typeface="Century Gothic"/>
            </a:endParaRPr>
          </a:p>
          <a:p>
            <a:pPr marL="12700" marR="5080" indent="635" algn="ctr">
              <a:lnSpc>
                <a:spcPts val="8500"/>
              </a:lnSpc>
              <a:spcBef>
                <a:spcPts val="825"/>
              </a:spcBef>
            </a:pPr>
            <a:r>
              <a:rPr sz="4000" spc="-5" dirty="0">
                <a:solidFill>
                  <a:srgbClr val="FF0080"/>
                </a:solidFill>
                <a:latin typeface="Century Gothic"/>
                <a:cs typeface="Century Gothic"/>
              </a:rPr>
              <a:t>BUT  BECAUSE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486175" y="5803050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2592362" y="0"/>
                </a:moveTo>
                <a:lnTo>
                  <a:pt x="143941" y="0"/>
                </a:lnTo>
                <a:lnTo>
                  <a:pt x="98443" y="7338"/>
                </a:lnTo>
                <a:lnTo>
                  <a:pt x="58929" y="27774"/>
                </a:lnTo>
                <a:lnTo>
                  <a:pt x="27770" y="58934"/>
                </a:lnTo>
                <a:lnTo>
                  <a:pt x="7337" y="98447"/>
                </a:lnTo>
                <a:lnTo>
                  <a:pt x="0" y="143941"/>
                </a:lnTo>
                <a:lnTo>
                  <a:pt x="0" y="719670"/>
                </a:lnTo>
                <a:lnTo>
                  <a:pt x="7337" y="765163"/>
                </a:lnTo>
                <a:lnTo>
                  <a:pt x="27770" y="804673"/>
                </a:lnTo>
                <a:lnTo>
                  <a:pt x="58929" y="835829"/>
                </a:lnTo>
                <a:lnTo>
                  <a:pt x="98443" y="856262"/>
                </a:lnTo>
                <a:lnTo>
                  <a:pt x="143941" y="863600"/>
                </a:lnTo>
                <a:lnTo>
                  <a:pt x="2592362" y="863600"/>
                </a:lnTo>
                <a:lnTo>
                  <a:pt x="2637860" y="856262"/>
                </a:lnTo>
                <a:lnTo>
                  <a:pt x="2677374" y="835829"/>
                </a:lnTo>
                <a:lnTo>
                  <a:pt x="2708532" y="804673"/>
                </a:lnTo>
                <a:lnTo>
                  <a:pt x="2728966" y="765163"/>
                </a:lnTo>
                <a:lnTo>
                  <a:pt x="2736303" y="719670"/>
                </a:lnTo>
                <a:lnTo>
                  <a:pt x="2736303" y="143941"/>
                </a:lnTo>
                <a:lnTo>
                  <a:pt x="2728966" y="98447"/>
                </a:lnTo>
                <a:lnTo>
                  <a:pt x="2708532" y="58934"/>
                </a:lnTo>
                <a:lnTo>
                  <a:pt x="2677374" y="27774"/>
                </a:lnTo>
                <a:lnTo>
                  <a:pt x="2637860" y="7338"/>
                </a:lnTo>
                <a:lnTo>
                  <a:pt x="2592362" y="0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486175" y="5803061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0" y="143929"/>
                </a:moveTo>
                <a:lnTo>
                  <a:pt x="7337" y="98436"/>
                </a:lnTo>
                <a:lnTo>
                  <a:pt x="27770" y="58926"/>
                </a:lnTo>
                <a:lnTo>
                  <a:pt x="58929" y="27770"/>
                </a:lnTo>
                <a:lnTo>
                  <a:pt x="98443" y="7337"/>
                </a:lnTo>
                <a:lnTo>
                  <a:pt x="143941" y="0"/>
                </a:lnTo>
                <a:lnTo>
                  <a:pt x="2592362" y="0"/>
                </a:lnTo>
                <a:lnTo>
                  <a:pt x="2637860" y="7337"/>
                </a:lnTo>
                <a:lnTo>
                  <a:pt x="2677374" y="27770"/>
                </a:lnTo>
                <a:lnTo>
                  <a:pt x="2708532" y="58926"/>
                </a:lnTo>
                <a:lnTo>
                  <a:pt x="2728966" y="98436"/>
                </a:lnTo>
                <a:lnTo>
                  <a:pt x="2736303" y="143929"/>
                </a:lnTo>
                <a:lnTo>
                  <a:pt x="2736303" y="719658"/>
                </a:lnTo>
                <a:lnTo>
                  <a:pt x="2728966" y="765150"/>
                </a:lnTo>
                <a:lnTo>
                  <a:pt x="2708532" y="804660"/>
                </a:lnTo>
                <a:lnTo>
                  <a:pt x="2677374" y="835817"/>
                </a:lnTo>
                <a:lnTo>
                  <a:pt x="2637860" y="856249"/>
                </a:lnTo>
                <a:lnTo>
                  <a:pt x="2592362" y="863587"/>
                </a:lnTo>
                <a:lnTo>
                  <a:pt x="143941" y="863587"/>
                </a:lnTo>
                <a:lnTo>
                  <a:pt x="98443" y="856249"/>
                </a:lnTo>
                <a:lnTo>
                  <a:pt x="58929" y="835817"/>
                </a:lnTo>
                <a:lnTo>
                  <a:pt x="27770" y="804660"/>
                </a:lnTo>
                <a:lnTo>
                  <a:pt x="7337" y="765150"/>
                </a:lnTo>
                <a:lnTo>
                  <a:pt x="0" y="719658"/>
                </a:lnTo>
                <a:lnTo>
                  <a:pt x="0" y="143929"/>
                </a:lnTo>
                <a:close/>
              </a:path>
            </a:pathLst>
          </a:custGeom>
          <a:ln w="12700">
            <a:solidFill>
              <a:srgbClr val="54A7B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238798" y="4847084"/>
            <a:ext cx="1238250" cy="1705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0080"/>
                </a:solidFill>
                <a:latin typeface="Century Gothic"/>
                <a:cs typeface="Century Gothic"/>
              </a:rPr>
              <a:t>OR</a:t>
            </a:r>
            <a:endParaRPr sz="40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625"/>
              </a:spcBef>
            </a:pPr>
            <a:r>
              <a:rPr sz="4000" dirty="0">
                <a:solidFill>
                  <a:srgbClr val="FF0080"/>
                </a:solidFill>
                <a:latin typeface="Century Gothic"/>
                <a:cs typeface="Century Gothic"/>
              </a:rPr>
              <a:t>THEN</a:t>
            </a:r>
            <a:endParaRPr sz="4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31287"/>
            <a:ext cx="13004800" cy="622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2950" y="0"/>
            <a:ext cx="12311849" cy="90169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612" y="2324100"/>
            <a:ext cx="11329200" cy="6591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37706" y="9016987"/>
            <a:ext cx="467093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91324" cy="91312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2950" y="9067000"/>
            <a:ext cx="157962" cy="642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001500" y="1955800"/>
            <a:ext cx="241300" cy="139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2950" y="1955800"/>
            <a:ext cx="297649" cy="139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3700" y="1955800"/>
            <a:ext cx="97637" cy="228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331700" y="2184400"/>
            <a:ext cx="139700" cy="30524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242800" y="1816100"/>
            <a:ext cx="228600" cy="368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1324" y="2184400"/>
            <a:ext cx="166687" cy="68325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1324" y="9016987"/>
            <a:ext cx="201625" cy="7358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1324" y="0"/>
            <a:ext cx="201625" cy="21844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001500" y="2095500"/>
            <a:ext cx="241300" cy="2286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6612" y="2095500"/>
            <a:ext cx="103987" cy="2286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6612" y="8915400"/>
            <a:ext cx="6219761" cy="10158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50912" y="9016987"/>
            <a:ext cx="6255473" cy="1270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8012" y="2070887"/>
            <a:ext cx="228612" cy="69961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215812" y="2095500"/>
            <a:ext cx="115887" cy="314134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215812" y="2311400"/>
            <a:ext cx="225425" cy="292544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70000" y="1336039"/>
            <a:ext cx="325958" cy="3911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37312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004E74"/>
                </a:solidFill>
              </a:rPr>
              <a:t>Question?</a:t>
            </a:r>
            <a:endParaRPr sz="6000"/>
          </a:p>
        </p:txBody>
      </p:sp>
      <p:sp>
        <p:nvSpPr>
          <p:cNvPr id="27" name="object 27"/>
          <p:cNvSpPr/>
          <p:nvPr/>
        </p:nvSpPr>
        <p:spPr>
          <a:xfrm>
            <a:off x="7106373" y="5236832"/>
            <a:ext cx="4078806" cy="26910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180609" y="5236832"/>
            <a:ext cx="1035202" cy="367856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180609" y="9131287"/>
            <a:ext cx="1357096" cy="13799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06373" y="7921752"/>
            <a:ext cx="4078806" cy="99364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471400" y="5236832"/>
            <a:ext cx="66306" cy="389445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242800" y="9131287"/>
            <a:ext cx="228600" cy="7621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06373" y="5236845"/>
            <a:ext cx="5365026" cy="403244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242800" y="9016987"/>
            <a:ext cx="88900" cy="1143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215812" y="5236832"/>
            <a:ext cx="26987" cy="367856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15812" y="5236845"/>
            <a:ext cx="225425" cy="371665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335948" y="3393067"/>
            <a:ext cx="5587365" cy="1666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310"/>
              </a:lnSpc>
              <a:spcBef>
                <a:spcPts val="100"/>
              </a:spcBef>
            </a:pP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This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is</a:t>
            </a:r>
            <a:r>
              <a:rPr sz="3600" spc="-2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Mike.</a:t>
            </a:r>
            <a:endParaRPr sz="3600">
              <a:latin typeface="Century Gothic"/>
              <a:cs typeface="Century Gothic"/>
            </a:endParaRPr>
          </a:p>
          <a:p>
            <a:pPr algn="ctr">
              <a:lnSpc>
                <a:spcPts val="4300"/>
              </a:lnSpc>
            </a:pP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Should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he take the</a:t>
            </a:r>
            <a:r>
              <a:rPr sz="3600" spc="-7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spc="-10" dirty="0">
                <a:solidFill>
                  <a:srgbClr val="004E74"/>
                </a:solidFill>
                <a:latin typeface="Century Gothic"/>
                <a:cs typeface="Century Gothic"/>
              </a:rPr>
              <a:t>arrow</a:t>
            </a:r>
            <a:endParaRPr sz="3600">
              <a:latin typeface="Century Gothic"/>
              <a:cs typeface="Century Gothic"/>
            </a:endParaRPr>
          </a:p>
          <a:p>
            <a:pPr algn="ctr">
              <a:lnSpc>
                <a:spcPts val="4310"/>
              </a:lnSpc>
            </a:pPr>
            <a:r>
              <a:rPr sz="3600" b="1" spc="-5" dirty="0">
                <a:solidFill>
                  <a:srgbClr val="FF0080"/>
                </a:solidFill>
                <a:latin typeface="Century Gothic"/>
                <a:cs typeface="Century Gothic"/>
              </a:rPr>
              <a:t>or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the</a:t>
            </a:r>
            <a:r>
              <a:rPr sz="3600" spc="-3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strawberry?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893887" y="5308853"/>
            <a:ext cx="1104303" cy="110544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14164" y="5452871"/>
            <a:ext cx="1141260" cy="100810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31300"/>
            <a:ext cx="13004800" cy="622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2950" y="0"/>
            <a:ext cx="12311849" cy="9016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625" y="2324100"/>
            <a:ext cx="11329187" cy="6591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71400" y="9017000"/>
            <a:ext cx="533400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91324" cy="91312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2950" y="9067000"/>
            <a:ext cx="157962" cy="64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001500" y="1955800"/>
            <a:ext cx="241300" cy="139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2950" y="1955800"/>
            <a:ext cx="297649" cy="139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3700" y="1955800"/>
            <a:ext cx="97637" cy="228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42800" y="9131300"/>
            <a:ext cx="228600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331700" y="2184400"/>
            <a:ext cx="139700" cy="6946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242800" y="1816100"/>
            <a:ext cx="228600" cy="3683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1324" y="2184400"/>
            <a:ext cx="166687" cy="68326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1324" y="9017000"/>
            <a:ext cx="201625" cy="7357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1324" y="0"/>
            <a:ext cx="201625" cy="21844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001500" y="2095500"/>
            <a:ext cx="241300" cy="2286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6625" y="2095500"/>
            <a:ext cx="103974" cy="2286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6625" y="8915400"/>
            <a:ext cx="11356174" cy="1016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0912" y="8953500"/>
            <a:ext cx="11480787" cy="1905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242800" y="9017000"/>
            <a:ext cx="88900" cy="1143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8012" y="2070900"/>
            <a:ext cx="228625" cy="69960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215812" y="2095500"/>
            <a:ext cx="115887" cy="68199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15812" y="2311400"/>
            <a:ext cx="225425" cy="66421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0000" y="1336039"/>
            <a:ext cx="325970" cy="3911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58947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004E74"/>
                </a:solidFill>
              </a:rPr>
              <a:t>Transition</a:t>
            </a:r>
            <a:r>
              <a:rPr sz="6000" spc="-95" dirty="0">
                <a:solidFill>
                  <a:srgbClr val="004E74"/>
                </a:solidFill>
              </a:rPr>
              <a:t> </a:t>
            </a:r>
            <a:r>
              <a:rPr sz="6000" dirty="0">
                <a:solidFill>
                  <a:srgbClr val="004E74"/>
                </a:solidFill>
              </a:rPr>
              <a:t>Words</a:t>
            </a:r>
            <a:endParaRPr sz="6000"/>
          </a:p>
        </p:txBody>
      </p:sp>
      <p:sp>
        <p:nvSpPr>
          <p:cNvPr id="29" name="object 29"/>
          <p:cNvSpPr txBox="1"/>
          <p:nvPr/>
        </p:nvSpPr>
        <p:spPr>
          <a:xfrm>
            <a:off x="1260412" y="2790191"/>
            <a:ext cx="10565765" cy="135699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415155" marR="5080" indent="-4403090">
              <a:lnSpc>
                <a:spcPts val="5200"/>
              </a:lnSpc>
              <a:spcBef>
                <a:spcPts val="340"/>
              </a:spcBef>
              <a:tabLst>
                <a:tab pos="4366895" algn="l"/>
                <a:tab pos="10010775" algn="l"/>
              </a:tabLst>
            </a:pPr>
            <a:r>
              <a:rPr sz="4400" spc="-135" dirty="0">
                <a:solidFill>
                  <a:srgbClr val="004E74"/>
                </a:solidFill>
                <a:latin typeface="Century Gothic"/>
                <a:cs typeface="Century Gothic"/>
              </a:rPr>
              <a:t>T</a:t>
            </a:r>
            <a:r>
              <a:rPr sz="4400" dirty="0">
                <a:solidFill>
                  <a:srgbClr val="004E74"/>
                </a:solidFill>
                <a:latin typeface="Century Gothic"/>
                <a:cs typeface="Century Gothic"/>
              </a:rPr>
              <a:t>ransition </a:t>
            </a:r>
            <a:r>
              <a:rPr sz="4400" spc="-5" dirty="0">
                <a:solidFill>
                  <a:srgbClr val="004E74"/>
                </a:solidFill>
                <a:latin typeface="Century Gothic"/>
                <a:cs typeface="Century Gothic"/>
              </a:rPr>
              <a:t>wo</a:t>
            </a:r>
            <a:r>
              <a:rPr sz="4400" spc="-30" dirty="0">
                <a:solidFill>
                  <a:srgbClr val="004E74"/>
                </a:solidFill>
                <a:latin typeface="Century Gothic"/>
                <a:cs typeface="Century Gothic"/>
              </a:rPr>
              <a:t>r</a:t>
            </a:r>
            <a:r>
              <a:rPr sz="4400" spc="-5" dirty="0">
                <a:solidFill>
                  <a:srgbClr val="004E74"/>
                </a:solidFill>
                <a:latin typeface="Century Gothic"/>
                <a:cs typeface="Century Gothic"/>
              </a:rPr>
              <a:t>d</a:t>
            </a:r>
            <a:r>
              <a:rPr sz="4400" dirty="0">
                <a:solidFill>
                  <a:srgbClr val="004E74"/>
                </a:solidFill>
                <a:latin typeface="Century Gothic"/>
                <a:cs typeface="Century Gothic"/>
              </a:rPr>
              <a:t>s	help us tell the o</a:t>
            </a:r>
            <a:r>
              <a:rPr sz="4400" spc="-30" dirty="0">
                <a:solidFill>
                  <a:srgbClr val="004E74"/>
                </a:solidFill>
                <a:latin typeface="Century Gothic"/>
                <a:cs typeface="Century Gothic"/>
              </a:rPr>
              <a:t>r</a:t>
            </a:r>
            <a:r>
              <a:rPr sz="4400" spc="-5" dirty="0">
                <a:solidFill>
                  <a:srgbClr val="004E74"/>
                </a:solidFill>
                <a:latin typeface="Century Gothic"/>
                <a:cs typeface="Century Gothic"/>
              </a:rPr>
              <a:t>de</a:t>
            </a:r>
            <a:r>
              <a:rPr sz="4400" dirty="0">
                <a:solidFill>
                  <a:srgbClr val="004E74"/>
                </a:solidFill>
                <a:latin typeface="Century Gothic"/>
                <a:cs typeface="Century Gothic"/>
              </a:rPr>
              <a:t>r	of  things.</a:t>
            </a:r>
            <a:endParaRPr sz="440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432800" y="4867135"/>
            <a:ext cx="2030017" cy="25242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458246" y="4867135"/>
            <a:ext cx="1352753" cy="378156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432800" y="7385304"/>
            <a:ext cx="2030017" cy="12633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33847" y="4742638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2592362" y="0"/>
                </a:moveTo>
                <a:lnTo>
                  <a:pt x="143929" y="0"/>
                </a:lnTo>
                <a:lnTo>
                  <a:pt x="98436" y="7337"/>
                </a:lnTo>
                <a:lnTo>
                  <a:pt x="58926" y="27770"/>
                </a:lnTo>
                <a:lnTo>
                  <a:pt x="27770" y="58926"/>
                </a:lnTo>
                <a:lnTo>
                  <a:pt x="7337" y="98436"/>
                </a:lnTo>
                <a:lnTo>
                  <a:pt x="0" y="143929"/>
                </a:lnTo>
                <a:lnTo>
                  <a:pt x="0" y="719658"/>
                </a:lnTo>
                <a:lnTo>
                  <a:pt x="7337" y="765152"/>
                </a:lnTo>
                <a:lnTo>
                  <a:pt x="27770" y="804665"/>
                </a:lnTo>
                <a:lnTo>
                  <a:pt x="58926" y="835825"/>
                </a:lnTo>
                <a:lnTo>
                  <a:pt x="98436" y="856261"/>
                </a:lnTo>
                <a:lnTo>
                  <a:pt x="143929" y="863600"/>
                </a:lnTo>
                <a:lnTo>
                  <a:pt x="2592362" y="863600"/>
                </a:lnTo>
                <a:lnTo>
                  <a:pt x="2637860" y="856261"/>
                </a:lnTo>
                <a:lnTo>
                  <a:pt x="2677374" y="835825"/>
                </a:lnTo>
                <a:lnTo>
                  <a:pt x="2708532" y="804665"/>
                </a:lnTo>
                <a:lnTo>
                  <a:pt x="2728966" y="765152"/>
                </a:lnTo>
                <a:lnTo>
                  <a:pt x="2736303" y="719658"/>
                </a:lnTo>
                <a:lnTo>
                  <a:pt x="2736303" y="143929"/>
                </a:lnTo>
                <a:lnTo>
                  <a:pt x="2728966" y="98436"/>
                </a:lnTo>
                <a:lnTo>
                  <a:pt x="2708532" y="58926"/>
                </a:lnTo>
                <a:lnTo>
                  <a:pt x="2677374" y="27770"/>
                </a:lnTo>
                <a:lnTo>
                  <a:pt x="2637860" y="7337"/>
                </a:lnTo>
                <a:lnTo>
                  <a:pt x="2592362" y="0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33847" y="4742625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0" y="143941"/>
                </a:moveTo>
                <a:lnTo>
                  <a:pt x="7337" y="98447"/>
                </a:lnTo>
                <a:lnTo>
                  <a:pt x="27770" y="58934"/>
                </a:lnTo>
                <a:lnTo>
                  <a:pt x="58929" y="27774"/>
                </a:lnTo>
                <a:lnTo>
                  <a:pt x="98443" y="7338"/>
                </a:lnTo>
                <a:lnTo>
                  <a:pt x="143941" y="0"/>
                </a:lnTo>
                <a:lnTo>
                  <a:pt x="2592362" y="0"/>
                </a:lnTo>
                <a:lnTo>
                  <a:pt x="2637860" y="7338"/>
                </a:lnTo>
                <a:lnTo>
                  <a:pt x="2677374" y="27774"/>
                </a:lnTo>
                <a:lnTo>
                  <a:pt x="2708532" y="58934"/>
                </a:lnTo>
                <a:lnTo>
                  <a:pt x="2728966" y="98447"/>
                </a:lnTo>
                <a:lnTo>
                  <a:pt x="2736303" y="143941"/>
                </a:lnTo>
                <a:lnTo>
                  <a:pt x="2736303" y="719670"/>
                </a:lnTo>
                <a:lnTo>
                  <a:pt x="2728966" y="765163"/>
                </a:lnTo>
                <a:lnTo>
                  <a:pt x="2708532" y="804673"/>
                </a:lnTo>
                <a:lnTo>
                  <a:pt x="2677374" y="835829"/>
                </a:lnTo>
                <a:lnTo>
                  <a:pt x="2637860" y="856262"/>
                </a:lnTo>
                <a:lnTo>
                  <a:pt x="2592362" y="863600"/>
                </a:lnTo>
                <a:lnTo>
                  <a:pt x="143941" y="863600"/>
                </a:lnTo>
                <a:lnTo>
                  <a:pt x="98443" y="856262"/>
                </a:lnTo>
                <a:lnTo>
                  <a:pt x="58929" y="835829"/>
                </a:lnTo>
                <a:lnTo>
                  <a:pt x="27770" y="804673"/>
                </a:lnTo>
                <a:lnTo>
                  <a:pt x="7337" y="765163"/>
                </a:lnTo>
                <a:lnTo>
                  <a:pt x="0" y="719670"/>
                </a:lnTo>
                <a:lnTo>
                  <a:pt x="0" y="143941"/>
                </a:lnTo>
                <a:close/>
              </a:path>
            </a:pathLst>
          </a:custGeom>
          <a:ln w="12700">
            <a:solidFill>
              <a:srgbClr val="54A7B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33847" y="6893030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2592362" y="0"/>
                </a:moveTo>
                <a:lnTo>
                  <a:pt x="143929" y="0"/>
                </a:lnTo>
                <a:lnTo>
                  <a:pt x="98436" y="7337"/>
                </a:lnTo>
                <a:lnTo>
                  <a:pt x="58926" y="27770"/>
                </a:lnTo>
                <a:lnTo>
                  <a:pt x="27770" y="58926"/>
                </a:lnTo>
                <a:lnTo>
                  <a:pt x="7337" y="98436"/>
                </a:lnTo>
                <a:lnTo>
                  <a:pt x="0" y="143929"/>
                </a:lnTo>
                <a:lnTo>
                  <a:pt x="0" y="719658"/>
                </a:lnTo>
                <a:lnTo>
                  <a:pt x="7337" y="765152"/>
                </a:lnTo>
                <a:lnTo>
                  <a:pt x="27770" y="804665"/>
                </a:lnTo>
                <a:lnTo>
                  <a:pt x="58926" y="835825"/>
                </a:lnTo>
                <a:lnTo>
                  <a:pt x="98436" y="856261"/>
                </a:lnTo>
                <a:lnTo>
                  <a:pt x="143929" y="863600"/>
                </a:lnTo>
                <a:lnTo>
                  <a:pt x="2592362" y="863600"/>
                </a:lnTo>
                <a:lnTo>
                  <a:pt x="2637860" y="856261"/>
                </a:lnTo>
                <a:lnTo>
                  <a:pt x="2677374" y="835825"/>
                </a:lnTo>
                <a:lnTo>
                  <a:pt x="2708532" y="804665"/>
                </a:lnTo>
                <a:lnTo>
                  <a:pt x="2728966" y="765152"/>
                </a:lnTo>
                <a:lnTo>
                  <a:pt x="2736303" y="719658"/>
                </a:lnTo>
                <a:lnTo>
                  <a:pt x="2736303" y="143929"/>
                </a:lnTo>
                <a:lnTo>
                  <a:pt x="2728966" y="98436"/>
                </a:lnTo>
                <a:lnTo>
                  <a:pt x="2708532" y="58926"/>
                </a:lnTo>
                <a:lnTo>
                  <a:pt x="2677374" y="27770"/>
                </a:lnTo>
                <a:lnTo>
                  <a:pt x="2637860" y="7337"/>
                </a:lnTo>
                <a:lnTo>
                  <a:pt x="2592362" y="0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33847" y="6893018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0" y="143941"/>
                </a:moveTo>
                <a:lnTo>
                  <a:pt x="7337" y="98447"/>
                </a:lnTo>
                <a:lnTo>
                  <a:pt x="27770" y="58934"/>
                </a:lnTo>
                <a:lnTo>
                  <a:pt x="58929" y="27774"/>
                </a:lnTo>
                <a:lnTo>
                  <a:pt x="98443" y="7338"/>
                </a:lnTo>
                <a:lnTo>
                  <a:pt x="143941" y="0"/>
                </a:lnTo>
                <a:lnTo>
                  <a:pt x="2592362" y="0"/>
                </a:lnTo>
                <a:lnTo>
                  <a:pt x="2637860" y="7338"/>
                </a:lnTo>
                <a:lnTo>
                  <a:pt x="2677374" y="27774"/>
                </a:lnTo>
                <a:lnTo>
                  <a:pt x="2708532" y="58934"/>
                </a:lnTo>
                <a:lnTo>
                  <a:pt x="2728966" y="98447"/>
                </a:lnTo>
                <a:lnTo>
                  <a:pt x="2736303" y="143941"/>
                </a:lnTo>
                <a:lnTo>
                  <a:pt x="2736303" y="719670"/>
                </a:lnTo>
                <a:lnTo>
                  <a:pt x="2728966" y="765163"/>
                </a:lnTo>
                <a:lnTo>
                  <a:pt x="2708532" y="804673"/>
                </a:lnTo>
                <a:lnTo>
                  <a:pt x="2677374" y="835829"/>
                </a:lnTo>
                <a:lnTo>
                  <a:pt x="2637860" y="856262"/>
                </a:lnTo>
                <a:lnTo>
                  <a:pt x="2592362" y="863600"/>
                </a:lnTo>
                <a:lnTo>
                  <a:pt x="143941" y="863600"/>
                </a:lnTo>
                <a:lnTo>
                  <a:pt x="98443" y="856262"/>
                </a:lnTo>
                <a:lnTo>
                  <a:pt x="58929" y="835829"/>
                </a:lnTo>
                <a:lnTo>
                  <a:pt x="27770" y="804673"/>
                </a:lnTo>
                <a:lnTo>
                  <a:pt x="7337" y="765163"/>
                </a:lnTo>
                <a:lnTo>
                  <a:pt x="0" y="719670"/>
                </a:lnTo>
                <a:lnTo>
                  <a:pt x="0" y="143941"/>
                </a:lnTo>
                <a:close/>
              </a:path>
            </a:pathLst>
          </a:custGeom>
          <a:ln w="12700">
            <a:solidFill>
              <a:srgbClr val="54A7B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86175" y="4732778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2592362" y="0"/>
                </a:moveTo>
                <a:lnTo>
                  <a:pt x="143941" y="0"/>
                </a:lnTo>
                <a:lnTo>
                  <a:pt x="98443" y="7338"/>
                </a:lnTo>
                <a:lnTo>
                  <a:pt x="58929" y="27774"/>
                </a:lnTo>
                <a:lnTo>
                  <a:pt x="27770" y="58934"/>
                </a:lnTo>
                <a:lnTo>
                  <a:pt x="7337" y="98447"/>
                </a:lnTo>
                <a:lnTo>
                  <a:pt x="0" y="143941"/>
                </a:lnTo>
                <a:lnTo>
                  <a:pt x="0" y="719670"/>
                </a:lnTo>
                <a:lnTo>
                  <a:pt x="7337" y="765163"/>
                </a:lnTo>
                <a:lnTo>
                  <a:pt x="27770" y="804673"/>
                </a:lnTo>
                <a:lnTo>
                  <a:pt x="58929" y="835829"/>
                </a:lnTo>
                <a:lnTo>
                  <a:pt x="98443" y="856262"/>
                </a:lnTo>
                <a:lnTo>
                  <a:pt x="143941" y="863600"/>
                </a:lnTo>
                <a:lnTo>
                  <a:pt x="2592362" y="863600"/>
                </a:lnTo>
                <a:lnTo>
                  <a:pt x="2637860" y="856262"/>
                </a:lnTo>
                <a:lnTo>
                  <a:pt x="2677374" y="835829"/>
                </a:lnTo>
                <a:lnTo>
                  <a:pt x="2708532" y="804673"/>
                </a:lnTo>
                <a:lnTo>
                  <a:pt x="2728966" y="765163"/>
                </a:lnTo>
                <a:lnTo>
                  <a:pt x="2736303" y="719670"/>
                </a:lnTo>
                <a:lnTo>
                  <a:pt x="2736303" y="143941"/>
                </a:lnTo>
                <a:lnTo>
                  <a:pt x="2728966" y="98447"/>
                </a:lnTo>
                <a:lnTo>
                  <a:pt x="2708532" y="58934"/>
                </a:lnTo>
                <a:lnTo>
                  <a:pt x="2677374" y="27774"/>
                </a:lnTo>
                <a:lnTo>
                  <a:pt x="2637860" y="7338"/>
                </a:lnTo>
                <a:lnTo>
                  <a:pt x="2592362" y="0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86175" y="4732778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0" y="143941"/>
                </a:moveTo>
                <a:lnTo>
                  <a:pt x="7337" y="98447"/>
                </a:lnTo>
                <a:lnTo>
                  <a:pt x="27770" y="58934"/>
                </a:lnTo>
                <a:lnTo>
                  <a:pt x="58929" y="27774"/>
                </a:lnTo>
                <a:lnTo>
                  <a:pt x="98443" y="7338"/>
                </a:lnTo>
                <a:lnTo>
                  <a:pt x="143941" y="0"/>
                </a:lnTo>
                <a:lnTo>
                  <a:pt x="2592362" y="0"/>
                </a:lnTo>
                <a:lnTo>
                  <a:pt x="2637860" y="7338"/>
                </a:lnTo>
                <a:lnTo>
                  <a:pt x="2677374" y="27774"/>
                </a:lnTo>
                <a:lnTo>
                  <a:pt x="2708532" y="58934"/>
                </a:lnTo>
                <a:lnTo>
                  <a:pt x="2728966" y="98447"/>
                </a:lnTo>
                <a:lnTo>
                  <a:pt x="2736303" y="143941"/>
                </a:lnTo>
                <a:lnTo>
                  <a:pt x="2736303" y="719670"/>
                </a:lnTo>
                <a:lnTo>
                  <a:pt x="2728966" y="765163"/>
                </a:lnTo>
                <a:lnTo>
                  <a:pt x="2708532" y="804673"/>
                </a:lnTo>
                <a:lnTo>
                  <a:pt x="2677374" y="835829"/>
                </a:lnTo>
                <a:lnTo>
                  <a:pt x="2637860" y="856262"/>
                </a:lnTo>
                <a:lnTo>
                  <a:pt x="2592362" y="863600"/>
                </a:lnTo>
                <a:lnTo>
                  <a:pt x="143941" y="863600"/>
                </a:lnTo>
                <a:lnTo>
                  <a:pt x="98443" y="856262"/>
                </a:lnTo>
                <a:lnTo>
                  <a:pt x="58929" y="835829"/>
                </a:lnTo>
                <a:lnTo>
                  <a:pt x="27770" y="804673"/>
                </a:lnTo>
                <a:lnTo>
                  <a:pt x="7337" y="765163"/>
                </a:lnTo>
                <a:lnTo>
                  <a:pt x="0" y="719670"/>
                </a:lnTo>
                <a:lnTo>
                  <a:pt x="0" y="143941"/>
                </a:lnTo>
                <a:close/>
              </a:path>
            </a:pathLst>
          </a:custGeom>
          <a:ln w="12700">
            <a:solidFill>
              <a:srgbClr val="54A7B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33847" y="5812910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2592362" y="0"/>
                </a:moveTo>
                <a:lnTo>
                  <a:pt x="143929" y="0"/>
                </a:lnTo>
                <a:lnTo>
                  <a:pt x="98436" y="7337"/>
                </a:lnTo>
                <a:lnTo>
                  <a:pt x="58926" y="27770"/>
                </a:lnTo>
                <a:lnTo>
                  <a:pt x="27770" y="58926"/>
                </a:lnTo>
                <a:lnTo>
                  <a:pt x="7337" y="98436"/>
                </a:lnTo>
                <a:lnTo>
                  <a:pt x="0" y="143929"/>
                </a:lnTo>
                <a:lnTo>
                  <a:pt x="0" y="719658"/>
                </a:lnTo>
                <a:lnTo>
                  <a:pt x="7337" y="765150"/>
                </a:lnTo>
                <a:lnTo>
                  <a:pt x="27770" y="804660"/>
                </a:lnTo>
                <a:lnTo>
                  <a:pt x="58926" y="835817"/>
                </a:lnTo>
                <a:lnTo>
                  <a:pt x="98436" y="856249"/>
                </a:lnTo>
                <a:lnTo>
                  <a:pt x="143929" y="863587"/>
                </a:lnTo>
                <a:lnTo>
                  <a:pt x="2592362" y="863587"/>
                </a:lnTo>
                <a:lnTo>
                  <a:pt x="2637860" y="856249"/>
                </a:lnTo>
                <a:lnTo>
                  <a:pt x="2677374" y="835817"/>
                </a:lnTo>
                <a:lnTo>
                  <a:pt x="2708532" y="804660"/>
                </a:lnTo>
                <a:lnTo>
                  <a:pt x="2728966" y="765150"/>
                </a:lnTo>
                <a:lnTo>
                  <a:pt x="2736303" y="719658"/>
                </a:lnTo>
                <a:lnTo>
                  <a:pt x="2736303" y="143929"/>
                </a:lnTo>
                <a:lnTo>
                  <a:pt x="2728966" y="98436"/>
                </a:lnTo>
                <a:lnTo>
                  <a:pt x="2708532" y="58926"/>
                </a:lnTo>
                <a:lnTo>
                  <a:pt x="2677374" y="27770"/>
                </a:lnTo>
                <a:lnTo>
                  <a:pt x="2637860" y="7337"/>
                </a:lnTo>
                <a:lnTo>
                  <a:pt x="2592362" y="0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33847" y="5812899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0" y="143941"/>
                </a:moveTo>
                <a:lnTo>
                  <a:pt x="7337" y="98447"/>
                </a:lnTo>
                <a:lnTo>
                  <a:pt x="27770" y="58934"/>
                </a:lnTo>
                <a:lnTo>
                  <a:pt x="58929" y="27774"/>
                </a:lnTo>
                <a:lnTo>
                  <a:pt x="98443" y="7338"/>
                </a:lnTo>
                <a:lnTo>
                  <a:pt x="143941" y="0"/>
                </a:lnTo>
                <a:lnTo>
                  <a:pt x="2592362" y="0"/>
                </a:lnTo>
                <a:lnTo>
                  <a:pt x="2637860" y="7338"/>
                </a:lnTo>
                <a:lnTo>
                  <a:pt x="2677374" y="27774"/>
                </a:lnTo>
                <a:lnTo>
                  <a:pt x="2708532" y="58934"/>
                </a:lnTo>
                <a:lnTo>
                  <a:pt x="2728966" y="98447"/>
                </a:lnTo>
                <a:lnTo>
                  <a:pt x="2736303" y="143941"/>
                </a:lnTo>
                <a:lnTo>
                  <a:pt x="2736303" y="719670"/>
                </a:lnTo>
                <a:lnTo>
                  <a:pt x="2728966" y="765163"/>
                </a:lnTo>
                <a:lnTo>
                  <a:pt x="2708532" y="804673"/>
                </a:lnTo>
                <a:lnTo>
                  <a:pt x="2677374" y="835829"/>
                </a:lnTo>
                <a:lnTo>
                  <a:pt x="2637860" y="856262"/>
                </a:lnTo>
                <a:lnTo>
                  <a:pt x="2592362" y="863600"/>
                </a:lnTo>
                <a:lnTo>
                  <a:pt x="143941" y="863600"/>
                </a:lnTo>
                <a:lnTo>
                  <a:pt x="98443" y="856262"/>
                </a:lnTo>
                <a:lnTo>
                  <a:pt x="58929" y="835829"/>
                </a:lnTo>
                <a:lnTo>
                  <a:pt x="27770" y="804673"/>
                </a:lnTo>
                <a:lnTo>
                  <a:pt x="7337" y="765163"/>
                </a:lnTo>
                <a:lnTo>
                  <a:pt x="0" y="719670"/>
                </a:lnTo>
                <a:lnTo>
                  <a:pt x="0" y="143941"/>
                </a:lnTo>
                <a:close/>
              </a:path>
            </a:pathLst>
          </a:custGeom>
          <a:ln w="12700">
            <a:solidFill>
              <a:srgbClr val="54A7B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2209948" y="4856932"/>
            <a:ext cx="1391285" cy="2785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095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0080"/>
                </a:solidFill>
                <a:latin typeface="Century Gothic"/>
                <a:cs typeface="Century Gothic"/>
              </a:rPr>
              <a:t>FIRST</a:t>
            </a:r>
            <a:endParaRPr sz="4000">
              <a:latin typeface="Century Gothic"/>
              <a:cs typeface="Century Gothic"/>
            </a:endParaRPr>
          </a:p>
          <a:p>
            <a:pPr marL="12065" marR="5080" algn="ctr">
              <a:lnSpc>
                <a:spcPts val="8500"/>
              </a:lnSpc>
              <a:spcBef>
                <a:spcPts val="825"/>
              </a:spcBef>
            </a:pPr>
            <a:r>
              <a:rPr sz="4000" dirty="0">
                <a:solidFill>
                  <a:srgbClr val="FF0080"/>
                </a:solidFill>
                <a:latin typeface="Century Gothic"/>
                <a:cs typeface="Century Gothic"/>
              </a:rPr>
              <a:t>THIRD  LAST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486175" y="5803050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2592362" y="0"/>
                </a:moveTo>
                <a:lnTo>
                  <a:pt x="143941" y="0"/>
                </a:lnTo>
                <a:lnTo>
                  <a:pt x="98443" y="7338"/>
                </a:lnTo>
                <a:lnTo>
                  <a:pt x="58929" y="27774"/>
                </a:lnTo>
                <a:lnTo>
                  <a:pt x="27770" y="58934"/>
                </a:lnTo>
                <a:lnTo>
                  <a:pt x="7337" y="98447"/>
                </a:lnTo>
                <a:lnTo>
                  <a:pt x="0" y="143941"/>
                </a:lnTo>
                <a:lnTo>
                  <a:pt x="0" y="719670"/>
                </a:lnTo>
                <a:lnTo>
                  <a:pt x="7337" y="765163"/>
                </a:lnTo>
                <a:lnTo>
                  <a:pt x="27770" y="804673"/>
                </a:lnTo>
                <a:lnTo>
                  <a:pt x="58929" y="835829"/>
                </a:lnTo>
                <a:lnTo>
                  <a:pt x="98443" y="856262"/>
                </a:lnTo>
                <a:lnTo>
                  <a:pt x="143941" y="863600"/>
                </a:lnTo>
                <a:lnTo>
                  <a:pt x="2592362" y="863600"/>
                </a:lnTo>
                <a:lnTo>
                  <a:pt x="2637860" y="856262"/>
                </a:lnTo>
                <a:lnTo>
                  <a:pt x="2677374" y="835829"/>
                </a:lnTo>
                <a:lnTo>
                  <a:pt x="2708532" y="804673"/>
                </a:lnTo>
                <a:lnTo>
                  <a:pt x="2728966" y="765163"/>
                </a:lnTo>
                <a:lnTo>
                  <a:pt x="2736303" y="719670"/>
                </a:lnTo>
                <a:lnTo>
                  <a:pt x="2736303" y="143941"/>
                </a:lnTo>
                <a:lnTo>
                  <a:pt x="2728966" y="98447"/>
                </a:lnTo>
                <a:lnTo>
                  <a:pt x="2708532" y="58934"/>
                </a:lnTo>
                <a:lnTo>
                  <a:pt x="2677374" y="27774"/>
                </a:lnTo>
                <a:lnTo>
                  <a:pt x="2637860" y="7338"/>
                </a:lnTo>
                <a:lnTo>
                  <a:pt x="2592362" y="0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486175" y="5803061"/>
            <a:ext cx="2736850" cy="863600"/>
          </a:xfrm>
          <a:custGeom>
            <a:avLst/>
            <a:gdLst/>
            <a:ahLst/>
            <a:cxnLst/>
            <a:rect l="l" t="t" r="r" b="b"/>
            <a:pathLst>
              <a:path w="2736850" h="863600">
                <a:moveTo>
                  <a:pt x="0" y="143929"/>
                </a:moveTo>
                <a:lnTo>
                  <a:pt x="7337" y="98436"/>
                </a:lnTo>
                <a:lnTo>
                  <a:pt x="27770" y="58926"/>
                </a:lnTo>
                <a:lnTo>
                  <a:pt x="58929" y="27770"/>
                </a:lnTo>
                <a:lnTo>
                  <a:pt x="98443" y="7337"/>
                </a:lnTo>
                <a:lnTo>
                  <a:pt x="143941" y="0"/>
                </a:lnTo>
                <a:lnTo>
                  <a:pt x="2592362" y="0"/>
                </a:lnTo>
                <a:lnTo>
                  <a:pt x="2637860" y="7337"/>
                </a:lnTo>
                <a:lnTo>
                  <a:pt x="2677374" y="27770"/>
                </a:lnTo>
                <a:lnTo>
                  <a:pt x="2708532" y="58926"/>
                </a:lnTo>
                <a:lnTo>
                  <a:pt x="2728966" y="98436"/>
                </a:lnTo>
                <a:lnTo>
                  <a:pt x="2736303" y="143929"/>
                </a:lnTo>
                <a:lnTo>
                  <a:pt x="2736303" y="719658"/>
                </a:lnTo>
                <a:lnTo>
                  <a:pt x="2728966" y="765150"/>
                </a:lnTo>
                <a:lnTo>
                  <a:pt x="2708532" y="804660"/>
                </a:lnTo>
                <a:lnTo>
                  <a:pt x="2677374" y="835817"/>
                </a:lnTo>
                <a:lnTo>
                  <a:pt x="2637860" y="856249"/>
                </a:lnTo>
                <a:lnTo>
                  <a:pt x="2592362" y="863587"/>
                </a:lnTo>
                <a:lnTo>
                  <a:pt x="143941" y="863587"/>
                </a:lnTo>
                <a:lnTo>
                  <a:pt x="98443" y="856249"/>
                </a:lnTo>
                <a:lnTo>
                  <a:pt x="58929" y="835817"/>
                </a:lnTo>
                <a:lnTo>
                  <a:pt x="27770" y="804660"/>
                </a:lnTo>
                <a:lnTo>
                  <a:pt x="7337" y="765150"/>
                </a:lnTo>
                <a:lnTo>
                  <a:pt x="0" y="719658"/>
                </a:lnTo>
                <a:lnTo>
                  <a:pt x="0" y="143929"/>
                </a:lnTo>
                <a:close/>
              </a:path>
            </a:pathLst>
          </a:custGeom>
          <a:ln w="12700">
            <a:solidFill>
              <a:srgbClr val="54A7B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777678" y="4847084"/>
            <a:ext cx="2159000" cy="1705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0080"/>
                </a:solidFill>
                <a:latin typeface="Century Gothic"/>
                <a:cs typeface="Century Gothic"/>
              </a:rPr>
              <a:t>SECOND</a:t>
            </a:r>
            <a:endParaRPr sz="40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625"/>
              </a:spcBef>
            </a:pPr>
            <a:r>
              <a:rPr sz="4000" spc="-55" dirty="0">
                <a:solidFill>
                  <a:srgbClr val="FF0080"/>
                </a:solidFill>
                <a:latin typeface="Century Gothic"/>
                <a:cs typeface="Century Gothic"/>
              </a:rPr>
              <a:t>FINALLY</a:t>
            </a:r>
            <a:endParaRPr sz="4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12"/>
            <a:ext cx="1155700" cy="1130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12"/>
            <a:ext cx="1612900" cy="15620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60200" y="304812"/>
            <a:ext cx="876287" cy="2158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286000" y="2692400"/>
          <a:ext cx="8940800" cy="5727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51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1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250">
                        <a:latin typeface="Times New Roman"/>
                        <a:cs typeface="Times New Roman"/>
                      </a:endParaRPr>
                    </a:p>
                    <a:p>
                      <a:pPr marR="1722755" algn="r">
                        <a:lnSpc>
                          <a:spcPct val="100000"/>
                        </a:lnSpc>
                      </a:pPr>
                      <a:r>
                        <a:rPr sz="3000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Ar</a:t>
                      </a:r>
                      <a:r>
                        <a:rPr sz="3000" spc="-15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r</a:t>
                      </a:r>
                      <a:r>
                        <a:rPr sz="3000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ow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250">
                        <a:latin typeface="Times New Roman"/>
                        <a:cs typeface="Times New Roman"/>
                      </a:endParaRPr>
                    </a:p>
                    <a:p>
                      <a:pPr marR="104775" algn="ctr">
                        <a:lnSpc>
                          <a:spcPct val="100000"/>
                        </a:lnSpc>
                      </a:pPr>
                      <a:r>
                        <a:rPr sz="3000" spc="-5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Butter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 marR="1732280" algn="r">
                        <a:lnSpc>
                          <a:spcPct val="100000"/>
                        </a:lnSpc>
                      </a:pPr>
                      <a:r>
                        <a:rPr sz="3000" spc="-140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W</a:t>
                      </a:r>
                      <a:r>
                        <a:rPr sz="3000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orry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950">
                        <a:latin typeface="Times New Roman"/>
                        <a:cs typeface="Times New Roman"/>
                      </a:endParaRPr>
                    </a:p>
                    <a:p>
                      <a:pPr marR="140970" algn="ctr">
                        <a:lnSpc>
                          <a:spcPct val="100000"/>
                        </a:lnSpc>
                      </a:pPr>
                      <a:r>
                        <a:rPr sz="3000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Cupcake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270000" y="1336039"/>
            <a:ext cx="325970" cy="3911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86252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004E74"/>
                </a:solidFill>
              </a:rPr>
              <a:t>What </a:t>
            </a:r>
            <a:r>
              <a:rPr sz="6000" spc="-5" dirty="0">
                <a:solidFill>
                  <a:srgbClr val="004E74"/>
                </a:solidFill>
              </a:rPr>
              <a:t>did </a:t>
            </a:r>
            <a:r>
              <a:rPr sz="6000" dirty="0">
                <a:solidFill>
                  <a:srgbClr val="004E74"/>
                </a:solidFill>
              </a:rPr>
              <a:t>I learn</a:t>
            </a:r>
            <a:r>
              <a:rPr sz="6000" spc="-95" dirty="0">
                <a:solidFill>
                  <a:srgbClr val="004E74"/>
                </a:solidFill>
              </a:rPr>
              <a:t> </a:t>
            </a:r>
            <a:r>
              <a:rPr sz="6000" dirty="0">
                <a:solidFill>
                  <a:srgbClr val="004E74"/>
                </a:solidFill>
              </a:rPr>
              <a:t>today?</a:t>
            </a:r>
            <a:endParaRPr sz="6000"/>
          </a:p>
        </p:txBody>
      </p:sp>
      <p:sp>
        <p:nvSpPr>
          <p:cNvPr id="10" name="object 10"/>
          <p:cNvSpPr/>
          <p:nvPr/>
        </p:nvSpPr>
        <p:spPr>
          <a:xfrm>
            <a:off x="3816553" y="2940392"/>
            <a:ext cx="1636306" cy="16380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14563" y="2944736"/>
            <a:ext cx="2042731" cy="18100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89540" y="5863196"/>
            <a:ext cx="1663331" cy="16633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85036" y="5752719"/>
            <a:ext cx="1701800" cy="1701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31300"/>
            <a:ext cx="13004800" cy="622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2950" y="0"/>
            <a:ext cx="12311849" cy="9016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625" y="2324100"/>
            <a:ext cx="11329187" cy="6591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71400" y="9017000"/>
            <a:ext cx="533400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91324" cy="91312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2950" y="9067000"/>
            <a:ext cx="157962" cy="64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001500" y="1955800"/>
            <a:ext cx="241300" cy="139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2950" y="1955800"/>
            <a:ext cx="297649" cy="139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3700" y="1955800"/>
            <a:ext cx="97637" cy="228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42800" y="9131300"/>
            <a:ext cx="228600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331700" y="2184400"/>
            <a:ext cx="139700" cy="6946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242800" y="1816100"/>
            <a:ext cx="228600" cy="3683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1324" y="2184400"/>
            <a:ext cx="166687" cy="68326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1324" y="9017000"/>
            <a:ext cx="201625" cy="7357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1324" y="0"/>
            <a:ext cx="201625" cy="21844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001500" y="2095500"/>
            <a:ext cx="241300" cy="2286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6625" y="2095500"/>
            <a:ext cx="103974" cy="2286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6625" y="8915400"/>
            <a:ext cx="11356174" cy="1016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0912" y="8953500"/>
            <a:ext cx="11480787" cy="1905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242800" y="9017000"/>
            <a:ext cx="88900" cy="1143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8012" y="2070900"/>
            <a:ext cx="228625" cy="69960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215812" y="2095500"/>
            <a:ext cx="115887" cy="68199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15812" y="2311400"/>
            <a:ext cx="225425" cy="66421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46150" y="6324600"/>
            <a:ext cx="3179762" cy="25146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63587" y="3754120"/>
            <a:ext cx="200367" cy="19557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63587" y="4465320"/>
            <a:ext cx="200367" cy="19557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498608" y="3302000"/>
            <a:ext cx="6216015" cy="1447800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Do you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have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any</a:t>
            </a:r>
            <a:r>
              <a:rPr sz="3000" spc="-3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questions?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Do you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understand the</a:t>
            </a:r>
            <a:r>
              <a:rPr sz="3000" spc="-9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handout?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343400" y="6908800"/>
            <a:ext cx="4318000" cy="19050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877300" y="4495800"/>
            <a:ext cx="1983270" cy="260908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56002" y="4495800"/>
            <a:ext cx="1323297" cy="43434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877300" y="7098792"/>
            <a:ext cx="1983270" cy="174040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760200" y="254000"/>
            <a:ext cx="241300" cy="26670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70000" y="1336039"/>
            <a:ext cx="325970" cy="39115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51777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004E74"/>
                </a:solidFill>
              </a:rPr>
              <a:t>Final</a:t>
            </a:r>
            <a:r>
              <a:rPr sz="6000" spc="-95" dirty="0">
                <a:solidFill>
                  <a:srgbClr val="004E74"/>
                </a:solidFill>
              </a:rPr>
              <a:t> </a:t>
            </a:r>
            <a:r>
              <a:rPr sz="6000" dirty="0">
                <a:solidFill>
                  <a:srgbClr val="004E74"/>
                </a:solidFill>
              </a:rPr>
              <a:t>Thoughts</a:t>
            </a:r>
            <a:endParaRPr sz="6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12"/>
            <a:ext cx="1155700" cy="1130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00"/>
            <a:ext cx="1612900" cy="1562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3812" y="2865107"/>
            <a:ext cx="200342" cy="1955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93812" y="3576320"/>
            <a:ext cx="200342" cy="1955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3812" y="4287520"/>
            <a:ext cx="200342" cy="1955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93812" y="4998720"/>
            <a:ext cx="200342" cy="195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94080" marR="5080">
              <a:lnSpc>
                <a:spcPct val="155600"/>
              </a:lnSpc>
              <a:spcBef>
                <a:spcPts val="95"/>
              </a:spcBef>
            </a:pPr>
            <a:r>
              <a:rPr dirty="0"/>
              <a:t>Listen </a:t>
            </a:r>
            <a:r>
              <a:rPr spc="-5" dirty="0"/>
              <a:t>and read along with </a:t>
            </a:r>
            <a:r>
              <a:rPr dirty="0"/>
              <a:t>the </a:t>
            </a:r>
            <a:r>
              <a:rPr spc="-5" dirty="0"/>
              <a:t>‘Will </a:t>
            </a:r>
            <a:r>
              <a:rPr spc="-90" dirty="0"/>
              <a:t>You </a:t>
            </a:r>
            <a:r>
              <a:rPr dirty="0"/>
              <a:t>Marry Me’ </a:t>
            </a:r>
            <a:r>
              <a:rPr spc="-5" dirty="0"/>
              <a:t>song  </a:t>
            </a:r>
            <a:r>
              <a:rPr dirty="0"/>
              <a:t>Read </a:t>
            </a:r>
            <a:r>
              <a:rPr spc="-5" dirty="0"/>
              <a:t>book </a:t>
            </a:r>
            <a:r>
              <a:rPr dirty="0"/>
              <a:t>to </a:t>
            </a:r>
            <a:r>
              <a:rPr spc="-5" dirty="0"/>
              <a:t>yourself and </a:t>
            </a:r>
            <a:r>
              <a:rPr dirty="0"/>
              <a:t>to </a:t>
            </a:r>
            <a:r>
              <a:rPr spc="-5" dirty="0"/>
              <a:t>your </a:t>
            </a:r>
            <a:r>
              <a:rPr dirty="0"/>
              <a:t>family/friends  Complete the</a:t>
            </a:r>
            <a:r>
              <a:rPr spc="-5" dirty="0"/>
              <a:t> worksheet</a:t>
            </a:r>
          </a:p>
          <a:p>
            <a:pPr marL="894080">
              <a:lnSpc>
                <a:spcPct val="100000"/>
              </a:lnSpc>
              <a:spcBef>
                <a:spcPts val="2000"/>
              </a:spcBef>
            </a:pPr>
            <a:r>
              <a:rPr dirty="0"/>
              <a:t>Practice </a:t>
            </a:r>
            <a:r>
              <a:rPr spc="-5" dirty="0"/>
              <a:t>writing </a:t>
            </a:r>
            <a:r>
              <a:rPr dirty="0"/>
              <a:t>new </a:t>
            </a:r>
            <a:r>
              <a:rPr spc="-5" dirty="0"/>
              <a:t>vocabulary</a:t>
            </a:r>
            <a:r>
              <a:rPr spc="-10" dirty="0"/>
              <a:t> words</a:t>
            </a:r>
          </a:p>
        </p:txBody>
      </p:sp>
      <p:sp>
        <p:nvSpPr>
          <p:cNvPr id="10" name="object 10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760200" y="304812"/>
            <a:ext cx="876287" cy="2158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70000" y="1336039"/>
            <a:ext cx="325970" cy="3911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76441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88025" algn="l"/>
              </a:tabLst>
            </a:pPr>
            <a:r>
              <a:rPr sz="6000" spc="-5" dirty="0">
                <a:solidFill>
                  <a:srgbClr val="004E74"/>
                </a:solidFill>
              </a:rPr>
              <a:t>Befor</a:t>
            </a:r>
            <a:r>
              <a:rPr sz="6000" dirty="0">
                <a:solidFill>
                  <a:srgbClr val="004E74"/>
                </a:solidFill>
              </a:rPr>
              <a:t>e the </a:t>
            </a:r>
            <a:r>
              <a:rPr sz="6000" spc="-5" dirty="0">
                <a:solidFill>
                  <a:srgbClr val="004E74"/>
                </a:solidFill>
              </a:rPr>
              <a:t>nex</a:t>
            </a:r>
            <a:r>
              <a:rPr sz="6000" dirty="0">
                <a:solidFill>
                  <a:srgbClr val="004E74"/>
                </a:solidFill>
              </a:rPr>
              <a:t>t	</a:t>
            </a:r>
            <a:r>
              <a:rPr sz="6000" spc="-5" dirty="0">
                <a:solidFill>
                  <a:srgbClr val="004E74"/>
                </a:solidFill>
              </a:rPr>
              <a:t>class</a:t>
            </a:r>
            <a:endParaRPr sz="6000"/>
          </a:p>
        </p:txBody>
      </p:sp>
      <p:sp>
        <p:nvSpPr>
          <p:cNvPr id="14" name="object 14"/>
          <p:cNvSpPr/>
          <p:nvPr/>
        </p:nvSpPr>
        <p:spPr>
          <a:xfrm>
            <a:off x="1955800" y="6284582"/>
            <a:ext cx="9385300" cy="18688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55800" y="7759700"/>
            <a:ext cx="76200" cy="393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31300"/>
            <a:ext cx="13004800" cy="622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91324" cy="9016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2950" y="0"/>
            <a:ext cx="12311849" cy="9016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6625" y="2324100"/>
            <a:ext cx="11329187" cy="6591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712700" y="9017000"/>
            <a:ext cx="292100" cy="114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017000"/>
            <a:ext cx="404812" cy="114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001500" y="1955800"/>
            <a:ext cx="241300" cy="139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2950" y="1955800"/>
            <a:ext cx="297649" cy="139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3700" y="1955800"/>
            <a:ext cx="97637" cy="228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331700" y="2184400"/>
            <a:ext cx="139700" cy="5334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242800" y="1816100"/>
            <a:ext cx="228600" cy="368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1324" y="2184400"/>
            <a:ext cx="166687" cy="4826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1324" y="9588487"/>
            <a:ext cx="201612" cy="1643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1324" y="0"/>
            <a:ext cx="201625" cy="21844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001500" y="2095500"/>
            <a:ext cx="241300" cy="2286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6625" y="2095500"/>
            <a:ext cx="103974" cy="2286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01100" y="8915400"/>
            <a:ext cx="431800" cy="2286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57712" y="8915400"/>
            <a:ext cx="604837" cy="2286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1324" y="4699000"/>
            <a:ext cx="395312" cy="3032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1324" y="7162787"/>
            <a:ext cx="395312" cy="266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8012" y="2070900"/>
            <a:ext cx="228625" cy="5960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215812" y="2095500"/>
            <a:ext cx="115887" cy="6223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15812" y="5689600"/>
            <a:ext cx="255587" cy="889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2950" y="9131300"/>
            <a:ext cx="3038449" cy="45718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4812" y="7429500"/>
            <a:ext cx="86512" cy="215898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2950" y="9067000"/>
            <a:ext cx="157962" cy="643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1324" y="7429500"/>
            <a:ext cx="166687" cy="15875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1324" y="9017000"/>
            <a:ext cx="201625" cy="57148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86625" y="7429500"/>
            <a:ext cx="3671087" cy="15875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0912" y="9017000"/>
            <a:ext cx="3706812" cy="5714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8012" y="7429500"/>
            <a:ext cx="228625" cy="163749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752850" y="2667000"/>
            <a:ext cx="2940050" cy="232410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232900" y="5778500"/>
            <a:ext cx="2217445" cy="254558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445778" y="5778500"/>
            <a:ext cx="770033" cy="313690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232900" y="8317992"/>
            <a:ext cx="2217445" cy="59740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232900" y="9131300"/>
            <a:ext cx="3479800" cy="45718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471400" y="5778487"/>
            <a:ext cx="241300" cy="335281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242800" y="9131300"/>
            <a:ext cx="228600" cy="7620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232900" y="5778500"/>
            <a:ext cx="3238500" cy="336550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242800" y="9017000"/>
            <a:ext cx="88900" cy="11430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215812" y="5778500"/>
            <a:ext cx="26987" cy="313690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15812" y="5778500"/>
            <a:ext cx="225425" cy="317500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0050" y="2667000"/>
            <a:ext cx="3054350" cy="203200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00050" y="5002225"/>
            <a:ext cx="3130550" cy="216057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4251325" y="825501"/>
            <a:ext cx="449643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spc="-5" dirty="0">
                <a:solidFill>
                  <a:srgbClr val="FCFCFC"/>
                </a:solidFill>
              </a:rPr>
              <a:t>Adventures</a:t>
            </a:r>
            <a:endParaRPr sz="6400"/>
          </a:p>
        </p:txBody>
      </p:sp>
      <p:sp>
        <p:nvSpPr>
          <p:cNvPr id="49" name="object 49"/>
          <p:cNvSpPr/>
          <p:nvPr/>
        </p:nvSpPr>
        <p:spPr>
          <a:xfrm>
            <a:off x="5610512" y="5435600"/>
            <a:ext cx="2739578" cy="251764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343996" y="5435600"/>
            <a:ext cx="457104" cy="347980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162550" y="7162787"/>
            <a:ext cx="454056" cy="175261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610512" y="7947152"/>
            <a:ext cx="2739578" cy="96824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162550" y="8915400"/>
            <a:ext cx="3638550" cy="71120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215812" y="2311400"/>
            <a:ext cx="496887" cy="337820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902700" y="2717812"/>
            <a:ext cx="1992160" cy="255217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890291" y="2717812"/>
            <a:ext cx="1325520" cy="297178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902700" y="5263896"/>
            <a:ext cx="1992160" cy="42570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215812" y="2717812"/>
            <a:ext cx="225425" cy="2971787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732212" y="5435600"/>
            <a:ext cx="2178037" cy="172720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760200" y="254000"/>
            <a:ext cx="241300" cy="26670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862764" y="2644787"/>
            <a:ext cx="1876410" cy="2303449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12"/>
            <a:ext cx="1155700" cy="1130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12"/>
            <a:ext cx="1612900" cy="15620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0000" y="1336039"/>
            <a:ext cx="325970" cy="391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63718" y="952501"/>
            <a:ext cx="85959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004E74"/>
                </a:solidFill>
              </a:rPr>
              <a:t>What will I learn</a:t>
            </a:r>
            <a:r>
              <a:rPr sz="6000" spc="-100" dirty="0">
                <a:solidFill>
                  <a:srgbClr val="004E74"/>
                </a:solidFill>
              </a:rPr>
              <a:t> </a:t>
            </a:r>
            <a:r>
              <a:rPr sz="6000" dirty="0">
                <a:solidFill>
                  <a:srgbClr val="004E74"/>
                </a:solidFill>
              </a:rPr>
              <a:t>today?</a:t>
            </a:r>
            <a:endParaRPr sz="6000"/>
          </a:p>
        </p:txBody>
      </p:sp>
      <p:sp>
        <p:nvSpPr>
          <p:cNvPr id="7" name="object 7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60200" y="304812"/>
            <a:ext cx="876287" cy="2158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97800" y="4713300"/>
            <a:ext cx="2685313" cy="26148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77024" y="4713287"/>
            <a:ext cx="2237249" cy="30507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97800" y="7322098"/>
            <a:ext cx="2685313" cy="21790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477024" y="7757921"/>
            <a:ext cx="2237249" cy="174326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52625" y="2449387"/>
            <a:ext cx="7736840" cy="1448435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of 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letters</a:t>
            </a:r>
            <a:r>
              <a:rPr sz="3000" spc="-2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‘RR’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spc="-10" dirty="0">
                <a:solidFill>
                  <a:srgbClr val="005A7C"/>
                </a:solidFill>
                <a:latin typeface="Century Gothic"/>
                <a:cs typeface="Century Gothic"/>
              </a:rPr>
              <a:t>Transition words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(And, But,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Then,</a:t>
            </a:r>
            <a:r>
              <a:rPr sz="3000" spc="-4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Because)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50950" y="2719400"/>
            <a:ext cx="498487" cy="5016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50950" y="3409950"/>
            <a:ext cx="498487" cy="5016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31300"/>
            <a:ext cx="13004800" cy="6222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2950" y="0"/>
            <a:ext cx="12311849" cy="901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625" y="2209800"/>
            <a:ext cx="11329187" cy="6591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71400" y="9017000"/>
            <a:ext cx="533400" cy="114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91324" cy="91312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2950" y="9067000"/>
            <a:ext cx="157962" cy="64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001500" y="1955800"/>
            <a:ext cx="241300" cy="139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2950" y="1955800"/>
            <a:ext cx="297649" cy="1397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3700" y="1955800"/>
            <a:ext cx="97637" cy="228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42800" y="9131300"/>
            <a:ext cx="228600" cy="76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331700" y="2184400"/>
            <a:ext cx="139700" cy="69469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242800" y="1816100"/>
            <a:ext cx="228600" cy="3683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1324" y="2184400"/>
            <a:ext cx="166687" cy="68326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1324" y="9017000"/>
            <a:ext cx="201625" cy="73579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1324" y="0"/>
            <a:ext cx="201625" cy="21844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001500" y="2095500"/>
            <a:ext cx="241300" cy="2286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6625" y="2095500"/>
            <a:ext cx="103974" cy="2286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6625" y="8915400"/>
            <a:ext cx="11356174" cy="1016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0912" y="8953500"/>
            <a:ext cx="11480787" cy="1905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242800" y="9017000"/>
            <a:ext cx="88900" cy="1143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8012" y="2070900"/>
            <a:ext cx="228625" cy="699609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215812" y="2095500"/>
            <a:ext cx="115887" cy="68199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15812" y="2311400"/>
            <a:ext cx="225425" cy="66421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244600" y="3167379"/>
            <a:ext cx="96113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Listen closely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and see if you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know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what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</a:t>
            </a:r>
            <a:r>
              <a:rPr sz="3000" spc="-7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is!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60200" y="254000"/>
            <a:ext cx="241300" cy="2667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0000" y="1336039"/>
            <a:ext cx="325970" cy="39115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663718" y="952501"/>
            <a:ext cx="71456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What is that</a:t>
            </a:r>
            <a:r>
              <a:rPr sz="6000" b="1" spc="-10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sound?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406063" y="3868688"/>
            <a:ext cx="5596864" cy="511494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ESLAO-2-8-Audio-Monkey">
            <a:hlinkClick r:id="" action="ppaction://media"/>
            <a:extLst>
              <a:ext uri="{FF2B5EF4-FFF2-40B4-BE49-F238E27FC236}">
                <a16:creationId xmlns:a16="http://schemas.microsoft.com/office/drawing/2014/main" id="{8638BB73-0BF6-4857-A693-C09E8AAA5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588000" y="5372366"/>
            <a:ext cx="1485634" cy="1485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31300"/>
            <a:ext cx="13004800" cy="622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2950" y="0"/>
            <a:ext cx="12311849" cy="9016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625" y="2324100"/>
            <a:ext cx="11329187" cy="6591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71400" y="9017000"/>
            <a:ext cx="533400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91324" cy="91312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2950" y="9067000"/>
            <a:ext cx="157962" cy="64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001500" y="1955800"/>
            <a:ext cx="241300" cy="139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2950" y="1955800"/>
            <a:ext cx="297649" cy="139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3700" y="1955800"/>
            <a:ext cx="97637" cy="228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42800" y="9131300"/>
            <a:ext cx="228600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331700" y="2184400"/>
            <a:ext cx="139700" cy="6946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242800" y="1816100"/>
            <a:ext cx="228600" cy="3683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1324" y="2184400"/>
            <a:ext cx="166687" cy="68326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1324" y="9017000"/>
            <a:ext cx="201625" cy="7357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1324" y="0"/>
            <a:ext cx="201625" cy="21844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001500" y="2095500"/>
            <a:ext cx="241300" cy="2286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6625" y="2095500"/>
            <a:ext cx="103974" cy="2286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6625" y="8915400"/>
            <a:ext cx="11356174" cy="1016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0912" y="8953500"/>
            <a:ext cx="11480787" cy="1905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242800" y="9017000"/>
            <a:ext cx="88900" cy="1143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8012" y="2070900"/>
            <a:ext cx="228625" cy="69960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215812" y="2095500"/>
            <a:ext cx="115887" cy="68199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15812" y="2311400"/>
            <a:ext cx="225425" cy="66421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555625"/>
            <a:ext cx="13004800" cy="1368425"/>
          </a:xfrm>
          <a:custGeom>
            <a:avLst/>
            <a:gdLst/>
            <a:ahLst/>
            <a:cxnLst/>
            <a:rect l="l" t="t" r="r" b="b"/>
            <a:pathLst>
              <a:path w="13004800" h="1368425">
                <a:moveTo>
                  <a:pt x="0" y="1368425"/>
                </a:moveTo>
                <a:lnTo>
                  <a:pt x="13004800" y="1368425"/>
                </a:lnTo>
                <a:lnTo>
                  <a:pt x="13004800" y="0"/>
                </a:lnTo>
                <a:lnTo>
                  <a:pt x="0" y="0"/>
                </a:lnTo>
                <a:lnTo>
                  <a:pt x="0" y="1368425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357002" y="769939"/>
            <a:ext cx="102990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004E74"/>
                </a:solidFill>
              </a:rPr>
              <a:t>Where </a:t>
            </a:r>
            <a:r>
              <a:rPr sz="6000" spc="-5" dirty="0">
                <a:solidFill>
                  <a:srgbClr val="004E74"/>
                </a:solidFill>
              </a:rPr>
              <a:t>are </a:t>
            </a:r>
            <a:r>
              <a:rPr sz="6000" dirty="0">
                <a:solidFill>
                  <a:srgbClr val="004E74"/>
                </a:solidFill>
              </a:rPr>
              <a:t>we </a:t>
            </a:r>
            <a:r>
              <a:rPr sz="6000" spc="-5" dirty="0">
                <a:solidFill>
                  <a:srgbClr val="004E74"/>
                </a:solidFill>
              </a:rPr>
              <a:t>going</a:t>
            </a:r>
            <a:r>
              <a:rPr sz="6000" spc="-95" dirty="0">
                <a:solidFill>
                  <a:srgbClr val="004E74"/>
                </a:solidFill>
              </a:rPr>
              <a:t> </a:t>
            </a:r>
            <a:r>
              <a:rPr sz="6000" dirty="0">
                <a:solidFill>
                  <a:srgbClr val="004E74"/>
                </a:solidFill>
              </a:rPr>
              <a:t>today?</a:t>
            </a:r>
            <a:endParaRPr sz="6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555625"/>
          </a:xfrm>
          <a:custGeom>
            <a:avLst/>
            <a:gdLst/>
            <a:ahLst/>
            <a:cxnLst/>
            <a:rect l="l" t="t" r="r" b="b"/>
            <a:pathLst>
              <a:path w="13004800" h="555625">
                <a:moveTo>
                  <a:pt x="0" y="555625"/>
                </a:moveTo>
                <a:lnTo>
                  <a:pt x="13004800" y="555625"/>
                </a:lnTo>
                <a:lnTo>
                  <a:pt x="13004800" y="0"/>
                </a:lnTo>
                <a:lnTo>
                  <a:pt x="0" y="0"/>
                </a:lnTo>
                <a:lnTo>
                  <a:pt x="0" y="555625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24050"/>
            <a:ext cx="13004800" cy="7829550"/>
          </a:xfrm>
          <a:custGeom>
            <a:avLst/>
            <a:gdLst/>
            <a:ahLst/>
            <a:cxnLst/>
            <a:rect l="l" t="t" r="r" b="b"/>
            <a:pathLst>
              <a:path w="13004800" h="7829550">
                <a:moveTo>
                  <a:pt x="0" y="7829550"/>
                </a:moveTo>
                <a:lnTo>
                  <a:pt x="13004800" y="7829550"/>
                </a:lnTo>
                <a:lnTo>
                  <a:pt x="13004800" y="0"/>
                </a:lnTo>
                <a:lnTo>
                  <a:pt x="0" y="0"/>
                </a:lnTo>
                <a:lnTo>
                  <a:pt x="0" y="7829550"/>
                </a:lnTo>
                <a:close/>
              </a:path>
            </a:pathLst>
          </a:custGeom>
          <a:solidFill>
            <a:srgbClr val="FEFF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1362" y="2716225"/>
            <a:ext cx="11522075" cy="6605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94787" y="3508375"/>
            <a:ext cx="1187450" cy="16970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26340" y="3220605"/>
            <a:ext cx="1223962" cy="1614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85826" y="769939"/>
            <a:ext cx="98405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004E74"/>
                </a:solidFill>
              </a:rPr>
              <a:t>We </a:t>
            </a:r>
            <a:r>
              <a:rPr sz="6000" spc="-5" dirty="0">
                <a:solidFill>
                  <a:srgbClr val="004E74"/>
                </a:solidFill>
              </a:rPr>
              <a:t>are going </a:t>
            </a:r>
            <a:r>
              <a:rPr sz="6000" dirty="0">
                <a:solidFill>
                  <a:srgbClr val="004E74"/>
                </a:solidFill>
              </a:rPr>
              <a:t>to</a:t>
            </a:r>
            <a:r>
              <a:rPr sz="6000" spc="-90" dirty="0">
                <a:solidFill>
                  <a:srgbClr val="004E74"/>
                </a:solidFill>
              </a:rPr>
              <a:t> </a:t>
            </a:r>
            <a:r>
              <a:rPr sz="6000" dirty="0">
                <a:solidFill>
                  <a:srgbClr val="006187"/>
                </a:solidFill>
              </a:rPr>
              <a:t>Germany</a:t>
            </a:r>
            <a:r>
              <a:rPr sz="6000" dirty="0">
                <a:solidFill>
                  <a:srgbClr val="004E74"/>
                </a:solidFill>
              </a:rPr>
              <a:t>!</a:t>
            </a:r>
            <a:endParaRPr sz="6000"/>
          </a:p>
        </p:txBody>
      </p:sp>
      <p:sp>
        <p:nvSpPr>
          <p:cNvPr id="8" name="object 8"/>
          <p:cNvSpPr/>
          <p:nvPr/>
        </p:nvSpPr>
        <p:spPr>
          <a:xfrm>
            <a:off x="6151422" y="4468088"/>
            <a:ext cx="3586937" cy="8395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94787" y="4468101"/>
            <a:ext cx="643572" cy="7373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51422" y="4468088"/>
            <a:ext cx="998880" cy="3670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13993" y="4843997"/>
            <a:ext cx="3074670" cy="361950"/>
          </a:xfrm>
          <a:custGeom>
            <a:avLst/>
            <a:gdLst/>
            <a:ahLst/>
            <a:cxnLst/>
            <a:rect l="l" t="t" r="r" b="b"/>
            <a:pathLst>
              <a:path w="3074670" h="361950">
                <a:moveTo>
                  <a:pt x="3074517" y="361416"/>
                </a:moveTo>
                <a:lnTo>
                  <a:pt x="0" y="0"/>
                </a:lnTo>
              </a:path>
            </a:pathLst>
          </a:custGeom>
          <a:ln w="76200">
            <a:solidFill>
              <a:srgbClr val="DB3C88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38319" y="4748272"/>
            <a:ext cx="240665" cy="227329"/>
          </a:xfrm>
          <a:custGeom>
            <a:avLst/>
            <a:gdLst/>
            <a:ahLst/>
            <a:cxnLst/>
            <a:rect l="l" t="t" r="r" b="b"/>
            <a:pathLst>
              <a:path w="240665" h="227329">
                <a:moveTo>
                  <a:pt x="240385" y="0"/>
                </a:moveTo>
                <a:lnTo>
                  <a:pt x="0" y="86829"/>
                </a:lnTo>
                <a:lnTo>
                  <a:pt x="213690" y="227037"/>
                </a:lnTo>
                <a:lnTo>
                  <a:pt x="240385" y="0"/>
                </a:lnTo>
                <a:close/>
              </a:path>
            </a:pathLst>
          </a:custGeom>
          <a:solidFill>
            <a:srgbClr val="DB3C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3765" y="7397077"/>
            <a:ext cx="2125535" cy="1828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64424"/>
            <a:ext cx="447916" cy="8189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1833" y="1564424"/>
            <a:ext cx="10774337" cy="2428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10088" y="1564436"/>
            <a:ext cx="1794711" cy="3760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833" y="3986510"/>
            <a:ext cx="10774337" cy="2667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10088" y="5318556"/>
            <a:ext cx="1794711" cy="26671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1833" y="6647541"/>
            <a:ext cx="8083804" cy="26671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19545" y="6647548"/>
            <a:ext cx="2696637" cy="13381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19545" y="7979588"/>
            <a:ext cx="454008" cy="17740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556883" y="7979588"/>
            <a:ext cx="447916" cy="17740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1833" y="9308571"/>
            <a:ext cx="8083806" cy="4450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67461" y="9317380"/>
            <a:ext cx="3595516" cy="4362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13004800" cy="156442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100"/>
              </a:spcBef>
            </a:pPr>
            <a:r>
              <a:rPr dirty="0"/>
              <a:t>This is a map </a:t>
            </a:r>
            <a:r>
              <a:rPr spc="-5" dirty="0"/>
              <a:t>of </a:t>
            </a:r>
            <a:r>
              <a:rPr dirty="0"/>
              <a:t>the </a:t>
            </a:r>
            <a:r>
              <a:rPr spc="-5" dirty="0"/>
              <a:t>Berlin</a:t>
            </a:r>
            <a:r>
              <a:rPr spc="-95" dirty="0"/>
              <a:t> </a:t>
            </a:r>
            <a:r>
              <a:rPr dirty="0"/>
              <a:t>Zoo</a:t>
            </a:r>
          </a:p>
        </p:txBody>
      </p:sp>
      <p:sp>
        <p:nvSpPr>
          <p:cNvPr id="15" name="object 15"/>
          <p:cNvSpPr/>
          <p:nvPr/>
        </p:nvSpPr>
        <p:spPr>
          <a:xfrm>
            <a:off x="8950667" y="7613103"/>
            <a:ext cx="3850043" cy="19219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309182" y="8012760"/>
            <a:ext cx="3138805" cy="11201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654685" marR="5080" indent="-642620">
              <a:lnSpc>
                <a:spcPts val="4300"/>
              </a:lnSpc>
              <a:spcBef>
                <a:spcPts val="259"/>
              </a:spcBef>
            </a:pPr>
            <a:r>
              <a:rPr sz="3600" dirty="0">
                <a:solidFill>
                  <a:srgbClr val="FFFFFF"/>
                </a:solidFill>
                <a:latin typeface="Century Gothic"/>
                <a:cs typeface="Century Gothic"/>
              </a:rPr>
              <a:t>Look </a:t>
            </a:r>
            <a:r>
              <a:rPr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at all</a:t>
            </a:r>
            <a:r>
              <a:rPr sz="3600" spc="-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dirty="0">
                <a:solidFill>
                  <a:srgbClr val="FFFFFF"/>
                </a:solidFill>
                <a:latin typeface="Century Gothic"/>
                <a:cs typeface="Century Gothic"/>
              </a:rPr>
              <a:t>the  </a:t>
            </a:r>
            <a:r>
              <a:rPr sz="3600" spc="-5" dirty="0">
                <a:solidFill>
                  <a:srgbClr val="FFFFFF"/>
                </a:solidFill>
                <a:latin typeface="Century Gothic"/>
                <a:cs typeface="Century Gothic"/>
              </a:rPr>
              <a:t>animals!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799" cy="975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3915" y="3833402"/>
            <a:ext cx="4497705" cy="2936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Will </a:t>
            </a:r>
            <a:r>
              <a:rPr sz="3600" spc="-110" dirty="0">
                <a:solidFill>
                  <a:srgbClr val="004E74"/>
                </a:solidFill>
                <a:latin typeface="Century Gothic"/>
                <a:cs typeface="Century Gothic"/>
              </a:rPr>
              <a:t>You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Ma</a:t>
            </a:r>
            <a:r>
              <a:rPr sz="3600" dirty="0">
                <a:solidFill>
                  <a:srgbClr val="E32400"/>
                </a:solidFill>
                <a:latin typeface="Century Gothic"/>
                <a:cs typeface="Century Gothic"/>
              </a:rPr>
              <a:t>rr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y</a:t>
            </a:r>
            <a:r>
              <a:rPr sz="3600" spc="5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Me?</a:t>
            </a:r>
            <a:endParaRPr sz="3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5350">
              <a:latin typeface="Times New Roman"/>
              <a:cs typeface="Times New Roman"/>
            </a:endParaRPr>
          </a:p>
          <a:p>
            <a:pPr marL="12700" marR="5080">
              <a:lnSpc>
                <a:spcPct val="143500"/>
              </a:lnSpc>
            </a:pP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Will, </a:t>
            </a:r>
            <a:r>
              <a:rPr sz="3600" spc="-5" dirty="0">
                <a:solidFill>
                  <a:srgbClr val="004E74"/>
                </a:solidFill>
                <a:latin typeface="Century Gothic"/>
                <a:cs typeface="Century Gothic"/>
              </a:rPr>
              <a:t>will, will, will, will,  will you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marry</a:t>
            </a:r>
            <a:r>
              <a:rPr sz="3600" spc="-45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3600" dirty="0">
                <a:solidFill>
                  <a:srgbClr val="004E74"/>
                </a:solidFill>
                <a:latin typeface="Century Gothic"/>
                <a:cs typeface="Century Gothic"/>
              </a:rPr>
              <a:t>me?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3915" y="1102544"/>
            <a:ext cx="76212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91330" algn="l"/>
              </a:tabLst>
            </a:pPr>
            <a:r>
              <a:rPr spc="-5" dirty="0">
                <a:solidFill>
                  <a:srgbClr val="004E74"/>
                </a:solidFill>
              </a:rPr>
              <a:t>Song:</a:t>
            </a:r>
            <a:r>
              <a:rPr dirty="0">
                <a:solidFill>
                  <a:srgbClr val="004E74"/>
                </a:solidFill>
              </a:rPr>
              <a:t> Will </a:t>
            </a:r>
            <a:r>
              <a:rPr spc="-5" dirty="0">
                <a:solidFill>
                  <a:srgbClr val="004E74"/>
                </a:solidFill>
              </a:rPr>
              <a:t>You	</a:t>
            </a:r>
            <a:r>
              <a:rPr dirty="0">
                <a:solidFill>
                  <a:srgbClr val="004E74"/>
                </a:solidFill>
              </a:rPr>
              <a:t>Ma</a:t>
            </a:r>
            <a:r>
              <a:rPr dirty="0">
                <a:solidFill>
                  <a:srgbClr val="E32400"/>
                </a:solidFill>
              </a:rPr>
              <a:t>rr</a:t>
            </a:r>
            <a:r>
              <a:rPr dirty="0">
                <a:solidFill>
                  <a:srgbClr val="004E74"/>
                </a:solidFill>
              </a:rPr>
              <a:t>y Me</a:t>
            </a:r>
            <a:r>
              <a:rPr spc="-100" dirty="0">
                <a:solidFill>
                  <a:srgbClr val="004E74"/>
                </a:solidFill>
              </a:rPr>
              <a:t> </a:t>
            </a:r>
            <a:r>
              <a:rPr dirty="0">
                <a:solidFill>
                  <a:srgbClr val="004E74"/>
                </a:solidFill>
              </a:rPr>
              <a:t>?</a:t>
            </a:r>
          </a:p>
        </p:txBody>
      </p:sp>
      <p:sp>
        <p:nvSpPr>
          <p:cNvPr id="5" name="object 5"/>
          <p:cNvSpPr/>
          <p:nvPr/>
        </p:nvSpPr>
        <p:spPr>
          <a:xfrm>
            <a:off x="8158581" y="3580663"/>
            <a:ext cx="3062643" cy="24355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15141" y="3580663"/>
            <a:ext cx="438835" cy="32403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58581" y="6010164"/>
            <a:ext cx="3062643" cy="8108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86784" y="700328"/>
            <a:ext cx="2304249" cy="15943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AD97A399-C3F6-4B85-9AA8-07D0BA42E6D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2\lesson-2-8"/>
  <p:tag name="ISPRING_PRESENTATION_TITLE" val="ESLAO-2-8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351</Words>
  <Application>Microsoft Office PowerPoint</Application>
  <PresentationFormat>Custom</PresentationFormat>
  <Paragraphs>93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Century Gothic</vt:lpstr>
      <vt:lpstr>Times New Roman</vt:lpstr>
      <vt:lpstr>Office Theme</vt:lpstr>
      <vt:lpstr>Adventures!</vt:lpstr>
      <vt:lpstr>PowerPoint Presentation</vt:lpstr>
      <vt:lpstr>Adventures</vt:lpstr>
      <vt:lpstr>What will I learn today?</vt:lpstr>
      <vt:lpstr>PowerPoint Presentation</vt:lpstr>
      <vt:lpstr>Where are we going today?</vt:lpstr>
      <vt:lpstr>We are going to Germany!</vt:lpstr>
      <vt:lpstr>This is a map of the Berlin Zoo</vt:lpstr>
      <vt:lpstr>Song: Will You Marry Me ?</vt:lpstr>
      <vt:lpstr>Song: Will You Marry Me ?</vt:lpstr>
      <vt:lpstr>Song: Will You Marry Me ?</vt:lpstr>
      <vt:lpstr>Song: Will You Marry Me ?</vt:lpstr>
      <vt:lpstr>PowerPoint Presentation</vt:lpstr>
      <vt:lpstr>Today’s Letters!</vt:lpstr>
      <vt:lpstr>Transition Words</vt:lpstr>
      <vt:lpstr>Question?</vt:lpstr>
      <vt:lpstr>Transition Words</vt:lpstr>
      <vt:lpstr>What did I learn today?</vt:lpstr>
      <vt:lpstr>Final Thoughts</vt:lpstr>
      <vt:lpstr>Before the 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ESLAO-2-8-Slides-Student</dc:title>
  <cp:lastModifiedBy>Lakshmi Priya</cp:lastModifiedBy>
  <cp:revision>3</cp:revision>
  <dcterms:created xsi:type="dcterms:W3CDTF">2018-06-11T18:22:11Z</dcterms:created>
  <dcterms:modified xsi:type="dcterms:W3CDTF">2018-06-11T19:39:54Z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2016-04-27T00:00:00Z</vt:filetime>
  </property>
  <property fmtid="{D5CDD505-2E9C-101B-9397-08002B2CF9AE}" pid="3" name="Creator">
    <vt:lpwstr>PowerPoint</vt:lpwstr>
  </property>
  <property fmtid="{D5CDD505-2E9C-101B-9397-08002B2CF9AE}" pid="4" name="LastSaved">
    <vt:filetime>2018-06-11T00:00:00Z</vt:filetime>
  </property>
</Properties>
</file>