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77"/>
  </p:notesMasterIdLst>
  <p:sldIdLst>
    <p:sldId id="256" r:id="rId32"/>
    <p:sldId id="263" r:id="rId33"/>
    <p:sldId id="295" r:id="rId34"/>
    <p:sldId id="258" r:id="rId35"/>
    <p:sldId id="304" r:id="rId36"/>
    <p:sldId id="345" r:id="rId37"/>
    <p:sldId id="346" r:id="rId38"/>
    <p:sldId id="347" r:id="rId39"/>
    <p:sldId id="293" r:id="rId40"/>
    <p:sldId id="335" r:id="rId41"/>
    <p:sldId id="392" r:id="rId42"/>
    <p:sldId id="474" r:id="rId43"/>
    <p:sldId id="475" r:id="rId44"/>
    <p:sldId id="476" r:id="rId45"/>
    <p:sldId id="506" r:id="rId46"/>
    <p:sldId id="421" r:id="rId47"/>
    <p:sldId id="478" r:id="rId48"/>
    <p:sldId id="479" r:id="rId49"/>
    <p:sldId id="480" r:id="rId50"/>
    <p:sldId id="481" r:id="rId51"/>
    <p:sldId id="484" r:id="rId52"/>
    <p:sldId id="485" r:id="rId53"/>
    <p:sldId id="486" r:id="rId54"/>
    <p:sldId id="489" r:id="rId55"/>
    <p:sldId id="490" r:id="rId56"/>
    <p:sldId id="383" r:id="rId57"/>
    <p:sldId id="491" r:id="rId58"/>
    <p:sldId id="492" r:id="rId59"/>
    <p:sldId id="493" r:id="rId60"/>
    <p:sldId id="494" r:id="rId61"/>
    <p:sldId id="495" r:id="rId62"/>
    <p:sldId id="498" r:id="rId63"/>
    <p:sldId id="499" r:id="rId64"/>
    <p:sldId id="500" r:id="rId65"/>
    <p:sldId id="501" r:id="rId66"/>
    <p:sldId id="497" r:id="rId67"/>
    <p:sldId id="502" r:id="rId68"/>
    <p:sldId id="341" r:id="rId69"/>
    <p:sldId id="503" r:id="rId70"/>
    <p:sldId id="288" r:id="rId71"/>
    <p:sldId id="279" r:id="rId72"/>
    <p:sldId id="477" r:id="rId73"/>
    <p:sldId id="445" r:id="rId74"/>
    <p:sldId id="504" r:id="rId75"/>
    <p:sldId id="505" r:id="rId76"/>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extLst>
    <p:ext uri="{EFAFB233-063F-42B5-8137-9DF3F51BA10A}">
      <p15:sldGuideLst xmlns:p15="http://schemas.microsoft.com/office/powerpoint/2012/main">
        <p15:guide id="1" orient="horz" pos="3027">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4BCF"/>
    <a:srgbClr val="FF0080"/>
    <a:srgbClr val="007072"/>
    <a:srgbClr val="00702D"/>
    <a:srgbClr val="2A295E"/>
    <a:srgbClr val="E4DC32"/>
    <a:srgbClr val="FFF467"/>
    <a:srgbClr val="CF4C82"/>
    <a:srgbClr val="D02175"/>
    <a:srgbClr val="FEFF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88392" autoAdjust="0"/>
  </p:normalViewPr>
  <p:slideViewPr>
    <p:cSldViewPr>
      <p:cViewPr varScale="1">
        <p:scale>
          <a:sx n="47" d="100"/>
          <a:sy n="47" d="100"/>
        </p:scale>
        <p:origin x="210" y="60"/>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0.xml"/><Relationship Id="rId82" Type="http://schemas.microsoft.com/office/2015/10/relationships/revisionInfo" Target="revisionInfo.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slide" Target="slides/slide4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026233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Talk about how far Africa is from China, talk about the different </a:t>
            </a:r>
            <a:r>
              <a:rPr lang="en-US" sz="2200" dirty="0" err="1">
                <a:latin typeface="Lucida Grande" charset="0"/>
                <a:cs typeface="Lucida Grande" charset="0"/>
                <a:sym typeface="Lucida Grande" charset="0"/>
              </a:rPr>
              <a:t>colours</a:t>
            </a:r>
            <a:r>
              <a:rPr lang="en-US" sz="2200" dirty="0">
                <a:latin typeface="Lucida Grande" charset="0"/>
                <a:cs typeface="Lucida Grande" charset="0"/>
                <a:sym typeface="Lucida Grande" charset="0"/>
              </a:rPr>
              <a:t> of the flags.  You can even see how long of a plane ride it is from China to Africa!</a:t>
            </a:r>
          </a:p>
        </p:txBody>
      </p:sp>
    </p:spTree>
    <p:extLst>
      <p:ext uri="{BB962C8B-B14F-4D97-AF65-F5344CB8AC3E}">
        <p14:creationId xmlns:p14="http://schemas.microsoft.com/office/powerpoint/2010/main" val="67596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400" dirty="0">
                <a:latin typeface="Lucida Grande" charset="0"/>
                <a:cs typeface="Lucida Grande" charset="0"/>
                <a:sym typeface="Lucida Grande" charset="0"/>
              </a:rPr>
              <a:t>You can ask the students where they think they are going today.</a:t>
            </a:r>
          </a:p>
          <a:p>
            <a:r>
              <a:rPr lang="en-US" sz="1400" dirty="0">
                <a:latin typeface="Lucida Grande" charset="0"/>
                <a:cs typeface="Lucida Grande" charset="0"/>
                <a:sym typeface="Lucida Grande" charset="0"/>
              </a:rPr>
              <a:t>Play the movie clip called </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Where are we going today?</a:t>
            </a:r>
            <a:r>
              <a:rPr lang="ja-JP" altLang="en-US" sz="1400" dirty="0">
                <a:latin typeface="Arial"/>
                <a:cs typeface="Lucida Grande" charset="0"/>
                <a:sym typeface="Lucida Grande" charset="0"/>
              </a:rPr>
              <a:t>”</a:t>
            </a:r>
            <a:endParaRPr lang="en-US" sz="1400" dirty="0">
              <a:latin typeface="Lucida Grande" charset="0"/>
              <a:cs typeface="Lucida Grande" charset="0"/>
              <a:sym typeface="Lucida Grande" charset="0"/>
            </a:endParaRPr>
          </a:p>
          <a:p>
            <a:r>
              <a:rPr lang="en-US" sz="1400" dirty="0">
                <a:latin typeface="Lucida Grande" charset="0"/>
                <a:cs typeface="Lucida Grande" charset="0"/>
                <a:sym typeface="Lucida Grande" charset="0"/>
              </a:rPr>
              <a:t>See if the students know which animals are in the pictures.</a:t>
            </a:r>
          </a:p>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008550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400" dirty="0">
                <a:latin typeface="Lucida Grande" charset="0"/>
                <a:cs typeface="Lucida Grande" charset="0"/>
                <a:sym typeface="Lucida Grande" charset="0"/>
              </a:rPr>
              <a:t>You can ask the students where they think they are going today.</a:t>
            </a:r>
          </a:p>
          <a:p>
            <a:r>
              <a:rPr lang="en-US" sz="1400" dirty="0">
                <a:latin typeface="Lucida Grande" charset="0"/>
                <a:cs typeface="Lucida Grande" charset="0"/>
                <a:sym typeface="Lucida Grande" charset="0"/>
              </a:rPr>
              <a:t>Play the movie clip called </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Where are we going today?</a:t>
            </a:r>
            <a:r>
              <a:rPr lang="ja-JP" altLang="en-US" sz="1400" dirty="0">
                <a:latin typeface="Arial"/>
                <a:cs typeface="Lucida Grande" charset="0"/>
                <a:sym typeface="Lucida Grande" charset="0"/>
              </a:rPr>
              <a:t>”</a:t>
            </a:r>
            <a:endParaRPr lang="en-US" sz="1400" dirty="0">
              <a:latin typeface="Lucida Grande" charset="0"/>
              <a:cs typeface="Lucida Grande" charset="0"/>
              <a:sym typeface="Lucida Grande" charset="0"/>
            </a:endParaRPr>
          </a:p>
          <a:p>
            <a:r>
              <a:rPr lang="en-US" sz="1400" dirty="0">
                <a:latin typeface="Lucida Grande" charset="0"/>
                <a:cs typeface="Lucida Grande" charset="0"/>
                <a:sym typeface="Lucida Grande" charset="0"/>
              </a:rPr>
              <a:t>See if the students know which animals are in the pictures.</a:t>
            </a:r>
          </a:p>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411545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598109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400" dirty="0">
                <a:latin typeface="Lucida Grande" charset="0"/>
                <a:cs typeface="Lucida Grande" charset="0"/>
                <a:sym typeface="Lucida Grande" charset="0"/>
              </a:rPr>
              <a:t>You can ask the students where they think they are going today.</a:t>
            </a:r>
          </a:p>
          <a:p>
            <a:r>
              <a:rPr lang="en-US" sz="1400" dirty="0">
                <a:latin typeface="Lucida Grande" charset="0"/>
                <a:cs typeface="Lucida Grande" charset="0"/>
                <a:sym typeface="Lucida Grande" charset="0"/>
              </a:rPr>
              <a:t>Play the movie clip called </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Where are we going today?</a:t>
            </a:r>
            <a:r>
              <a:rPr lang="ja-JP" altLang="en-US" sz="1400" dirty="0">
                <a:latin typeface="Arial"/>
                <a:cs typeface="Lucida Grande" charset="0"/>
                <a:sym typeface="Lucida Grande" charset="0"/>
              </a:rPr>
              <a:t>”</a:t>
            </a:r>
            <a:endParaRPr lang="en-US" sz="1400" dirty="0">
              <a:latin typeface="Lucida Grande" charset="0"/>
              <a:cs typeface="Lucida Grande" charset="0"/>
              <a:sym typeface="Lucida Grande" charset="0"/>
            </a:endParaRPr>
          </a:p>
          <a:p>
            <a:r>
              <a:rPr lang="en-US" sz="1400" dirty="0">
                <a:latin typeface="Lucida Grande" charset="0"/>
                <a:cs typeface="Lucida Grande" charset="0"/>
                <a:sym typeface="Lucida Grande" charset="0"/>
              </a:rPr>
              <a:t>See if the students know which animals are in the pictures.</a:t>
            </a:r>
          </a:p>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58188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4293333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79792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914627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252770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38319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800" dirty="0">
                <a:latin typeface="Lucida Grande" charset="0"/>
                <a:cs typeface="Lucida Grande" charset="0"/>
                <a:sym typeface="Lucida Grande" charset="0"/>
              </a:rPr>
              <a:t>What</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s going on?</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  &lt;- each lesson in this unit will have a section called </a:t>
            </a:r>
            <a:r>
              <a:rPr lang="en-US" sz="1800" dirty="0" err="1">
                <a:latin typeface="Lucida Grande" charset="0"/>
                <a:cs typeface="Lucida Grande" charset="0"/>
                <a:sym typeface="Lucida Grande" charset="0"/>
              </a:rPr>
              <a:t>Whats</a:t>
            </a:r>
            <a:r>
              <a:rPr lang="en-US" sz="1800" dirty="0">
                <a:latin typeface="Lucida Grande" charset="0"/>
                <a:cs typeface="Lucida Grande" charset="0"/>
                <a:sym typeface="Lucida Grande" charset="0"/>
              </a:rPr>
              <a:t> going on in the beginning to stimulate conversation and break the ice before class begins!  Make your pen </a:t>
            </a:r>
            <a:r>
              <a:rPr lang="en-US" sz="1800" dirty="0" err="1">
                <a:latin typeface="Lucida Grande" charset="0"/>
                <a:cs typeface="Lucida Grande" charset="0"/>
                <a:sym typeface="Lucida Grande" charset="0"/>
              </a:rPr>
              <a:t>colour</a:t>
            </a:r>
            <a:r>
              <a:rPr lang="en-US" sz="1800" dirty="0">
                <a:latin typeface="Lucida Grande" charset="0"/>
                <a:cs typeface="Lucida Grande" charset="0"/>
                <a:sym typeface="Lucida Grande" charset="0"/>
              </a:rPr>
              <a:t> white and draw all of the key words on the board that the students come up with when they are describing or talking about the picture. </a:t>
            </a:r>
          </a:p>
        </p:txBody>
      </p:sp>
    </p:spTree>
    <p:extLst>
      <p:ext uri="{BB962C8B-B14F-4D97-AF65-F5344CB8AC3E}">
        <p14:creationId xmlns:p14="http://schemas.microsoft.com/office/powerpoint/2010/main" val="1467836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346114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399709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591407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236643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622935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1977999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185245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893727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376372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5938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200" dirty="0">
                <a:latin typeface="Lucida Grande" charset="0"/>
                <a:cs typeface="Lucida Grande" charset="0"/>
                <a:sym typeface="Lucida Grande" charset="0"/>
              </a:rPr>
              <a:t>Have the students read out what they have just completed and have them recap the content as well. Congratulate them!</a:t>
            </a:r>
          </a:p>
        </p:txBody>
      </p:sp>
    </p:spTree>
    <p:extLst>
      <p:ext uri="{BB962C8B-B14F-4D97-AF65-F5344CB8AC3E}">
        <p14:creationId xmlns:p14="http://schemas.microsoft.com/office/powerpoint/2010/main" val="1790360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2075953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386401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254957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844120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863111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69113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762124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4264544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p:txBody>
      </p:sp>
    </p:spTree>
    <p:extLst>
      <p:ext uri="{BB962C8B-B14F-4D97-AF65-F5344CB8AC3E}">
        <p14:creationId xmlns:p14="http://schemas.microsoft.com/office/powerpoint/2010/main" val="2059972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Congratulate them.</a:t>
            </a:r>
          </a:p>
          <a:p>
            <a:pPr marL="171450" indent="-171450">
              <a:defRPr/>
            </a:pPr>
            <a:endParaRPr lang="en-US" dirty="0">
              <a:solidFill>
                <a:srgbClr val="000000"/>
              </a:solidFill>
              <a:latin typeface="System Font Regular" charset="0"/>
              <a:cs typeface="System Font Regular" charset="0"/>
              <a:sym typeface="System Font Regular" charset="0"/>
            </a:endParaRPr>
          </a:p>
          <a:p>
            <a:pPr marL="171450" indent="-171450">
              <a:defRPr/>
            </a:pPr>
            <a:r>
              <a:rPr lang="en-US" dirty="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Vocabulary</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 These are the words that the students should be practicing! </a:t>
            </a:r>
          </a:p>
        </p:txBody>
      </p:sp>
    </p:spTree>
    <p:extLst>
      <p:ext uri="{BB962C8B-B14F-4D97-AF65-F5344CB8AC3E}">
        <p14:creationId xmlns:p14="http://schemas.microsoft.com/office/powerpoint/2010/main" val="232870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48212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Take this time to see if the students have any questions and if they would like to go over the handout and fill in some of the questions they had difficulty with.</a:t>
            </a:r>
          </a:p>
        </p:txBody>
      </p:sp>
    </p:spTree>
    <p:extLst>
      <p:ext uri="{BB962C8B-B14F-4D97-AF65-F5344CB8AC3E}">
        <p14:creationId xmlns:p14="http://schemas.microsoft.com/office/powerpoint/2010/main" val="189038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1046091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16146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387143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2705131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152006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200" dirty="0">
                <a:latin typeface="Lucida Grande" charset="0"/>
                <a:cs typeface="Lucida Grande" charset="0"/>
                <a:sym typeface="Lucida Grande" charset="0"/>
              </a:rPr>
              <a:t>Have the students read out the learning goals for the day.</a:t>
            </a:r>
          </a:p>
        </p:txBody>
      </p:sp>
    </p:spTree>
    <p:extLst>
      <p:ext uri="{BB962C8B-B14F-4D97-AF65-F5344CB8AC3E}">
        <p14:creationId xmlns:p14="http://schemas.microsoft.com/office/powerpoint/2010/main" val="714539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Find the movie clip </a:t>
            </a:r>
            <a:r>
              <a:rPr lang="ja-JP" altLang="en-US" sz="2200" dirty="0">
                <a:latin typeface="Arial"/>
                <a:cs typeface="Lucida Grande" charset="0"/>
                <a:sym typeface="Lucida Grande" charset="0"/>
              </a:rPr>
              <a:t>“</a:t>
            </a:r>
            <a:r>
              <a:rPr lang="en-US" altLang="ja-JP" sz="2200" dirty="0" err="1">
                <a:latin typeface="Lucida Grande" charset="0"/>
                <a:cs typeface="Lucida Grande" charset="0"/>
                <a:sym typeface="Lucida Grande" charset="0"/>
              </a:rPr>
              <a:t>monkeysound</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and play it for the students.  It is a blank image so that the students can only hear the </a:t>
            </a:r>
            <a:r>
              <a:rPr lang="en-US" sz="2200" dirty="0" err="1">
                <a:latin typeface="Lucida Grande" charset="0"/>
                <a:cs typeface="Lucida Grande" charset="0"/>
                <a:sym typeface="Lucida Grande" charset="0"/>
              </a:rPr>
              <a:t>lmonkey</a:t>
            </a:r>
            <a:r>
              <a:rPr lang="en-US" sz="2200" dirty="0">
                <a:latin typeface="Lucida Grande" charset="0"/>
                <a:cs typeface="Lucida Grande" charset="0"/>
                <a:sym typeface="Lucida Grande" charset="0"/>
              </a:rPr>
              <a:t> and not see it.  Have the students guess before showing them the next slide.</a:t>
            </a:r>
          </a:p>
        </p:txBody>
      </p:sp>
    </p:spTree>
    <p:extLst>
      <p:ext uri="{BB962C8B-B14F-4D97-AF65-F5344CB8AC3E}">
        <p14:creationId xmlns:p14="http://schemas.microsoft.com/office/powerpoint/2010/main" val="53302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a:latin typeface="Lucida Grande" charset="0"/>
                <a:cs typeface="Lucida Grande" charset="0"/>
                <a:sym typeface="Lucida Grande" charset="0"/>
              </a:rPr>
              <a:t>Have them circle the what they thought the sound was.  You can write the words down underneath so that the students can visualize the vocabulary.  </a:t>
            </a:r>
          </a:p>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381656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Read out the description for monkeys.  See if they have ever seen a</a:t>
            </a:r>
            <a:r>
              <a:rPr lang="en-US" sz="2200" baseline="0" dirty="0">
                <a:latin typeface="Lucida Grande" charset="0"/>
                <a:cs typeface="Lucida Grande" charset="0"/>
                <a:sym typeface="Lucida Grande" charset="0"/>
              </a:rPr>
              <a:t> monkey</a:t>
            </a:r>
            <a:r>
              <a:rPr lang="en-US" sz="2200" dirty="0">
                <a:latin typeface="Lucida Grande" charset="0"/>
                <a:cs typeface="Lucida Grande" charset="0"/>
                <a:sym typeface="Lucida Grande" charset="0"/>
              </a:rPr>
              <a:t> in a zoo before, ask them to tell you what it looked like, where it lived etc.. Play the video clip ‘</a:t>
            </a:r>
            <a:r>
              <a:rPr lang="en-US" sz="2200" dirty="0" err="1">
                <a:latin typeface="Lucida Grande" charset="0"/>
                <a:cs typeface="Lucida Grande" charset="0"/>
                <a:sym typeface="Lucida Grande" charset="0"/>
              </a:rPr>
              <a:t>MoneyVideo</a:t>
            </a:r>
            <a:r>
              <a:rPr lang="en-US" sz="2200" dirty="0">
                <a:latin typeface="Lucida Grande" charset="0"/>
                <a:cs typeface="Lucida Grande" charset="0"/>
                <a:sym typeface="Lucida Grande" charset="0"/>
              </a:rPr>
              <a:t>’ for the students.</a:t>
            </a:r>
          </a:p>
        </p:txBody>
      </p:sp>
    </p:spTree>
    <p:extLst>
      <p:ext uri="{BB962C8B-B14F-4D97-AF65-F5344CB8AC3E}">
        <p14:creationId xmlns:p14="http://schemas.microsoft.com/office/powerpoint/2010/main" val="75543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Play the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Where are we going today?</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video and have the students guess where they are going today.</a:t>
            </a:r>
          </a:p>
        </p:txBody>
      </p:sp>
    </p:spTree>
    <p:extLst>
      <p:ext uri="{BB962C8B-B14F-4D97-AF65-F5344CB8AC3E}">
        <p14:creationId xmlns:p14="http://schemas.microsoft.com/office/powerpoint/2010/main" val="611143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4442638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357001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4947953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0451046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5096255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301909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754530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913225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6958568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539168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5776787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15034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0017794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476635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270669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4088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65286286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74300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0006795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9182894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078354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7386563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0084879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1067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910235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84255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9605243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3254646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5834239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0545969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852075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54075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503564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949958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185866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362351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5940297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63671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192829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8350316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672377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8679053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023056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957232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834820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3112953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1259181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8736220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7240192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6495377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7815805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894293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260356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5178491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33488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2394805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7000630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684787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5785244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4471988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323983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508678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4882113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47400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309082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725866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875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843468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9433327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712799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664712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069782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1969373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5083321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738936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0947149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8888397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9549039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4158093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657077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912740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8742332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67169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515481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863408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7439461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540918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05881481"/>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482038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617101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0437641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676889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28200662"/>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774533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165680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243604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8867264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306544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40744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91148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1735147"/>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2137842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95904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655633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7626450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757457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122199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41710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3776027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3443681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018725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7532587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19131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0647156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78781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522557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33258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751786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374920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2805859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8603011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9116331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499870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3138469"/>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682694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965215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9581906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8758534"/>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4948131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29578492"/>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9168410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9450644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237127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07531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258576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138443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9418967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9200277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7432144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0092720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62926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1938504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860696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65047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234510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059852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4724324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403700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889523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21394853"/>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462019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30479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5282836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808969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6063871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1979010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6023104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018144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767992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3556598"/>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4651541"/>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6294029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46576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12351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937296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25629441"/>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7486782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0931965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048220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983308"/>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101630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259371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360070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3859496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3396146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64468026"/>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863585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926834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868957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200265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094820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760093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8093145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3666987"/>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3967672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5511123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39555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860700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8790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7405676"/>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4546038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8352884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352692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3187436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8683870"/>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6963246"/>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04038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2849823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2886008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9892291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366702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8775602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157256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5999579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851167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05744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62377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73988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6575016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25496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393960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045720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57983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183768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42742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403883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168816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4809346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746833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577889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387293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065491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97105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48077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5246026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922543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510594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5429791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9720433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024739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718795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183278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105165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38694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82299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152512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8459455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8218218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4671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47997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9116419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3259005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53181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7322874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838847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1159032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2809125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440944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96016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5272307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026058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0.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12.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1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0.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12.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1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0.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12.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1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0.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12.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11.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0.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12.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11.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0.pn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12.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1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0.pn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12.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1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0.pn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12.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1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0.pn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12.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11.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0.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6" Type="http://schemas.openxmlformats.org/officeDocument/2006/relationships/image" Target="../media/image24.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12.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0.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12.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2.jpeg"/><Relationship Id="rId18" Type="http://schemas.openxmlformats.org/officeDocument/2006/relationships/image" Target="../media/image29.pn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17" Type="http://schemas.openxmlformats.org/officeDocument/2006/relationships/image" Target="../media/image28.png"/><Relationship Id="rId2" Type="http://schemas.openxmlformats.org/officeDocument/2006/relationships/slideLayout" Target="../slideLayouts/slideLayout332.xml"/><Relationship Id="rId16" Type="http://schemas.openxmlformats.org/officeDocument/2006/relationships/image" Target="../media/image27.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26.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2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18" Type="http://schemas.openxmlformats.org/officeDocument/2006/relationships/image" Target="../media/image17.png"/><Relationship Id="rId3" Type="http://schemas.openxmlformats.org/officeDocument/2006/relationships/slideLayout" Target="../slideLayouts/slideLayout36.xml"/><Relationship Id="rId21" Type="http://schemas.openxmlformats.org/officeDocument/2006/relationships/image" Target="../media/image20.png"/><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16.png"/><Relationship Id="rId2" Type="http://schemas.openxmlformats.org/officeDocument/2006/relationships/slideLayout" Target="../slideLayouts/slideLayout35.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4.png"/><Relationship Id="rId10" Type="http://schemas.openxmlformats.org/officeDocument/2006/relationships/slideLayout" Target="../slideLayouts/slideLayout43.xml"/><Relationship Id="rId19" Type="http://schemas.openxmlformats.org/officeDocument/2006/relationships/image" Target="../media/image18.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3.png"/><Relationship Id="rId22"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6.png"/><Relationship Id="rId2" Type="http://schemas.openxmlformats.org/officeDocument/2006/relationships/slideLayout" Target="../slideLayouts/slideLayout57.xml"/><Relationship Id="rId16" Type="http://schemas.openxmlformats.org/officeDocument/2006/relationships/image" Target="../media/image5.png"/><Relationship Id="rId20" Type="http://schemas.openxmlformats.org/officeDocument/2006/relationships/image" Target="../media/image2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19" Type="http://schemas.openxmlformats.org/officeDocument/2006/relationships/image" Target="../media/image8.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cstate="screen">
              <a:alphaModFix amt="70000"/>
              <a:extLst>
                <a:ext uri="{28A0092B-C50C-407E-A947-70E740481C1C}">
                  <a14:useLocalDpi xmlns:a14="http://schemas.microsoft.com/office/drawing/2010/main"/>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a:alphaModFix amt="50000"/>
              <a:extLst>
                <a:ext uri="{28A0092B-C50C-407E-A947-70E740481C1C}">
                  <a14:useLocalDpi xmlns:a14="http://schemas.microsoft.com/office/drawing/2010/main"/>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gbg.png"/>
          <p:cNvPicPr>
            <a:picLocks noChangeAspect="1"/>
          </p:cNvPicPr>
          <p:nvPr userDrawn="1"/>
        </p:nvPicPr>
        <p:blipFill rotWithShape="1">
          <a:blip r:embed="rId13">
            <a:extLst>
              <a:ext uri="{28A0092B-C50C-407E-A947-70E740481C1C}">
                <a14:useLocalDpi xmlns:a14="http://schemas.microsoft.com/office/drawing/2010/main" val="0"/>
              </a:ext>
            </a:extLst>
          </a:blip>
          <a:srcRect b="2941"/>
          <a:stretch/>
        </p:blipFill>
        <p:spPr>
          <a:xfrm>
            <a:off x="0" y="0"/>
            <a:ext cx="13004800" cy="9753600"/>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4.tiff"/><Relationship Id="rId4" Type="http://schemas.openxmlformats.org/officeDocument/2006/relationships/image" Target="../media/image33.tiff"/></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46.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80.png"/><Relationship Id="rId5" Type="http://schemas.openxmlformats.org/officeDocument/2006/relationships/image" Target="../media/image73.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36.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5.png"/><Relationship Id="rId7"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5.png"/><Relationship Id="rId7"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5.xml"/><Relationship Id="rId5" Type="http://schemas.openxmlformats.org/officeDocument/2006/relationships/image" Target="../media/image81.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5.xml"/><Relationship Id="rId5" Type="http://schemas.openxmlformats.org/officeDocument/2006/relationships/image" Target="../media/image79.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image" Target="../media/image79.png"/><Relationship Id="rId5" Type="http://schemas.openxmlformats.org/officeDocument/2006/relationships/image" Target="../media/image36.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1.png"/><Relationship Id="rId7"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image" Target="../media/image72.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40.png"/><Relationship Id="rId11" Type="http://schemas.openxmlformats.org/officeDocument/2006/relationships/image" Target="../media/image31.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8.png"/><Relationship Id="rId7"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91.png"/><Relationship Id="rId5" Type="http://schemas.openxmlformats.org/officeDocument/2006/relationships/image" Target="../media/image35.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8" Type="http://schemas.openxmlformats.org/officeDocument/2006/relationships/image" Target="../media/image99.tiff"/><Relationship Id="rId3" Type="http://schemas.openxmlformats.org/officeDocument/2006/relationships/image" Target="../media/image94.tiff"/><Relationship Id="rId7" Type="http://schemas.openxmlformats.org/officeDocument/2006/relationships/image" Target="../media/image98.tiff"/><Relationship Id="rId2" Type="http://schemas.openxmlformats.org/officeDocument/2006/relationships/notesSlide" Target="../notesSlides/notesSlide44.xml"/><Relationship Id="rId1" Type="http://schemas.openxmlformats.org/officeDocument/2006/relationships/slideLayout" Target="../slideLayouts/slideLayout46.xml"/><Relationship Id="rId6" Type="http://schemas.openxmlformats.org/officeDocument/2006/relationships/image" Target="../media/image97.tiff"/><Relationship Id="rId11" Type="http://schemas.openxmlformats.org/officeDocument/2006/relationships/image" Target="../media/image101.tiff"/><Relationship Id="rId5" Type="http://schemas.openxmlformats.org/officeDocument/2006/relationships/image" Target="../media/image96.tiff"/><Relationship Id="rId10" Type="http://schemas.openxmlformats.org/officeDocument/2006/relationships/image" Target="../media/image100.tiff"/><Relationship Id="rId4" Type="http://schemas.openxmlformats.org/officeDocument/2006/relationships/image" Target="../media/image95.tiff"/><Relationship Id="rId9" Type="http://schemas.openxmlformats.org/officeDocument/2006/relationships/image" Target="../media/image51.tiff"/></Relationships>
</file>

<file path=ppt/slides/_rels/slide45.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46.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35.xml"/><Relationship Id="rId7" Type="http://schemas.openxmlformats.org/officeDocument/2006/relationships/image" Target="../media/image4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1.tiff"/><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3.tiff"/><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cstate="screen">
            <a:duotone>
              <a:prstClr val="black"/>
              <a:srgbClr val="FFF467">
                <a:tint val="45000"/>
                <a:satMod val="400000"/>
              </a:srgbClr>
            </a:duotone>
            <a:extLst>
              <a:ext uri="{28A0092B-C50C-407E-A947-70E740481C1C}">
                <a14:useLocalDpi xmlns:a14="http://schemas.microsoft.com/office/drawing/2010/main"/>
              </a:ext>
            </a:extLst>
          </a:blip>
          <a:srcRect b="12147"/>
          <a:stretch/>
        </p:blipFill>
        <p:spPr>
          <a:xfrm>
            <a:off x="741363" y="2716213"/>
            <a:ext cx="11522075" cy="6605587"/>
          </a:xfrm>
          <a:prstGeom prst="rect">
            <a:avLst/>
          </a:prstGeom>
        </p:spPr>
      </p:pic>
      <p:sp>
        <p:nvSpPr>
          <p:cNvPr id="68612"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68613" name="Picture 6" descr="startpin.png"/>
          <p:cNvPicPr>
            <a:picLocks noChangeAspect="1"/>
          </p:cNvPicPr>
          <p:nvPr/>
        </p:nvPicPr>
        <p:blipFill>
          <a:blip r:embed="rId4" cstate="screen">
            <a:extLst>
              <a:ext uri="{28A0092B-C50C-407E-A947-70E740481C1C}">
                <a14:useLocalDpi xmlns:a14="http://schemas.microsoft.com/office/drawing/2010/main"/>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4" name="Picture 9" descr="endpi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26336" y="3220616"/>
            <a:ext cx="1223963"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5"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6000" b="1" dirty="0">
                <a:latin typeface="Century Gothic" charset="0"/>
                <a:cs typeface="Georgia" charset="0"/>
              </a:rPr>
              <a:t>We are going to </a:t>
            </a:r>
            <a:r>
              <a:rPr lang="en-CA" sz="6000" b="1" dirty="0">
                <a:latin typeface="Century Gothic" charset="0"/>
                <a:cs typeface="Georgia" charset="0"/>
              </a:rPr>
              <a:t>Germany</a:t>
            </a:r>
            <a:r>
              <a:rPr lang="en-US" sz="6000" b="1" dirty="0">
                <a:latin typeface="Century Gothic" charset="0"/>
                <a:cs typeface="Georgia" charset="0"/>
              </a:rPr>
              <a:t>!</a:t>
            </a:r>
          </a:p>
        </p:txBody>
      </p:sp>
      <p:cxnSp>
        <p:nvCxnSpPr>
          <p:cNvPr id="43" name="Straight Arrow Connector 42"/>
          <p:cNvCxnSpPr>
            <a:stCxn id="68613" idx="2"/>
            <a:endCxn id="68614" idx="2"/>
          </p:cNvCxnSpPr>
          <p:nvPr/>
        </p:nvCxnSpPr>
        <p:spPr bwMode="auto">
          <a:xfrm flipH="1" flipV="1">
            <a:off x="6538318" y="4835103"/>
            <a:ext cx="3150195" cy="370310"/>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pic>
        <p:nvPicPr>
          <p:cNvPr id="10" name="droppedImage.png"/>
          <p:cNvPicPr/>
          <p:nvPr/>
        </p:nvPicPr>
        <p:blipFill>
          <a:blip r:embed="rId6">
            <a:extLst/>
          </a:blip>
          <a:stretch>
            <a:fillRect/>
          </a:stretch>
        </p:blipFill>
        <p:spPr>
          <a:xfrm flipH="1">
            <a:off x="813768" y="7397080"/>
            <a:ext cx="2125538" cy="1828800"/>
          </a:xfrm>
          <a:prstGeom prst="rect">
            <a:avLst/>
          </a:prstGeom>
          <a:ln w="12700">
            <a:miter lim="400000"/>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roppedImage.png"/>
          <p:cNvPicPr/>
          <p:nvPr/>
        </p:nvPicPr>
        <p:blipFill>
          <a:blip r:embed="rId3">
            <a:extLst/>
          </a:blip>
          <a:stretch>
            <a:fillRect/>
          </a:stretch>
        </p:blipFill>
        <p:spPr>
          <a:xfrm>
            <a:off x="-2322" y="0"/>
            <a:ext cx="13007122" cy="9753600"/>
          </a:xfrm>
          <a:prstGeom prst="rect">
            <a:avLst/>
          </a:prstGeom>
          <a:ln w="12700">
            <a:miter lim="400000"/>
          </a:ln>
        </p:spPr>
      </p:pic>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10" name="Rectangle 6"/>
          <p:cNvSpPr>
            <a:spLocks/>
          </p:cNvSpPr>
          <p:nvPr/>
        </p:nvSpPr>
        <p:spPr bwMode="auto">
          <a:xfrm>
            <a:off x="0" y="628328"/>
            <a:ext cx="13004800" cy="1924472"/>
          </a:xfrm>
          <a:prstGeom prst="rect">
            <a:avLst/>
          </a:prstGeom>
          <a:solidFill>
            <a:schemeClr val="accent6">
              <a:lumMod val="75000"/>
              <a:alpha val="77000"/>
            </a:schemeClr>
          </a:solidFill>
          <a:ln>
            <a:noFill/>
          </a:ln>
          <a:extLst/>
        </p:spPr>
        <p:txBody>
          <a:bodyPr lIns="0" tIns="0" rIns="0" bIns="0" anchor="ctr"/>
          <a:lstStyle/>
          <a:p>
            <a:r>
              <a:rPr lang="en-US" sz="4400" b="1" dirty="0">
                <a:solidFill>
                  <a:schemeClr val="bg1"/>
                </a:solidFill>
                <a:latin typeface="Century Gothic" charset="0"/>
                <a:ea typeface="ヒラギノ角ゴ Pro W6" charset="0"/>
                <a:cs typeface="ヒラギノ角ゴ Pro W6" charset="0"/>
                <a:sym typeface="ヒラギノ角ゴ Pro W6" charset="0"/>
              </a:rPr>
              <a:t>We are going to Berlin, Germany </a:t>
            </a:r>
          </a:p>
          <a:p>
            <a:r>
              <a:rPr lang="en-US" sz="4400" b="1" dirty="0">
                <a:solidFill>
                  <a:schemeClr val="bg1"/>
                </a:solidFill>
                <a:latin typeface="Century Gothic" charset="0"/>
                <a:ea typeface="ヒラギノ角ゴ Pro W6" charset="0"/>
                <a:cs typeface="ヒラギノ角ゴ Pro W6" charset="0"/>
                <a:sym typeface="ヒラギノ角ゴ Pro W6" charset="0"/>
              </a:rPr>
              <a:t>to see one of the biggest zoos in the world!</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roppedImage.png"/>
          <p:cNvPicPr/>
          <p:nvPr/>
        </p:nvPicPr>
        <p:blipFill>
          <a:blip r:embed="rId3">
            <a:extLst/>
          </a:blip>
          <a:stretch>
            <a:fillRect/>
          </a:stretch>
        </p:blipFill>
        <p:spPr>
          <a:xfrm>
            <a:off x="-2322" y="0"/>
            <a:ext cx="13007122" cy="9753600"/>
          </a:xfrm>
          <a:prstGeom prst="rect">
            <a:avLst/>
          </a:prstGeom>
          <a:ln w="12700">
            <a:miter lim="400000"/>
          </a:ln>
        </p:spPr>
      </p:pic>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2" name="Rounded Rectangle 1"/>
          <p:cNvSpPr/>
          <p:nvPr/>
        </p:nvSpPr>
        <p:spPr bwMode="auto">
          <a:xfrm>
            <a:off x="381720" y="556320"/>
            <a:ext cx="6624736" cy="3024336"/>
          </a:xfrm>
          <a:prstGeom prst="roundRect">
            <a:avLst/>
          </a:prstGeom>
          <a:solidFill>
            <a:schemeClr val="accent6">
              <a:lumMod val="75000"/>
              <a:alpha val="86000"/>
            </a:schemeClr>
          </a:solidFill>
          <a:ln>
            <a:noFill/>
          </a:ln>
          <a:effectLst/>
          <a:extLst/>
        </p:spPr>
        <p:txBody>
          <a:bodyPr vert="horz" wrap="square" lIns="91440" tIns="45720" rIns="91440" bIns="45720" numCol="1" rtlCol="0" anchor="ctr" anchorCtr="0" compatLnSpc="1">
            <a:prstTxWarp prst="textNoShape">
              <a:avLst/>
            </a:prstTxWarp>
          </a:bodyPr>
          <a:lstStyle/>
          <a:p>
            <a:pPr algn="l"/>
            <a:r>
              <a:rPr lang="en-US" dirty="0">
                <a:solidFill>
                  <a:schemeClr val="bg1"/>
                </a:solidFill>
                <a:latin typeface="Century Gothic" charset="0"/>
                <a:ea typeface="ヒラギノ角ゴ Pro W6" charset="0"/>
                <a:cs typeface="ヒラギノ角ゴ Pro W6" charset="0"/>
                <a:sym typeface="ヒラギノ角ゴ Pro W6" charset="0"/>
              </a:rPr>
              <a:t>The Berlin Zoo has over 1500 different types of species and over 17 000 animals at the zoo!</a:t>
            </a:r>
          </a:p>
        </p:txBody>
      </p:sp>
    </p:spTree>
    <p:extLst>
      <p:ext uri="{BB962C8B-B14F-4D97-AF65-F5344CB8AC3E}">
        <p14:creationId xmlns:p14="http://schemas.microsoft.com/office/powerpoint/2010/main" val="309892041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1833"/>
          <a:stretch/>
        </p:blipFill>
        <p:spPr>
          <a:xfrm>
            <a:off x="0" y="-18751"/>
            <a:ext cx="13004800" cy="9772352"/>
          </a:xfrm>
          <a:prstGeom prst="rect">
            <a:avLst/>
          </a:prstGeom>
        </p:spPr>
      </p:pic>
      <p:sp>
        <p:nvSpPr>
          <p:cNvPr id="10" name="Rectangle 6"/>
          <p:cNvSpPr>
            <a:spLocks/>
          </p:cNvSpPr>
          <p:nvPr/>
        </p:nvSpPr>
        <p:spPr bwMode="auto">
          <a:xfrm>
            <a:off x="0" y="0"/>
            <a:ext cx="13004800" cy="1564432"/>
          </a:xfrm>
          <a:prstGeom prst="rect">
            <a:avLst/>
          </a:prstGeom>
          <a:solidFill>
            <a:srgbClr val="00702D">
              <a:alpha val="90000"/>
            </a:srgbClr>
          </a:solidFill>
          <a:ln>
            <a:noFill/>
          </a:ln>
          <a:extLst/>
        </p:spPr>
        <p:txBody>
          <a:bodyPr lIns="0" tIns="0" rIns="0" bIns="0" anchor="ctr"/>
          <a:lstStyle/>
          <a:p>
            <a:r>
              <a:rPr lang="en-US" sz="4800" b="1" dirty="0">
                <a:solidFill>
                  <a:schemeClr val="bg1"/>
                </a:solidFill>
                <a:latin typeface="Century Gothic" charset="0"/>
                <a:ea typeface="ヒラギノ角ゴ Pro W6" charset="0"/>
                <a:cs typeface="ヒラギノ角ゴ Pro W6" charset="0"/>
                <a:sym typeface="ヒラギノ角ゴ Pro W6" charset="0"/>
              </a:rPr>
              <a:t>This is a map of the Berlin Zoo</a:t>
            </a:r>
          </a:p>
        </p:txBody>
      </p:sp>
      <p:sp>
        <p:nvSpPr>
          <p:cNvPr id="11" name="Rounded Rectangle 10"/>
          <p:cNvSpPr/>
          <p:nvPr/>
        </p:nvSpPr>
        <p:spPr bwMode="auto">
          <a:xfrm>
            <a:off x="8950672" y="7613104"/>
            <a:ext cx="3850038" cy="1921992"/>
          </a:xfrm>
          <a:prstGeom prst="roundRect">
            <a:avLst/>
          </a:prstGeom>
          <a:solidFill>
            <a:srgbClr val="007072">
              <a:alpha val="93000"/>
            </a:srgbClr>
          </a:solidFill>
          <a:ln>
            <a:noFill/>
          </a:ln>
          <a:effectLst/>
          <a:extLst/>
        </p:spPr>
        <p:txBody>
          <a:bodyPr vert="horz" wrap="square" lIns="91440" tIns="45720" rIns="91440" bIns="45720" numCol="1" rtlCol="0" anchor="ctr" anchorCtr="0" compatLnSpc="1">
            <a:prstTxWarp prst="textNoShape">
              <a:avLst/>
            </a:prstTxWarp>
          </a:bodyPr>
          <a:lstStyle/>
          <a:p>
            <a:r>
              <a:rPr lang="en-US" dirty="0">
                <a:solidFill>
                  <a:schemeClr val="bg1"/>
                </a:solidFill>
                <a:latin typeface="Century Gothic" charset="0"/>
                <a:ea typeface="ヒラギノ角ゴ Pro W6" charset="0"/>
                <a:cs typeface="ヒラギノ角ゴ Pro W6" charset="0"/>
                <a:sym typeface="ヒラギノ角ゴ Pro W6" charset="0"/>
              </a:rPr>
              <a:t>Look at all the animals!</a:t>
            </a:r>
          </a:p>
        </p:txBody>
      </p:sp>
    </p:spTree>
    <p:extLst>
      <p:ext uri="{BB962C8B-B14F-4D97-AF65-F5344CB8AC3E}">
        <p14:creationId xmlns:p14="http://schemas.microsoft.com/office/powerpoint/2010/main" val="13876331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roppedImage.png"/>
          <p:cNvPicPr/>
          <p:nvPr/>
        </p:nvPicPr>
        <p:blipFill>
          <a:blip r:embed="rId3">
            <a:extLst/>
          </a:blip>
          <a:stretch>
            <a:fillRect/>
          </a:stretch>
        </p:blipFill>
        <p:spPr>
          <a:xfrm>
            <a:off x="-2322" y="0"/>
            <a:ext cx="13007122" cy="9753600"/>
          </a:xfrm>
          <a:prstGeom prst="rect">
            <a:avLst/>
          </a:prstGeom>
          <a:ln w="12700">
            <a:miter lim="400000"/>
          </a:ln>
        </p:spPr>
      </p:pic>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3" name="Oval Callout 2"/>
          <p:cNvSpPr/>
          <p:nvPr/>
        </p:nvSpPr>
        <p:spPr bwMode="auto">
          <a:xfrm>
            <a:off x="5782320" y="412304"/>
            <a:ext cx="5112568" cy="3096344"/>
          </a:xfrm>
          <a:prstGeom prst="wedgeEllipseCallout">
            <a:avLst>
              <a:gd name="adj1" fmla="val -41699"/>
              <a:gd name="adj2" fmla="val 62500"/>
            </a:avLst>
          </a:prstGeom>
          <a:solidFill>
            <a:srgbClr val="D02175">
              <a:alpha val="91000"/>
            </a:srgbClr>
          </a:solidFill>
          <a:ln>
            <a:noFill/>
          </a:ln>
          <a:effectLst/>
          <a:extLst/>
        </p:spPr>
        <p:txBody>
          <a:bodyPr vert="horz" wrap="square" lIns="91440" tIns="45720" rIns="91440" bIns="45720" numCol="1" rtlCol="0" anchor="ctr" anchorCtr="0" compatLnSpc="1">
            <a:prstTxWarp prst="textNoShape">
              <a:avLst/>
            </a:prstTxWarp>
          </a:bodyPr>
          <a:lstStyle/>
          <a:p>
            <a:pPr algn="l"/>
            <a:r>
              <a:rPr lang="en-US" dirty="0">
                <a:solidFill>
                  <a:schemeClr val="bg1"/>
                </a:solidFill>
                <a:latin typeface="Century Gothic" charset="0"/>
                <a:ea typeface="ヒラギノ角ゴ Pro W6" charset="0"/>
                <a:cs typeface="ヒラギノ角ゴ Pro W6" charset="0"/>
                <a:sym typeface="ヒラギノ角ゴ Pro W6" charset="0"/>
              </a:rPr>
              <a:t>What animal do you want to see at the zoo?</a:t>
            </a:r>
          </a:p>
        </p:txBody>
      </p:sp>
      <p:sp>
        <p:nvSpPr>
          <p:cNvPr id="7" name="Rounded Rectangle 6"/>
          <p:cNvSpPr/>
          <p:nvPr/>
        </p:nvSpPr>
        <p:spPr bwMode="auto">
          <a:xfrm>
            <a:off x="5926336" y="6316960"/>
            <a:ext cx="6624736" cy="3024336"/>
          </a:xfrm>
          <a:prstGeom prst="roundRect">
            <a:avLst/>
          </a:prstGeom>
          <a:solidFill>
            <a:schemeClr val="bg1">
              <a:lumMod val="95000"/>
              <a:alpha val="99000"/>
            </a:schemeClr>
          </a:solidFill>
          <a:ln>
            <a:noFill/>
          </a:ln>
          <a:effectLst/>
          <a:extLst/>
        </p:spPr>
        <p:txBody>
          <a:bodyPr vert="horz" wrap="square" lIns="91440" tIns="45720" rIns="91440" bIns="45720" numCol="1" rtlCol="0" anchor="ctr" anchorCtr="0" compatLnSpc="1">
            <a:prstTxWarp prst="textNoShape">
              <a:avLst/>
            </a:prstTxWarp>
          </a:bodyPr>
          <a:lstStyle/>
          <a:p>
            <a:pPr algn="l"/>
            <a:r>
              <a:rPr lang="en-US" dirty="0">
                <a:solidFill>
                  <a:srgbClr val="000090"/>
                </a:solidFill>
                <a:latin typeface="Century Gothic" charset="0"/>
                <a:ea typeface="ヒラギノ角ゴ Pro W6" charset="0"/>
                <a:cs typeface="ヒラギノ角ゴ Pro W6" charset="0"/>
                <a:sym typeface="ヒラギノ角ゴ Pro W6" charset="0"/>
              </a:rPr>
              <a:t>At the zoo, I want to see a ____________ because ____________________________________________________</a:t>
            </a:r>
          </a:p>
        </p:txBody>
      </p:sp>
    </p:spTree>
    <p:extLst>
      <p:ext uri="{BB962C8B-B14F-4D97-AF65-F5344CB8AC3E}">
        <p14:creationId xmlns:p14="http://schemas.microsoft.com/office/powerpoint/2010/main" val="37331942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314"/>
          <p:cNvSpPr/>
          <p:nvPr/>
        </p:nvSpPr>
        <p:spPr>
          <a:xfrm>
            <a:off x="1245816" y="1060376"/>
            <a:ext cx="7771458"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l" defTabSz="584200">
              <a:defRPr sz="1800"/>
            </a:pPr>
            <a:r>
              <a:rPr sz="4800" b="1" dirty="0">
                <a:latin typeface="Century Gothic"/>
                <a:ea typeface="Bodoni SvtyTwo ITC TT-Book"/>
                <a:cs typeface="Century Gothic"/>
                <a:sym typeface="Bodoni SvtyTwo ITC TT-Book"/>
              </a:rPr>
              <a:t>Song: Will You Ma</a:t>
            </a:r>
            <a:r>
              <a:rPr sz="4800" b="1" dirty="0">
                <a:solidFill>
                  <a:srgbClr val="E32400"/>
                </a:solidFill>
                <a:latin typeface="Century Gothic"/>
                <a:ea typeface="Bodoni SvtyTwo ITC TT-Book"/>
                <a:cs typeface="Century Gothic"/>
                <a:sym typeface="Bodoni SvtyTwo ITC TT-Book"/>
              </a:rPr>
              <a:t>rr</a:t>
            </a:r>
            <a:r>
              <a:rPr sz="4800" b="1" dirty="0">
                <a:latin typeface="Century Gothic"/>
                <a:ea typeface="Bodoni SvtyTwo ITC TT-Book"/>
                <a:cs typeface="Century Gothic"/>
                <a:sym typeface="Bodoni SvtyTwo ITC TT-Book"/>
              </a:rPr>
              <a:t>y Me ?</a:t>
            </a:r>
          </a:p>
        </p:txBody>
      </p:sp>
      <p:pic>
        <p:nvPicPr>
          <p:cNvPr id="13" name="droppedImage.png"/>
          <p:cNvPicPr/>
          <p:nvPr/>
        </p:nvPicPr>
        <p:blipFill>
          <a:blip r:embed="rId5">
            <a:extLst/>
          </a:blip>
          <a:stretch>
            <a:fillRect/>
          </a:stretch>
        </p:blipFill>
        <p:spPr>
          <a:xfrm>
            <a:off x="9886776" y="700336"/>
            <a:ext cx="2304256" cy="1594297"/>
          </a:xfrm>
          <a:prstGeom prst="rect">
            <a:avLst/>
          </a:prstGeom>
          <a:ln w="12700">
            <a:miter lim="400000"/>
          </a:ln>
        </p:spPr>
      </p:pic>
      <p:pic>
        <p:nvPicPr>
          <p:cNvPr id="2" name="ESLAO-2-8-Story">
            <a:hlinkClick r:id="" action="ppaction://media"/>
            <a:extLst>
              <a:ext uri="{FF2B5EF4-FFF2-40B4-BE49-F238E27FC236}">
                <a16:creationId xmlns:a16="http://schemas.microsoft.com/office/drawing/2014/main" id="{FEBEEB6C-4965-4E1B-81C2-C5C60F06666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69952" y="3076600"/>
            <a:ext cx="8439958" cy="4700736"/>
          </a:xfrm>
          <a:prstGeom prst="rect">
            <a:avLst/>
          </a:prstGeom>
        </p:spPr>
      </p:pic>
    </p:spTree>
    <p:extLst>
      <p:ext uri="{BB962C8B-B14F-4D97-AF65-F5344CB8AC3E}">
        <p14:creationId xmlns:p14="http://schemas.microsoft.com/office/powerpoint/2010/main" val="429137454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13"/>
          <p:cNvSpPr/>
          <p:nvPr/>
        </p:nvSpPr>
        <p:spPr>
          <a:xfrm>
            <a:off x="1245816" y="3580656"/>
            <a:ext cx="4619829" cy="324276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l">
              <a:lnSpc>
                <a:spcPts val="6200"/>
              </a:lnSpc>
              <a:defRPr sz="1800"/>
            </a:pPr>
            <a:r>
              <a:rPr sz="3600" dirty="0">
                <a:latin typeface="Century Gothic"/>
                <a:ea typeface="Helvetica Neue Light"/>
                <a:cs typeface="Century Gothic"/>
                <a:sym typeface="Helvetica Neue Light"/>
              </a:rPr>
              <a:t>Will You Ma</a:t>
            </a:r>
            <a:r>
              <a:rPr sz="3600" dirty="0">
                <a:solidFill>
                  <a:srgbClr val="E32400"/>
                </a:solidFill>
                <a:latin typeface="Century Gothic"/>
                <a:ea typeface="Helvetica Neue Light"/>
                <a:cs typeface="Century Gothic"/>
                <a:sym typeface="Helvetica Neue Light"/>
              </a:rPr>
              <a:t>rr</a:t>
            </a:r>
            <a:r>
              <a:rPr sz="3600" dirty="0">
                <a:latin typeface="Century Gothic"/>
                <a:ea typeface="Helvetica Neue Light"/>
                <a:cs typeface="Century Gothic"/>
                <a:sym typeface="Helvetica Neue Light"/>
              </a:rPr>
              <a:t>y Me?</a:t>
            </a:r>
          </a:p>
          <a:p>
            <a:pPr lvl="0">
              <a:lnSpc>
                <a:spcPts val="6200"/>
              </a:lnSpc>
              <a:defRPr sz="1800"/>
            </a:pPr>
            <a:endParaRPr sz="3600" dirty="0">
              <a:latin typeface="Century Gothic"/>
              <a:ea typeface="Helvetica Neue Light"/>
              <a:cs typeface="Century Gothic"/>
              <a:sym typeface="Helvetica Neue Light"/>
            </a:endParaRPr>
          </a:p>
          <a:p>
            <a:pPr lvl="0">
              <a:lnSpc>
                <a:spcPts val="6200"/>
              </a:lnSpc>
              <a:defRPr sz="1800"/>
            </a:pPr>
            <a:r>
              <a:rPr sz="3600" dirty="0">
                <a:latin typeface="Century Gothic"/>
                <a:ea typeface="Helvetica Neue Light"/>
                <a:cs typeface="Century Gothic"/>
                <a:sym typeface="Helvetica Neue Light"/>
              </a:rPr>
              <a:t>Will, will, will, will, will, </a:t>
            </a:r>
          </a:p>
          <a:p>
            <a:pPr lvl="0">
              <a:lnSpc>
                <a:spcPts val="6200"/>
              </a:lnSpc>
              <a:defRPr sz="1800"/>
            </a:pPr>
            <a:r>
              <a:rPr sz="3600" dirty="0">
                <a:latin typeface="Century Gothic"/>
                <a:ea typeface="Helvetica Neue Light"/>
                <a:cs typeface="Century Gothic"/>
                <a:sym typeface="Helvetica Neue Light"/>
              </a:rPr>
              <a:t>will you marry me?</a:t>
            </a:r>
          </a:p>
        </p:txBody>
      </p:sp>
      <p:sp>
        <p:nvSpPr>
          <p:cNvPr id="11" name="Shape 314"/>
          <p:cNvSpPr/>
          <p:nvPr/>
        </p:nvSpPr>
        <p:spPr>
          <a:xfrm>
            <a:off x="1245816" y="1060376"/>
            <a:ext cx="7771458"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l" defTabSz="584200">
              <a:defRPr sz="1800"/>
            </a:pPr>
            <a:r>
              <a:rPr sz="4800" b="1" dirty="0">
                <a:latin typeface="Century Gothic"/>
                <a:ea typeface="Bodoni SvtyTwo ITC TT-Book"/>
                <a:cs typeface="Century Gothic"/>
                <a:sym typeface="Bodoni SvtyTwo ITC TT-Book"/>
              </a:rPr>
              <a:t>Song: Will You Ma</a:t>
            </a:r>
            <a:r>
              <a:rPr sz="4800" b="1" dirty="0">
                <a:solidFill>
                  <a:srgbClr val="E32400"/>
                </a:solidFill>
                <a:latin typeface="Century Gothic"/>
                <a:ea typeface="Bodoni SvtyTwo ITC TT-Book"/>
                <a:cs typeface="Century Gothic"/>
                <a:sym typeface="Bodoni SvtyTwo ITC TT-Book"/>
              </a:rPr>
              <a:t>rr</a:t>
            </a:r>
            <a:r>
              <a:rPr sz="4800" b="1" dirty="0">
                <a:latin typeface="Century Gothic"/>
                <a:ea typeface="Bodoni SvtyTwo ITC TT-Book"/>
                <a:cs typeface="Century Gothic"/>
                <a:sym typeface="Bodoni SvtyTwo ITC TT-Book"/>
              </a:rPr>
              <a:t>y Me ?</a:t>
            </a:r>
          </a:p>
        </p:txBody>
      </p:sp>
      <p:pic>
        <p:nvPicPr>
          <p:cNvPr id="12" name="droppedImage.png"/>
          <p:cNvPicPr/>
          <p:nvPr/>
        </p:nvPicPr>
        <p:blipFill>
          <a:blip r:embed="rId3">
            <a:extLst/>
          </a:blip>
          <a:stretch>
            <a:fillRect/>
          </a:stretch>
        </p:blipFill>
        <p:spPr>
          <a:xfrm>
            <a:off x="8158584" y="3580656"/>
            <a:ext cx="3495388" cy="3240360"/>
          </a:xfrm>
          <a:prstGeom prst="rect">
            <a:avLst/>
          </a:prstGeom>
          <a:ln w="12700">
            <a:miter lim="400000"/>
          </a:ln>
        </p:spPr>
      </p:pic>
      <p:pic>
        <p:nvPicPr>
          <p:cNvPr id="13" name="droppedImage.png"/>
          <p:cNvPicPr/>
          <p:nvPr/>
        </p:nvPicPr>
        <p:blipFill>
          <a:blip r:embed="rId4">
            <a:extLst/>
          </a:blip>
          <a:stretch>
            <a:fillRect/>
          </a:stretch>
        </p:blipFill>
        <p:spPr>
          <a:xfrm>
            <a:off x="9886776" y="700336"/>
            <a:ext cx="2304256" cy="1594297"/>
          </a:xfrm>
          <a:prstGeom prst="rect">
            <a:avLst/>
          </a:prstGeom>
          <a:ln w="12700">
            <a:miter lim="400000"/>
          </a:ln>
        </p:spPr>
      </p:pic>
    </p:spTree>
    <p:extLst>
      <p:ext uri="{BB962C8B-B14F-4D97-AF65-F5344CB8AC3E}">
        <p14:creationId xmlns:p14="http://schemas.microsoft.com/office/powerpoint/2010/main" val="114884671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14"/>
          <p:cNvSpPr/>
          <p:nvPr/>
        </p:nvSpPr>
        <p:spPr>
          <a:xfrm>
            <a:off x="1245816" y="1060376"/>
            <a:ext cx="7771458"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l" defTabSz="584200">
              <a:defRPr sz="1800"/>
            </a:pPr>
            <a:r>
              <a:rPr sz="4800" b="1" dirty="0">
                <a:latin typeface="Century Gothic"/>
                <a:ea typeface="Bodoni SvtyTwo ITC TT-Book"/>
                <a:cs typeface="Century Gothic"/>
                <a:sym typeface="Bodoni SvtyTwo ITC TT-Book"/>
              </a:rPr>
              <a:t>Song: Will You Ma</a:t>
            </a:r>
            <a:r>
              <a:rPr sz="4800" b="1" dirty="0">
                <a:solidFill>
                  <a:srgbClr val="E32400"/>
                </a:solidFill>
                <a:latin typeface="Century Gothic"/>
                <a:ea typeface="Bodoni SvtyTwo ITC TT-Book"/>
                <a:cs typeface="Century Gothic"/>
                <a:sym typeface="Bodoni SvtyTwo ITC TT-Book"/>
              </a:rPr>
              <a:t>rr</a:t>
            </a:r>
            <a:r>
              <a:rPr sz="4800" b="1" dirty="0">
                <a:latin typeface="Century Gothic"/>
                <a:ea typeface="Bodoni SvtyTwo ITC TT-Book"/>
                <a:cs typeface="Century Gothic"/>
                <a:sym typeface="Bodoni SvtyTwo ITC TT-Book"/>
              </a:rPr>
              <a:t>y Me ?</a:t>
            </a:r>
          </a:p>
        </p:txBody>
      </p:sp>
      <p:pic>
        <p:nvPicPr>
          <p:cNvPr id="4" name="droppedImage.png"/>
          <p:cNvPicPr/>
          <p:nvPr/>
        </p:nvPicPr>
        <p:blipFill>
          <a:blip r:embed="rId3">
            <a:extLst/>
          </a:blip>
          <a:stretch>
            <a:fillRect/>
          </a:stretch>
        </p:blipFill>
        <p:spPr>
          <a:xfrm>
            <a:off x="9886776" y="700336"/>
            <a:ext cx="2304256" cy="1594297"/>
          </a:xfrm>
          <a:prstGeom prst="rect">
            <a:avLst/>
          </a:prstGeom>
          <a:ln w="12700">
            <a:miter lim="400000"/>
          </a:ln>
        </p:spPr>
      </p:pic>
      <p:sp>
        <p:nvSpPr>
          <p:cNvPr id="5" name="Shape 318"/>
          <p:cNvSpPr/>
          <p:nvPr/>
        </p:nvSpPr>
        <p:spPr>
          <a:xfrm>
            <a:off x="1245816" y="3436640"/>
            <a:ext cx="8555026" cy="421141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l">
              <a:lnSpc>
                <a:spcPct val="150000"/>
              </a:lnSpc>
              <a:defRPr sz="1800"/>
            </a:pPr>
            <a:r>
              <a:rPr sz="3600" dirty="0">
                <a:latin typeface="Century Gothic"/>
                <a:ea typeface="Helvetica Neue Light"/>
                <a:cs typeface="Century Gothic"/>
                <a:sym typeface="Helvetica Neue Light"/>
              </a:rPr>
              <a:t>Miss. Peacock, will you ma</a:t>
            </a:r>
            <a:r>
              <a:rPr sz="3600" dirty="0">
                <a:solidFill>
                  <a:srgbClr val="E32400"/>
                </a:solidFill>
                <a:latin typeface="Century Gothic"/>
                <a:ea typeface="Helvetica Neue Light"/>
                <a:cs typeface="Century Gothic"/>
                <a:sym typeface="Helvetica Neue Light"/>
              </a:rPr>
              <a:t>rr</a:t>
            </a:r>
            <a:r>
              <a:rPr sz="3600" dirty="0">
                <a:latin typeface="Century Gothic"/>
                <a:ea typeface="Helvetica Neue Light"/>
                <a:cs typeface="Century Gothic"/>
                <a:sym typeface="Helvetica Neue Light"/>
              </a:rPr>
              <a:t>y me?</a:t>
            </a:r>
          </a:p>
          <a:p>
            <a:pPr lvl="0" algn="l">
              <a:lnSpc>
                <a:spcPct val="150000"/>
              </a:lnSpc>
              <a:defRPr sz="1800"/>
            </a:pPr>
            <a:r>
              <a:rPr sz="3600" dirty="0">
                <a:latin typeface="Century Gothic"/>
                <a:ea typeface="Helvetica Neue Light"/>
                <a:cs typeface="Century Gothic"/>
                <a:sym typeface="Helvetica Neue Light"/>
              </a:rPr>
              <a:t>I’m an elegant peacock. </a:t>
            </a:r>
          </a:p>
          <a:p>
            <a:pPr lvl="0" algn="l">
              <a:lnSpc>
                <a:spcPct val="150000"/>
              </a:lnSpc>
              <a:defRPr sz="1800"/>
            </a:pPr>
            <a:r>
              <a:rPr sz="3600" dirty="0">
                <a:latin typeface="Century Gothic"/>
                <a:ea typeface="Helvetica Neue Light"/>
                <a:cs typeface="Century Gothic"/>
                <a:sym typeface="Helvetica Neue Light"/>
              </a:rPr>
              <a:t>Look at my tail, the most beautiful tail.</a:t>
            </a:r>
          </a:p>
          <a:p>
            <a:pPr lvl="0" algn="l">
              <a:lnSpc>
                <a:spcPct val="150000"/>
              </a:lnSpc>
              <a:defRPr sz="1800"/>
            </a:pPr>
            <a:r>
              <a:rPr sz="3600" dirty="0">
                <a:latin typeface="Century Gothic"/>
                <a:ea typeface="Helvetica Neue Light"/>
                <a:cs typeface="Century Gothic"/>
                <a:sym typeface="Helvetica Neue Light"/>
              </a:rPr>
              <a:t>Live happily with me. La la la la la. </a:t>
            </a:r>
          </a:p>
          <a:p>
            <a:pPr lvl="0" algn="l">
              <a:lnSpc>
                <a:spcPct val="150000"/>
              </a:lnSpc>
              <a:defRPr sz="1800"/>
            </a:pPr>
            <a:r>
              <a:rPr sz="3600" dirty="0">
                <a:latin typeface="Century Gothic"/>
                <a:ea typeface="Helvetica Neue Light"/>
                <a:cs typeface="Century Gothic"/>
                <a:sym typeface="Helvetica Neue Light"/>
              </a:rPr>
              <a:t>I’m in love with you! </a:t>
            </a:r>
          </a:p>
        </p:txBody>
      </p:sp>
      <p:pic>
        <p:nvPicPr>
          <p:cNvPr id="6" name="droppedImage.png"/>
          <p:cNvPicPr/>
          <p:nvPr/>
        </p:nvPicPr>
        <p:blipFill>
          <a:blip r:embed="rId4">
            <a:extLst/>
          </a:blip>
          <a:stretch>
            <a:fillRect/>
          </a:stretch>
        </p:blipFill>
        <p:spPr>
          <a:xfrm>
            <a:off x="8950672" y="6244952"/>
            <a:ext cx="3643412" cy="3067013"/>
          </a:xfrm>
          <a:prstGeom prst="rect">
            <a:avLst/>
          </a:prstGeom>
          <a:ln w="12700">
            <a:miter lim="400000"/>
          </a:ln>
        </p:spPr>
      </p:pic>
    </p:spTree>
    <p:extLst>
      <p:ext uri="{BB962C8B-B14F-4D97-AF65-F5344CB8AC3E}">
        <p14:creationId xmlns:p14="http://schemas.microsoft.com/office/powerpoint/2010/main" val="309311617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14"/>
          <p:cNvSpPr/>
          <p:nvPr/>
        </p:nvSpPr>
        <p:spPr>
          <a:xfrm>
            <a:off x="1245816" y="1060376"/>
            <a:ext cx="7771458"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l" defTabSz="584200">
              <a:defRPr sz="1800"/>
            </a:pPr>
            <a:r>
              <a:rPr sz="4800" b="1" dirty="0">
                <a:latin typeface="Century Gothic"/>
                <a:ea typeface="Bodoni SvtyTwo ITC TT-Book"/>
                <a:cs typeface="Century Gothic"/>
                <a:sym typeface="Bodoni SvtyTwo ITC TT-Book"/>
              </a:rPr>
              <a:t>Song: Will You Ma</a:t>
            </a:r>
            <a:r>
              <a:rPr sz="4800" b="1" dirty="0">
                <a:solidFill>
                  <a:srgbClr val="E32400"/>
                </a:solidFill>
                <a:latin typeface="Century Gothic"/>
                <a:ea typeface="Bodoni SvtyTwo ITC TT-Book"/>
                <a:cs typeface="Century Gothic"/>
                <a:sym typeface="Bodoni SvtyTwo ITC TT-Book"/>
              </a:rPr>
              <a:t>rr</a:t>
            </a:r>
            <a:r>
              <a:rPr sz="4800" b="1" dirty="0">
                <a:latin typeface="Century Gothic"/>
                <a:ea typeface="Bodoni SvtyTwo ITC TT-Book"/>
                <a:cs typeface="Century Gothic"/>
                <a:sym typeface="Bodoni SvtyTwo ITC TT-Book"/>
              </a:rPr>
              <a:t>y Me ?</a:t>
            </a:r>
          </a:p>
        </p:txBody>
      </p:sp>
      <p:pic>
        <p:nvPicPr>
          <p:cNvPr id="4" name="droppedImage.png"/>
          <p:cNvPicPr/>
          <p:nvPr/>
        </p:nvPicPr>
        <p:blipFill>
          <a:blip r:embed="rId3">
            <a:extLst/>
          </a:blip>
          <a:stretch>
            <a:fillRect/>
          </a:stretch>
        </p:blipFill>
        <p:spPr>
          <a:xfrm>
            <a:off x="9886776" y="700336"/>
            <a:ext cx="2304256" cy="1594297"/>
          </a:xfrm>
          <a:prstGeom prst="rect">
            <a:avLst/>
          </a:prstGeom>
          <a:ln w="12700">
            <a:miter lim="400000"/>
          </a:ln>
        </p:spPr>
      </p:pic>
      <p:pic>
        <p:nvPicPr>
          <p:cNvPr id="5" name="droppedImage.png"/>
          <p:cNvPicPr/>
          <p:nvPr/>
        </p:nvPicPr>
        <p:blipFill>
          <a:blip r:embed="rId4">
            <a:extLst/>
          </a:blip>
          <a:stretch>
            <a:fillRect/>
          </a:stretch>
        </p:blipFill>
        <p:spPr>
          <a:xfrm>
            <a:off x="9094688" y="5596880"/>
            <a:ext cx="3564348" cy="3860305"/>
          </a:xfrm>
          <a:prstGeom prst="rect">
            <a:avLst/>
          </a:prstGeom>
          <a:ln w="12700">
            <a:miter lim="400000"/>
          </a:ln>
        </p:spPr>
      </p:pic>
      <p:sp>
        <p:nvSpPr>
          <p:cNvPr id="6" name="Shape 322"/>
          <p:cNvSpPr/>
          <p:nvPr/>
        </p:nvSpPr>
        <p:spPr>
          <a:xfrm>
            <a:off x="1245816" y="3436640"/>
            <a:ext cx="8115678" cy="421141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l">
              <a:lnSpc>
                <a:spcPct val="150000"/>
              </a:lnSpc>
              <a:defRPr sz="1800"/>
            </a:pPr>
            <a:r>
              <a:rPr sz="3600" dirty="0">
                <a:latin typeface="Century Gothic"/>
                <a:ea typeface="Helvetica Neue Light"/>
                <a:cs typeface="Century Gothic"/>
                <a:sym typeface="Helvetica Neue Light"/>
              </a:rPr>
              <a:t>Miss. Deer, will you ma</a:t>
            </a:r>
            <a:r>
              <a:rPr sz="3600" dirty="0">
                <a:solidFill>
                  <a:srgbClr val="E32400"/>
                </a:solidFill>
                <a:latin typeface="Century Gothic"/>
                <a:ea typeface="Helvetica Neue Light"/>
                <a:cs typeface="Century Gothic"/>
                <a:sym typeface="Helvetica Neue Light"/>
              </a:rPr>
              <a:t>rr</a:t>
            </a:r>
            <a:r>
              <a:rPr sz="3600" dirty="0">
                <a:latin typeface="Century Gothic"/>
                <a:ea typeface="Helvetica Neue Light"/>
                <a:cs typeface="Century Gothic"/>
                <a:sym typeface="Helvetica Neue Light"/>
              </a:rPr>
              <a:t>y me? </a:t>
            </a:r>
          </a:p>
          <a:p>
            <a:pPr lvl="0" algn="l">
              <a:lnSpc>
                <a:spcPct val="150000"/>
              </a:lnSpc>
              <a:defRPr sz="1800"/>
            </a:pPr>
            <a:r>
              <a:rPr sz="3600" dirty="0">
                <a:latin typeface="Century Gothic"/>
                <a:ea typeface="Helvetica Neue Light"/>
                <a:cs typeface="Century Gothic"/>
                <a:sym typeface="Helvetica Neue Light"/>
              </a:rPr>
              <a:t>I’m a handsome deer. </a:t>
            </a:r>
          </a:p>
          <a:p>
            <a:pPr lvl="0" algn="l">
              <a:lnSpc>
                <a:spcPct val="150000"/>
              </a:lnSpc>
              <a:defRPr sz="1800"/>
            </a:pPr>
            <a:r>
              <a:rPr sz="3600" dirty="0">
                <a:latin typeface="Century Gothic"/>
                <a:ea typeface="Helvetica Neue Light"/>
                <a:cs typeface="Century Gothic"/>
                <a:sym typeface="Helvetica Neue Light"/>
              </a:rPr>
              <a:t>Look at my horns, the biggest horns.</a:t>
            </a:r>
          </a:p>
          <a:p>
            <a:pPr lvl="0" algn="l">
              <a:lnSpc>
                <a:spcPct val="150000"/>
              </a:lnSpc>
              <a:defRPr sz="1800"/>
            </a:pPr>
            <a:r>
              <a:rPr sz="3600" dirty="0">
                <a:latin typeface="Century Gothic"/>
                <a:ea typeface="Helvetica Neue Light"/>
                <a:cs typeface="Century Gothic"/>
                <a:sym typeface="Helvetica Neue Light"/>
              </a:rPr>
              <a:t>I will make you smile. La la la la la. </a:t>
            </a:r>
          </a:p>
          <a:p>
            <a:pPr lvl="0" algn="l">
              <a:lnSpc>
                <a:spcPct val="150000"/>
              </a:lnSpc>
              <a:defRPr sz="1800"/>
            </a:pPr>
            <a:r>
              <a:rPr sz="3600" dirty="0">
                <a:latin typeface="Century Gothic"/>
                <a:ea typeface="Helvetica Neue Light"/>
                <a:cs typeface="Century Gothic"/>
                <a:sym typeface="Helvetica Neue Light"/>
              </a:rPr>
              <a:t>Oh, my love! </a:t>
            </a:r>
          </a:p>
        </p:txBody>
      </p:sp>
    </p:spTree>
    <p:extLst>
      <p:ext uri="{BB962C8B-B14F-4D97-AF65-F5344CB8AC3E}">
        <p14:creationId xmlns:p14="http://schemas.microsoft.com/office/powerpoint/2010/main" val="309311617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14"/>
          <p:cNvSpPr/>
          <p:nvPr/>
        </p:nvSpPr>
        <p:spPr>
          <a:xfrm>
            <a:off x="1245816" y="1060376"/>
            <a:ext cx="7771458"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l" defTabSz="584200">
              <a:defRPr sz="1800"/>
            </a:pPr>
            <a:r>
              <a:rPr sz="4800" b="1" dirty="0">
                <a:latin typeface="Century Gothic"/>
                <a:ea typeface="Bodoni SvtyTwo ITC TT-Book"/>
                <a:cs typeface="Century Gothic"/>
                <a:sym typeface="Bodoni SvtyTwo ITC TT-Book"/>
              </a:rPr>
              <a:t>Song: Will You Ma</a:t>
            </a:r>
            <a:r>
              <a:rPr sz="4800" b="1" dirty="0">
                <a:solidFill>
                  <a:srgbClr val="E32400"/>
                </a:solidFill>
                <a:latin typeface="Century Gothic"/>
                <a:ea typeface="Bodoni SvtyTwo ITC TT-Book"/>
                <a:cs typeface="Century Gothic"/>
                <a:sym typeface="Bodoni SvtyTwo ITC TT-Book"/>
              </a:rPr>
              <a:t>rr</a:t>
            </a:r>
            <a:r>
              <a:rPr sz="4800" b="1" dirty="0">
                <a:latin typeface="Century Gothic"/>
                <a:ea typeface="Bodoni SvtyTwo ITC TT-Book"/>
                <a:cs typeface="Century Gothic"/>
                <a:sym typeface="Bodoni SvtyTwo ITC TT-Book"/>
              </a:rPr>
              <a:t>y Me ?</a:t>
            </a:r>
          </a:p>
        </p:txBody>
      </p:sp>
      <p:pic>
        <p:nvPicPr>
          <p:cNvPr id="4" name="droppedImage.png"/>
          <p:cNvPicPr/>
          <p:nvPr/>
        </p:nvPicPr>
        <p:blipFill>
          <a:blip r:embed="rId3">
            <a:extLst/>
          </a:blip>
          <a:stretch>
            <a:fillRect/>
          </a:stretch>
        </p:blipFill>
        <p:spPr>
          <a:xfrm>
            <a:off x="9886776" y="700336"/>
            <a:ext cx="2304256" cy="1594297"/>
          </a:xfrm>
          <a:prstGeom prst="rect">
            <a:avLst/>
          </a:prstGeom>
          <a:ln w="12700">
            <a:miter lim="400000"/>
          </a:ln>
        </p:spPr>
      </p:pic>
      <p:pic>
        <p:nvPicPr>
          <p:cNvPr id="5" name="droppedImage.png"/>
          <p:cNvPicPr/>
          <p:nvPr/>
        </p:nvPicPr>
        <p:blipFill>
          <a:blip r:embed="rId4">
            <a:extLst/>
          </a:blip>
          <a:stretch>
            <a:fillRect/>
          </a:stretch>
        </p:blipFill>
        <p:spPr>
          <a:xfrm>
            <a:off x="9119670" y="6100936"/>
            <a:ext cx="3619231" cy="3284117"/>
          </a:xfrm>
          <a:prstGeom prst="rect">
            <a:avLst/>
          </a:prstGeom>
          <a:ln w="12700">
            <a:miter lim="400000"/>
          </a:ln>
        </p:spPr>
      </p:pic>
      <p:sp>
        <p:nvSpPr>
          <p:cNvPr id="6" name="Shape 326"/>
          <p:cNvSpPr/>
          <p:nvPr/>
        </p:nvSpPr>
        <p:spPr>
          <a:xfrm>
            <a:off x="1245816" y="3436640"/>
            <a:ext cx="8580273" cy="421141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l">
              <a:lnSpc>
                <a:spcPct val="150000"/>
              </a:lnSpc>
              <a:defRPr sz="1800"/>
            </a:pPr>
            <a:r>
              <a:rPr sz="3600" dirty="0">
                <a:latin typeface="Century Gothic"/>
                <a:ea typeface="Helvetica Neue Light"/>
                <a:cs typeface="Century Gothic"/>
                <a:sym typeface="Helvetica Neue Light"/>
              </a:rPr>
              <a:t>Miss. Lioness, will you ma</a:t>
            </a:r>
            <a:r>
              <a:rPr sz="3600" dirty="0">
                <a:solidFill>
                  <a:srgbClr val="E32400"/>
                </a:solidFill>
                <a:latin typeface="Century Gothic"/>
                <a:ea typeface="Helvetica Neue Light"/>
                <a:cs typeface="Century Gothic"/>
                <a:sym typeface="Helvetica Neue Light"/>
              </a:rPr>
              <a:t>rr</a:t>
            </a:r>
            <a:r>
              <a:rPr sz="3600" dirty="0">
                <a:latin typeface="Century Gothic"/>
                <a:ea typeface="Helvetica Neue Light"/>
                <a:cs typeface="Century Gothic"/>
                <a:sym typeface="Helvetica Neue Light"/>
              </a:rPr>
              <a:t>y me? </a:t>
            </a:r>
          </a:p>
          <a:p>
            <a:pPr lvl="0" algn="l">
              <a:lnSpc>
                <a:spcPct val="150000"/>
              </a:lnSpc>
              <a:defRPr sz="1800"/>
            </a:pPr>
            <a:r>
              <a:rPr sz="3600" dirty="0">
                <a:latin typeface="Century Gothic"/>
                <a:ea typeface="Helvetica Neue Light"/>
                <a:cs typeface="Century Gothic"/>
                <a:sym typeface="Helvetica Neue Light"/>
              </a:rPr>
              <a:t>I’m a strong lion. </a:t>
            </a:r>
          </a:p>
          <a:p>
            <a:pPr lvl="0" algn="l">
              <a:lnSpc>
                <a:spcPct val="150000"/>
              </a:lnSpc>
              <a:defRPr sz="1800"/>
            </a:pPr>
            <a:r>
              <a:rPr sz="3600" dirty="0">
                <a:latin typeface="Century Gothic"/>
                <a:ea typeface="Helvetica Neue Light"/>
                <a:cs typeface="Century Gothic"/>
                <a:sym typeface="Helvetica Neue Light"/>
              </a:rPr>
              <a:t>Look at my mane, the greatest mane.</a:t>
            </a:r>
          </a:p>
          <a:p>
            <a:pPr lvl="0" algn="l">
              <a:lnSpc>
                <a:spcPct val="150000"/>
              </a:lnSpc>
              <a:defRPr sz="1800"/>
            </a:pPr>
            <a:r>
              <a:rPr sz="3600" dirty="0">
                <a:latin typeface="Century Gothic"/>
                <a:ea typeface="Helvetica Neue Light"/>
                <a:cs typeface="Century Gothic"/>
                <a:sym typeface="Helvetica Neue Light"/>
              </a:rPr>
              <a:t>I will protect you. La la la la la. </a:t>
            </a:r>
          </a:p>
          <a:p>
            <a:pPr lvl="0" algn="l">
              <a:lnSpc>
                <a:spcPct val="150000"/>
              </a:lnSpc>
              <a:defRPr sz="1800"/>
            </a:pPr>
            <a:r>
              <a:rPr sz="3600" dirty="0">
                <a:latin typeface="Century Gothic"/>
                <a:ea typeface="Helvetica Neue Light"/>
                <a:cs typeface="Century Gothic"/>
                <a:sym typeface="Helvetica Neue Light"/>
              </a:rPr>
              <a:t>Yes, yes, yes! </a:t>
            </a:r>
          </a:p>
        </p:txBody>
      </p:sp>
    </p:spTree>
    <p:extLst>
      <p:ext uri="{BB962C8B-B14F-4D97-AF65-F5344CB8AC3E}">
        <p14:creationId xmlns:p14="http://schemas.microsoft.com/office/powerpoint/2010/main" val="30931161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7300" y="0"/>
            <a:ext cx="5410200" cy="289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873177" y="3868688"/>
            <a:ext cx="5661375" cy="3528392"/>
          </a:xfrm>
          <a:prstGeom prst="rect">
            <a:avLst/>
          </a:prstGeom>
        </p:spPr>
      </p:pic>
      <p:pic>
        <p:nvPicPr>
          <p:cNvPr id="4" name="Picture 3"/>
          <p:cNvPicPr>
            <a:picLocks noChangeAspect="1"/>
          </p:cNvPicPr>
          <p:nvPr/>
        </p:nvPicPr>
        <p:blipFill>
          <a:blip r:embed="rId5"/>
          <a:stretch>
            <a:fillRect/>
          </a:stretch>
        </p:blipFill>
        <p:spPr>
          <a:xfrm>
            <a:off x="6862440" y="3868688"/>
            <a:ext cx="5337512" cy="3551872"/>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14"/>
          <p:cNvSpPr/>
          <p:nvPr/>
        </p:nvSpPr>
        <p:spPr>
          <a:xfrm>
            <a:off x="1245816" y="1060376"/>
            <a:ext cx="7771458"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l" defTabSz="584200">
              <a:defRPr sz="1800"/>
            </a:pPr>
            <a:r>
              <a:rPr sz="4800" b="1" dirty="0">
                <a:latin typeface="Century Gothic"/>
                <a:ea typeface="Bodoni SvtyTwo ITC TT-Book"/>
                <a:cs typeface="Century Gothic"/>
                <a:sym typeface="Bodoni SvtyTwo ITC TT-Book"/>
              </a:rPr>
              <a:t>Song: Will You Ma</a:t>
            </a:r>
            <a:r>
              <a:rPr sz="4800" b="1" dirty="0">
                <a:solidFill>
                  <a:srgbClr val="E32400"/>
                </a:solidFill>
                <a:latin typeface="Century Gothic"/>
                <a:ea typeface="Bodoni SvtyTwo ITC TT-Book"/>
                <a:cs typeface="Century Gothic"/>
                <a:sym typeface="Bodoni SvtyTwo ITC TT-Book"/>
              </a:rPr>
              <a:t>rr</a:t>
            </a:r>
            <a:r>
              <a:rPr sz="4800" b="1" dirty="0">
                <a:latin typeface="Century Gothic"/>
                <a:ea typeface="Bodoni SvtyTwo ITC TT-Book"/>
                <a:cs typeface="Century Gothic"/>
                <a:sym typeface="Bodoni SvtyTwo ITC TT-Book"/>
              </a:rPr>
              <a:t>y Me ?</a:t>
            </a:r>
          </a:p>
        </p:txBody>
      </p:sp>
      <p:pic>
        <p:nvPicPr>
          <p:cNvPr id="4" name="droppedImage.png"/>
          <p:cNvPicPr/>
          <p:nvPr/>
        </p:nvPicPr>
        <p:blipFill>
          <a:blip r:embed="rId3">
            <a:extLst/>
          </a:blip>
          <a:stretch>
            <a:fillRect/>
          </a:stretch>
        </p:blipFill>
        <p:spPr>
          <a:xfrm>
            <a:off x="9886776" y="700336"/>
            <a:ext cx="2304256" cy="1594297"/>
          </a:xfrm>
          <a:prstGeom prst="rect">
            <a:avLst/>
          </a:prstGeom>
          <a:ln w="12700">
            <a:miter lim="400000"/>
          </a:ln>
        </p:spPr>
      </p:pic>
      <p:sp>
        <p:nvSpPr>
          <p:cNvPr id="5" name="Shape 330"/>
          <p:cNvSpPr/>
          <p:nvPr/>
        </p:nvSpPr>
        <p:spPr>
          <a:xfrm>
            <a:off x="3982120" y="3580656"/>
            <a:ext cx="5133116" cy="225702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nSpc>
                <a:spcPct val="150000"/>
              </a:lnSpc>
              <a:defRPr sz="1800"/>
            </a:pPr>
            <a:r>
              <a:rPr sz="4800" dirty="0">
                <a:solidFill>
                  <a:srgbClr val="606099"/>
                </a:solidFill>
                <a:latin typeface="Century Gothic"/>
                <a:ea typeface="Helvetica Neue Light"/>
                <a:cs typeface="Century Gothic"/>
                <a:sym typeface="Helvetica Neue Light"/>
              </a:rPr>
              <a:t>Congratulations! </a:t>
            </a:r>
          </a:p>
          <a:p>
            <a:pPr lvl="0">
              <a:lnSpc>
                <a:spcPct val="150000"/>
              </a:lnSpc>
              <a:defRPr sz="1800"/>
            </a:pPr>
            <a:r>
              <a:rPr sz="4800" dirty="0">
                <a:solidFill>
                  <a:srgbClr val="606099"/>
                </a:solidFill>
                <a:latin typeface="Century Gothic"/>
                <a:ea typeface="Helvetica Neue Light"/>
                <a:cs typeface="Century Gothic"/>
                <a:sym typeface="Helvetica Neue Light"/>
              </a:rPr>
              <a:t>Happy wedding!</a:t>
            </a:r>
          </a:p>
        </p:txBody>
      </p:sp>
      <p:pic>
        <p:nvPicPr>
          <p:cNvPr id="6" name="droppedImage.png"/>
          <p:cNvPicPr/>
          <p:nvPr/>
        </p:nvPicPr>
        <p:blipFill>
          <a:blip r:embed="rId4">
            <a:extLst/>
          </a:blip>
          <a:stretch>
            <a:fillRect/>
          </a:stretch>
        </p:blipFill>
        <p:spPr>
          <a:xfrm>
            <a:off x="10102800" y="3868688"/>
            <a:ext cx="2383454" cy="2235200"/>
          </a:xfrm>
          <a:prstGeom prst="rect">
            <a:avLst/>
          </a:prstGeom>
          <a:ln w="12700">
            <a:miter lim="400000"/>
          </a:ln>
        </p:spPr>
      </p:pic>
      <p:pic>
        <p:nvPicPr>
          <p:cNvPr id="7" name="droppedImage.png"/>
          <p:cNvPicPr/>
          <p:nvPr/>
        </p:nvPicPr>
        <p:blipFill>
          <a:blip r:embed="rId5">
            <a:extLst/>
          </a:blip>
          <a:stretch>
            <a:fillRect/>
          </a:stretch>
        </p:blipFill>
        <p:spPr>
          <a:xfrm>
            <a:off x="1029792" y="3868688"/>
            <a:ext cx="2463800" cy="2082800"/>
          </a:xfrm>
          <a:prstGeom prst="rect">
            <a:avLst/>
          </a:prstGeom>
          <a:ln w="12700">
            <a:miter lim="400000"/>
          </a:ln>
        </p:spPr>
      </p:pic>
    </p:spTree>
    <p:extLst>
      <p:ext uri="{BB962C8B-B14F-4D97-AF65-F5344CB8AC3E}">
        <p14:creationId xmlns:p14="http://schemas.microsoft.com/office/powerpoint/2010/main" val="309311617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Sounds of the letters ‘</a:t>
            </a:r>
            <a:r>
              <a:rPr lang="en-CA" sz="3000" dirty="0" err="1">
                <a:solidFill>
                  <a:srgbClr val="005A7C"/>
                </a:solidFill>
                <a:latin typeface="Century Gothic" charset="0"/>
                <a:cs typeface="Century Gothic" charset="0"/>
                <a:sym typeface="Century Gothic" charset="0"/>
              </a:rPr>
              <a:t>rr</a:t>
            </a:r>
            <a:r>
              <a:rPr lang="en-CA" sz="3000" dirty="0">
                <a:solidFill>
                  <a:srgbClr val="005A7C"/>
                </a:solidFill>
                <a:latin typeface="Century Gothic" charset="0"/>
                <a:cs typeface="Century Gothic" charset="0"/>
                <a:sym typeface="Century Gothic" charset="0"/>
              </a:rPr>
              <a:t>’</a:t>
            </a:r>
          </a:p>
          <a:p>
            <a:pPr marL="863600" indent="-647700" algn="l">
              <a:spcBef>
                <a:spcPts val="2000"/>
              </a:spcBef>
              <a:buSzPct val="77000"/>
            </a:pP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extLst>
      <p:ext uri="{BB962C8B-B14F-4D97-AF65-F5344CB8AC3E}">
        <p14:creationId xmlns:p14="http://schemas.microsoft.com/office/powerpoint/2010/main" val="131773361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a:t>
            </a:r>
          </a:p>
        </p:txBody>
      </p:sp>
      <p:pic>
        <p:nvPicPr>
          <p:cNvPr id="5" name="droppedImage.png"/>
          <p:cNvPicPr/>
          <p:nvPr/>
        </p:nvPicPr>
        <p:blipFill>
          <a:blip r:embed="rId4">
            <a:extLst/>
          </a:blip>
          <a:stretch>
            <a:fillRect/>
          </a:stretch>
        </p:blipFill>
        <p:spPr>
          <a:xfrm>
            <a:off x="3822700" y="3223105"/>
            <a:ext cx="5359401" cy="5196995"/>
          </a:xfrm>
          <a:prstGeom prst="rect">
            <a:avLst/>
          </a:prstGeom>
          <a:ln w="12700">
            <a:miter lim="400000"/>
          </a:ln>
        </p:spPr>
      </p:pic>
    </p:spTree>
    <p:extLst>
      <p:ext uri="{BB962C8B-B14F-4D97-AF65-F5344CB8AC3E}">
        <p14:creationId xmlns:p14="http://schemas.microsoft.com/office/powerpoint/2010/main" val="418974455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‘RR’</a:t>
            </a:r>
          </a:p>
        </p:txBody>
      </p:sp>
      <p:sp>
        <p:nvSpPr>
          <p:cNvPr id="21" name="Rounded Rectangle 14"/>
          <p:cNvSpPr>
            <a:spLocks noChangeArrowheads="1"/>
          </p:cNvSpPr>
          <p:nvPr/>
        </p:nvSpPr>
        <p:spPr bwMode="auto">
          <a:xfrm>
            <a:off x="8518624" y="4012704"/>
            <a:ext cx="3600896"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b="1" dirty="0">
                <a:solidFill>
                  <a:srgbClr val="6B4BCF"/>
                </a:solidFill>
                <a:latin typeface="Century Gothic" charset="0"/>
                <a:ea typeface="ＭＳ Ｐゴシック" charset="0"/>
                <a:cs typeface="ＭＳ Ｐゴシック" charset="0"/>
                <a:sym typeface="Stone Sans ITC TT-Semi" charset="0"/>
              </a:rPr>
              <a:t>Ca</a:t>
            </a:r>
            <a:r>
              <a:rPr lang="en-CA" sz="4000" b="1" dirty="0">
                <a:solidFill>
                  <a:srgbClr val="FF0080"/>
                </a:solidFill>
                <a:latin typeface="Century Gothic" charset="0"/>
                <a:ea typeface="ＭＳ Ｐゴシック" charset="0"/>
                <a:cs typeface="ＭＳ Ｐゴシック" charset="0"/>
                <a:sym typeface="Stone Sans ITC TT-Semi" charset="0"/>
              </a:rPr>
              <a:t>rr</a:t>
            </a:r>
            <a:r>
              <a:rPr lang="en-CA" sz="4000" b="1" dirty="0">
                <a:solidFill>
                  <a:srgbClr val="6B4BCF"/>
                </a:solidFill>
                <a:latin typeface="Century Gothic" charset="0"/>
                <a:ea typeface="ＭＳ Ｐゴシック" charset="0"/>
                <a:cs typeface="ＭＳ Ｐゴシック" charset="0"/>
                <a:sym typeface="Stone Sans ITC TT-Semi" charset="0"/>
              </a:rPr>
              <a:t>ot</a:t>
            </a:r>
            <a:endParaRPr lang="en-US" sz="4000" b="1" dirty="0">
              <a:solidFill>
                <a:srgbClr val="6B4BCF"/>
              </a:solidFill>
              <a:latin typeface="Century Gothic" charset="0"/>
              <a:ea typeface="ＭＳ Ｐゴシック" charset="0"/>
              <a:cs typeface="ＭＳ Ｐゴシック" charset="0"/>
              <a:sym typeface="Stone Sans ITC TT-Semi" charset="0"/>
            </a:endParaRPr>
          </a:p>
        </p:txBody>
      </p:sp>
      <p:sp>
        <p:nvSpPr>
          <p:cNvPr id="22" name="Rounded Rectangle 15"/>
          <p:cNvSpPr>
            <a:spLocks noChangeArrowheads="1"/>
          </p:cNvSpPr>
          <p:nvPr/>
        </p:nvSpPr>
        <p:spPr bwMode="auto">
          <a:xfrm>
            <a:off x="8518624" y="6100936"/>
            <a:ext cx="3600896"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dirty="0">
                <a:solidFill>
                  <a:srgbClr val="6B4BCF"/>
                </a:solidFill>
                <a:latin typeface="Century Gothic" charset="0"/>
                <a:ea typeface="ＭＳ Ｐゴシック" charset="0"/>
                <a:cs typeface="ＭＳ Ｐゴシック" charset="0"/>
                <a:sym typeface="Stone Sans ITC TT-Semi" charset="0"/>
              </a:rPr>
              <a:t>A</a:t>
            </a:r>
            <a:r>
              <a:rPr lang="en-US" sz="4000" b="1" dirty="0">
                <a:solidFill>
                  <a:srgbClr val="FF0080"/>
                </a:solidFill>
                <a:latin typeface="Century Gothic" charset="0"/>
                <a:ea typeface="ＭＳ Ｐゴシック" charset="0"/>
                <a:cs typeface="ＭＳ Ｐゴシック" charset="0"/>
                <a:sym typeface="Stone Sans ITC TT-Semi" charset="0"/>
              </a:rPr>
              <a:t>rr</a:t>
            </a:r>
            <a:r>
              <a:rPr lang="en-US" sz="4000" b="1" dirty="0">
                <a:solidFill>
                  <a:srgbClr val="6B4BCF"/>
                </a:solidFill>
                <a:latin typeface="Century Gothic" charset="0"/>
                <a:ea typeface="ＭＳ Ｐゴシック" charset="0"/>
                <a:cs typeface="ＭＳ Ｐゴシック" charset="0"/>
                <a:sym typeface="Stone Sans ITC TT-Semi" charset="0"/>
              </a:rPr>
              <a:t>ow</a:t>
            </a:r>
          </a:p>
        </p:txBody>
      </p:sp>
      <p:sp>
        <p:nvSpPr>
          <p:cNvPr id="23" name="Rounded Rectangle 16"/>
          <p:cNvSpPr>
            <a:spLocks noChangeArrowheads="1"/>
          </p:cNvSpPr>
          <p:nvPr/>
        </p:nvSpPr>
        <p:spPr bwMode="auto">
          <a:xfrm>
            <a:off x="8518624" y="8189168"/>
            <a:ext cx="3600897"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dirty="0">
                <a:solidFill>
                  <a:srgbClr val="6B4BCF"/>
                </a:solidFill>
                <a:latin typeface="Century Gothic" charset="0"/>
                <a:ea typeface="ＭＳ Ｐゴシック" charset="0"/>
                <a:cs typeface="ＭＳ Ｐゴシック" charset="0"/>
                <a:sym typeface="Stone Sans ITC TT-Semi" charset="0"/>
              </a:rPr>
              <a:t>Strawbe</a:t>
            </a:r>
            <a:r>
              <a:rPr lang="en-US" sz="4000" b="1" dirty="0">
                <a:solidFill>
                  <a:srgbClr val="FF0080"/>
                </a:solidFill>
                <a:latin typeface="Century Gothic" charset="0"/>
                <a:ea typeface="ＭＳ Ｐゴシック" charset="0"/>
                <a:cs typeface="ＭＳ Ｐゴシック" charset="0"/>
                <a:sym typeface="Stone Sans ITC TT-Semi" charset="0"/>
              </a:rPr>
              <a:t>rr</a:t>
            </a:r>
            <a:r>
              <a:rPr lang="en-US" sz="4000" b="1" dirty="0">
                <a:solidFill>
                  <a:srgbClr val="6B4BCF"/>
                </a:solidFill>
                <a:latin typeface="Century Gothic" charset="0"/>
                <a:ea typeface="ＭＳ Ｐゴシック" charset="0"/>
                <a:cs typeface="ＭＳ Ｐゴシック" charset="0"/>
                <a:sym typeface="Stone Sans ITC TT-Semi" charset="0"/>
              </a:rPr>
              <a:t>y</a:t>
            </a:r>
          </a:p>
        </p:txBody>
      </p:sp>
      <p:pic>
        <p:nvPicPr>
          <p:cNvPr id="24" name="droppedImage.png"/>
          <p:cNvPicPr/>
          <p:nvPr/>
        </p:nvPicPr>
        <p:blipFill>
          <a:blip r:embed="rId4">
            <a:extLst/>
          </a:blip>
          <a:stretch>
            <a:fillRect/>
          </a:stretch>
        </p:blipFill>
        <p:spPr>
          <a:xfrm>
            <a:off x="1893888" y="3508648"/>
            <a:ext cx="1636316" cy="1638025"/>
          </a:xfrm>
          <a:prstGeom prst="rect">
            <a:avLst/>
          </a:prstGeom>
          <a:ln w="12700">
            <a:miter lim="400000"/>
          </a:ln>
        </p:spPr>
      </p:pic>
      <p:pic>
        <p:nvPicPr>
          <p:cNvPr id="25" name="droppedImage.png"/>
          <p:cNvPicPr/>
          <p:nvPr/>
        </p:nvPicPr>
        <p:blipFill>
          <a:blip r:embed="rId5">
            <a:extLst/>
          </a:blip>
          <a:stretch>
            <a:fillRect/>
          </a:stretch>
        </p:blipFill>
        <p:spPr>
          <a:xfrm>
            <a:off x="1677864" y="5740896"/>
            <a:ext cx="1867535" cy="1649656"/>
          </a:xfrm>
          <a:prstGeom prst="rect">
            <a:avLst/>
          </a:prstGeom>
          <a:ln w="12700">
            <a:miter lim="400000"/>
          </a:ln>
        </p:spPr>
      </p:pic>
      <p:pic>
        <p:nvPicPr>
          <p:cNvPr id="26" name="droppedImage.png"/>
          <p:cNvPicPr/>
          <p:nvPr/>
        </p:nvPicPr>
        <p:blipFill>
          <a:blip r:embed="rId6">
            <a:extLst/>
          </a:blip>
          <a:stretch>
            <a:fillRect/>
          </a:stretch>
        </p:blipFill>
        <p:spPr>
          <a:xfrm>
            <a:off x="1101800" y="7901136"/>
            <a:ext cx="2614549" cy="1339957"/>
          </a:xfrm>
          <a:prstGeom prst="rect">
            <a:avLst/>
          </a:prstGeom>
          <a:ln w="12700">
            <a:miter lim="400000"/>
          </a:ln>
        </p:spPr>
      </p:pic>
      <p:sp>
        <p:nvSpPr>
          <p:cNvPr id="2" name="Oval 1"/>
          <p:cNvSpPr/>
          <p:nvPr/>
        </p:nvSpPr>
        <p:spPr bwMode="auto">
          <a:xfrm>
            <a:off x="3982120" y="4228728"/>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27" name="Oval 26"/>
          <p:cNvSpPr/>
          <p:nvPr/>
        </p:nvSpPr>
        <p:spPr bwMode="auto">
          <a:xfrm>
            <a:off x="3982120" y="6316960"/>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28" name="Oval 27"/>
          <p:cNvSpPr/>
          <p:nvPr/>
        </p:nvSpPr>
        <p:spPr bwMode="auto">
          <a:xfrm>
            <a:off x="3982120" y="8405192"/>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29" name="Oval 28"/>
          <p:cNvSpPr/>
          <p:nvPr/>
        </p:nvSpPr>
        <p:spPr bwMode="auto">
          <a:xfrm>
            <a:off x="7870552" y="4228728"/>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30" name="Oval 29"/>
          <p:cNvSpPr/>
          <p:nvPr/>
        </p:nvSpPr>
        <p:spPr bwMode="auto">
          <a:xfrm>
            <a:off x="7870552" y="6316960"/>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31" name="Oval 30"/>
          <p:cNvSpPr/>
          <p:nvPr/>
        </p:nvSpPr>
        <p:spPr bwMode="auto">
          <a:xfrm>
            <a:off x="7870552" y="8405192"/>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32" name="Shape 330"/>
          <p:cNvSpPr/>
          <p:nvPr/>
        </p:nvSpPr>
        <p:spPr>
          <a:xfrm>
            <a:off x="1605856" y="2356520"/>
            <a:ext cx="9361040" cy="97462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lnSpc>
                <a:spcPct val="150000"/>
              </a:lnSpc>
              <a:defRPr sz="1800"/>
            </a:pPr>
            <a:r>
              <a:rPr lang="en-CA" sz="4000" dirty="0">
                <a:solidFill>
                  <a:srgbClr val="606099"/>
                </a:solidFill>
                <a:latin typeface="Century Gothic"/>
                <a:ea typeface="Helvetica Neue Light"/>
                <a:cs typeface="Century Gothic"/>
                <a:sym typeface="Helvetica Neue Light"/>
              </a:rPr>
              <a:t>Match the picture with the word</a:t>
            </a:r>
            <a:endParaRPr sz="4000" dirty="0">
              <a:solidFill>
                <a:srgbClr val="606099"/>
              </a:solidFill>
              <a:latin typeface="Century Gothic"/>
              <a:ea typeface="Helvetica Neue Light"/>
              <a:cs typeface="Century Gothic"/>
              <a:sym typeface="Helvetica Neue Light"/>
            </a:endParaRPr>
          </a:p>
        </p:txBody>
      </p:sp>
    </p:spTree>
    <p:extLst>
      <p:ext uri="{BB962C8B-B14F-4D97-AF65-F5344CB8AC3E}">
        <p14:creationId xmlns:p14="http://schemas.microsoft.com/office/powerpoint/2010/main" val="422767563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‘RR’</a:t>
            </a:r>
          </a:p>
        </p:txBody>
      </p:sp>
      <p:sp>
        <p:nvSpPr>
          <p:cNvPr id="21" name="Rounded Rectangle 14"/>
          <p:cNvSpPr>
            <a:spLocks noChangeArrowheads="1"/>
          </p:cNvSpPr>
          <p:nvPr/>
        </p:nvSpPr>
        <p:spPr bwMode="auto">
          <a:xfrm>
            <a:off x="8518624" y="4012704"/>
            <a:ext cx="3600896"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b="1" dirty="0">
                <a:solidFill>
                  <a:srgbClr val="6B4BCF"/>
                </a:solidFill>
                <a:latin typeface="Century Gothic" charset="0"/>
                <a:ea typeface="ＭＳ Ｐゴシック" charset="0"/>
                <a:cs typeface="ＭＳ Ｐゴシック" charset="0"/>
                <a:sym typeface="Stone Sans ITC TT-Semi" charset="0"/>
              </a:rPr>
              <a:t>Mi</a:t>
            </a:r>
            <a:r>
              <a:rPr lang="en-CA" sz="4000" b="1" dirty="0">
                <a:solidFill>
                  <a:srgbClr val="FF0080"/>
                </a:solidFill>
                <a:latin typeface="Century Gothic" charset="0"/>
                <a:ea typeface="ＭＳ Ｐゴシック" charset="0"/>
                <a:cs typeface="ＭＳ Ｐゴシック" charset="0"/>
                <a:sym typeface="Stone Sans ITC TT-Semi" charset="0"/>
              </a:rPr>
              <a:t>rr</a:t>
            </a:r>
            <a:r>
              <a:rPr lang="en-CA" sz="4000" b="1" dirty="0">
                <a:solidFill>
                  <a:srgbClr val="6B4BCF"/>
                </a:solidFill>
                <a:latin typeface="Century Gothic" charset="0"/>
                <a:ea typeface="ＭＳ Ｐゴシック" charset="0"/>
                <a:cs typeface="ＭＳ Ｐゴシック" charset="0"/>
                <a:sym typeface="Stone Sans ITC TT-Semi" charset="0"/>
              </a:rPr>
              <a:t>or</a:t>
            </a:r>
            <a:endParaRPr lang="en-US" sz="4000" b="1" dirty="0">
              <a:solidFill>
                <a:srgbClr val="6B4BCF"/>
              </a:solidFill>
              <a:latin typeface="Century Gothic" charset="0"/>
              <a:ea typeface="ＭＳ Ｐゴシック" charset="0"/>
              <a:cs typeface="ＭＳ Ｐゴシック" charset="0"/>
              <a:sym typeface="Stone Sans ITC TT-Semi" charset="0"/>
            </a:endParaRPr>
          </a:p>
        </p:txBody>
      </p:sp>
      <p:sp>
        <p:nvSpPr>
          <p:cNvPr id="22" name="Rounded Rectangle 15"/>
          <p:cNvSpPr>
            <a:spLocks noChangeArrowheads="1"/>
          </p:cNvSpPr>
          <p:nvPr/>
        </p:nvSpPr>
        <p:spPr bwMode="auto">
          <a:xfrm>
            <a:off x="8518624" y="6100936"/>
            <a:ext cx="3600896"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dirty="0">
                <a:solidFill>
                  <a:srgbClr val="6B4BCF"/>
                </a:solidFill>
                <a:latin typeface="Century Gothic" charset="0"/>
                <a:ea typeface="ＭＳ Ｐゴシック" charset="0"/>
                <a:cs typeface="ＭＳ Ｐゴシック" charset="0"/>
                <a:sym typeface="Stone Sans ITC TT-Semi" charset="0"/>
              </a:rPr>
              <a:t>Wo</a:t>
            </a:r>
            <a:r>
              <a:rPr lang="en-US" sz="4000" b="1" dirty="0">
                <a:solidFill>
                  <a:srgbClr val="FF0080"/>
                </a:solidFill>
                <a:latin typeface="Century Gothic" charset="0"/>
                <a:ea typeface="ＭＳ Ｐゴシック" charset="0"/>
                <a:cs typeface="ＭＳ Ｐゴシック" charset="0"/>
                <a:sym typeface="Stone Sans ITC TT-Semi" charset="0"/>
              </a:rPr>
              <a:t>rr</a:t>
            </a:r>
            <a:r>
              <a:rPr lang="en-US" sz="4000" b="1" dirty="0">
                <a:solidFill>
                  <a:srgbClr val="6B4BCF"/>
                </a:solidFill>
                <a:latin typeface="Century Gothic" charset="0"/>
                <a:ea typeface="ＭＳ Ｐゴシック" charset="0"/>
                <a:cs typeface="ＭＳ Ｐゴシック" charset="0"/>
                <a:sym typeface="Stone Sans ITC TT-Semi" charset="0"/>
              </a:rPr>
              <a:t>y</a:t>
            </a:r>
          </a:p>
        </p:txBody>
      </p:sp>
      <p:sp>
        <p:nvSpPr>
          <p:cNvPr id="23" name="Rounded Rectangle 16"/>
          <p:cNvSpPr>
            <a:spLocks noChangeArrowheads="1"/>
          </p:cNvSpPr>
          <p:nvPr/>
        </p:nvSpPr>
        <p:spPr bwMode="auto">
          <a:xfrm>
            <a:off x="8518624" y="8189168"/>
            <a:ext cx="3600897"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dirty="0">
                <a:solidFill>
                  <a:srgbClr val="6B4BCF"/>
                </a:solidFill>
                <a:latin typeface="Century Gothic" charset="0"/>
                <a:ea typeface="ＭＳ Ｐゴシック" charset="0"/>
                <a:cs typeface="ＭＳ Ｐゴシック" charset="0"/>
                <a:sym typeface="Stone Sans ITC TT-Semi" charset="0"/>
              </a:rPr>
              <a:t>Bluebe</a:t>
            </a:r>
            <a:r>
              <a:rPr lang="en-US" sz="4000" b="1" dirty="0">
                <a:solidFill>
                  <a:srgbClr val="FF0080"/>
                </a:solidFill>
                <a:latin typeface="Century Gothic" charset="0"/>
                <a:ea typeface="ＭＳ Ｐゴシック" charset="0"/>
                <a:cs typeface="ＭＳ Ｐゴシック" charset="0"/>
                <a:sym typeface="Stone Sans ITC TT-Semi" charset="0"/>
              </a:rPr>
              <a:t>rr</a:t>
            </a:r>
            <a:r>
              <a:rPr lang="en-US" sz="4000" b="1" dirty="0">
                <a:solidFill>
                  <a:srgbClr val="6B4BCF"/>
                </a:solidFill>
                <a:latin typeface="Century Gothic" charset="0"/>
                <a:ea typeface="ＭＳ Ｐゴシック" charset="0"/>
                <a:cs typeface="ＭＳ Ｐゴシック" charset="0"/>
                <a:sym typeface="Stone Sans ITC TT-Semi" charset="0"/>
              </a:rPr>
              <a:t>y</a:t>
            </a:r>
          </a:p>
        </p:txBody>
      </p:sp>
      <p:sp>
        <p:nvSpPr>
          <p:cNvPr id="2" name="Oval 1"/>
          <p:cNvSpPr/>
          <p:nvPr/>
        </p:nvSpPr>
        <p:spPr bwMode="auto">
          <a:xfrm>
            <a:off x="3982120" y="4228728"/>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27" name="Oval 26"/>
          <p:cNvSpPr/>
          <p:nvPr/>
        </p:nvSpPr>
        <p:spPr bwMode="auto">
          <a:xfrm>
            <a:off x="3982120" y="6316960"/>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28" name="Oval 27"/>
          <p:cNvSpPr/>
          <p:nvPr/>
        </p:nvSpPr>
        <p:spPr bwMode="auto">
          <a:xfrm>
            <a:off x="3982120" y="8405192"/>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29" name="Oval 28"/>
          <p:cNvSpPr/>
          <p:nvPr/>
        </p:nvSpPr>
        <p:spPr bwMode="auto">
          <a:xfrm>
            <a:off x="7870552" y="4228728"/>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30" name="Oval 29"/>
          <p:cNvSpPr/>
          <p:nvPr/>
        </p:nvSpPr>
        <p:spPr bwMode="auto">
          <a:xfrm>
            <a:off x="7870552" y="6316960"/>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31" name="Oval 30"/>
          <p:cNvSpPr/>
          <p:nvPr/>
        </p:nvSpPr>
        <p:spPr bwMode="auto">
          <a:xfrm>
            <a:off x="7870552" y="8405192"/>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32" name="Shape 330"/>
          <p:cNvSpPr/>
          <p:nvPr/>
        </p:nvSpPr>
        <p:spPr>
          <a:xfrm>
            <a:off x="1605856" y="2356520"/>
            <a:ext cx="9361040" cy="97462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lnSpc>
                <a:spcPct val="150000"/>
              </a:lnSpc>
              <a:defRPr sz="1800"/>
            </a:pPr>
            <a:r>
              <a:rPr lang="en-CA" sz="4000" dirty="0">
                <a:solidFill>
                  <a:srgbClr val="606099"/>
                </a:solidFill>
                <a:latin typeface="Century Gothic"/>
                <a:ea typeface="Helvetica Neue Light"/>
                <a:cs typeface="Century Gothic"/>
                <a:sym typeface="Helvetica Neue Light"/>
              </a:rPr>
              <a:t>Match the picture with the word</a:t>
            </a:r>
            <a:endParaRPr sz="4000" dirty="0">
              <a:solidFill>
                <a:srgbClr val="606099"/>
              </a:solidFill>
              <a:latin typeface="Century Gothic"/>
              <a:ea typeface="Helvetica Neue Light"/>
              <a:cs typeface="Century Gothic"/>
              <a:sym typeface="Helvetica Neue Light"/>
            </a:endParaRPr>
          </a:p>
        </p:txBody>
      </p:sp>
      <p:pic>
        <p:nvPicPr>
          <p:cNvPr id="3" name="Picture 2"/>
          <p:cNvPicPr>
            <a:picLocks noChangeAspect="1"/>
          </p:cNvPicPr>
          <p:nvPr/>
        </p:nvPicPr>
        <p:blipFill rotWithShape="1">
          <a:blip r:embed="rId4"/>
          <a:srcRect l="51278" t="50958" r="24441" b="27317"/>
          <a:stretch/>
        </p:blipFill>
        <p:spPr>
          <a:xfrm>
            <a:off x="1605856" y="5740896"/>
            <a:ext cx="1930400" cy="1727200"/>
          </a:xfrm>
          <a:prstGeom prst="rect">
            <a:avLst/>
          </a:prstGeom>
        </p:spPr>
      </p:pic>
      <p:pic>
        <p:nvPicPr>
          <p:cNvPr id="4" name="Picture 3"/>
          <p:cNvPicPr>
            <a:picLocks noChangeAspect="1"/>
          </p:cNvPicPr>
          <p:nvPr/>
        </p:nvPicPr>
        <p:blipFill rotWithShape="1">
          <a:blip r:embed="rId5"/>
          <a:srcRect l="65655" t="34984" r="5271" b="35943"/>
          <a:stretch/>
        </p:blipFill>
        <p:spPr>
          <a:xfrm>
            <a:off x="1605856" y="3436640"/>
            <a:ext cx="1951360" cy="1951360"/>
          </a:xfrm>
          <a:prstGeom prst="rect">
            <a:avLst/>
          </a:prstGeom>
        </p:spPr>
      </p:pic>
      <p:pic>
        <p:nvPicPr>
          <p:cNvPr id="6" name="Picture 5"/>
          <p:cNvPicPr>
            <a:picLocks noChangeAspect="1"/>
          </p:cNvPicPr>
          <p:nvPr/>
        </p:nvPicPr>
        <p:blipFill rotWithShape="1">
          <a:blip r:embed="rId6"/>
          <a:srcRect l="9105" t="8465" r="47444" b="55113"/>
          <a:stretch/>
        </p:blipFill>
        <p:spPr>
          <a:xfrm>
            <a:off x="1533848" y="7613104"/>
            <a:ext cx="2088232" cy="1750430"/>
          </a:xfrm>
          <a:prstGeom prst="rect">
            <a:avLst/>
          </a:prstGeom>
        </p:spPr>
      </p:pic>
    </p:spTree>
    <p:extLst>
      <p:ext uri="{BB962C8B-B14F-4D97-AF65-F5344CB8AC3E}">
        <p14:creationId xmlns:p14="http://schemas.microsoft.com/office/powerpoint/2010/main" val="257398659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The sounds of the letters ‘RR’</a:t>
            </a: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extLst>
      <p:ext uri="{BB962C8B-B14F-4D97-AF65-F5344CB8AC3E}">
        <p14:creationId xmlns:p14="http://schemas.microsoft.com/office/powerpoint/2010/main" val="156485071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Transition Words</a:t>
            </a:r>
          </a:p>
        </p:txBody>
      </p:sp>
      <p:sp>
        <p:nvSpPr>
          <p:cNvPr id="70658" name="Rectangle 2"/>
          <p:cNvSpPr>
            <a:spLocks/>
          </p:cNvSpPr>
          <p:nvPr/>
        </p:nvSpPr>
        <p:spPr bwMode="auto">
          <a:xfrm>
            <a:off x="1245816" y="2789238"/>
            <a:ext cx="10585176"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4400" dirty="0">
                <a:latin typeface="Century Gothic" charset="0"/>
                <a:cs typeface="Georgia" charset="0"/>
              </a:rPr>
              <a:t>Transition words help bring two sentences or words together</a:t>
            </a:r>
          </a:p>
        </p:txBody>
      </p:sp>
      <p:pic>
        <p:nvPicPr>
          <p:cNvPr id="8" name="droppedImage.png"/>
          <p:cNvPicPr/>
          <p:nvPr/>
        </p:nvPicPr>
        <p:blipFill>
          <a:blip r:embed="rId4">
            <a:extLst/>
          </a:blip>
          <a:stretch>
            <a:fillRect/>
          </a:stretch>
        </p:blipFill>
        <p:spPr>
          <a:xfrm>
            <a:off x="8432800" y="4867132"/>
            <a:ext cx="3378201" cy="3781568"/>
          </a:xfrm>
          <a:prstGeom prst="roundRect">
            <a:avLst/>
          </a:prstGeom>
          <a:ln w="12700">
            <a:miter lim="400000"/>
          </a:ln>
        </p:spPr>
      </p:pic>
      <p:sp>
        <p:nvSpPr>
          <p:cNvPr id="9" name="Rounded Rectangle 14"/>
          <p:cNvSpPr>
            <a:spLocks noChangeArrowheads="1"/>
          </p:cNvSpPr>
          <p:nvPr/>
        </p:nvSpPr>
        <p:spPr bwMode="auto">
          <a:xfrm>
            <a:off x="1533848" y="4742632"/>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a:solidFill>
                  <a:srgbClr val="FF0080"/>
                </a:solidFill>
                <a:latin typeface="Century Gothic" charset="0"/>
                <a:ea typeface="ＭＳ Ｐゴシック" charset="0"/>
                <a:cs typeface="ＭＳ Ｐゴシック" charset="0"/>
                <a:sym typeface="Stone Sans ITC TT-Semi" charset="0"/>
              </a:rPr>
              <a:t>AND</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
        <p:nvSpPr>
          <p:cNvPr id="10" name="Rounded Rectangle 15"/>
          <p:cNvSpPr>
            <a:spLocks noChangeArrowheads="1"/>
          </p:cNvSpPr>
          <p:nvPr/>
        </p:nvSpPr>
        <p:spPr bwMode="auto">
          <a:xfrm>
            <a:off x="1533848" y="6893024"/>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dirty="0">
                <a:solidFill>
                  <a:srgbClr val="FF0080"/>
                </a:solidFill>
                <a:latin typeface="Century Gothic" charset="0"/>
                <a:ea typeface="ＭＳ Ｐゴシック" charset="0"/>
                <a:cs typeface="ＭＳ Ｐゴシック" charset="0"/>
                <a:sym typeface="Stone Sans ITC TT-Semi" charset="0"/>
              </a:rPr>
              <a:t>BECAUSE</a:t>
            </a:r>
          </a:p>
        </p:txBody>
      </p:sp>
      <p:sp>
        <p:nvSpPr>
          <p:cNvPr id="12" name="Rounded Rectangle 15"/>
          <p:cNvSpPr>
            <a:spLocks noChangeArrowheads="1"/>
          </p:cNvSpPr>
          <p:nvPr/>
        </p:nvSpPr>
        <p:spPr bwMode="auto">
          <a:xfrm>
            <a:off x="4486176" y="4732784"/>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dirty="0">
                <a:solidFill>
                  <a:srgbClr val="FF0080"/>
                </a:solidFill>
                <a:latin typeface="Century Gothic" charset="0"/>
                <a:ea typeface="ＭＳ Ｐゴシック" charset="0"/>
                <a:cs typeface="ＭＳ Ｐゴシック" charset="0"/>
                <a:sym typeface="Stone Sans ITC TT-Semi" charset="0"/>
              </a:rPr>
              <a:t>OR</a:t>
            </a:r>
          </a:p>
        </p:txBody>
      </p:sp>
      <p:sp>
        <p:nvSpPr>
          <p:cNvPr id="13" name="Rounded Rectangle 14"/>
          <p:cNvSpPr>
            <a:spLocks noChangeArrowheads="1"/>
          </p:cNvSpPr>
          <p:nvPr/>
        </p:nvSpPr>
        <p:spPr bwMode="auto">
          <a:xfrm>
            <a:off x="1533848" y="5812904"/>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a:solidFill>
                  <a:srgbClr val="FF0080"/>
                </a:solidFill>
                <a:latin typeface="Century Gothic" charset="0"/>
                <a:ea typeface="ＭＳ Ｐゴシック" charset="0"/>
                <a:cs typeface="ＭＳ Ｐゴシック" charset="0"/>
                <a:sym typeface="Stone Sans ITC TT-Semi" charset="0"/>
              </a:rPr>
              <a:t>BUT</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
        <p:nvSpPr>
          <p:cNvPr id="14" name="Rounded Rectangle 15"/>
          <p:cNvSpPr>
            <a:spLocks noChangeArrowheads="1"/>
          </p:cNvSpPr>
          <p:nvPr/>
        </p:nvSpPr>
        <p:spPr bwMode="auto">
          <a:xfrm>
            <a:off x="4486176" y="5803056"/>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dirty="0">
                <a:solidFill>
                  <a:srgbClr val="FF0080"/>
                </a:solidFill>
                <a:latin typeface="Century Gothic" charset="0"/>
                <a:ea typeface="ＭＳ Ｐゴシック" charset="0"/>
                <a:cs typeface="ＭＳ Ｐゴシック" charset="0"/>
                <a:sym typeface="Stone Sans ITC TT-Semi" charset="0"/>
              </a:rPr>
              <a:t>THEN</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7106376" y="5236840"/>
            <a:ext cx="5431335" cy="4032448"/>
          </a:xfrm>
          <a:prstGeom prst="rect">
            <a:avLst/>
          </a:prstGeom>
        </p:spPr>
      </p:pic>
      <p:sp>
        <p:nvSpPr>
          <p:cNvPr id="9" name="Rectangle 10"/>
          <p:cNvSpPr>
            <a:spLocks noChangeArrowheads="1"/>
          </p:cNvSpPr>
          <p:nvPr/>
        </p:nvSpPr>
        <p:spPr bwMode="auto">
          <a:xfrm>
            <a:off x="1245816" y="2788568"/>
            <a:ext cx="5760640" cy="2880320"/>
          </a:xfrm>
          <a:prstGeom prst="rect">
            <a:avLst/>
          </a:prstGeom>
          <a:noFill/>
          <a:ln>
            <a:noFill/>
          </a:ln>
          <a:extLst/>
        </p:spPr>
        <p:txBody>
          <a:bodyPr anchor="ctr"/>
          <a:lstStyle/>
          <a:p>
            <a:r>
              <a:rPr lang="en-US" dirty="0">
                <a:solidFill>
                  <a:schemeClr val="tx1"/>
                </a:solidFill>
                <a:latin typeface="Century Gothic"/>
                <a:cs typeface="Century Gothic"/>
              </a:rPr>
              <a:t>This is Mike.</a:t>
            </a:r>
          </a:p>
          <a:p>
            <a:r>
              <a:rPr lang="en-US" dirty="0">
                <a:solidFill>
                  <a:schemeClr val="tx1"/>
                </a:solidFill>
                <a:latin typeface="Century Gothic"/>
                <a:cs typeface="Century Gothic"/>
              </a:rPr>
              <a:t>Should he take the arrow </a:t>
            </a:r>
            <a:r>
              <a:rPr lang="en-US" b="1" dirty="0">
                <a:solidFill>
                  <a:srgbClr val="FF0080"/>
                </a:solidFill>
                <a:latin typeface="Century Gothic"/>
                <a:cs typeface="Century Gothic"/>
              </a:rPr>
              <a:t>or</a:t>
            </a:r>
            <a:r>
              <a:rPr lang="en-US" dirty="0">
                <a:solidFill>
                  <a:srgbClr val="FF0080"/>
                </a:solidFill>
                <a:latin typeface="Century Gothic"/>
                <a:cs typeface="Century Gothic"/>
              </a:rPr>
              <a:t> </a:t>
            </a:r>
            <a:r>
              <a:rPr lang="en-US" dirty="0">
                <a:solidFill>
                  <a:schemeClr val="tx1"/>
                </a:solidFill>
                <a:latin typeface="Century Gothic"/>
                <a:cs typeface="Century Gothic"/>
              </a:rPr>
              <a:t>the strawberry?</a:t>
            </a:r>
          </a:p>
        </p:txBody>
      </p:sp>
      <p:pic>
        <p:nvPicPr>
          <p:cNvPr id="12" name="droppedImage.png"/>
          <p:cNvPicPr/>
          <p:nvPr/>
        </p:nvPicPr>
        <p:blipFill>
          <a:blip r:embed="rId5">
            <a:extLst/>
          </a:blip>
          <a:stretch>
            <a:fillRect/>
          </a:stretch>
        </p:blipFill>
        <p:spPr>
          <a:xfrm>
            <a:off x="1893888" y="5308848"/>
            <a:ext cx="1104300" cy="1105452"/>
          </a:xfrm>
          <a:prstGeom prst="rect">
            <a:avLst/>
          </a:prstGeom>
          <a:ln w="12700">
            <a:miter lim="400000"/>
          </a:ln>
        </p:spPr>
      </p:pic>
      <p:pic>
        <p:nvPicPr>
          <p:cNvPr id="13" name="droppedImage.png"/>
          <p:cNvPicPr/>
          <p:nvPr/>
        </p:nvPicPr>
        <p:blipFill>
          <a:blip r:embed="rId6">
            <a:extLst/>
          </a:blip>
          <a:stretch>
            <a:fillRect/>
          </a:stretch>
        </p:blipFill>
        <p:spPr>
          <a:xfrm>
            <a:off x="4414167" y="5452864"/>
            <a:ext cx="1141257" cy="1008112"/>
          </a:xfrm>
          <a:prstGeom prst="rect">
            <a:avLst/>
          </a:prstGeom>
          <a:ln w="12700">
            <a:miter lim="400000"/>
          </a:ln>
        </p:spPr>
      </p:pic>
    </p:spTree>
    <p:extLst>
      <p:ext uri="{BB962C8B-B14F-4D97-AF65-F5344CB8AC3E}">
        <p14:creationId xmlns:p14="http://schemas.microsoft.com/office/powerpoint/2010/main" val="352092838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7106376" y="5236840"/>
            <a:ext cx="5431335" cy="4032448"/>
          </a:xfrm>
          <a:prstGeom prst="rect">
            <a:avLst/>
          </a:prstGeom>
        </p:spPr>
      </p:pic>
      <p:sp>
        <p:nvSpPr>
          <p:cNvPr id="9" name="Rectangle 10"/>
          <p:cNvSpPr>
            <a:spLocks noChangeArrowheads="1"/>
          </p:cNvSpPr>
          <p:nvPr/>
        </p:nvSpPr>
        <p:spPr bwMode="auto">
          <a:xfrm>
            <a:off x="1245816" y="2788568"/>
            <a:ext cx="5760640" cy="2880320"/>
          </a:xfrm>
          <a:prstGeom prst="rect">
            <a:avLst/>
          </a:prstGeom>
          <a:noFill/>
          <a:ln>
            <a:noFill/>
          </a:ln>
          <a:extLst/>
        </p:spPr>
        <p:txBody>
          <a:bodyPr anchor="ctr"/>
          <a:lstStyle/>
          <a:p>
            <a:r>
              <a:rPr lang="en-US" dirty="0">
                <a:solidFill>
                  <a:schemeClr val="tx1"/>
                </a:solidFill>
                <a:latin typeface="Century Gothic"/>
                <a:cs typeface="Century Gothic"/>
              </a:rPr>
              <a:t>This is Mike.</a:t>
            </a:r>
          </a:p>
          <a:p>
            <a:r>
              <a:rPr lang="en-US" dirty="0">
                <a:solidFill>
                  <a:schemeClr val="tx1"/>
                </a:solidFill>
                <a:latin typeface="Century Gothic"/>
                <a:cs typeface="Century Gothic"/>
              </a:rPr>
              <a:t>He is holding an arrow </a:t>
            </a:r>
            <a:r>
              <a:rPr lang="en-US" b="1" dirty="0">
                <a:solidFill>
                  <a:srgbClr val="FF0080"/>
                </a:solidFill>
                <a:latin typeface="Century Gothic"/>
                <a:cs typeface="Century Gothic"/>
              </a:rPr>
              <a:t>and</a:t>
            </a:r>
            <a:r>
              <a:rPr lang="en-US" dirty="0">
                <a:solidFill>
                  <a:srgbClr val="FF0080"/>
                </a:solidFill>
                <a:latin typeface="Century Gothic"/>
                <a:cs typeface="Century Gothic"/>
              </a:rPr>
              <a:t> </a:t>
            </a:r>
            <a:r>
              <a:rPr lang="en-US" dirty="0">
                <a:solidFill>
                  <a:schemeClr val="tx1"/>
                </a:solidFill>
                <a:latin typeface="Century Gothic"/>
                <a:cs typeface="Century Gothic"/>
              </a:rPr>
              <a:t>a strawberry</a:t>
            </a:r>
          </a:p>
        </p:txBody>
      </p:sp>
      <p:pic>
        <p:nvPicPr>
          <p:cNvPr id="10" name="droppedImage.png"/>
          <p:cNvPicPr/>
          <p:nvPr/>
        </p:nvPicPr>
        <p:blipFill>
          <a:blip r:embed="rId5">
            <a:extLst/>
          </a:blip>
          <a:stretch>
            <a:fillRect/>
          </a:stretch>
        </p:blipFill>
        <p:spPr>
          <a:xfrm>
            <a:off x="6790432" y="6244952"/>
            <a:ext cx="1104300" cy="1105452"/>
          </a:xfrm>
          <a:prstGeom prst="rect">
            <a:avLst/>
          </a:prstGeom>
          <a:ln w="12700">
            <a:miter lim="400000"/>
          </a:ln>
        </p:spPr>
      </p:pic>
      <p:pic>
        <p:nvPicPr>
          <p:cNvPr id="11" name="droppedImage.png"/>
          <p:cNvPicPr/>
          <p:nvPr/>
        </p:nvPicPr>
        <p:blipFill>
          <a:blip r:embed="rId6">
            <a:extLst/>
          </a:blip>
          <a:stretch>
            <a:fillRect/>
          </a:stretch>
        </p:blipFill>
        <p:spPr>
          <a:xfrm>
            <a:off x="7150472" y="6388968"/>
            <a:ext cx="1141257" cy="1008112"/>
          </a:xfrm>
          <a:prstGeom prst="rect">
            <a:avLst/>
          </a:prstGeom>
          <a:ln w="12700">
            <a:miter lim="400000"/>
          </a:ln>
        </p:spPr>
      </p:pic>
    </p:spTree>
    <p:extLst>
      <p:ext uri="{BB962C8B-B14F-4D97-AF65-F5344CB8AC3E}">
        <p14:creationId xmlns:p14="http://schemas.microsoft.com/office/powerpoint/2010/main" val="59229454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7106376" y="5236840"/>
            <a:ext cx="5431335" cy="4032448"/>
          </a:xfrm>
          <a:prstGeom prst="rect">
            <a:avLst/>
          </a:prstGeom>
        </p:spPr>
      </p:pic>
      <p:sp>
        <p:nvSpPr>
          <p:cNvPr id="9" name="Rectangle 10"/>
          <p:cNvSpPr>
            <a:spLocks noChangeArrowheads="1"/>
          </p:cNvSpPr>
          <p:nvPr/>
        </p:nvSpPr>
        <p:spPr bwMode="auto">
          <a:xfrm>
            <a:off x="1245816" y="2788568"/>
            <a:ext cx="5760640" cy="2880320"/>
          </a:xfrm>
          <a:prstGeom prst="rect">
            <a:avLst/>
          </a:prstGeom>
          <a:noFill/>
          <a:ln>
            <a:noFill/>
          </a:ln>
          <a:extLst/>
        </p:spPr>
        <p:txBody>
          <a:bodyPr anchor="ctr"/>
          <a:lstStyle/>
          <a:p>
            <a:r>
              <a:rPr lang="en-US" dirty="0">
                <a:solidFill>
                  <a:schemeClr val="tx1"/>
                </a:solidFill>
                <a:latin typeface="Century Gothic"/>
                <a:cs typeface="Century Gothic"/>
              </a:rPr>
              <a:t>Mike likes strawberries </a:t>
            </a:r>
            <a:r>
              <a:rPr lang="en-US" b="1" dirty="0">
                <a:solidFill>
                  <a:srgbClr val="FF0080"/>
                </a:solidFill>
                <a:latin typeface="Century Gothic"/>
                <a:cs typeface="Century Gothic"/>
              </a:rPr>
              <a:t>but</a:t>
            </a:r>
            <a:r>
              <a:rPr lang="en-US" dirty="0">
                <a:solidFill>
                  <a:srgbClr val="FF0080"/>
                </a:solidFill>
                <a:latin typeface="Century Gothic"/>
                <a:cs typeface="Century Gothic"/>
              </a:rPr>
              <a:t> </a:t>
            </a:r>
            <a:r>
              <a:rPr lang="en-US" dirty="0">
                <a:solidFill>
                  <a:schemeClr val="tx1"/>
                </a:solidFill>
                <a:latin typeface="Century Gothic"/>
                <a:cs typeface="Century Gothic"/>
              </a:rPr>
              <a:t>he also likes blueberries.</a:t>
            </a:r>
          </a:p>
        </p:txBody>
      </p:sp>
      <p:pic>
        <p:nvPicPr>
          <p:cNvPr id="11" name="droppedImage.png"/>
          <p:cNvPicPr/>
          <p:nvPr/>
        </p:nvPicPr>
        <p:blipFill>
          <a:blip r:embed="rId5">
            <a:extLst/>
          </a:blip>
          <a:stretch>
            <a:fillRect/>
          </a:stretch>
        </p:blipFill>
        <p:spPr>
          <a:xfrm>
            <a:off x="7150472" y="6388968"/>
            <a:ext cx="1141257" cy="1008112"/>
          </a:xfrm>
          <a:prstGeom prst="rect">
            <a:avLst/>
          </a:prstGeom>
          <a:ln w="12700">
            <a:miter lim="400000"/>
          </a:ln>
        </p:spPr>
      </p:pic>
      <p:pic>
        <p:nvPicPr>
          <p:cNvPr id="7" name="droppedImage.png"/>
          <p:cNvPicPr/>
          <p:nvPr/>
        </p:nvPicPr>
        <p:blipFill>
          <a:blip r:embed="rId6">
            <a:extLst/>
          </a:blip>
          <a:stretch>
            <a:fillRect/>
          </a:stretch>
        </p:blipFill>
        <p:spPr>
          <a:xfrm>
            <a:off x="6718424" y="6244952"/>
            <a:ext cx="1168401" cy="1087389"/>
          </a:xfrm>
          <a:prstGeom prst="rect">
            <a:avLst/>
          </a:prstGeom>
          <a:ln w="12700">
            <a:miter lim="400000"/>
          </a:ln>
        </p:spPr>
      </p:pic>
    </p:spTree>
    <p:extLst>
      <p:ext uri="{BB962C8B-B14F-4D97-AF65-F5344CB8AC3E}">
        <p14:creationId xmlns:p14="http://schemas.microsoft.com/office/powerpoint/2010/main" val="224513404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 of the letters ‘</a:t>
            </a:r>
            <a:r>
              <a:rPr lang="en-US" sz="3000" dirty="0" err="1">
                <a:solidFill>
                  <a:srgbClr val="005A7C"/>
                </a:solidFill>
                <a:latin typeface="Century Gothic" charset="0"/>
                <a:cs typeface="Century Gothic" charset="0"/>
                <a:sym typeface="Century Gothic" charset="0"/>
              </a:rPr>
              <a:t>gg</a:t>
            </a:r>
            <a:r>
              <a:rPr lang="en-US" sz="3000" dirty="0">
                <a:solidFill>
                  <a:srgbClr val="005A7C"/>
                </a:solidFill>
                <a:latin typeface="Century Gothic" charset="0"/>
                <a:cs typeface="Century Gothic" charset="0"/>
                <a:sym typeface="Century Gothic" charset="0"/>
              </a:rPr>
              <a:t>’ and ‘</a:t>
            </a:r>
            <a:r>
              <a:rPr lang="en-US" sz="3000" dirty="0" err="1">
                <a:solidFill>
                  <a:srgbClr val="005A7C"/>
                </a:solidFill>
                <a:latin typeface="Century Gothic" charset="0"/>
                <a:cs typeface="Century Gothic" charset="0"/>
                <a:sym typeface="Century Gothic" charset="0"/>
              </a:rPr>
              <a:t>ff</a:t>
            </a:r>
            <a:r>
              <a:rPr lang="en-US" sz="3000" dirty="0">
                <a:solidFill>
                  <a:srgbClr val="005A7C"/>
                </a:solidFill>
                <a:latin typeface="Century Gothic" charset="0"/>
                <a:cs typeface="Century Gothic" charset="0"/>
                <a:sym typeface="Century Gothic" charset="0"/>
              </a:rPr>
              <a:t>’</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Answering questions using question marks (??)</a:t>
            </a: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Transition Words</a:t>
            </a:r>
          </a:p>
        </p:txBody>
      </p:sp>
      <p:sp>
        <p:nvSpPr>
          <p:cNvPr id="70658" name="Rectangle 2"/>
          <p:cNvSpPr>
            <a:spLocks/>
          </p:cNvSpPr>
          <p:nvPr/>
        </p:nvSpPr>
        <p:spPr bwMode="auto">
          <a:xfrm>
            <a:off x="1245816" y="2789238"/>
            <a:ext cx="10585176"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4400" dirty="0">
                <a:latin typeface="Century Gothic" charset="0"/>
                <a:cs typeface="Georgia" charset="0"/>
              </a:rPr>
              <a:t>Transition words help us tell the order of things.</a:t>
            </a:r>
          </a:p>
        </p:txBody>
      </p:sp>
      <p:pic>
        <p:nvPicPr>
          <p:cNvPr id="8" name="droppedImage.png"/>
          <p:cNvPicPr/>
          <p:nvPr/>
        </p:nvPicPr>
        <p:blipFill>
          <a:blip r:embed="rId4">
            <a:extLst/>
          </a:blip>
          <a:stretch>
            <a:fillRect/>
          </a:stretch>
        </p:blipFill>
        <p:spPr>
          <a:xfrm>
            <a:off x="8432800" y="4867132"/>
            <a:ext cx="3378201" cy="3781568"/>
          </a:xfrm>
          <a:prstGeom prst="roundRect">
            <a:avLst/>
          </a:prstGeom>
          <a:ln w="12700">
            <a:miter lim="400000"/>
          </a:ln>
        </p:spPr>
      </p:pic>
      <p:sp>
        <p:nvSpPr>
          <p:cNvPr id="9" name="Rounded Rectangle 14"/>
          <p:cNvSpPr>
            <a:spLocks noChangeArrowheads="1"/>
          </p:cNvSpPr>
          <p:nvPr/>
        </p:nvSpPr>
        <p:spPr bwMode="auto">
          <a:xfrm>
            <a:off x="1533848" y="4742632"/>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a:solidFill>
                  <a:srgbClr val="FF0080"/>
                </a:solidFill>
                <a:latin typeface="Century Gothic" charset="0"/>
                <a:ea typeface="ＭＳ Ｐゴシック" charset="0"/>
                <a:cs typeface="ＭＳ Ｐゴシック" charset="0"/>
                <a:sym typeface="Stone Sans ITC TT-Semi" charset="0"/>
              </a:rPr>
              <a:t>FIRST</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
        <p:nvSpPr>
          <p:cNvPr id="10" name="Rounded Rectangle 15"/>
          <p:cNvSpPr>
            <a:spLocks noChangeArrowheads="1"/>
          </p:cNvSpPr>
          <p:nvPr/>
        </p:nvSpPr>
        <p:spPr bwMode="auto">
          <a:xfrm>
            <a:off x="1533848" y="6893024"/>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dirty="0">
                <a:solidFill>
                  <a:srgbClr val="FF0080"/>
                </a:solidFill>
                <a:latin typeface="Century Gothic" charset="0"/>
                <a:ea typeface="ＭＳ Ｐゴシック" charset="0"/>
                <a:cs typeface="ＭＳ Ｐゴシック" charset="0"/>
                <a:sym typeface="Stone Sans ITC TT-Semi" charset="0"/>
              </a:rPr>
              <a:t>LAST</a:t>
            </a:r>
          </a:p>
        </p:txBody>
      </p:sp>
      <p:sp>
        <p:nvSpPr>
          <p:cNvPr id="12" name="Rounded Rectangle 15"/>
          <p:cNvSpPr>
            <a:spLocks noChangeArrowheads="1"/>
          </p:cNvSpPr>
          <p:nvPr/>
        </p:nvSpPr>
        <p:spPr bwMode="auto">
          <a:xfrm>
            <a:off x="4486176" y="4732784"/>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dirty="0">
                <a:solidFill>
                  <a:srgbClr val="FF0080"/>
                </a:solidFill>
                <a:latin typeface="Century Gothic" charset="0"/>
                <a:ea typeface="ＭＳ Ｐゴシック" charset="0"/>
                <a:cs typeface="ＭＳ Ｐゴシック" charset="0"/>
                <a:sym typeface="Stone Sans ITC TT-Semi" charset="0"/>
              </a:rPr>
              <a:t>SECOND</a:t>
            </a:r>
          </a:p>
        </p:txBody>
      </p:sp>
      <p:sp>
        <p:nvSpPr>
          <p:cNvPr id="13" name="Rounded Rectangle 14"/>
          <p:cNvSpPr>
            <a:spLocks noChangeArrowheads="1"/>
          </p:cNvSpPr>
          <p:nvPr/>
        </p:nvSpPr>
        <p:spPr bwMode="auto">
          <a:xfrm>
            <a:off x="1533848" y="5812904"/>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a:solidFill>
                  <a:srgbClr val="FF0080"/>
                </a:solidFill>
                <a:latin typeface="Century Gothic" charset="0"/>
                <a:ea typeface="ＭＳ Ｐゴシック" charset="0"/>
                <a:cs typeface="ＭＳ Ｐゴシック" charset="0"/>
                <a:sym typeface="Stone Sans ITC TT-Semi" charset="0"/>
              </a:rPr>
              <a:t>THIRD</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
        <p:nvSpPr>
          <p:cNvPr id="14" name="Rounded Rectangle 15"/>
          <p:cNvSpPr>
            <a:spLocks noChangeArrowheads="1"/>
          </p:cNvSpPr>
          <p:nvPr/>
        </p:nvSpPr>
        <p:spPr bwMode="auto">
          <a:xfrm>
            <a:off x="4486176" y="5803056"/>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dirty="0">
                <a:solidFill>
                  <a:srgbClr val="FF0080"/>
                </a:solidFill>
                <a:latin typeface="Century Gothic" charset="0"/>
                <a:ea typeface="ＭＳ Ｐゴシック" charset="0"/>
                <a:cs typeface="ＭＳ Ｐゴシック" charset="0"/>
                <a:sym typeface="Stone Sans ITC TT-Semi" charset="0"/>
              </a:rPr>
              <a:t>FINALLY</a:t>
            </a:r>
          </a:p>
        </p:txBody>
      </p:sp>
    </p:spTree>
    <p:extLst>
      <p:ext uri="{BB962C8B-B14F-4D97-AF65-F5344CB8AC3E}">
        <p14:creationId xmlns:p14="http://schemas.microsoft.com/office/powerpoint/2010/main" val="4958365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885776" y="3652664"/>
            <a:ext cx="5431335" cy="4032448"/>
          </a:xfrm>
          <a:prstGeom prst="rect">
            <a:avLst/>
          </a:prstGeom>
        </p:spPr>
      </p:pic>
      <p:sp>
        <p:nvSpPr>
          <p:cNvPr id="9" name="Rectangle 10"/>
          <p:cNvSpPr>
            <a:spLocks noChangeArrowheads="1"/>
          </p:cNvSpPr>
          <p:nvPr/>
        </p:nvSpPr>
        <p:spPr bwMode="auto">
          <a:xfrm>
            <a:off x="6430392" y="3330724"/>
            <a:ext cx="5760640" cy="2880320"/>
          </a:xfrm>
          <a:prstGeom prst="rect">
            <a:avLst/>
          </a:prstGeom>
          <a:noFill/>
          <a:ln>
            <a:noFill/>
          </a:ln>
          <a:extLst/>
        </p:spPr>
        <p:txBody>
          <a:bodyPr anchor="ctr"/>
          <a:lstStyle/>
          <a:p>
            <a:r>
              <a:rPr lang="en-US" dirty="0">
                <a:solidFill>
                  <a:schemeClr val="tx1"/>
                </a:solidFill>
                <a:latin typeface="Century Gothic"/>
                <a:cs typeface="Century Gothic"/>
              </a:rPr>
              <a:t>Mike has to choose what to eat. There is so much food he likes!</a:t>
            </a:r>
          </a:p>
        </p:txBody>
      </p:sp>
      <p:pic>
        <p:nvPicPr>
          <p:cNvPr id="8" name="droppedImage.png"/>
          <p:cNvPicPr/>
          <p:nvPr/>
        </p:nvPicPr>
        <p:blipFill>
          <a:blip r:embed="rId5">
            <a:extLst/>
          </a:blip>
          <a:stretch>
            <a:fillRect/>
          </a:stretch>
        </p:blipFill>
        <p:spPr>
          <a:xfrm>
            <a:off x="6413087" y="6448648"/>
            <a:ext cx="1168401" cy="1087389"/>
          </a:xfrm>
          <a:prstGeom prst="rect">
            <a:avLst/>
          </a:prstGeom>
          <a:ln w="12700">
            <a:miter lim="400000"/>
          </a:ln>
        </p:spPr>
      </p:pic>
      <p:pic>
        <p:nvPicPr>
          <p:cNvPr id="10" name="droppedImage.png"/>
          <p:cNvPicPr/>
          <p:nvPr/>
        </p:nvPicPr>
        <p:blipFill>
          <a:blip r:embed="rId6">
            <a:extLst/>
          </a:blip>
          <a:stretch>
            <a:fillRect/>
          </a:stretch>
        </p:blipFill>
        <p:spPr>
          <a:xfrm>
            <a:off x="9918700" y="6883315"/>
            <a:ext cx="1866901" cy="944822"/>
          </a:xfrm>
          <a:prstGeom prst="rect">
            <a:avLst/>
          </a:prstGeom>
          <a:ln w="12700">
            <a:miter lim="400000"/>
          </a:ln>
        </p:spPr>
      </p:pic>
      <p:pic>
        <p:nvPicPr>
          <p:cNvPr id="12" name="droppedImage.png"/>
          <p:cNvPicPr/>
          <p:nvPr/>
        </p:nvPicPr>
        <p:blipFill>
          <a:blip r:embed="rId7">
            <a:extLst/>
          </a:blip>
          <a:stretch>
            <a:fillRect/>
          </a:stretch>
        </p:blipFill>
        <p:spPr>
          <a:xfrm>
            <a:off x="10414000" y="6100936"/>
            <a:ext cx="1491068" cy="812800"/>
          </a:xfrm>
          <a:prstGeom prst="rect">
            <a:avLst/>
          </a:prstGeom>
          <a:ln w="12700">
            <a:miter lim="400000"/>
          </a:ln>
        </p:spPr>
      </p:pic>
      <p:pic>
        <p:nvPicPr>
          <p:cNvPr id="13" name="droppedImage.png"/>
          <p:cNvPicPr/>
          <p:nvPr/>
        </p:nvPicPr>
        <p:blipFill>
          <a:blip r:embed="rId8">
            <a:extLst/>
          </a:blip>
          <a:stretch>
            <a:fillRect/>
          </a:stretch>
        </p:blipFill>
        <p:spPr>
          <a:xfrm>
            <a:off x="7899400" y="6139036"/>
            <a:ext cx="1701800" cy="1701800"/>
          </a:xfrm>
          <a:prstGeom prst="rect">
            <a:avLst/>
          </a:prstGeom>
          <a:ln w="12700">
            <a:miter lim="400000"/>
          </a:ln>
        </p:spPr>
      </p:pic>
    </p:spTree>
    <p:extLst>
      <p:ext uri="{BB962C8B-B14F-4D97-AF65-F5344CB8AC3E}">
        <p14:creationId xmlns:p14="http://schemas.microsoft.com/office/powerpoint/2010/main" val="16146447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885776" y="3652664"/>
            <a:ext cx="5431335" cy="4032448"/>
          </a:xfrm>
          <a:prstGeom prst="rect">
            <a:avLst/>
          </a:prstGeom>
        </p:spPr>
      </p:pic>
      <p:sp>
        <p:nvSpPr>
          <p:cNvPr id="9" name="Rectangle 10"/>
          <p:cNvSpPr>
            <a:spLocks noChangeArrowheads="1"/>
          </p:cNvSpPr>
          <p:nvPr/>
        </p:nvSpPr>
        <p:spPr bwMode="auto">
          <a:xfrm>
            <a:off x="6430392" y="3330724"/>
            <a:ext cx="5760640" cy="2880320"/>
          </a:xfrm>
          <a:prstGeom prst="rect">
            <a:avLst/>
          </a:prstGeom>
          <a:noFill/>
          <a:ln>
            <a:noFill/>
          </a:ln>
          <a:extLst/>
        </p:spPr>
        <p:txBody>
          <a:bodyPr anchor="ctr"/>
          <a:lstStyle/>
          <a:p>
            <a:r>
              <a:rPr lang="en-US" dirty="0">
                <a:solidFill>
                  <a:srgbClr val="FF0080"/>
                </a:solidFill>
                <a:latin typeface="Century Gothic"/>
                <a:cs typeface="Century Gothic"/>
              </a:rPr>
              <a:t>First</a:t>
            </a:r>
            <a:r>
              <a:rPr lang="en-US" dirty="0">
                <a:solidFill>
                  <a:schemeClr val="tx1"/>
                </a:solidFill>
                <a:latin typeface="Century Gothic"/>
                <a:cs typeface="Century Gothic"/>
              </a:rPr>
              <a:t> Mike eats the blueberries.</a:t>
            </a:r>
          </a:p>
        </p:txBody>
      </p:sp>
      <p:pic>
        <p:nvPicPr>
          <p:cNvPr id="8" name="droppedImage.png"/>
          <p:cNvPicPr/>
          <p:nvPr/>
        </p:nvPicPr>
        <p:blipFill>
          <a:blip r:embed="rId5">
            <a:extLst/>
          </a:blip>
          <a:stretch>
            <a:fillRect/>
          </a:stretch>
        </p:blipFill>
        <p:spPr>
          <a:xfrm>
            <a:off x="669752" y="4804792"/>
            <a:ext cx="1168401" cy="1087389"/>
          </a:xfrm>
          <a:prstGeom prst="rect">
            <a:avLst/>
          </a:prstGeom>
          <a:ln w="12700">
            <a:miter lim="400000"/>
          </a:ln>
        </p:spPr>
      </p:pic>
      <p:pic>
        <p:nvPicPr>
          <p:cNvPr id="10" name="droppedImage.png"/>
          <p:cNvPicPr/>
          <p:nvPr/>
        </p:nvPicPr>
        <p:blipFill>
          <a:blip r:embed="rId6">
            <a:extLst/>
          </a:blip>
          <a:stretch>
            <a:fillRect/>
          </a:stretch>
        </p:blipFill>
        <p:spPr>
          <a:xfrm>
            <a:off x="9918700" y="6883315"/>
            <a:ext cx="1866901" cy="944822"/>
          </a:xfrm>
          <a:prstGeom prst="rect">
            <a:avLst/>
          </a:prstGeom>
          <a:ln w="12700">
            <a:miter lim="400000"/>
          </a:ln>
        </p:spPr>
      </p:pic>
      <p:pic>
        <p:nvPicPr>
          <p:cNvPr id="12" name="droppedImage.png"/>
          <p:cNvPicPr/>
          <p:nvPr/>
        </p:nvPicPr>
        <p:blipFill>
          <a:blip r:embed="rId7">
            <a:extLst/>
          </a:blip>
          <a:stretch>
            <a:fillRect/>
          </a:stretch>
        </p:blipFill>
        <p:spPr>
          <a:xfrm>
            <a:off x="10414000" y="6100936"/>
            <a:ext cx="1491068" cy="812800"/>
          </a:xfrm>
          <a:prstGeom prst="rect">
            <a:avLst/>
          </a:prstGeom>
          <a:ln w="12700">
            <a:miter lim="400000"/>
          </a:ln>
        </p:spPr>
      </p:pic>
      <p:pic>
        <p:nvPicPr>
          <p:cNvPr id="13" name="droppedImage.png"/>
          <p:cNvPicPr/>
          <p:nvPr/>
        </p:nvPicPr>
        <p:blipFill>
          <a:blip r:embed="rId8">
            <a:extLst/>
          </a:blip>
          <a:stretch>
            <a:fillRect/>
          </a:stretch>
        </p:blipFill>
        <p:spPr>
          <a:xfrm>
            <a:off x="7899400" y="6139036"/>
            <a:ext cx="1701800" cy="1701800"/>
          </a:xfrm>
          <a:prstGeom prst="rect">
            <a:avLst/>
          </a:prstGeom>
          <a:ln w="12700">
            <a:miter lim="400000"/>
          </a:ln>
        </p:spPr>
      </p:pic>
    </p:spTree>
    <p:extLst>
      <p:ext uri="{BB962C8B-B14F-4D97-AF65-F5344CB8AC3E}">
        <p14:creationId xmlns:p14="http://schemas.microsoft.com/office/powerpoint/2010/main" val="175618053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885776" y="3652664"/>
            <a:ext cx="5431335" cy="4032448"/>
          </a:xfrm>
          <a:prstGeom prst="rect">
            <a:avLst/>
          </a:prstGeom>
        </p:spPr>
      </p:pic>
      <p:sp>
        <p:nvSpPr>
          <p:cNvPr id="9" name="Rectangle 10"/>
          <p:cNvSpPr>
            <a:spLocks noChangeArrowheads="1"/>
          </p:cNvSpPr>
          <p:nvPr/>
        </p:nvSpPr>
        <p:spPr bwMode="auto">
          <a:xfrm>
            <a:off x="6430392" y="3330724"/>
            <a:ext cx="5760640" cy="2880320"/>
          </a:xfrm>
          <a:prstGeom prst="rect">
            <a:avLst/>
          </a:prstGeom>
          <a:noFill/>
          <a:ln>
            <a:noFill/>
          </a:ln>
          <a:extLst/>
        </p:spPr>
        <p:txBody>
          <a:bodyPr anchor="ctr"/>
          <a:lstStyle/>
          <a:p>
            <a:r>
              <a:rPr lang="en-US" dirty="0">
                <a:solidFill>
                  <a:srgbClr val="FF0080"/>
                </a:solidFill>
                <a:latin typeface="Century Gothic"/>
                <a:cs typeface="Century Gothic"/>
              </a:rPr>
              <a:t>Second</a:t>
            </a:r>
            <a:r>
              <a:rPr lang="en-US" dirty="0">
                <a:solidFill>
                  <a:schemeClr val="tx1"/>
                </a:solidFill>
                <a:latin typeface="Century Gothic"/>
                <a:cs typeface="Century Gothic"/>
              </a:rPr>
              <a:t> Mike eats the cupcakes.</a:t>
            </a:r>
          </a:p>
        </p:txBody>
      </p:sp>
      <p:pic>
        <p:nvPicPr>
          <p:cNvPr id="10" name="droppedImage.png"/>
          <p:cNvPicPr/>
          <p:nvPr/>
        </p:nvPicPr>
        <p:blipFill>
          <a:blip r:embed="rId5">
            <a:extLst/>
          </a:blip>
          <a:stretch>
            <a:fillRect/>
          </a:stretch>
        </p:blipFill>
        <p:spPr>
          <a:xfrm>
            <a:off x="9918700" y="6883315"/>
            <a:ext cx="1866901" cy="944822"/>
          </a:xfrm>
          <a:prstGeom prst="rect">
            <a:avLst/>
          </a:prstGeom>
          <a:ln w="12700">
            <a:miter lim="400000"/>
          </a:ln>
        </p:spPr>
      </p:pic>
      <p:pic>
        <p:nvPicPr>
          <p:cNvPr id="12" name="droppedImage.png"/>
          <p:cNvPicPr/>
          <p:nvPr/>
        </p:nvPicPr>
        <p:blipFill>
          <a:blip r:embed="rId6">
            <a:extLst/>
          </a:blip>
          <a:stretch>
            <a:fillRect/>
          </a:stretch>
        </p:blipFill>
        <p:spPr>
          <a:xfrm>
            <a:off x="10414000" y="6100936"/>
            <a:ext cx="1491068" cy="812800"/>
          </a:xfrm>
          <a:prstGeom prst="rect">
            <a:avLst/>
          </a:prstGeom>
          <a:ln w="12700">
            <a:miter lim="400000"/>
          </a:ln>
        </p:spPr>
      </p:pic>
      <p:pic>
        <p:nvPicPr>
          <p:cNvPr id="13" name="droppedImage.png"/>
          <p:cNvPicPr/>
          <p:nvPr/>
        </p:nvPicPr>
        <p:blipFill>
          <a:blip r:embed="rId7">
            <a:extLst/>
          </a:blip>
          <a:stretch>
            <a:fillRect/>
          </a:stretch>
        </p:blipFill>
        <p:spPr>
          <a:xfrm>
            <a:off x="309712" y="4084712"/>
            <a:ext cx="1701800" cy="1701800"/>
          </a:xfrm>
          <a:prstGeom prst="rect">
            <a:avLst/>
          </a:prstGeom>
          <a:ln w="12700">
            <a:miter lim="400000"/>
          </a:ln>
        </p:spPr>
      </p:pic>
    </p:spTree>
    <p:extLst>
      <p:ext uri="{BB962C8B-B14F-4D97-AF65-F5344CB8AC3E}">
        <p14:creationId xmlns:p14="http://schemas.microsoft.com/office/powerpoint/2010/main" val="256855128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885776" y="3652664"/>
            <a:ext cx="5431335" cy="4032448"/>
          </a:xfrm>
          <a:prstGeom prst="rect">
            <a:avLst/>
          </a:prstGeom>
        </p:spPr>
      </p:pic>
      <p:sp>
        <p:nvSpPr>
          <p:cNvPr id="9" name="Rectangle 10"/>
          <p:cNvSpPr>
            <a:spLocks noChangeArrowheads="1"/>
          </p:cNvSpPr>
          <p:nvPr/>
        </p:nvSpPr>
        <p:spPr bwMode="auto">
          <a:xfrm>
            <a:off x="6430392" y="3330724"/>
            <a:ext cx="5760640" cy="2880320"/>
          </a:xfrm>
          <a:prstGeom prst="rect">
            <a:avLst/>
          </a:prstGeom>
          <a:noFill/>
          <a:ln>
            <a:noFill/>
          </a:ln>
          <a:extLst/>
        </p:spPr>
        <p:txBody>
          <a:bodyPr anchor="ctr"/>
          <a:lstStyle/>
          <a:p>
            <a:r>
              <a:rPr lang="en-US" dirty="0">
                <a:solidFill>
                  <a:srgbClr val="FF0080"/>
                </a:solidFill>
                <a:latin typeface="Century Gothic"/>
                <a:cs typeface="Century Gothic"/>
              </a:rPr>
              <a:t>Finally</a:t>
            </a:r>
            <a:r>
              <a:rPr lang="en-US" dirty="0">
                <a:solidFill>
                  <a:schemeClr val="tx1"/>
                </a:solidFill>
                <a:latin typeface="Century Gothic"/>
                <a:cs typeface="Century Gothic"/>
              </a:rPr>
              <a:t> Mike eats the pizza!</a:t>
            </a:r>
          </a:p>
        </p:txBody>
      </p:sp>
      <p:pic>
        <p:nvPicPr>
          <p:cNvPr id="10" name="droppedImage.png"/>
          <p:cNvPicPr/>
          <p:nvPr/>
        </p:nvPicPr>
        <p:blipFill>
          <a:blip r:embed="rId5">
            <a:extLst/>
          </a:blip>
          <a:stretch>
            <a:fillRect/>
          </a:stretch>
        </p:blipFill>
        <p:spPr>
          <a:xfrm>
            <a:off x="9918700" y="6883315"/>
            <a:ext cx="1866901" cy="944822"/>
          </a:xfrm>
          <a:prstGeom prst="rect">
            <a:avLst/>
          </a:prstGeom>
          <a:ln w="12700">
            <a:miter lim="400000"/>
          </a:ln>
        </p:spPr>
      </p:pic>
      <p:pic>
        <p:nvPicPr>
          <p:cNvPr id="12" name="droppedImage.png"/>
          <p:cNvPicPr/>
          <p:nvPr/>
        </p:nvPicPr>
        <p:blipFill>
          <a:blip r:embed="rId6">
            <a:extLst/>
          </a:blip>
          <a:stretch>
            <a:fillRect/>
          </a:stretch>
        </p:blipFill>
        <p:spPr>
          <a:xfrm>
            <a:off x="597744" y="4876800"/>
            <a:ext cx="1491068" cy="812800"/>
          </a:xfrm>
          <a:prstGeom prst="rect">
            <a:avLst/>
          </a:prstGeom>
          <a:ln w="12700">
            <a:miter lim="400000"/>
          </a:ln>
        </p:spPr>
      </p:pic>
    </p:spTree>
    <p:extLst>
      <p:ext uri="{BB962C8B-B14F-4D97-AF65-F5344CB8AC3E}">
        <p14:creationId xmlns:p14="http://schemas.microsoft.com/office/powerpoint/2010/main" val="79440544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rot="900000">
            <a:off x="7006456" y="3652664"/>
            <a:ext cx="5431335" cy="4032448"/>
          </a:xfrm>
          <a:prstGeom prst="rect">
            <a:avLst/>
          </a:prstGeom>
        </p:spPr>
      </p:pic>
      <p:sp>
        <p:nvSpPr>
          <p:cNvPr id="9" name="Rectangle 10"/>
          <p:cNvSpPr>
            <a:spLocks noChangeArrowheads="1"/>
          </p:cNvSpPr>
          <p:nvPr/>
        </p:nvSpPr>
        <p:spPr bwMode="auto">
          <a:xfrm>
            <a:off x="1069876" y="3330724"/>
            <a:ext cx="5760640" cy="2880320"/>
          </a:xfrm>
          <a:prstGeom prst="rect">
            <a:avLst/>
          </a:prstGeom>
          <a:noFill/>
          <a:ln>
            <a:noFill/>
          </a:ln>
          <a:extLst/>
        </p:spPr>
        <p:txBody>
          <a:bodyPr anchor="ctr"/>
          <a:lstStyle/>
          <a:p>
            <a:r>
              <a:rPr lang="en-US" dirty="0">
                <a:solidFill>
                  <a:schemeClr val="tx1"/>
                </a:solidFill>
                <a:latin typeface="Century Gothic"/>
                <a:cs typeface="Century Gothic"/>
              </a:rPr>
              <a:t>Mike is feeling very full </a:t>
            </a:r>
            <a:r>
              <a:rPr lang="en-US" dirty="0">
                <a:solidFill>
                  <a:srgbClr val="FF0080"/>
                </a:solidFill>
                <a:latin typeface="Century Gothic"/>
                <a:cs typeface="Century Gothic"/>
              </a:rPr>
              <a:t>and</a:t>
            </a:r>
            <a:r>
              <a:rPr lang="en-US" dirty="0">
                <a:solidFill>
                  <a:schemeClr val="tx1"/>
                </a:solidFill>
                <a:latin typeface="Century Gothic"/>
                <a:cs typeface="Century Gothic"/>
              </a:rPr>
              <a:t> cannot finish the pizza!</a:t>
            </a:r>
          </a:p>
        </p:txBody>
      </p:sp>
      <p:pic>
        <p:nvPicPr>
          <p:cNvPr id="10" name="droppedImage.png"/>
          <p:cNvPicPr/>
          <p:nvPr/>
        </p:nvPicPr>
        <p:blipFill>
          <a:blip r:embed="rId5">
            <a:extLst/>
          </a:blip>
          <a:stretch>
            <a:fillRect/>
          </a:stretch>
        </p:blipFill>
        <p:spPr>
          <a:xfrm>
            <a:off x="2974008" y="6883315"/>
            <a:ext cx="1866901" cy="944822"/>
          </a:xfrm>
          <a:prstGeom prst="rect">
            <a:avLst/>
          </a:prstGeom>
          <a:ln w="12700">
            <a:miter lim="400000"/>
          </a:ln>
        </p:spPr>
      </p:pic>
    </p:spTree>
    <p:extLst>
      <p:ext uri="{BB962C8B-B14F-4D97-AF65-F5344CB8AC3E}">
        <p14:creationId xmlns:p14="http://schemas.microsoft.com/office/powerpoint/2010/main" val="423270227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Practice</a:t>
            </a:r>
          </a:p>
        </p:txBody>
      </p:sp>
      <p:sp>
        <p:nvSpPr>
          <p:cNvPr id="12" name="Rectangle 2"/>
          <p:cNvSpPr>
            <a:spLocks/>
          </p:cNvSpPr>
          <p:nvPr/>
        </p:nvSpPr>
        <p:spPr bwMode="auto">
          <a:xfrm>
            <a:off x="1245816" y="2789238"/>
            <a:ext cx="10585176"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4400" dirty="0">
                <a:latin typeface="Century Gothic" charset="0"/>
                <a:cs typeface="Georgia" charset="0"/>
              </a:rPr>
              <a:t>Using new transition words let’s tell Mike how to put butter on bread!</a:t>
            </a:r>
          </a:p>
        </p:txBody>
      </p:sp>
      <p:pic>
        <p:nvPicPr>
          <p:cNvPr id="13" name="droppedImage.png"/>
          <p:cNvPicPr/>
          <p:nvPr/>
        </p:nvPicPr>
        <p:blipFill>
          <a:blip r:embed="rId4">
            <a:extLst/>
          </a:blip>
          <a:stretch>
            <a:fillRect/>
          </a:stretch>
        </p:blipFill>
        <p:spPr>
          <a:xfrm>
            <a:off x="6223000" y="5293464"/>
            <a:ext cx="5651501" cy="3152037"/>
          </a:xfrm>
          <a:prstGeom prst="rect">
            <a:avLst/>
          </a:prstGeom>
          <a:ln w="12700">
            <a:miter lim="400000"/>
          </a:ln>
        </p:spPr>
      </p:pic>
      <p:pic>
        <p:nvPicPr>
          <p:cNvPr id="15" name="Picture 14" descr="monster.png"/>
          <p:cNvPicPr>
            <a:picLocks noChangeAspect="1"/>
          </p:cNvPicPr>
          <p:nvPr/>
        </p:nvPicPr>
        <p:blipFill rotWithShape="1">
          <a:blip r:embed="rId5">
            <a:extLst>
              <a:ext uri="{28A0092B-C50C-407E-A947-70E740481C1C}">
                <a14:useLocalDpi xmlns:a14="http://schemas.microsoft.com/office/drawing/2010/main" val="0"/>
              </a:ext>
            </a:extLst>
          </a:blip>
          <a:srcRect l="27926" t="20917" r="25377" b="34216"/>
          <a:stretch/>
        </p:blipFill>
        <p:spPr>
          <a:xfrm>
            <a:off x="1677864" y="5380856"/>
            <a:ext cx="4104456" cy="3047318"/>
          </a:xfrm>
          <a:prstGeom prst="rect">
            <a:avLst/>
          </a:prstGeom>
        </p:spPr>
      </p:pic>
    </p:spTree>
    <p:extLst>
      <p:ext uri="{BB962C8B-B14F-4D97-AF65-F5344CB8AC3E}">
        <p14:creationId xmlns:p14="http://schemas.microsoft.com/office/powerpoint/2010/main" val="251968194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Practice</a:t>
            </a:r>
          </a:p>
        </p:txBody>
      </p:sp>
      <p:pic>
        <p:nvPicPr>
          <p:cNvPr id="6" name="droppedImage.png"/>
          <p:cNvPicPr/>
          <p:nvPr/>
        </p:nvPicPr>
        <p:blipFill>
          <a:blip r:embed="rId4">
            <a:extLst/>
          </a:blip>
          <a:stretch>
            <a:fillRect/>
          </a:stretch>
        </p:blipFill>
        <p:spPr>
          <a:xfrm>
            <a:off x="1087966" y="6532984"/>
            <a:ext cx="3318934" cy="2489201"/>
          </a:xfrm>
          <a:prstGeom prst="rect">
            <a:avLst/>
          </a:prstGeom>
          <a:ln w="12700">
            <a:miter lim="400000"/>
          </a:ln>
        </p:spPr>
      </p:pic>
      <p:pic>
        <p:nvPicPr>
          <p:cNvPr id="7" name="droppedImage.png"/>
          <p:cNvPicPr/>
          <p:nvPr/>
        </p:nvPicPr>
        <p:blipFill>
          <a:blip r:embed="rId5">
            <a:extLst/>
          </a:blip>
          <a:stretch>
            <a:fillRect/>
          </a:stretch>
        </p:blipFill>
        <p:spPr>
          <a:xfrm>
            <a:off x="8504463" y="6532984"/>
            <a:ext cx="3395437" cy="2501901"/>
          </a:xfrm>
          <a:prstGeom prst="rect">
            <a:avLst/>
          </a:prstGeom>
          <a:ln w="12700">
            <a:miter lim="400000"/>
          </a:ln>
        </p:spPr>
      </p:pic>
      <p:pic>
        <p:nvPicPr>
          <p:cNvPr id="8" name="droppedImage.png"/>
          <p:cNvPicPr/>
          <p:nvPr/>
        </p:nvPicPr>
        <p:blipFill>
          <a:blip r:embed="rId6">
            <a:extLst/>
          </a:blip>
          <a:stretch>
            <a:fillRect/>
          </a:stretch>
        </p:blipFill>
        <p:spPr>
          <a:xfrm>
            <a:off x="5270500" y="6474055"/>
            <a:ext cx="2463800" cy="2611630"/>
          </a:xfrm>
          <a:prstGeom prst="rect">
            <a:avLst/>
          </a:prstGeom>
          <a:ln w="12700">
            <a:miter lim="400000"/>
          </a:ln>
        </p:spPr>
      </p:pic>
      <p:sp>
        <p:nvSpPr>
          <p:cNvPr id="9" name="Rectangle 3"/>
          <p:cNvSpPr>
            <a:spLocks/>
          </p:cNvSpPr>
          <p:nvPr/>
        </p:nvSpPr>
        <p:spPr bwMode="auto">
          <a:xfrm>
            <a:off x="1245816" y="3076575"/>
            <a:ext cx="11233150"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First ___________________________________</a:t>
            </a: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Second _______________________________</a:t>
            </a:r>
          </a:p>
          <a:p>
            <a:pPr marL="279400" indent="-63500" algn="l">
              <a:spcBef>
                <a:spcPts val="2000"/>
              </a:spcBef>
              <a:buSzPct val="77000"/>
              <a:tabLst>
                <a:tab pos="4213225" algn="l"/>
              </a:tabLst>
            </a:pPr>
            <a:r>
              <a:rPr lang="en-CA" sz="4000" dirty="0">
                <a:solidFill>
                  <a:srgbClr val="005A7C"/>
                </a:solidFill>
                <a:latin typeface="Century Gothic" charset="0"/>
                <a:cs typeface="Century Gothic" charset="0"/>
                <a:sym typeface="Century Gothic" charset="0"/>
              </a:rPr>
              <a:t>Third __________________________________</a:t>
            </a:r>
          </a:p>
        </p:txBody>
      </p:sp>
    </p:spTree>
    <p:extLst>
      <p:ext uri="{BB962C8B-B14F-4D97-AF65-F5344CB8AC3E}">
        <p14:creationId xmlns:p14="http://schemas.microsoft.com/office/powerpoint/2010/main" val="39395369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76802"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Transition Words</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7680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monster.png"/>
          <p:cNvPicPr>
            <a:picLocks noChangeAspect="1"/>
          </p:cNvPicPr>
          <p:nvPr/>
        </p:nvPicPr>
        <p:blipFill rotWithShape="1">
          <a:blip r:embed="rId6">
            <a:extLst>
              <a:ext uri="{28A0092B-C50C-407E-A947-70E740481C1C}">
                <a14:useLocalDpi xmlns:a14="http://schemas.microsoft.com/office/drawing/2010/main" val="0"/>
              </a:ext>
            </a:extLst>
          </a:blip>
          <a:srcRect l="27926" t="20917" r="25377" b="34216"/>
          <a:stretch/>
        </p:blipFill>
        <p:spPr>
          <a:xfrm>
            <a:off x="8158584" y="5812904"/>
            <a:ext cx="4104456" cy="3047318"/>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aphicFrame>
        <p:nvGraphicFramePr>
          <p:cNvPr id="19" name="Group 3"/>
          <p:cNvGraphicFramePr>
            <a:graphicFrameLocks noGrp="1"/>
          </p:cNvGraphicFramePr>
          <p:nvPr/>
        </p:nvGraphicFramePr>
        <p:xfrm>
          <a:off x="2298700" y="2705100"/>
          <a:ext cx="8902700" cy="5702300"/>
        </p:xfrm>
        <a:graphic>
          <a:graphicData uri="http://schemas.openxmlformats.org/drawingml/2006/table">
            <a:tbl>
              <a:tblPr/>
              <a:tblGrid>
                <a:gridCol w="4451350">
                  <a:extLst>
                    <a:ext uri="{9D8B030D-6E8A-4147-A177-3AD203B41FA5}">
                      <a16:colId xmlns:a16="http://schemas.microsoft.com/office/drawing/2014/main" val="20000"/>
                    </a:ext>
                  </a:extLst>
                </a:gridCol>
                <a:gridCol w="4451350">
                  <a:extLst>
                    <a:ext uri="{9D8B030D-6E8A-4147-A177-3AD203B41FA5}">
                      <a16:colId xmlns:a16="http://schemas.microsoft.com/office/drawing/2014/main" val="20001"/>
                    </a:ext>
                  </a:extLst>
                </a:gridCol>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3" name="Rectangle 20"/>
          <p:cNvSpPr>
            <a:spLocks/>
          </p:cNvSpPr>
          <p:nvPr/>
        </p:nvSpPr>
        <p:spPr bwMode="auto">
          <a:xfrm>
            <a:off x="3838364" y="7719367"/>
            <a:ext cx="12759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Worry</a:t>
            </a:r>
          </a:p>
        </p:txBody>
      </p:sp>
      <p:sp>
        <p:nvSpPr>
          <p:cNvPr id="24" name="Rectangle 21"/>
          <p:cNvSpPr>
            <a:spLocks/>
          </p:cNvSpPr>
          <p:nvPr/>
        </p:nvSpPr>
        <p:spPr bwMode="auto">
          <a:xfrm>
            <a:off x="8257517" y="4804792"/>
            <a:ext cx="129843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Butter</a:t>
            </a:r>
          </a:p>
        </p:txBody>
      </p:sp>
      <p:sp>
        <p:nvSpPr>
          <p:cNvPr id="25" name="Rectangle 22"/>
          <p:cNvSpPr>
            <a:spLocks/>
          </p:cNvSpPr>
          <p:nvPr/>
        </p:nvSpPr>
        <p:spPr bwMode="auto">
          <a:xfrm>
            <a:off x="7900889" y="7757120"/>
            <a:ext cx="19813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Cupcake</a:t>
            </a:r>
          </a:p>
        </p:txBody>
      </p:sp>
      <p:sp>
        <p:nvSpPr>
          <p:cNvPr id="26" name="Rectangle 23"/>
          <p:cNvSpPr>
            <a:spLocks/>
          </p:cNvSpPr>
          <p:nvPr/>
        </p:nvSpPr>
        <p:spPr bwMode="auto">
          <a:xfrm>
            <a:off x="3816553" y="4804792"/>
            <a:ext cx="13048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Arrow</a:t>
            </a:r>
          </a:p>
        </p:txBody>
      </p:sp>
      <p:sp>
        <p:nvSpPr>
          <p:cNvPr id="1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What did I learn today?</a:t>
            </a:r>
          </a:p>
        </p:txBody>
      </p:sp>
      <p:pic>
        <p:nvPicPr>
          <p:cNvPr id="9" name="droppedImage.png"/>
          <p:cNvPicPr/>
          <p:nvPr/>
        </p:nvPicPr>
        <p:blipFill>
          <a:blip r:embed="rId5">
            <a:extLst/>
          </a:blip>
          <a:stretch>
            <a:fillRect/>
          </a:stretch>
        </p:blipFill>
        <p:spPr>
          <a:xfrm>
            <a:off x="3816553" y="2940399"/>
            <a:ext cx="1636316" cy="1638025"/>
          </a:xfrm>
          <a:prstGeom prst="rect">
            <a:avLst/>
          </a:prstGeom>
          <a:ln w="12700">
            <a:miter lim="400000"/>
          </a:ln>
        </p:spPr>
      </p:pic>
      <p:pic>
        <p:nvPicPr>
          <p:cNvPr id="10" name="droppedImage.png"/>
          <p:cNvPicPr/>
          <p:nvPr/>
        </p:nvPicPr>
        <p:blipFill>
          <a:blip r:embed="rId6">
            <a:extLst/>
          </a:blip>
          <a:stretch>
            <a:fillRect/>
          </a:stretch>
        </p:blipFill>
        <p:spPr>
          <a:xfrm>
            <a:off x="8014568" y="2944735"/>
            <a:ext cx="2042741" cy="1810090"/>
          </a:xfrm>
          <a:prstGeom prst="rect">
            <a:avLst/>
          </a:prstGeom>
          <a:ln w="12700">
            <a:miter lim="400000"/>
          </a:ln>
        </p:spPr>
      </p:pic>
      <p:pic>
        <p:nvPicPr>
          <p:cNvPr id="11" name="Picture 10"/>
          <p:cNvPicPr>
            <a:picLocks noChangeAspect="1"/>
          </p:cNvPicPr>
          <p:nvPr/>
        </p:nvPicPr>
        <p:blipFill rotWithShape="1">
          <a:blip r:embed="rId7"/>
          <a:srcRect l="65655" t="34984" r="5271" b="35943"/>
          <a:stretch/>
        </p:blipFill>
        <p:spPr>
          <a:xfrm>
            <a:off x="3789541" y="5863207"/>
            <a:ext cx="1663328" cy="1663328"/>
          </a:xfrm>
          <a:prstGeom prst="rect">
            <a:avLst/>
          </a:prstGeom>
        </p:spPr>
      </p:pic>
      <p:pic>
        <p:nvPicPr>
          <p:cNvPr id="12" name="droppedImage.png"/>
          <p:cNvPicPr/>
          <p:nvPr/>
        </p:nvPicPr>
        <p:blipFill>
          <a:blip r:embed="rId8">
            <a:extLst/>
          </a:blip>
          <a:stretch>
            <a:fillRect/>
          </a:stretch>
        </p:blipFill>
        <p:spPr>
          <a:xfrm>
            <a:off x="8185038" y="5752727"/>
            <a:ext cx="1701800" cy="1701800"/>
          </a:xfrm>
          <a:prstGeom prst="rect">
            <a:avLst/>
          </a:prstGeom>
          <a:ln w="12700">
            <a:miter lim="400000"/>
          </a:ln>
        </p:spPr>
      </p:pic>
    </p:spTree>
    <p:extLst>
      <p:ext uri="{BB962C8B-B14F-4D97-AF65-F5344CB8AC3E}">
        <p14:creationId xmlns:p14="http://schemas.microsoft.com/office/powerpoint/2010/main" val="23268099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7" name="Picture 1" descr="04.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390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Listen and read along with the ‘Will You Marry Me’ song</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25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25955" name="Picture 4"/>
          <p:cNvSpPr>
            <a:spLocks noChangeAspect="1" noChangeArrowheads="1"/>
          </p:cNvSpPr>
          <p:nvPr/>
        </p:nvSpPr>
        <p:spPr bwMode="auto">
          <a:xfrm>
            <a:off x="1955800" y="6283325"/>
            <a:ext cx="9385300" cy="186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12595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Before the next class</a:t>
            </a:r>
          </a:p>
        </p:txBody>
      </p:sp>
      <p:pic>
        <p:nvPicPr>
          <p:cNvPr id="6" name="droppedImage.png"/>
          <p:cNvPicPr/>
          <p:nvPr/>
        </p:nvPicPr>
        <p:blipFill>
          <a:blip r:embed="rId6">
            <a:extLst/>
          </a:blip>
          <a:stretch>
            <a:fillRect/>
          </a:stretch>
        </p:blipFill>
        <p:spPr>
          <a:xfrm>
            <a:off x="1955800" y="6284584"/>
            <a:ext cx="9385301" cy="1868816"/>
          </a:xfrm>
          <a:prstGeom prst="rect">
            <a:avLst/>
          </a:prstGeom>
          <a:ln w="12700">
            <a:miter lim="400000"/>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3" name="Picture 2"/>
          <p:cNvPicPr>
            <a:picLocks noChangeAspect="1"/>
          </p:cNvPicPr>
          <p:nvPr/>
        </p:nvPicPr>
        <p:blipFill>
          <a:blip r:embed="rId3"/>
          <a:stretch>
            <a:fillRect/>
          </a:stretch>
        </p:blipFill>
        <p:spPr>
          <a:xfrm>
            <a:off x="2873266" y="196280"/>
            <a:ext cx="7245568" cy="9392403"/>
          </a:xfrm>
          <a:prstGeom prst="rect">
            <a:avLst/>
          </a:prstGeom>
        </p:spPr>
      </p:pic>
    </p:spTree>
    <p:extLst>
      <p:ext uri="{BB962C8B-B14F-4D97-AF65-F5344CB8AC3E}">
        <p14:creationId xmlns:p14="http://schemas.microsoft.com/office/powerpoint/2010/main" val="367323709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oppedImage.png"/>
          <p:cNvPicPr/>
          <p:nvPr/>
        </p:nvPicPr>
        <p:blipFill>
          <a:blip r:embed="rId3">
            <a:extLst/>
          </a:blip>
          <a:stretch>
            <a:fillRect/>
          </a:stretch>
        </p:blipFill>
        <p:spPr>
          <a:xfrm>
            <a:off x="2829992" y="4233"/>
            <a:ext cx="7312024" cy="9749367"/>
          </a:xfrm>
          <a:prstGeom prst="rect">
            <a:avLst/>
          </a:prstGeom>
          <a:ln w="12700">
            <a:miter lim="400000"/>
          </a:ln>
        </p:spPr>
      </p:pic>
    </p:spTree>
    <p:extLst>
      <p:ext uri="{BB962C8B-B14F-4D97-AF65-F5344CB8AC3E}">
        <p14:creationId xmlns:p14="http://schemas.microsoft.com/office/powerpoint/2010/main" val="78970635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89500" y="3613150"/>
            <a:ext cx="3225800" cy="2527300"/>
          </a:xfrm>
          <a:prstGeom prst="rect">
            <a:avLst/>
          </a:prstGeom>
        </p:spPr>
      </p:pic>
      <p:pic>
        <p:nvPicPr>
          <p:cNvPr id="3" name="Picture 2"/>
          <p:cNvPicPr>
            <a:picLocks noChangeAspect="1"/>
          </p:cNvPicPr>
          <p:nvPr/>
        </p:nvPicPr>
        <p:blipFill>
          <a:blip r:embed="rId4"/>
          <a:stretch>
            <a:fillRect/>
          </a:stretch>
        </p:blipFill>
        <p:spPr>
          <a:xfrm>
            <a:off x="1029792" y="772344"/>
            <a:ext cx="3505200" cy="2324100"/>
          </a:xfrm>
          <a:prstGeom prst="rect">
            <a:avLst/>
          </a:prstGeom>
        </p:spPr>
      </p:pic>
      <p:pic>
        <p:nvPicPr>
          <p:cNvPr id="4" name="Picture 3"/>
          <p:cNvPicPr>
            <a:picLocks noChangeAspect="1"/>
          </p:cNvPicPr>
          <p:nvPr/>
        </p:nvPicPr>
        <p:blipFill>
          <a:blip r:embed="rId5"/>
          <a:stretch>
            <a:fillRect/>
          </a:stretch>
        </p:blipFill>
        <p:spPr>
          <a:xfrm>
            <a:off x="8518624" y="6604992"/>
            <a:ext cx="3289300" cy="2463800"/>
          </a:xfrm>
          <a:prstGeom prst="rect">
            <a:avLst/>
          </a:prstGeom>
        </p:spPr>
      </p:pic>
      <p:pic>
        <p:nvPicPr>
          <p:cNvPr id="5" name="Picture 4"/>
          <p:cNvPicPr>
            <a:picLocks noChangeAspect="1"/>
          </p:cNvPicPr>
          <p:nvPr/>
        </p:nvPicPr>
        <p:blipFill>
          <a:blip r:embed="rId6"/>
          <a:stretch>
            <a:fillRect/>
          </a:stretch>
        </p:blipFill>
        <p:spPr>
          <a:xfrm>
            <a:off x="1111072" y="6604992"/>
            <a:ext cx="3492500" cy="2324100"/>
          </a:xfrm>
          <a:prstGeom prst="rect">
            <a:avLst/>
          </a:prstGeom>
        </p:spPr>
      </p:pic>
      <p:pic>
        <p:nvPicPr>
          <p:cNvPr id="7" name="Picture 6"/>
          <p:cNvPicPr>
            <a:picLocks noChangeAspect="1"/>
          </p:cNvPicPr>
          <p:nvPr/>
        </p:nvPicPr>
        <p:blipFill>
          <a:blip r:embed="rId7"/>
          <a:stretch>
            <a:fillRect/>
          </a:stretch>
        </p:blipFill>
        <p:spPr>
          <a:xfrm>
            <a:off x="8950424" y="3448050"/>
            <a:ext cx="2857500" cy="2857500"/>
          </a:xfrm>
          <a:prstGeom prst="rect">
            <a:avLst/>
          </a:prstGeom>
        </p:spPr>
      </p:pic>
      <p:pic>
        <p:nvPicPr>
          <p:cNvPr id="8" name="Picture 7"/>
          <p:cNvPicPr>
            <a:picLocks noChangeAspect="1"/>
          </p:cNvPicPr>
          <p:nvPr/>
        </p:nvPicPr>
        <p:blipFill>
          <a:blip r:embed="rId8"/>
          <a:stretch>
            <a:fillRect/>
          </a:stretch>
        </p:blipFill>
        <p:spPr>
          <a:xfrm>
            <a:off x="1072416" y="3486150"/>
            <a:ext cx="2921000" cy="2781300"/>
          </a:xfrm>
          <a:prstGeom prst="rect">
            <a:avLst/>
          </a:prstGeom>
        </p:spPr>
      </p:pic>
      <p:pic>
        <p:nvPicPr>
          <p:cNvPr id="9" name="Picture 8"/>
          <p:cNvPicPr>
            <a:picLocks noChangeAspect="1"/>
          </p:cNvPicPr>
          <p:nvPr/>
        </p:nvPicPr>
        <p:blipFill>
          <a:blip r:embed="rId9"/>
          <a:stretch>
            <a:fillRect/>
          </a:stretch>
        </p:blipFill>
        <p:spPr>
          <a:xfrm>
            <a:off x="4826000" y="772344"/>
            <a:ext cx="3352800" cy="2425700"/>
          </a:xfrm>
          <a:prstGeom prst="rect">
            <a:avLst/>
          </a:prstGeom>
        </p:spPr>
      </p:pic>
      <p:pic>
        <p:nvPicPr>
          <p:cNvPr id="10" name="Picture 9"/>
          <p:cNvPicPr>
            <a:picLocks noChangeAspect="1"/>
          </p:cNvPicPr>
          <p:nvPr/>
        </p:nvPicPr>
        <p:blipFill>
          <a:blip r:embed="rId10"/>
          <a:stretch>
            <a:fillRect/>
          </a:stretch>
        </p:blipFill>
        <p:spPr>
          <a:xfrm>
            <a:off x="4743450" y="6604992"/>
            <a:ext cx="3517900" cy="2311400"/>
          </a:xfrm>
          <a:prstGeom prst="rect">
            <a:avLst/>
          </a:prstGeom>
        </p:spPr>
      </p:pic>
      <p:pic>
        <p:nvPicPr>
          <p:cNvPr id="11" name="Picture 10"/>
          <p:cNvPicPr>
            <a:picLocks noChangeAspect="1"/>
          </p:cNvPicPr>
          <p:nvPr/>
        </p:nvPicPr>
        <p:blipFill>
          <a:blip r:embed="rId11"/>
          <a:stretch>
            <a:fillRect/>
          </a:stretch>
        </p:blipFill>
        <p:spPr>
          <a:xfrm>
            <a:off x="8518624" y="772344"/>
            <a:ext cx="3340100" cy="2425700"/>
          </a:xfrm>
          <a:prstGeom prst="rect">
            <a:avLst/>
          </a:prstGeom>
        </p:spPr>
      </p:pic>
    </p:spTree>
    <p:extLst>
      <p:ext uri="{BB962C8B-B14F-4D97-AF65-F5344CB8AC3E}">
        <p14:creationId xmlns:p14="http://schemas.microsoft.com/office/powerpoint/2010/main" val="39361695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6400" y="304800"/>
            <a:ext cx="12192000" cy="9144000"/>
          </a:xfrm>
          <a:prstGeom prst="rect">
            <a:avLst/>
          </a:prstGeom>
        </p:spPr>
      </p:pic>
    </p:spTree>
    <p:extLst>
      <p:ext uri="{BB962C8B-B14F-4D97-AF65-F5344CB8AC3E}">
        <p14:creationId xmlns:p14="http://schemas.microsoft.com/office/powerpoint/2010/main" val="208903207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will I learn today?</a:t>
            </a:r>
          </a:p>
        </p:txBody>
      </p:sp>
      <p:pic>
        <p:nvPicPr>
          <p:cNvPr id="4198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1987" name="Picture 2" descr="10319-NME1S2.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Rectangle 3"/>
          <p:cNvSpPr>
            <a:spLocks/>
          </p:cNvSpPr>
          <p:nvPr/>
        </p:nvSpPr>
        <p:spPr bwMode="auto">
          <a:xfrm>
            <a:off x="1749425" y="2716213"/>
            <a:ext cx="1051361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The sound of the letters ‘RR’</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Transition words (And, But, Then, Because)</a:t>
            </a:r>
          </a:p>
        </p:txBody>
      </p:sp>
      <p:pic>
        <p:nvPicPr>
          <p:cNvPr id="4198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752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752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06056" y="3868688"/>
            <a:ext cx="5596880" cy="5114955"/>
          </a:xfrm>
          <a:prstGeom prst="roundRect">
            <a:avLst>
              <a:gd name="adj" fmla="val 14654"/>
            </a:avLst>
          </a:prstGeom>
        </p:spPr>
      </p:pic>
      <p:pic>
        <p:nvPicPr>
          <p:cNvPr id="2" name="ESLAO-2-8-Audio-Monkey">
            <a:hlinkClick r:id="" action="ppaction://media"/>
            <a:extLst>
              <a:ext uri="{FF2B5EF4-FFF2-40B4-BE49-F238E27FC236}">
                <a16:creationId xmlns:a16="http://schemas.microsoft.com/office/drawing/2014/main" id="{443A7504-6DF2-4626-983F-8BB2B58B2A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44386" y="5530954"/>
            <a:ext cx="1218054" cy="1218054"/>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95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957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8" name="droppedImage.png"/>
          <p:cNvPicPr/>
          <p:nvPr/>
        </p:nvPicPr>
        <p:blipFill>
          <a:blip r:embed="rId5">
            <a:extLst/>
          </a:blip>
          <a:stretch>
            <a:fillRect/>
          </a:stretch>
        </p:blipFill>
        <p:spPr>
          <a:xfrm>
            <a:off x="1389832" y="4635500"/>
            <a:ext cx="2159000" cy="2159000"/>
          </a:xfrm>
          <a:prstGeom prst="rect">
            <a:avLst/>
          </a:prstGeom>
          <a:ln w="12700">
            <a:miter lim="400000"/>
          </a:ln>
        </p:spPr>
      </p:pic>
      <p:pic>
        <p:nvPicPr>
          <p:cNvPr id="9" name="droppedImage.png"/>
          <p:cNvPicPr/>
          <p:nvPr/>
        </p:nvPicPr>
        <p:blipFill>
          <a:blip r:embed="rId6">
            <a:extLst/>
          </a:blip>
          <a:stretch>
            <a:fillRect/>
          </a:stretch>
        </p:blipFill>
        <p:spPr>
          <a:xfrm>
            <a:off x="4793432" y="4632452"/>
            <a:ext cx="2844800" cy="2162049"/>
          </a:xfrm>
          <a:prstGeom prst="rect">
            <a:avLst/>
          </a:prstGeom>
          <a:ln w="12700">
            <a:miter lim="400000"/>
          </a:ln>
        </p:spPr>
      </p:pic>
      <p:pic>
        <p:nvPicPr>
          <p:cNvPr id="2" name="Picture 1"/>
          <p:cNvPicPr>
            <a:picLocks noChangeAspect="1"/>
          </p:cNvPicPr>
          <p:nvPr/>
        </p:nvPicPr>
        <p:blipFill>
          <a:blip r:embed="rId7"/>
          <a:stretch>
            <a:fillRect/>
          </a:stretch>
        </p:blipFill>
        <p:spPr>
          <a:xfrm>
            <a:off x="8590631" y="4632452"/>
            <a:ext cx="2988381" cy="2162048"/>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161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You’re right!</a:t>
            </a:r>
          </a:p>
        </p:txBody>
      </p:sp>
      <p:sp>
        <p:nvSpPr>
          <p:cNvPr id="111619" name="Rectangle 6"/>
          <p:cNvSpPr>
            <a:spLocks/>
          </p:cNvSpPr>
          <p:nvPr/>
        </p:nvSpPr>
        <p:spPr bwMode="auto">
          <a:xfrm>
            <a:off x="1030288" y="2716213"/>
            <a:ext cx="11592792" cy="165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180975" algn="l">
              <a:spcBef>
                <a:spcPts val="2000"/>
              </a:spcBef>
              <a:buSzPct val="77000"/>
            </a:pPr>
            <a:r>
              <a:rPr lang="en-CA" sz="4000" dirty="0">
                <a:solidFill>
                  <a:srgbClr val="005A7C"/>
                </a:solidFill>
                <a:latin typeface="Century Gothic" charset="0"/>
                <a:cs typeface="Century Gothic" charset="0"/>
                <a:sym typeface="Century Gothic" charset="0"/>
              </a:rPr>
              <a:t>It is a monkey!</a:t>
            </a:r>
          </a:p>
          <a:p>
            <a:pPr marL="180975" algn="l">
              <a:spcBef>
                <a:spcPts val="2000"/>
              </a:spcBef>
              <a:buSzPct val="77000"/>
            </a:pPr>
            <a:r>
              <a:rPr lang="en-CA" sz="4000" dirty="0">
                <a:solidFill>
                  <a:srgbClr val="005A7C"/>
                </a:solidFill>
                <a:latin typeface="Century Gothic" charset="0"/>
                <a:cs typeface="Century Gothic" charset="0"/>
                <a:sym typeface="Century Gothic" charset="0"/>
              </a:rPr>
              <a:t>Monkeys make noises to talk to each other!</a:t>
            </a:r>
          </a:p>
          <a:p>
            <a:pPr marL="180975" algn="l">
              <a:spcBef>
                <a:spcPts val="2000"/>
              </a:spcBef>
              <a:buSzPct val="77000"/>
            </a:pPr>
            <a:r>
              <a:rPr lang="en-CA" sz="4000" dirty="0">
                <a:solidFill>
                  <a:srgbClr val="005A7C"/>
                </a:solidFill>
                <a:latin typeface="Century Gothic" charset="0"/>
                <a:cs typeface="Century Gothic" charset="0"/>
                <a:sym typeface="Century Gothic" charset="0"/>
              </a:rPr>
              <a:t>There are many different types of monkeys!</a:t>
            </a:r>
          </a:p>
        </p:txBody>
      </p:sp>
      <p:sp>
        <p:nvSpPr>
          <p:cNvPr id="111620" name="Picture 4"/>
          <p:cNvSpPr>
            <a:spLocks noChangeAspect="1" noChangeArrowheads="1"/>
          </p:cNvSpPr>
          <p:nvPr/>
        </p:nvSpPr>
        <p:spPr bwMode="auto">
          <a:xfrm>
            <a:off x="6134100" y="5416550"/>
            <a:ext cx="5854700" cy="329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endParaRPr lang="en-US"/>
          </a:p>
        </p:txBody>
      </p:sp>
      <p:sp>
        <p:nvSpPr>
          <p:cNvPr id="111621" name="Picture 6"/>
          <p:cNvSpPr>
            <a:spLocks noChangeAspect="1" noChangeArrowheads="1"/>
          </p:cNvSpPr>
          <p:nvPr/>
        </p:nvSpPr>
        <p:spPr bwMode="auto">
          <a:xfrm>
            <a:off x="882650" y="5422900"/>
            <a:ext cx="493395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endParaRPr lang="en-US"/>
          </a:p>
        </p:txBody>
      </p:sp>
      <p:pic>
        <p:nvPicPr>
          <p:cNvPr id="2" name="Picture 1"/>
          <p:cNvPicPr>
            <a:picLocks noChangeAspect="1"/>
          </p:cNvPicPr>
          <p:nvPr/>
        </p:nvPicPr>
        <p:blipFill>
          <a:blip r:embed="rId5"/>
          <a:stretch>
            <a:fillRect/>
          </a:stretch>
        </p:blipFill>
        <p:spPr>
          <a:xfrm>
            <a:off x="8374608" y="6248358"/>
            <a:ext cx="3405520" cy="2463842"/>
          </a:xfrm>
          <a:prstGeom prst="rect">
            <a:avLst/>
          </a:prstGeom>
        </p:spPr>
      </p:pic>
      <p:pic>
        <p:nvPicPr>
          <p:cNvPr id="3" name="Picture 2"/>
          <p:cNvPicPr>
            <a:picLocks noChangeAspect="1"/>
          </p:cNvPicPr>
          <p:nvPr/>
        </p:nvPicPr>
        <p:blipFill>
          <a:blip r:embed="rId6"/>
          <a:stretch>
            <a:fillRect/>
          </a:stretch>
        </p:blipFill>
        <p:spPr>
          <a:xfrm>
            <a:off x="1030288" y="6048884"/>
            <a:ext cx="3331931" cy="2463842"/>
          </a:xfrm>
          <a:prstGeom prst="rect">
            <a:avLst/>
          </a:prstGeom>
        </p:spPr>
      </p:pic>
      <p:pic>
        <p:nvPicPr>
          <p:cNvPr id="4" name="Picture 3"/>
          <p:cNvPicPr>
            <a:picLocks noChangeAspect="1"/>
          </p:cNvPicPr>
          <p:nvPr/>
        </p:nvPicPr>
        <p:blipFill>
          <a:blip r:embed="rId7"/>
          <a:stretch>
            <a:fillRect/>
          </a:stretch>
        </p:blipFill>
        <p:spPr>
          <a:xfrm>
            <a:off x="4701654" y="6447831"/>
            <a:ext cx="3355454" cy="2064895"/>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4"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2385</TotalTime>
  <Pages>0</Pages>
  <Words>1243</Words>
  <Characters>0</Characters>
  <Application>Microsoft Office PowerPoint</Application>
  <PresentationFormat>Custom</PresentationFormat>
  <Lines>0</Lines>
  <Paragraphs>157</Paragraphs>
  <Slides>45</Slides>
  <Notes>45</Notes>
  <HiddenSlides>0</HiddenSlides>
  <MMClips>2</MMClips>
  <ScaleCrop>false</ScaleCrop>
  <HeadingPairs>
    <vt:vector size="6" baseType="variant">
      <vt:variant>
        <vt:lpstr>Fonts Used</vt:lpstr>
      </vt:variant>
      <vt:variant>
        <vt:i4>22</vt:i4>
      </vt:variant>
      <vt:variant>
        <vt:lpstr>Theme</vt:lpstr>
      </vt:variant>
      <vt:variant>
        <vt:i4>31</vt:i4>
      </vt:variant>
      <vt:variant>
        <vt:lpstr>Slide Titles</vt:lpstr>
      </vt:variant>
      <vt:variant>
        <vt:i4>45</vt:i4>
      </vt:variant>
    </vt:vector>
  </HeadingPairs>
  <TitlesOfParts>
    <vt:vector size="98" baseType="lpstr">
      <vt:lpstr>ＭＳ Ｐゴシック</vt:lpstr>
      <vt:lpstr>Al Bayan</vt:lpstr>
      <vt:lpstr>Arial</vt:lpstr>
      <vt:lpstr>Bodoni SvtyTwo ITC TT-Book</vt:lpstr>
      <vt:lpstr>Century Gothic</vt:lpstr>
      <vt:lpstr>Chalkboard</vt:lpstr>
      <vt:lpstr>Georgia</vt:lpstr>
      <vt:lpstr>Georgia Italic</vt:lpstr>
      <vt:lpstr>Gill Sans</vt:lpstr>
      <vt:lpstr>Helvetica Neue Light</vt:lpstr>
      <vt:lpstr>Kaiti SC Regular</vt:lpstr>
      <vt:lpstr>Lucida Grande</vt:lpstr>
      <vt:lpstr>Marker Felt</vt:lpstr>
      <vt:lpstr>Party LET</vt:lpstr>
      <vt:lpstr>PingFang SC Regular</vt:lpstr>
      <vt:lpstr>Savoye LET Plain:1.0</vt:lpstr>
      <vt:lpstr>Songti SC Light</vt:lpstr>
      <vt:lpstr>Songti SC Regular</vt:lpstr>
      <vt:lpstr>Stone Sans ITC TT-Semi</vt:lpstr>
      <vt:lpstr>System Font Regular</vt:lpstr>
      <vt:lpstr>Times</vt:lpstr>
      <vt:lpstr>ヒラギノ角ゴ Pro W6</vt: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Lakshmi Priya</cp:lastModifiedBy>
  <cp:revision>235</cp:revision>
  <dcterms:modified xsi:type="dcterms:W3CDTF">2018-06-11T19:38:29Z</dcterms:modified>
</cp:coreProperties>
</file>