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3004800" cy="9753600"/>
  <p:notesSz cx="13004800" cy="97536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78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366000" y="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37F1B-2CCD-4369-9658-A7C7F739C73E}" type="datetimeFigureOut">
              <a:rPr lang="en-CA" smtClean="0"/>
              <a:t>2018-06-11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06888" y="1219200"/>
            <a:ext cx="4391025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00163" y="4694238"/>
            <a:ext cx="10404475" cy="38401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6465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7366000" y="926465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5DDCE-F4E3-4E19-8F17-B025585EEAB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041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DDCE-F4E3-4E19-8F17-B025585EEAB5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9250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DDCE-F4E3-4E19-8F17-B025585EEAB5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0392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DDCE-F4E3-4E19-8F17-B025585EEAB5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35509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DDCE-F4E3-4E19-8F17-B025585EEAB5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5304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DDCE-F4E3-4E19-8F17-B025585EEAB5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41242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DDCE-F4E3-4E19-8F17-B025585EEAB5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13854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DDCE-F4E3-4E19-8F17-B025585EEAB5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6634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DDCE-F4E3-4E19-8F17-B025585EEAB5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97546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DDCE-F4E3-4E19-8F17-B025585EEAB5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1302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DDCE-F4E3-4E19-8F17-B025585EEAB5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18669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DDCE-F4E3-4E19-8F17-B025585EEAB5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1359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DDCE-F4E3-4E19-8F17-B025585EEAB5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04545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DDCE-F4E3-4E19-8F17-B025585EEAB5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11960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DDCE-F4E3-4E19-8F17-B025585EEAB5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30612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DDCE-F4E3-4E19-8F17-B025585EEAB5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66351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DDCE-F4E3-4E19-8F17-B025585EEAB5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60293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DDCE-F4E3-4E19-8F17-B025585EEAB5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89450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DDCE-F4E3-4E19-8F17-B025585EEAB5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33786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DDCE-F4E3-4E19-8F17-B025585EEAB5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9673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DDCE-F4E3-4E19-8F17-B025585EEAB5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6589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DDCE-F4E3-4E19-8F17-B025585EEAB5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6001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DDCE-F4E3-4E19-8F17-B025585EEAB5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3413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DDCE-F4E3-4E19-8F17-B025585EEAB5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789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DDCE-F4E3-4E19-8F17-B025585EEAB5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4520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DDCE-F4E3-4E19-8F17-B025585EEAB5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6801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DDCE-F4E3-4E19-8F17-B025585EEAB5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5664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13004800" cy="97535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1480800" y="304801"/>
            <a:ext cx="1155698" cy="11302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19100" y="7759700"/>
            <a:ext cx="1612900" cy="15620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269999" y="1336041"/>
            <a:ext cx="325966" cy="3911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663718" y="952501"/>
            <a:ext cx="9677362" cy="939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50720" y="5462016"/>
            <a:ext cx="9103360" cy="243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13004800" cy="97535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1480800" y="304801"/>
            <a:ext cx="1155698" cy="11302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19100" y="7759700"/>
            <a:ext cx="1612900" cy="15620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2A4B4B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005A7C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60582" y="1722540"/>
            <a:ext cx="3555754" cy="3054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399360" y="7602142"/>
            <a:ext cx="275284" cy="7808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904048" y="5902570"/>
            <a:ext cx="4289845" cy="32154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6744463" y="1676605"/>
            <a:ext cx="4565129" cy="30087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6882105" y="6017405"/>
            <a:ext cx="5872728" cy="31235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3899860" y="2687161"/>
            <a:ext cx="0" cy="815340"/>
          </a:xfrm>
          <a:custGeom>
            <a:avLst/>
            <a:gdLst/>
            <a:ahLst/>
            <a:cxnLst/>
            <a:rect l="l" t="t" r="r" b="b"/>
            <a:pathLst>
              <a:path h="815339">
                <a:moveTo>
                  <a:pt x="0" y="815335"/>
                </a:moveTo>
                <a:lnTo>
                  <a:pt x="0" y="0"/>
                </a:lnTo>
              </a:path>
            </a:pathLst>
          </a:custGeom>
          <a:ln w="11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2A4B4B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50240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697472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13004800" cy="97535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2A4B4B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906450" y="1521727"/>
            <a:ext cx="3037840" cy="638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2A4B4B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5015" y="2413000"/>
            <a:ext cx="11334768" cy="287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005A7C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421632" y="9070848"/>
            <a:ext cx="4161536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50240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363456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jpg"/><Relationship Id="rId4" Type="http://schemas.openxmlformats.org/officeDocument/2006/relationships/image" Target="../media/image12.png"/><Relationship Id="rId9" Type="http://schemas.openxmlformats.org/officeDocument/2006/relationships/image" Target="../media/image1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9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62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63.jp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6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65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18.jpg"/><Relationship Id="rId7" Type="http://schemas.openxmlformats.org/officeDocument/2006/relationships/image" Target="../media/image7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jp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1.jpg"/><Relationship Id="rId18" Type="http://schemas.openxmlformats.org/officeDocument/2006/relationships/image" Target="../media/image4.png"/><Relationship Id="rId3" Type="http://schemas.openxmlformats.org/officeDocument/2006/relationships/image" Target="../media/image10.jp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18.jp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72.jp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g"/><Relationship Id="rId5" Type="http://schemas.openxmlformats.org/officeDocument/2006/relationships/image" Target="../media/image4.png"/><Relationship Id="rId4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jpg"/><Relationship Id="rId18" Type="http://schemas.openxmlformats.org/officeDocument/2006/relationships/image" Target="../media/image36.jpg"/><Relationship Id="rId3" Type="http://schemas.openxmlformats.org/officeDocument/2006/relationships/image" Target="../media/image21.png"/><Relationship Id="rId21" Type="http://schemas.openxmlformats.org/officeDocument/2006/relationships/image" Target="../media/image38.jpg"/><Relationship Id="rId7" Type="http://schemas.openxmlformats.org/officeDocument/2006/relationships/image" Target="../media/image25.png"/><Relationship Id="rId12" Type="http://schemas.openxmlformats.org/officeDocument/2006/relationships/image" Target="../media/image30.jp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4.jpg"/><Relationship Id="rId20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jp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40.png"/><Relationship Id="rId2" Type="http://schemas.openxmlformats.org/officeDocument/2006/relationships/audio" Target="../media/media1.mp3"/><Relationship Id="rId16" Type="http://schemas.openxmlformats.org/officeDocument/2006/relationships/image" Target="../media/image4.png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10.jpg"/><Relationship Id="rId15" Type="http://schemas.openxmlformats.org/officeDocument/2006/relationships/image" Target="../media/image18.jp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4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46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17122" y="1325563"/>
            <a:ext cx="5963386" cy="36560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4150" y="6542088"/>
            <a:ext cx="3072192" cy="32115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4557" y="1"/>
            <a:ext cx="1914761" cy="28797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015166" y="6534150"/>
            <a:ext cx="2989633" cy="28797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2515" y="5530662"/>
            <a:ext cx="10234767" cy="28578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2300" y="2349501"/>
            <a:ext cx="11760197" cy="41909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987" y="1"/>
            <a:ext cx="12977812" cy="97535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556744" y="596901"/>
            <a:ext cx="589534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b="1" spc="-5" dirty="0">
                <a:solidFill>
                  <a:srgbClr val="FF412D"/>
                </a:solidFill>
                <a:latin typeface="Century Gothic"/>
                <a:cs typeface="Century Gothic"/>
              </a:rPr>
              <a:t>A</a:t>
            </a:r>
            <a:r>
              <a:rPr sz="8000" b="1" spc="0" dirty="0">
                <a:solidFill>
                  <a:srgbClr val="FF412D"/>
                </a:solidFill>
                <a:latin typeface="Century Gothic"/>
                <a:cs typeface="Century Gothic"/>
              </a:rPr>
              <a:t>d</a:t>
            </a:r>
            <a:r>
              <a:rPr sz="8000" b="1" spc="-5" dirty="0">
                <a:solidFill>
                  <a:srgbClr val="FF412D"/>
                </a:solidFill>
                <a:latin typeface="Century Gothic"/>
                <a:cs typeface="Century Gothic"/>
              </a:rPr>
              <a:t>ventures!</a:t>
            </a:r>
            <a:endParaRPr sz="80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680073" y="8909049"/>
            <a:ext cx="1671637" cy="62864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5" y="5334"/>
            <a:ext cx="13002768" cy="97429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95782"/>
            <a:ext cx="13004800" cy="78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5008" y="998605"/>
            <a:ext cx="5256530" cy="180975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ts val="4700"/>
              </a:lnSpc>
              <a:spcBef>
                <a:spcPts val="114"/>
              </a:spcBef>
            </a:pPr>
            <a:r>
              <a:rPr sz="2850" spc="210" dirty="0">
                <a:solidFill>
                  <a:srgbClr val="2A4B4D"/>
                </a:solidFill>
                <a:latin typeface="Arial"/>
                <a:cs typeface="Arial"/>
              </a:rPr>
              <a:t>Slippers</a:t>
            </a:r>
            <a:r>
              <a:rPr sz="2850" spc="75" dirty="0">
                <a:solidFill>
                  <a:srgbClr val="2A4B4D"/>
                </a:solidFill>
                <a:latin typeface="Arial"/>
                <a:cs typeface="Arial"/>
              </a:rPr>
              <a:t> </a:t>
            </a:r>
            <a:r>
              <a:rPr sz="4150" spc="-150" dirty="0">
                <a:solidFill>
                  <a:srgbClr val="B1242A"/>
                </a:solidFill>
                <a:latin typeface="Times New Roman"/>
                <a:cs typeface="Times New Roman"/>
              </a:rPr>
              <a:t>red</a:t>
            </a:r>
            <a:r>
              <a:rPr sz="4150" spc="-150" dirty="0">
                <a:solidFill>
                  <a:srgbClr val="2A4B4D"/>
                </a:solidFill>
                <a:latin typeface="Times New Roman"/>
                <a:cs typeface="Times New Roman"/>
              </a:rPr>
              <a:t>.</a:t>
            </a:r>
            <a:endParaRPr sz="4150">
              <a:latin typeface="Times New Roman"/>
              <a:cs typeface="Times New Roman"/>
            </a:endParaRPr>
          </a:p>
          <a:p>
            <a:pPr marL="12700">
              <a:lnSpc>
                <a:spcPts val="4615"/>
              </a:lnSpc>
            </a:pPr>
            <a:r>
              <a:rPr sz="2850" spc="210" dirty="0">
                <a:solidFill>
                  <a:srgbClr val="2A4B4D"/>
                </a:solidFill>
                <a:latin typeface="Arial"/>
                <a:cs typeface="Arial"/>
              </a:rPr>
              <a:t>Slippers</a:t>
            </a:r>
            <a:r>
              <a:rPr sz="2850" spc="-45" dirty="0">
                <a:solidFill>
                  <a:srgbClr val="2A4B4D"/>
                </a:solidFill>
                <a:latin typeface="Arial"/>
                <a:cs typeface="Arial"/>
              </a:rPr>
              <a:t> </a:t>
            </a:r>
            <a:r>
              <a:rPr sz="4150" spc="-490" dirty="0">
                <a:solidFill>
                  <a:srgbClr val="3B9C46"/>
                </a:solidFill>
                <a:latin typeface="Times New Roman"/>
                <a:cs typeface="Times New Roman"/>
              </a:rPr>
              <a:t>CJreen</a:t>
            </a:r>
            <a:r>
              <a:rPr sz="4150" spc="-490" dirty="0">
                <a:solidFill>
                  <a:srgbClr val="2A4B4D"/>
                </a:solidFill>
                <a:latin typeface="Times New Roman"/>
                <a:cs typeface="Times New Roman"/>
              </a:rPr>
              <a:t>.</a:t>
            </a:r>
            <a:endParaRPr sz="4150">
              <a:latin typeface="Times New Roman"/>
              <a:cs typeface="Times New Roman"/>
            </a:endParaRPr>
          </a:p>
          <a:p>
            <a:pPr marL="12700">
              <a:lnSpc>
                <a:spcPts val="4715"/>
              </a:lnSpc>
            </a:pPr>
            <a:r>
              <a:rPr sz="2850" spc="210" dirty="0">
                <a:solidFill>
                  <a:srgbClr val="2A4B4D"/>
                </a:solidFill>
                <a:latin typeface="Arial"/>
                <a:cs typeface="Arial"/>
              </a:rPr>
              <a:t>Slippers</a:t>
            </a:r>
            <a:r>
              <a:rPr sz="2850" spc="-350" dirty="0">
                <a:solidFill>
                  <a:srgbClr val="2A4B4D"/>
                </a:solidFill>
                <a:latin typeface="Arial"/>
                <a:cs typeface="Arial"/>
              </a:rPr>
              <a:t> </a:t>
            </a:r>
            <a:r>
              <a:rPr sz="4000" b="1" spc="-1380" dirty="0">
                <a:solidFill>
                  <a:srgbClr val="448787"/>
                </a:solidFill>
                <a:latin typeface="Arial"/>
                <a:cs typeface="Arial"/>
              </a:rPr>
              <a:t>SQUEEZED</a:t>
            </a:r>
            <a:r>
              <a:rPr sz="4000" b="1" spc="-10" dirty="0">
                <a:solidFill>
                  <a:srgbClr val="448787"/>
                </a:solidFill>
                <a:latin typeface="Arial"/>
                <a:cs typeface="Arial"/>
              </a:rPr>
              <a:t> </a:t>
            </a:r>
            <a:r>
              <a:rPr sz="4000" spc="30" dirty="0">
                <a:solidFill>
                  <a:srgbClr val="448787"/>
                </a:solidFill>
                <a:latin typeface="Times New Roman"/>
                <a:cs typeface="Times New Roman"/>
              </a:rPr>
              <a:t>iN</a:t>
            </a:r>
            <a:r>
              <a:rPr sz="2850" spc="30" dirty="0">
                <a:solidFill>
                  <a:srgbClr val="2A4B4D"/>
                </a:solidFill>
                <a:latin typeface="Arial"/>
                <a:cs typeface="Arial"/>
              </a:rPr>
              <a:t>between•</a:t>
            </a:r>
            <a:endParaRPr sz="28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72153" y="2694744"/>
            <a:ext cx="261620" cy="5232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250" spc="-1070" dirty="0">
                <a:solidFill>
                  <a:srgbClr val="BC6787"/>
                </a:solidFill>
                <a:latin typeface="Courier New"/>
                <a:cs typeface="Courier New"/>
              </a:rPr>
              <a:t>.</a:t>
            </a:r>
            <a:endParaRPr sz="3250">
              <a:latin typeface="Courier New"/>
              <a:cs typeface="Courier Ne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91759" y="2555737"/>
            <a:ext cx="200660" cy="8369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300" spc="-844" dirty="0">
                <a:solidFill>
                  <a:srgbClr val="BC6787"/>
                </a:solidFill>
                <a:latin typeface="Arial"/>
                <a:cs typeface="Arial"/>
              </a:rPr>
              <a:t>.</a:t>
            </a:r>
            <a:endParaRPr sz="53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89257" y="2650108"/>
            <a:ext cx="615315" cy="6991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81915" indent="-69215">
              <a:lnSpc>
                <a:spcPct val="100000"/>
              </a:lnSpc>
              <a:spcBef>
                <a:spcPts val="114"/>
              </a:spcBef>
              <a:buClr>
                <a:srgbClr val="BC6787"/>
              </a:buClr>
              <a:buSzPct val="93548"/>
              <a:buChar char="•"/>
              <a:tabLst>
                <a:tab pos="82550" algn="l"/>
                <a:tab pos="462280" algn="l"/>
              </a:tabLst>
            </a:pPr>
            <a:r>
              <a:rPr sz="1550" dirty="0">
                <a:solidFill>
                  <a:srgbClr val="B89777"/>
                </a:solidFill>
                <a:latin typeface="Arial"/>
                <a:cs typeface="Arial"/>
              </a:rPr>
              <a:t>·	</a:t>
            </a:r>
            <a:r>
              <a:rPr sz="4400" dirty="0">
                <a:solidFill>
                  <a:srgbClr val="BC6787"/>
                </a:solidFill>
                <a:latin typeface="Times New Roman"/>
                <a:cs typeface="Times New Roman"/>
              </a:rPr>
              <a:t>.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17888" y="2910268"/>
            <a:ext cx="1128395" cy="109664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000" spc="-300" dirty="0">
                <a:solidFill>
                  <a:srgbClr val="BC6787"/>
                </a:solidFill>
                <a:latin typeface="Arial"/>
                <a:cs typeface="Arial"/>
              </a:rPr>
              <a:t>*-•</a:t>
            </a:r>
            <a:r>
              <a:rPr sz="7000" spc="-275" dirty="0">
                <a:solidFill>
                  <a:srgbClr val="BC6787"/>
                </a:solidFill>
                <a:latin typeface="Arial"/>
                <a:cs typeface="Arial"/>
              </a:rPr>
              <a:t>)</a:t>
            </a:r>
            <a:endParaRPr sz="7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06301" y="3598925"/>
            <a:ext cx="26606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spc="-80" dirty="0">
                <a:solidFill>
                  <a:srgbClr val="BC6787"/>
                </a:solidFill>
                <a:latin typeface="Arial"/>
                <a:cs typeface="Arial"/>
              </a:rPr>
              <a:t>•</a:t>
            </a:r>
            <a:r>
              <a:rPr sz="1850" spc="100" dirty="0">
                <a:solidFill>
                  <a:srgbClr val="BC6787"/>
                </a:solidFill>
                <a:latin typeface="Arial"/>
                <a:cs typeface="Arial"/>
              </a:rPr>
              <a:t> </a:t>
            </a:r>
            <a:r>
              <a:rPr sz="2000" spc="-85" dirty="0">
                <a:solidFill>
                  <a:srgbClr val="BC6787"/>
                </a:solidFill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86968" y="3446414"/>
            <a:ext cx="2597785" cy="12801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6840"/>
              </a:lnSpc>
              <a:spcBef>
                <a:spcPts val="125"/>
              </a:spcBef>
              <a:tabLst>
                <a:tab pos="1086485" algn="l"/>
              </a:tabLst>
            </a:pPr>
            <a:r>
              <a:rPr sz="6100" spc="-3415" dirty="0">
                <a:solidFill>
                  <a:srgbClr val="2B91C1"/>
                </a:solidFill>
              </a:rPr>
              <a:t>M</a:t>
            </a:r>
            <a:r>
              <a:rPr sz="6100" spc="-4000" dirty="0">
                <a:solidFill>
                  <a:srgbClr val="9E1F79"/>
                </a:solidFill>
              </a:rPr>
              <a:t>m</a:t>
            </a:r>
            <a:r>
              <a:rPr sz="6100" spc="-890" dirty="0">
                <a:solidFill>
                  <a:srgbClr val="2B91C1"/>
                </a:solidFill>
              </a:rPr>
              <a:t>i</a:t>
            </a:r>
            <a:r>
              <a:rPr sz="6100" spc="-114" dirty="0">
                <a:solidFill>
                  <a:srgbClr val="2B91C1"/>
                </a:solidFill>
              </a:rPr>
              <a:t>s</a:t>
            </a:r>
            <a:r>
              <a:rPr sz="6100" dirty="0">
                <a:solidFill>
                  <a:srgbClr val="2B91C1"/>
                </a:solidFill>
              </a:rPr>
              <a:t>	</a:t>
            </a:r>
            <a:r>
              <a:rPr sz="6100" spc="-690" dirty="0">
                <a:solidFill>
                  <a:srgbClr val="9E1F79"/>
                </a:solidFill>
              </a:rPr>
              <a:t>atched</a:t>
            </a:r>
            <a:endParaRPr sz="6100"/>
          </a:p>
          <a:p>
            <a:pPr marL="414020">
              <a:lnSpc>
                <a:spcPts val="3000"/>
              </a:lnSpc>
            </a:pPr>
            <a:r>
              <a:rPr sz="2900" spc="215" dirty="0">
                <a:solidFill>
                  <a:srgbClr val="3DB590"/>
                </a:solidFill>
                <a:latin typeface="Arial"/>
                <a:cs typeface="Arial"/>
              </a:rPr>
              <a:t>slippers.</a:t>
            </a:r>
            <a:endParaRPr sz="29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3664" y="6048088"/>
            <a:ext cx="1891664" cy="106553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ts val="2765"/>
              </a:lnSpc>
              <a:spcBef>
                <a:spcPts val="110"/>
              </a:spcBef>
            </a:pPr>
            <a:r>
              <a:rPr sz="2900" spc="225" dirty="0">
                <a:solidFill>
                  <a:srgbClr val="082F26"/>
                </a:solidFill>
                <a:latin typeface="Arial"/>
                <a:cs typeface="Arial"/>
              </a:rPr>
              <a:t>Ones</a:t>
            </a:r>
            <a:r>
              <a:rPr sz="2900" spc="-305" dirty="0">
                <a:solidFill>
                  <a:srgbClr val="082F26"/>
                </a:solidFill>
                <a:latin typeface="Arial"/>
                <a:cs typeface="Arial"/>
              </a:rPr>
              <a:t> </a:t>
            </a:r>
            <a:r>
              <a:rPr sz="2900" spc="330" dirty="0">
                <a:solidFill>
                  <a:srgbClr val="082F26"/>
                </a:solidFill>
                <a:latin typeface="Arial"/>
                <a:cs typeface="Arial"/>
              </a:rPr>
              <a:t>that</a:t>
            </a:r>
            <a:endParaRPr sz="2900">
              <a:latin typeface="Arial"/>
              <a:cs typeface="Arial"/>
            </a:endParaRPr>
          </a:p>
          <a:p>
            <a:pPr marR="21590" algn="ctr">
              <a:lnSpc>
                <a:spcPts val="5405"/>
              </a:lnSpc>
            </a:pPr>
            <a:r>
              <a:rPr sz="5100" spc="-340" dirty="0">
                <a:solidFill>
                  <a:srgbClr val="3DB590"/>
                </a:solidFill>
                <a:latin typeface="Times New Roman"/>
                <a:cs typeface="Times New Roman"/>
              </a:rPr>
              <a:t>glow</a:t>
            </a:r>
            <a:r>
              <a:rPr sz="5100" spc="-340" dirty="0">
                <a:solidFill>
                  <a:srgbClr val="5BBD90"/>
                </a:solidFill>
                <a:latin typeface="Times New Roman"/>
                <a:cs typeface="Times New Roman"/>
              </a:rPr>
              <a:t>.</a:t>
            </a:r>
            <a:endParaRPr sz="51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52228" y="4430176"/>
            <a:ext cx="3459479" cy="14751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5400" algn="ctr">
              <a:lnSpc>
                <a:spcPts val="7070"/>
              </a:lnSpc>
              <a:spcBef>
                <a:spcPts val="125"/>
              </a:spcBef>
              <a:tabLst>
                <a:tab pos="1725930" algn="l"/>
              </a:tabLst>
            </a:pPr>
            <a:r>
              <a:rPr sz="2900" spc="204" dirty="0">
                <a:solidFill>
                  <a:srgbClr val="21728E"/>
                </a:solidFill>
                <a:latin typeface="Arial"/>
                <a:cs typeface="Arial"/>
              </a:rPr>
              <a:t>Slippers	</a:t>
            </a:r>
            <a:r>
              <a:rPr sz="5950" b="1" i="1" spc="-1355" dirty="0">
                <a:solidFill>
                  <a:srgbClr val="21728E"/>
                </a:solidFill>
                <a:latin typeface="Times New Roman"/>
                <a:cs typeface="Times New Roman"/>
              </a:rPr>
              <a:t>FAIT</a:t>
            </a:r>
            <a:endParaRPr sz="5950">
              <a:latin typeface="Times New Roman"/>
              <a:cs typeface="Times New Roman"/>
            </a:endParaRPr>
          </a:p>
          <a:p>
            <a:pPr algn="ctr">
              <a:lnSpc>
                <a:spcPts val="4310"/>
              </a:lnSpc>
              <a:tabLst>
                <a:tab pos="815975" algn="l"/>
              </a:tabLst>
            </a:pPr>
            <a:r>
              <a:rPr sz="2900" spc="-630" dirty="0">
                <a:solidFill>
                  <a:srgbClr val="992B52"/>
                </a:solidFill>
                <a:latin typeface="Arial"/>
                <a:cs typeface="Arial"/>
              </a:rPr>
              <a:t>and	</a:t>
            </a:r>
            <a:r>
              <a:rPr sz="2900" spc="225" dirty="0">
                <a:solidFill>
                  <a:srgbClr val="992B52"/>
                </a:solidFill>
                <a:latin typeface="Arial"/>
                <a:cs typeface="Arial"/>
              </a:rPr>
              <a:t>slippers</a:t>
            </a:r>
            <a:r>
              <a:rPr sz="2900" spc="-260" dirty="0">
                <a:solidFill>
                  <a:srgbClr val="992B52"/>
                </a:solidFill>
                <a:latin typeface="Arial"/>
                <a:cs typeface="Arial"/>
              </a:rPr>
              <a:t> </a:t>
            </a:r>
            <a:r>
              <a:rPr sz="3650" spc="55" dirty="0">
                <a:solidFill>
                  <a:srgbClr val="54643D"/>
                </a:solidFill>
                <a:latin typeface="Times New Roman"/>
                <a:cs typeface="Times New Roman"/>
              </a:rPr>
              <a:t>slow.</a:t>
            </a:r>
            <a:endParaRPr sz="36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9019"/>
            <a:ext cx="13004800" cy="78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56816" y="1163065"/>
            <a:ext cx="509587" cy="8365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75491" y="979424"/>
            <a:ext cx="3934460" cy="0"/>
          </a:xfrm>
          <a:custGeom>
            <a:avLst/>
            <a:gdLst/>
            <a:ahLst/>
            <a:cxnLst/>
            <a:rect l="l" t="t" r="r" b="b"/>
            <a:pathLst>
              <a:path w="3934459">
                <a:moveTo>
                  <a:pt x="0" y="0"/>
                </a:moveTo>
                <a:lnTo>
                  <a:pt x="3934015" y="0"/>
                </a:lnTo>
              </a:path>
            </a:pathLst>
          </a:custGeom>
          <a:ln w="204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01336" y="979424"/>
            <a:ext cx="2303780" cy="0"/>
          </a:xfrm>
          <a:custGeom>
            <a:avLst/>
            <a:gdLst/>
            <a:ahLst/>
            <a:cxnLst/>
            <a:rect l="l" t="t" r="r" b="b"/>
            <a:pathLst>
              <a:path w="2303780">
                <a:moveTo>
                  <a:pt x="0" y="0"/>
                </a:moveTo>
                <a:lnTo>
                  <a:pt x="2303463" y="0"/>
                </a:lnTo>
              </a:path>
            </a:pathLst>
          </a:custGeom>
          <a:ln w="204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09519" y="2022665"/>
            <a:ext cx="1591310" cy="4845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000" spc="300" dirty="0">
                <a:solidFill>
                  <a:srgbClr val="C64D3F"/>
                </a:solidFill>
                <a:latin typeface="Times New Roman"/>
                <a:cs typeface="Times New Roman"/>
              </a:rPr>
              <a:t>Slippers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0731" y="2624603"/>
            <a:ext cx="1183005" cy="4845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000" spc="229" dirty="0">
                <a:solidFill>
                  <a:srgbClr val="C64D3F"/>
                </a:solidFill>
                <a:latin typeface="Times New Roman"/>
                <a:cs typeface="Times New Roman"/>
              </a:rPr>
              <a:t>hiding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61825" y="2824824"/>
            <a:ext cx="518159" cy="7219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550" spc="-140" dirty="0">
                <a:solidFill>
                  <a:srgbClr val="237290"/>
                </a:solidFill>
                <a:latin typeface="Times New Roman"/>
                <a:cs typeface="Times New Roman"/>
              </a:rPr>
              <a:t>,.e</a:t>
            </a:r>
            <a:endParaRPr sz="45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11310" y="3490525"/>
            <a:ext cx="1388110" cy="6457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050" b="1" u="heavy" spc="425" dirty="0">
                <a:solidFill>
                  <a:srgbClr val="0E544D"/>
                </a:solidFill>
                <a:uFill>
                  <a:solidFill>
                    <a:srgbClr val="0E544D"/>
                  </a:solidFill>
                </a:uFill>
                <a:latin typeface="Times New Roman"/>
                <a:cs typeface="Times New Roman"/>
              </a:rPr>
              <a:t>and,,</a:t>
            </a:r>
            <a:endParaRPr sz="40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826761" y="4041452"/>
            <a:ext cx="307340" cy="4006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450" b="1" spc="440" dirty="0">
                <a:solidFill>
                  <a:srgbClr val="0E544D"/>
                </a:solidFill>
                <a:latin typeface="Arial"/>
                <a:cs typeface="Arial"/>
              </a:rPr>
              <a:t>A</a:t>
            </a:r>
            <a:endParaRPr sz="24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52843" y="4286308"/>
            <a:ext cx="297815" cy="3397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50" b="1" spc="160" dirty="0">
                <a:solidFill>
                  <a:srgbClr val="0E544D"/>
                </a:solidFill>
                <a:latin typeface="Times New Roman"/>
                <a:cs typeface="Times New Roman"/>
              </a:rPr>
              <a:t>(</a:t>
            </a:r>
            <a:r>
              <a:rPr sz="2050" b="1" spc="254" dirty="0">
                <a:solidFill>
                  <a:srgbClr val="0E544D"/>
                </a:solidFill>
                <a:latin typeface="Times New Roman"/>
                <a:cs typeface="Times New Roman"/>
              </a:rPr>
              <a:t>0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94330" y="4426589"/>
            <a:ext cx="137795" cy="4768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950" spc="-155" dirty="0">
                <a:solidFill>
                  <a:srgbClr val="0E544D"/>
                </a:solidFill>
                <a:latin typeface="Arial"/>
                <a:cs typeface="Arial"/>
              </a:rPr>
              <a:t>•</a:t>
            </a:r>
            <a:endParaRPr sz="2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649"/>
            <a:ext cx="13004800" cy="79444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22800" y="1228684"/>
            <a:ext cx="3208020" cy="4692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900" spc="190" dirty="0">
                <a:solidFill>
                  <a:srgbClr val="C64D3F"/>
                </a:solidFill>
                <a:latin typeface="Arial"/>
                <a:cs typeface="Arial"/>
              </a:rPr>
              <a:t>Slippers </a:t>
            </a:r>
            <a:r>
              <a:rPr sz="2900" spc="285" dirty="0">
                <a:solidFill>
                  <a:srgbClr val="C64D3F"/>
                </a:solidFill>
                <a:latin typeface="Arial"/>
                <a:cs typeface="Arial"/>
              </a:rPr>
              <a:t>love</a:t>
            </a:r>
            <a:r>
              <a:rPr sz="2900" spc="-355" dirty="0">
                <a:solidFill>
                  <a:srgbClr val="C64D3F"/>
                </a:solidFill>
                <a:latin typeface="Arial"/>
                <a:cs typeface="Arial"/>
              </a:rPr>
              <a:t> </a:t>
            </a:r>
            <a:r>
              <a:rPr sz="2900" spc="290" dirty="0">
                <a:solidFill>
                  <a:srgbClr val="C64D3F"/>
                </a:solidFill>
                <a:latin typeface="Arial"/>
                <a:cs typeface="Arial"/>
              </a:rPr>
              <a:t>the</a:t>
            </a:r>
            <a:endParaRPr sz="29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45" dirty="0"/>
              <a:t>lost </a:t>
            </a:r>
            <a:r>
              <a:rPr dirty="0"/>
              <a:t>and</a:t>
            </a:r>
            <a:r>
              <a:rPr spc="300" dirty="0"/>
              <a:t> </a:t>
            </a:r>
            <a:r>
              <a:rPr spc="-70" dirty="0"/>
              <a:t>found.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744597" y="2390831"/>
            <a:ext cx="4706620" cy="33280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86510">
              <a:lnSpc>
                <a:spcPts val="4445"/>
              </a:lnSpc>
              <a:spcBef>
                <a:spcPts val="114"/>
              </a:spcBef>
            </a:pPr>
            <a:r>
              <a:rPr sz="2900" spc="240" dirty="0">
                <a:solidFill>
                  <a:srgbClr val="217291"/>
                </a:solidFill>
                <a:latin typeface="Arial"/>
                <a:cs typeface="Arial"/>
              </a:rPr>
              <a:t>Some </a:t>
            </a:r>
            <a:r>
              <a:rPr sz="2900" spc="140" dirty="0">
                <a:solidFill>
                  <a:srgbClr val="217291"/>
                </a:solidFill>
                <a:latin typeface="Arial"/>
                <a:cs typeface="Arial"/>
              </a:rPr>
              <a:t>in </a:t>
            </a:r>
            <a:r>
              <a:rPr sz="2900" spc="210" dirty="0">
                <a:solidFill>
                  <a:srgbClr val="217291"/>
                </a:solidFill>
                <a:latin typeface="Arial"/>
                <a:cs typeface="Arial"/>
              </a:rPr>
              <a:t>a</a:t>
            </a:r>
            <a:r>
              <a:rPr sz="2900" spc="-495" dirty="0">
                <a:solidFill>
                  <a:srgbClr val="217291"/>
                </a:solidFill>
                <a:latin typeface="Arial"/>
                <a:cs typeface="Arial"/>
              </a:rPr>
              <a:t> </a:t>
            </a:r>
            <a:r>
              <a:rPr sz="3900" b="1" spc="-125" dirty="0">
                <a:solidFill>
                  <a:srgbClr val="542F21"/>
                </a:solidFill>
                <a:latin typeface="Times New Roman"/>
                <a:cs typeface="Times New Roman"/>
              </a:rPr>
              <a:t>box.</a:t>
            </a:r>
            <a:endParaRPr sz="3900">
              <a:latin typeface="Times New Roman"/>
              <a:cs typeface="Times New Roman"/>
            </a:endParaRPr>
          </a:p>
          <a:p>
            <a:pPr marL="12700">
              <a:lnSpc>
                <a:spcPts val="4565"/>
              </a:lnSpc>
              <a:tabLst>
                <a:tab pos="668020" algn="l"/>
              </a:tabLst>
            </a:pPr>
            <a:r>
              <a:rPr sz="2900" spc="-170" dirty="0">
                <a:solidFill>
                  <a:srgbClr val="625252"/>
                </a:solidFill>
                <a:latin typeface="Arial"/>
                <a:cs typeface="Arial"/>
              </a:rPr>
              <a:t>..	</a:t>
            </a:r>
            <a:r>
              <a:rPr sz="2900" spc="240" dirty="0">
                <a:solidFill>
                  <a:srgbClr val="217291"/>
                </a:solidFill>
                <a:latin typeface="Arial"/>
                <a:cs typeface="Arial"/>
              </a:rPr>
              <a:t>Some </a:t>
            </a:r>
            <a:r>
              <a:rPr sz="2900" spc="204" dirty="0">
                <a:solidFill>
                  <a:srgbClr val="217291"/>
                </a:solidFill>
                <a:latin typeface="Arial"/>
                <a:cs typeface="Arial"/>
              </a:rPr>
              <a:t>on </a:t>
            </a:r>
            <a:r>
              <a:rPr sz="2900" spc="175" dirty="0">
                <a:solidFill>
                  <a:srgbClr val="217291"/>
                </a:solidFill>
                <a:latin typeface="Arial"/>
                <a:cs typeface="Arial"/>
              </a:rPr>
              <a:t>the</a:t>
            </a:r>
            <a:r>
              <a:rPr sz="2900" spc="-280" dirty="0">
                <a:solidFill>
                  <a:srgbClr val="217291"/>
                </a:solidFill>
                <a:latin typeface="Arial"/>
                <a:cs typeface="Arial"/>
              </a:rPr>
              <a:t> </a:t>
            </a:r>
            <a:r>
              <a:rPr sz="4000" spc="-15" dirty="0">
                <a:solidFill>
                  <a:srgbClr val="855228"/>
                </a:solidFill>
                <a:latin typeface="Times New Roman"/>
                <a:cs typeface="Times New Roman"/>
              </a:rPr>
              <a:t>9round.</a:t>
            </a:r>
            <a:endParaRPr sz="4000">
              <a:latin typeface="Times New Roman"/>
              <a:cs typeface="Times New Roman"/>
            </a:endParaRPr>
          </a:p>
          <a:p>
            <a:pPr marL="2131695" marR="1477645" algn="ctr">
              <a:lnSpc>
                <a:spcPct val="96900"/>
              </a:lnSpc>
              <a:spcBef>
                <a:spcPts val="2175"/>
              </a:spcBef>
            </a:pPr>
            <a:r>
              <a:rPr sz="2900" spc="195" dirty="0">
                <a:solidFill>
                  <a:srgbClr val="992D52"/>
                </a:solidFill>
                <a:latin typeface="Arial"/>
                <a:cs typeface="Arial"/>
              </a:rPr>
              <a:t>Some  </a:t>
            </a:r>
            <a:r>
              <a:rPr sz="2900" spc="325" dirty="0">
                <a:solidFill>
                  <a:srgbClr val="992D52"/>
                </a:solidFill>
                <a:latin typeface="Arial"/>
                <a:cs typeface="Arial"/>
              </a:rPr>
              <a:t>atop  </a:t>
            </a:r>
            <a:r>
              <a:rPr sz="2900" spc="375" dirty="0">
                <a:solidFill>
                  <a:srgbClr val="992D52"/>
                </a:solidFill>
                <a:latin typeface="Arial"/>
                <a:cs typeface="Arial"/>
              </a:rPr>
              <a:t>a</a:t>
            </a:r>
            <a:endParaRPr sz="2900">
              <a:latin typeface="Arial"/>
              <a:cs typeface="Arial"/>
            </a:endParaRPr>
          </a:p>
          <a:p>
            <a:pPr marL="600710" algn="ctr">
              <a:lnSpc>
                <a:spcPts val="4690"/>
              </a:lnSpc>
            </a:pPr>
            <a:r>
              <a:rPr sz="4000" spc="-405" dirty="0">
                <a:solidFill>
                  <a:srgbClr val="2F1F2F"/>
                </a:solidFill>
                <a:latin typeface="Times New Roman"/>
                <a:cs typeface="Times New Roman"/>
              </a:rPr>
              <a:t>9rowinCJ</a:t>
            </a:r>
            <a:endParaRPr sz="4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452" y="1176190"/>
            <a:ext cx="12862661" cy="78412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36798" y="1616025"/>
            <a:ext cx="442595" cy="4235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316230" algn="l"/>
              </a:tabLst>
            </a:pPr>
            <a:r>
              <a:rPr sz="1250" spc="-90" dirty="0">
                <a:solidFill>
                  <a:srgbClr val="647295"/>
                </a:solidFill>
                <a:latin typeface="Arial"/>
                <a:cs typeface="Arial"/>
              </a:rPr>
              <a:t>·.	</a:t>
            </a:r>
            <a:r>
              <a:rPr sz="2600" spc="-210" dirty="0">
                <a:solidFill>
                  <a:srgbClr val="647295"/>
                </a:solidFill>
                <a:latin typeface="Times New Roman"/>
                <a:cs typeface="Times New Roman"/>
              </a:rPr>
              <a:t>..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2530" y="1890800"/>
            <a:ext cx="5016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90" dirty="0">
                <a:solidFill>
                  <a:srgbClr val="647295"/>
                </a:solidFill>
                <a:latin typeface="Times New Roman"/>
                <a:cs typeface="Times New Roman"/>
              </a:rPr>
              <a:t>!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7990" y="1915017"/>
            <a:ext cx="9715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spc="10" dirty="0">
                <a:solidFill>
                  <a:srgbClr val="647295"/>
                </a:solidFill>
                <a:latin typeface="Arial"/>
                <a:cs typeface="Arial"/>
              </a:rPr>
              <a:t>•</a:t>
            </a:r>
            <a:endParaRPr sz="15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4307" y="2115706"/>
            <a:ext cx="39370" cy="71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" dirty="0">
                <a:solidFill>
                  <a:srgbClr val="647295"/>
                </a:solidFill>
                <a:latin typeface="Arial"/>
                <a:cs typeface="Arial"/>
              </a:rPr>
              <a:t>•</a:t>
            </a:r>
            <a:endParaRPr sz="3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1159" y="2115706"/>
            <a:ext cx="162560" cy="71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" spc="10" dirty="0">
                <a:solidFill>
                  <a:srgbClr val="647295"/>
                </a:solidFill>
                <a:latin typeface="Arial"/>
                <a:cs typeface="Arial"/>
              </a:rPr>
              <a:t>&gt;</a:t>
            </a:r>
            <a:r>
              <a:rPr sz="300" spc="50" dirty="0">
                <a:solidFill>
                  <a:srgbClr val="647295"/>
                </a:solidFill>
                <a:latin typeface="Arial"/>
                <a:cs typeface="Arial"/>
              </a:rPr>
              <a:t> </a:t>
            </a:r>
            <a:r>
              <a:rPr sz="300" spc="0" dirty="0">
                <a:solidFill>
                  <a:srgbClr val="647295"/>
                </a:solidFill>
                <a:latin typeface="Arial"/>
                <a:cs typeface="Arial"/>
              </a:rPr>
              <a:t>'</a:t>
            </a:r>
            <a:endParaRPr sz="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2659" y="2135983"/>
            <a:ext cx="41910" cy="1708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spc="-140" dirty="0">
                <a:solidFill>
                  <a:srgbClr val="647295"/>
                </a:solidFill>
                <a:latin typeface="Arial"/>
                <a:cs typeface="Arial"/>
              </a:rPr>
              <a:t>t</a:t>
            </a:r>
            <a:endParaRPr sz="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1477" y="2135983"/>
            <a:ext cx="92710" cy="1708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spc="-5" dirty="0">
                <a:solidFill>
                  <a:srgbClr val="647295"/>
                </a:solidFill>
                <a:latin typeface="Arial"/>
                <a:cs typeface="Arial"/>
              </a:rPr>
              <a:t>,,</a:t>
            </a:r>
            <a:endParaRPr sz="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9069" y="2093065"/>
            <a:ext cx="157480" cy="4083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500" spc="-215" dirty="0">
                <a:solidFill>
                  <a:srgbClr val="647295"/>
                </a:solidFill>
                <a:latin typeface="Times New Roman"/>
                <a:cs typeface="Times New Roman"/>
              </a:rPr>
              <a:t>·.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91373" y="2182340"/>
            <a:ext cx="66675" cy="300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00" spc="-130" dirty="0">
                <a:solidFill>
                  <a:srgbClr val="647295"/>
                </a:solidFill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0952" y="2384533"/>
            <a:ext cx="73025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60" dirty="0">
                <a:solidFill>
                  <a:srgbClr val="647295"/>
                </a:solidFill>
                <a:latin typeface="Arial"/>
                <a:cs typeface="Arial"/>
              </a:rPr>
              <a:t>';,</a:t>
            </a:r>
            <a:endParaRPr sz="7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08704" y="2384533"/>
            <a:ext cx="43180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60" dirty="0">
                <a:solidFill>
                  <a:srgbClr val="647295"/>
                </a:solidFill>
                <a:latin typeface="Arial"/>
                <a:cs typeface="Arial"/>
              </a:rPr>
              <a:t>\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12246" y="2384533"/>
            <a:ext cx="200660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20" dirty="0">
                <a:solidFill>
                  <a:srgbClr val="647295"/>
                </a:solidFill>
                <a:latin typeface="Arial"/>
                <a:cs typeface="Arial"/>
              </a:rPr>
              <a:t>~</a:t>
            </a:r>
            <a:r>
              <a:rPr sz="700" spc="-105" dirty="0">
                <a:solidFill>
                  <a:srgbClr val="647295"/>
                </a:solidFill>
                <a:latin typeface="Arial"/>
                <a:cs typeface="Arial"/>
              </a:rPr>
              <a:t> </a:t>
            </a:r>
            <a:r>
              <a:rPr sz="700" spc="-70" dirty="0">
                <a:solidFill>
                  <a:srgbClr val="647295"/>
                </a:solidFill>
                <a:latin typeface="Arial"/>
                <a:cs typeface="Arial"/>
              </a:rPr>
              <a:t>-</a:t>
            </a:r>
            <a:endParaRPr sz="7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714577" y="5568760"/>
            <a:ext cx="5147945" cy="1000125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1557655" marR="5080" indent="-1545590">
              <a:lnSpc>
                <a:spcPts val="3570"/>
              </a:lnSpc>
              <a:spcBef>
                <a:spcPts val="655"/>
              </a:spcBef>
            </a:pPr>
            <a:r>
              <a:rPr sz="3400" spc="80" dirty="0">
                <a:solidFill>
                  <a:srgbClr val="2A4B4B"/>
                </a:solidFill>
                <a:latin typeface="Times New Roman"/>
                <a:cs typeface="Times New Roman"/>
              </a:rPr>
              <a:t>They </a:t>
            </a:r>
            <a:r>
              <a:rPr sz="3400" spc="175" dirty="0">
                <a:solidFill>
                  <a:srgbClr val="2A4B4B"/>
                </a:solidFill>
                <a:latin typeface="Times New Roman"/>
                <a:cs typeface="Times New Roman"/>
              </a:rPr>
              <a:t>have </a:t>
            </a:r>
            <a:r>
              <a:rPr sz="3400" spc="204" dirty="0">
                <a:solidFill>
                  <a:srgbClr val="526738"/>
                </a:solidFill>
                <a:latin typeface="Times New Roman"/>
                <a:cs typeface="Times New Roman"/>
              </a:rPr>
              <a:t>five</a:t>
            </a:r>
            <a:r>
              <a:rPr sz="3400" spc="-80" dirty="0">
                <a:solidFill>
                  <a:srgbClr val="526738"/>
                </a:solidFill>
                <a:latin typeface="Times New Roman"/>
                <a:cs typeface="Times New Roman"/>
              </a:rPr>
              <a:t> </a:t>
            </a:r>
            <a:r>
              <a:rPr sz="3400" spc="200" dirty="0">
                <a:solidFill>
                  <a:srgbClr val="526738"/>
                </a:solidFill>
                <a:latin typeface="Times New Roman"/>
                <a:cs typeface="Times New Roman"/>
              </a:rPr>
              <a:t>toe-shaped  </a:t>
            </a:r>
            <a:r>
              <a:rPr sz="3400" spc="100" dirty="0">
                <a:solidFill>
                  <a:srgbClr val="2A4B4B"/>
                </a:solidFill>
                <a:latin typeface="Times New Roman"/>
                <a:cs typeface="Times New Roman"/>
              </a:rPr>
              <a:t>little</a:t>
            </a:r>
            <a:r>
              <a:rPr sz="3400" spc="-35" dirty="0">
                <a:solidFill>
                  <a:srgbClr val="2A4B4B"/>
                </a:solidFill>
                <a:latin typeface="Times New Roman"/>
                <a:cs typeface="Times New Roman"/>
              </a:rPr>
              <a:t> </a:t>
            </a:r>
            <a:r>
              <a:rPr sz="3400" spc="175" dirty="0">
                <a:solidFill>
                  <a:srgbClr val="2A4B4B"/>
                </a:solidFill>
                <a:latin typeface="Times New Roman"/>
                <a:cs typeface="Times New Roman"/>
              </a:rPr>
              <a:t>nests.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820278" y="6734204"/>
            <a:ext cx="73025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spc="40" dirty="0">
                <a:solidFill>
                  <a:srgbClr val="759097"/>
                </a:solidFill>
                <a:latin typeface="Times New Roman"/>
                <a:cs typeface="Times New Roman"/>
              </a:rPr>
              <a:t>,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906668" y="6930594"/>
            <a:ext cx="57150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i="1" spc="25" dirty="0">
                <a:solidFill>
                  <a:srgbClr val="759097"/>
                </a:solidFill>
                <a:latin typeface="Times New Roman"/>
                <a:cs typeface="Times New Roman"/>
              </a:rPr>
              <a:t>I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171913" y="6588183"/>
            <a:ext cx="735330" cy="8826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520065" algn="l"/>
              </a:tabLst>
            </a:pPr>
            <a:r>
              <a:rPr sz="5600" spc="-760" dirty="0">
                <a:solidFill>
                  <a:srgbClr val="759097"/>
                </a:solidFill>
                <a:latin typeface="Arial"/>
                <a:cs typeface="Arial"/>
              </a:rPr>
              <a:t>,</a:t>
            </a:r>
            <a:r>
              <a:rPr sz="1400" spc="30" dirty="0">
                <a:solidFill>
                  <a:srgbClr val="759097"/>
                </a:solidFill>
                <a:latin typeface="Arial"/>
                <a:cs typeface="Arial"/>
              </a:rPr>
              <a:t>'</a:t>
            </a:r>
            <a:r>
              <a:rPr sz="1400" dirty="0">
                <a:solidFill>
                  <a:srgbClr val="759097"/>
                </a:solidFill>
                <a:latin typeface="Arial"/>
                <a:cs typeface="Arial"/>
              </a:rPr>
              <a:t>	</a:t>
            </a:r>
            <a:r>
              <a:rPr sz="5600" spc="-550" dirty="0">
                <a:solidFill>
                  <a:srgbClr val="C38C62"/>
                </a:solidFill>
                <a:latin typeface="Arial"/>
                <a:cs typeface="Arial"/>
              </a:rPr>
              <a:t>,</a:t>
            </a:r>
            <a:endParaRPr sz="56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488181" y="7080698"/>
            <a:ext cx="2571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50" spc="-95" dirty="0">
                <a:solidFill>
                  <a:srgbClr val="759097"/>
                </a:solidFill>
                <a:latin typeface="Times New Roman"/>
                <a:cs typeface="Times New Roman"/>
              </a:rPr>
              <a:t>'</a:t>
            </a:r>
            <a:r>
              <a:rPr sz="750" spc="80" dirty="0">
                <a:solidFill>
                  <a:srgbClr val="759097"/>
                </a:solidFill>
                <a:latin typeface="Times New Roman"/>
                <a:cs typeface="Times New Roman"/>
              </a:rPr>
              <a:t> </a:t>
            </a:r>
            <a:r>
              <a:rPr sz="1900" spc="-114" dirty="0">
                <a:solidFill>
                  <a:srgbClr val="759097"/>
                </a:solidFill>
                <a:latin typeface="Arial"/>
                <a:cs typeface="Arial"/>
              </a:rPr>
              <a:t>,</a:t>
            </a:r>
            <a:r>
              <a:rPr sz="1900" spc="-85" dirty="0">
                <a:solidFill>
                  <a:srgbClr val="759097"/>
                </a:solidFill>
                <a:latin typeface="Arial"/>
                <a:cs typeface="Arial"/>
              </a:rPr>
              <a:t>,</a:t>
            </a:r>
            <a:r>
              <a:rPr sz="750" i="1" spc="-55" dirty="0">
                <a:solidFill>
                  <a:srgbClr val="759097"/>
                </a:solidFill>
                <a:latin typeface="Times New Roman"/>
                <a:cs typeface="Times New Roman"/>
              </a:rPr>
              <a:t>I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929861" y="7434359"/>
            <a:ext cx="481965" cy="622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346075" algn="l"/>
              </a:tabLst>
            </a:pPr>
            <a:r>
              <a:rPr sz="3900" spc="-204" dirty="0">
                <a:solidFill>
                  <a:srgbClr val="82727B"/>
                </a:solidFill>
                <a:latin typeface="Times New Roman"/>
                <a:cs typeface="Times New Roman"/>
              </a:rPr>
              <a:t>.	</a:t>
            </a:r>
            <a:r>
              <a:rPr sz="2700" spc="95" dirty="0">
                <a:solidFill>
                  <a:srgbClr val="82727B"/>
                </a:solidFill>
                <a:latin typeface="Arial"/>
                <a:cs typeface="Arial"/>
              </a:rPr>
              <a:t>.</a:t>
            </a:r>
            <a:r>
              <a:rPr sz="450" spc="-15" dirty="0">
                <a:solidFill>
                  <a:srgbClr val="9C6744"/>
                </a:solidFill>
                <a:latin typeface="Arial"/>
                <a:cs typeface="Arial"/>
              </a:rPr>
              <a:t>.</a:t>
            </a:r>
            <a:endParaRPr sz="4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695367" y="7989924"/>
            <a:ext cx="33972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200" dirty="0">
                <a:solidFill>
                  <a:srgbClr val="9C7C74"/>
                </a:solidFill>
                <a:latin typeface="Arial"/>
                <a:cs typeface="Arial"/>
              </a:rPr>
              <a:t>I'-·.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162193" y="7770321"/>
            <a:ext cx="268605" cy="5537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450" spc="-75" dirty="0">
                <a:solidFill>
                  <a:srgbClr val="9C7C74"/>
                </a:solidFill>
                <a:latin typeface="Arial"/>
                <a:cs typeface="Arial"/>
              </a:rPr>
              <a:t>.</a:t>
            </a:r>
            <a:r>
              <a:rPr sz="3450" spc="-605" dirty="0">
                <a:solidFill>
                  <a:srgbClr val="9C7C74"/>
                </a:solidFill>
                <a:latin typeface="Arial"/>
                <a:cs typeface="Arial"/>
              </a:rPr>
              <a:t> </a:t>
            </a:r>
            <a:r>
              <a:rPr sz="2300" spc="-50" dirty="0">
                <a:solidFill>
                  <a:srgbClr val="82727B"/>
                </a:solidFill>
                <a:latin typeface="Arial"/>
                <a:cs typeface="Arial"/>
              </a:rPr>
              <a:t>.</a:t>
            </a:r>
            <a:endParaRPr sz="23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667056" y="7860112"/>
            <a:ext cx="946785" cy="50609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22860">
              <a:lnSpc>
                <a:spcPct val="100000"/>
              </a:lnSpc>
              <a:spcBef>
                <a:spcPts val="325"/>
              </a:spcBef>
              <a:tabLst>
                <a:tab pos="364490" algn="l"/>
              </a:tabLst>
            </a:pPr>
            <a:r>
              <a:rPr sz="1050" spc="-35" dirty="0">
                <a:solidFill>
                  <a:srgbClr val="9C7C74"/>
                </a:solidFill>
                <a:latin typeface="Times New Roman"/>
                <a:cs typeface="Times New Roman"/>
              </a:rPr>
              <a:t>.,	</a:t>
            </a:r>
            <a:r>
              <a:rPr sz="1050" i="1" spc="-45" dirty="0">
                <a:solidFill>
                  <a:srgbClr val="9C7C74"/>
                </a:solidFill>
                <a:latin typeface="Times New Roman"/>
                <a:cs typeface="Times New Roman"/>
              </a:rPr>
              <a:t>: </a:t>
            </a:r>
            <a:r>
              <a:rPr sz="1050" i="1" spc="-75" dirty="0">
                <a:solidFill>
                  <a:srgbClr val="9C7C74"/>
                </a:solidFill>
                <a:latin typeface="Times New Roman"/>
                <a:cs typeface="Times New Roman"/>
              </a:rPr>
              <a:t>I</a:t>
            </a:r>
            <a:r>
              <a:rPr sz="1050" i="1" spc="-55" dirty="0">
                <a:solidFill>
                  <a:srgbClr val="9C7C74"/>
                </a:solidFill>
                <a:latin typeface="Times New Roman"/>
                <a:cs typeface="Times New Roman"/>
              </a:rPr>
              <a:t> </a:t>
            </a:r>
            <a:r>
              <a:rPr sz="1800" spc="-114" dirty="0">
                <a:solidFill>
                  <a:srgbClr val="9C7C74"/>
                </a:solidFill>
                <a:latin typeface="Times New Roman"/>
                <a:cs typeface="Times New Roman"/>
              </a:rPr>
              <a:t>,4</a:t>
            </a:r>
            <a:r>
              <a:rPr sz="1800" spc="-114" dirty="0">
                <a:solidFill>
                  <a:srgbClr val="82727B"/>
                </a:solidFill>
                <a:latin typeface="Times New Roman"/>
                <a:cs typeface="Times New Roman"/>
              </a:rPr>
              <a:t>'1•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50" spc="-25" dirty="0">
                <a:solidFill>
                  <a:srgbClr val="9C7C74"/>
                </a:solidFill>
                <a:latin typeface="Times New Roman"/>
                <a:cs typeface="Times New Roman"/>
              </a:rPr>
              <a:t>.)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485196" y="8128565"/>
            <a:ext cx="114935" cy="247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50" spc="-35" dirty="0">
                <a:solidFill>
                  <a:srgbClr val="82727B"/>
                </a:solidFill>
                <a:latin typeface="Times New Roman"/>
                <a:cs typeface="Times New Roman"/>
              </a:rPr>
              <a:t>:,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271528" y="8303962"/>
            <a:ext cx="297815" cy="247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50" spc="-100" dirty="0">
                <a:solidFill>
                  <a:srgbClr val="82727B"/>
                </a:solidFill>
                <a:latin typeface="Times New Roman"/>
                <a:cs typeface="Times New Roman"/>
              </a:rPr>
              <a:t>.</a:t>
            </a:r>
            <a:r>
              <a:rPr sz="1450" dirty="0">
                <a:solidFill>
                  <a:srgbClr val="9C7C74"/>
                </a:solidFill>
                <a:latin typeface="Times New Roman"/>
                <a:cs typeface="Times New Roman"/>
              </a:rPr>
              <a:t>1"</a:t>
            </a:r>
            <a:r>
              <a:rPr sz="1450" spc="-35" dirty="0">
                <a:solidFill>
                  <a:srgbClr val="9C7C74"/>
                </a:solidFill>
                <a:latin typeface="Times New Roman"/>
                <a:cs typeface="Times New Roman"/>
              </a:rPr>
              <a:t>'</a:t>
            </a:r>
            <a:r>
              <a:rPr sz="1450" spc="-175" dirty="0">
                <a:solidFill>
                  <a:srgbClr val="82727B"/>
                </a:solidFill>
                <a:latin typeface="Times New Roman"/>
                <a:cs typeface="Times New Roman"/>
              </a:rPr>
              <a:t>•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72261" y="8329390"/>
            <a:ext cx="1814195" cy="584200"/>
          </a:xfrm>
          <a:prstGeom prst="rect">
            <a:avLst/>
          </a:prstGeom>
          <a:solidFill>
            <a:srgbClr val="443152"/>
          </a:solidFill>
        </p:spPr>
        <p:txBody>
          <a:bodyPr vert="horz" wrap="square" lIns="0" tIns="190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0"/>
              </a:spcBef>
            </a:pPr>
            <a:r>
              <a:rPr sz="3400" spc="110" dirty="0">
                <a:solidFill>
                  <a:srgbClr val="BCBCD4"/>
                </a:solidFill>
                <a:latin typeface="Times New Roman"/>
                <a:cs typeface="Times New Roman"/>
              </a:rPr>
              <a:t>Worn-out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171691" y="8333840"/>
            <a:ext cx="4112895" cy="5461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400" spc="140" dirty="0">
                <a:solidFill>
                  <a:srgbClr val="F4EF93"/>
                </a:solidFill>
                <a:latin typeface="Times New Roman"/>
                <a:cs typeface="Times New Roman"/>
              </a:rPr>
              <a:t>slippers </a:t>
            </a:r>
            <a:r>
              <a:rPr sz="3400" spc="150" dirty="0">
                <a:solidFill>
                  <a:srgbClr val="F4EF93"/>
                </a:solidFill>
                <a:latin typeface="Times New Roman"/>
                <a:cs typeface="Times New Roman"/>
              </a:rPr>
              <a:t>are the</a:t>
            </a:r>
            <a:r>
              <a:rPr sz="3400" spc="125" dirty="0">
                <a:solidFill>
                  <a:srgbClr val="F4EF93"/>
                </a:solidFill>
                <a:latin typeface="Times New Roman"/>
                <a:cs typeface="Times New Roman"/>
              </a:rPr>
              <a:t> </a:t>
            </a:r>
            <a:r>
              <a:rPr sz="3400" spc="-165" dirty="0">
                <a:solidFill>
                  <a:srgbClr val="F4EF93"/>
                </a:solidFill>
                <a:latin typeface="Times New Roman"/>
                <a:cs typeface="Times New Roman"/>
              </a:rPr>
              <a:t>best</a:t>
            </a:r>
            <a:r>
              <a:rPr sz="3400" spc="-165" dirty="0">
                <a:solidFill>
                  <a:srgbClr val="DBD493"/>
                </a:solidFill>
                <a:latin typeface="Times New Roman"/>
                <a:cs typeface="Times New Roman"/>
              </a:rPr>
              <a:t>,!</a:t>
            </a:r>
            <a:r>
              <a:rPr sz="3400" spc="-165" dirty="0">
                <a:solidFill>
                  <a:srgbClr val="82727B"/>
                </a:solidFill>
                <a:latin typeface="Times New Roman"/>
                <a:cs typeface="Times New Roman"/>
              </a:rPr>
              <a:t>,</a:t>
            </a:r>
            <a:r>
              <a:rPr sz="3400" spc="-165" dirty="0">
                <a:solidFill>
                  <a:srgbClr val="9C7C74"/>
                </a:solidFill>
                <a:latin typeface="Times New Roman"/>
                <a:cs typeface="Times New Roman"/>
              </a:rPr>
              <a:t>-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160805" y="8734860"/>
            <a:ext cx="9080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spc="-35" dirty="0">
                <a:solidFill>
                  <a:srgbClr val="82727B"/>
                </a:solidFill>
                <a:latin typeface="Arial"/>
                <a:cs typeface="Arial"/>
              </a:rPr>
              <a:t>•</a:t>
            </a:r>
            <a:endParaRPr sz="155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0864481" y="7411136"/>
            <a:ext cx="581025" cy="584200"/>
          </a:xfrm>
          <a:custGeom>
            <a:avLst/>
            <a:gdLst/>
            <a:ahLst/>
            <a:cxnLst/>
            <a:rect l="l" t="t" r="r" b="b"/>
            <a:pathLst>
              <a:path w="581025" h="584200">
                <a:moveTo>
                  <a:pt x="0" y="0"/>
                </a:moveTo>
                <a:lnTo>
                  <a:pt x="580457" y="0"/>
                </a:lnTo>
                <a:lnTo>
                  <a:pt x="580457" y="583735"/>
                </a:lnTo>
                <a:lnTo>
                  <a:pt x="0" y="583735"/>
                </a:lnTo>
                <a:lnTo>
                  <a:pt x="0" y="0"/>
                </a:lnTo>
                <a:close/>
              </a:path>
            </a:pathLst>
          </a:custGeom>
          <a:solidFill>
            <a:srgbClr val="754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621539" y="7411136"/>
            <a:ext cx="591820" cy="584200"/>
          </a:xfrm>
          <a:custGeom>
            <a:avLst/>
            <a:gdLst/>
            <a:ahLst/>
            <a:cxnLst/>
            <a:rect l="l" t="t" r="r" b="b"/>
            <a:pathLst>
              <a:path w="591820" h="584200">
                <a:moveTo>
                  <a:pt x="0" y="0"/>
                </a:moveTo>
                <a:lnTo>
                  <a:pt x="591809" y="0"/>
                </a:lnTo>
                <a:lnTo>
                  <a:pt x="591809" y="583735"/>
                </a:lnTo>
                <a:lnTo>
                  <a:pt x="0" y="583735"/>
                </a:lnTo>
                <a:lnTo>
                  <a:pt x="0" y="0"/>
                </a:lnTo>
                <a:close/>
              </a:path>
            </a:pathLst>
          </a:custGeom>
          <a:solidFill>
            <a:srgbClr val="754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8662874" y="7415586"/>
            <a:ext cx="4097654" cy="5461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  <a:tabLst>
                <a:tab pos="3923029" algn="l"/>
              </a:tabLst>
            </a:pPr>
            <a:r>
              <a:rPr sz="3400" spc="-95" dirty="0">
                <a:solidFill>
                  <a:srgbClr val="F4EF93"/>
                </a:solidFill>
                <a:latin typeface="Times New Roman"/>
                <a:cs typeface="Times New Roman"/>
              </a:rPr>
              <a:t>ne</a:t>
            </a:r>
            <a:r>
              <a:rPr sz="3400" spc="390" dirty="0">
                <a:solidFill>
                  <a:srgbClr val="F4EF93"/>
                </a:solidFill>
                <a:latin typeface="Times New Roman"/>
                <a:cs typeface="Times New Roman"/>
              </a:rPr>
              <a:t> </a:t>
            </a:r>
            <a:r>
              <a:rPr sz="3400" spc="-90" dirty="0">
                <a:solidFill>
                  <a:srgbClr val="F4EF93"/>
                </a:solidFill>
                <a:latin typeface="Times New Roman"/>
                <a:cs typeface="Times New Roman"/>
              </a:rPr>
              <a:t>fo</a:t>
            </a:r>
            <a:r>
              <a:rPr sz="3400" spc="-65" dirty="0">
                <a:solidFill>
                  <a:srgbClr val="F4EF93"/>
                </a:solidFill>
                <a:latin typeface="Times New Roman"/>
                <a:cs typeface="Times New Roman"/>
              </a:rPr>
              <a:t>r</a:t>
            </a:r>
            <a:r>
              <a:rPr sz="3400" spc="415" dirty="0">
                <a:solidFill>
                  <a:srgbClr val="F4EF93"/>
                </a:solidFill>
                <a:latin typeface="Times New Roman"/>
                <a:cs typeface="Times New Roman"/>
              </a:rPr>
              <a:t> </a:t>
            </a:r>
            <a:r>
              <a:rPr sz="3400" spc="175" dirty="0">
                <a:solidFill>
                  <a:srgbClr val="F4EF93"/>
                </a:solidFill>
                <a:latin typeface="Times New Roman"/>
                <a:cs typeface="Times New Roman"/>
              </a:rPr>
              <a:t>y</a:t>
            </a:r>
            <a:r>
              <a:rPr sz="3400" spc="240" dirty="0">
                <a:solidFill>
                  <a:srgbClr val="F4EF93"/>
                </a:solidFill>
                <a:latin typeface="Times New Roman"/>
                <a:cs typeface="Times New Roman"/>
              </a:rPr>
              <a:t>o</a:t>
            </a:r>
            <a:r>
              <a:rPr sz="3400" spc="135" dirty="0">
                <a:solidFill>
                  <a:srgbClr val="F4EF93"/>
                </a:solidFill>
                <a:latin typeface="Times New Roman"/>
                <a:cs typeface="Times New Roman"/>
              </a:rPr>
              <a:t>u</a:t>
            </a:r>
            <a:r>
              <a:rPr sz="3400" spc="-484" dirty="0">
                <a:solidFill>
                  <a:srgbClr val="F4EF93"/>
                </a:solidFill>
                <a:latin typeface="Times New Roman"/>
                <a:cs typeface="Times New Roman"/>
              </a:rPr>
              <a:t>r</a:t>
            </a:r>
            <a:r>
              <a:rPr sz="3400" dirty="0">
                <a:solidFill>
                  <a:srgbClr val="9A5E7E"/>
                </a:solidFill>
                <a:latin typeface="Times New Roman"/>
                <a:cs typeface="Times New Roman"/>
              </a:rPr>
              <a:t>,</a:t>
            </a:r>
            <a:r>
              <a:rPr sz="3400" spc="-295" dirty="0">
                <a:solidFill>
                  <a:srgbClr val="9A5E7E"/>
                </a:solidFill>
                <a:latin typeface="Times New Roman"/>
                <a:cs typeface="Times New Roman"/>
              </a:rPr>
              <a:t>.</a:t>
            </a:r>
            <a:r>
              <a:rPr sz="3400" spc="125" dirty="0">
                <a:solidFill>
                  <a:srgbClr val="DDB1B8"/>
                </a:solidFill>
                <a:latin typeface="Times New Roman"/>
                <a:cs typeface="Times New Roman"/>
              </a:rPr>
              <a:t>b</a:t>
            </a:r>
            <a:r>
              <a:rPr sz="3400" dirty="0">
                <a:solidFill>
                  <a:srgbClr val="DDB1B8"/>
                </a:solidFill>
                <a:latin typeface="Times New Roman"/>
                <a:cs typeface="Times New Roman"/>
              </a:rPr>
              <a:t>i</a:t>
            </a:r>
            <a:r>
              <a:rPr sz="3400" spc="-1090" dirty="0">
                <a:solidFill>
                  <a:srgbClr val="DDB1B8"/>
                </a:solidFill>
                <a:latin typeface="Times New Roman"/>
                <a:cs typeface="Times New Roman"/>
              </a:rPr>
              <a:t>C</a:t>
            </a:r>
            <a:r>
              <a:rPr sz="3400" spc="-635" dirty="0">
                <a:solidFill>
                  <a:srgbClr val="DDB1B8"/>
                </a:solidFill>
                <a:latin typeface="Times New Roman"/>
                <a:cs typeface="Times New Roman"/>
              </a:rPr>
              <a:t>J</a:t>
            </a:r>
            <a:r>
              <a:rPr sz="3400" spc="-335" dirty="0">
                <a:solidFill>
                  <a:srgbClr val="DDB1B8"/>
                </a:solidFill>
                <a:latin typeface="Times New Roman"/>
                <a:cs typeface="Times New Roman"/>
              </a:rPr>
              <a:t> </a:t>
            </a:r>
            <a:r>
              <a:rPr sz="3400" spc="-405" dirty="0">
                <a:solidFill>
                  <a:srgbClr val="9A5E7E"/>
                </a:solidFill>
                <a:latin typeface="Times New Roman"/>
                <a:cs typeface="Times New Roman"/>
              </a:rPr>
              <a:t>.</a:t>
            </a:r>
            <a:r>
              <a:rPr sz="3400" spc="-130" dirty="0">
                <a:solidFill>
                  <a:srgbClr val="DDB1B8"/>
                </a:solidFill>
                <a:latin typeface="Times New Roman"/>
                <a:cs typeface="Times New Roman"/>
              </a:rPr>
              <a:t>t</a:t>
            </a:r>
            <a:r>
              <a:rPr sz="3400" spc="-455" dirty="0">
                <a:solidFill>
                  <a:srgbClr val="DDB1B8"/>
                </a:solidFill>
                <a:latin typeface="Times New Roman"/>
                <a:cs typeface="Times New Roman"/>
              </a:rPr>
              <a:t> </a:t>
            </a:r>
            <a:r>
              <a:rPr sz="3400" spc="-225" dirty="0">
                <a:solidFill>
                  <a:srgbClr val="DDB1B8"/>
                </a:solidFill>
                <a:latin typeface="Times New Roman"/>
                <a:cs typeface="Times New Roman"/>
              </a:rPr>
              <a:t>oe</a:t>
            </a:r>
            <a:r>
              <a:rPr sz="3400" spc="-335" dirty="0">
                <a:solidFill>
                  <a:srgbClr val="DDB1B8"/>
                </a:solidFill>
                <a:latin typeface="Times New Roman"/>
                <a:cs typeface="Times New Roman"/>
              </a:rPr>
              <a:t> </a:t>
            </a:r>
            <a:r>
              <a:rPr sz="3400" spc="-120" dirty="0">
                <a:solidFill>
                  <a:srgbClr val="F4EF93"/>
                </a:solidFill>
                <a:latin typeface="Times New Roman"/>
                <a:cs typeface="Times New Roman"/>
              </a:rPr>
              <a:t>.</a:t>
            </a:r>
            <a:r>
              <a:rPr sz="3400" dirty="0">
                <a:solidFill>
                  <a:srgbClr val="F4EF93"/>
                </a:solidFill>
                <a:latin typeface="Times New Roman"/>
                <a:cs typeface="Times New Roman"/>
              </a:rPr>
              <a:t>	</a:t>
            </a:r>
            <a:r>
              <a:rPr sz="3400" spc="-360" dirty="0">
                <a:solidFill>
                  <a:srgbClr val="9A5E7E"/>
                </a:solidFill>
                <a:latin typeface="Times New Roman"/>
                <a:cs typeface="Times New Roman"/>
              </a:rPr>
              <a:t>·.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9318919" y="7916692"/>
            <a:ext cx="1077595" cy="584200"/>
          </a:xfrm>
          <a:custGeom>
            <a:avLst/>
            <a:gdLst/>
            <a:ahLst/>
            <a:cxnLst/>
            <a:rect l="l" t="t" r="r" b="b"/>
            <a:pathLst>
              <a:path w="1077595" h="584200">
                <a:moveTo>
                  <a:pt x="0" y="0"/>
                </a:moveTo>
                <a:lnTo>
                  <a:pt x="1077341" y="0"/>
                </a:lnTo>
                <a:lnTo>
                  <a:pt x="1077341" y="583735"/>
                </a:lnTo>
                <a:lnTo>
                  <a:pt x="0" y="583735"/>
                </a:lnTo>
                <a:lnTo>
                  <a:pt x="0" y="0"/>
                </a:lnTo>
                <a:close/>
              </a:path>
            </a:pathLst>
          </a:custGeom>
          <a:solidFill>
            <a:srgbClr val="4431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9306215" y="7921142"/>
            <a:ext cx="2118360" cy="5461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400" spc="-610" dirty="0">
                <a:solidFill>
                  <a:srgbClr val="DDB1B8"/>
                </a:solidFill>
                <a:latin typeface="Times New Roman"/>
                <a:cs typeface="Times New Roman"/>
              </a:rPr>
              <a:t>p </a:t>
            </a:r>
            <a:r>
              <a:rPr sz="3400" spc="-480" dirty="0">
                <a:solidFill>
                  <a:srgbClr val="DDB1B8"/>
                </a:solidFill>
                <a:latin typeface="Times New Roman"/>
                <a:cs typeface="Times New Roman"/>
              </a:rPr>
              <a:t>in </a:t>
            </a:r>
            <a:r>
              <a:rPr sz="3400" spc="-140" dirty="0">
                <a:solidFill>
                  <a:srgbClr val="DDB1B8"/>
                </a:solidFill>
                <a:latin typeface="Times New Roman"/>
                <a:cs typeface="Times New Roman"/>
              </a:rPr>
              <a:t>klJ</a:t>
            </a:r>
            <a:r>
              <a:rPr sz="3400" spc="-140" dirty="0">
                <a:solidFill>
                  <a:srgbClr val="F4EF93"/>
                </a:solidFill>
                <a:latin typeface="Times New Roman"/>
                <a:cs typeface="Times New Roman"/>
              </a:rPr>
              <a:t>.</a:t>
            </a:r>
            <a:r>
              <a:rPr sz="3400" spc="-150" dirty="0">
                <a:solidFill>
                  <a:srgbClr val="F4EF93"/>
                </a:solidFill>
                <a:latin typeface="Times New Roman"/>
                <a:cs typeface="Times New Roman"/>
              </a:rPr>
              <a:t> </a:t>
            </a:r>
            <a:r>
              <a:rPr sz="3400" spc="225" dirty="0">
                <a:solidFill>
                  <a:srgbClr val="F4EF93"/>
                </a:solidFill>
                <a:latin typeface="Times New Roman"/>
                <a:cs typeface="Times New Roman"/>
              </a:rPr>
              <a:t>too.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030527" y="8344158"/>
            <a:ext cx="765810" cy="5461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400" spc="75" dirty="0">
                <a:solidFill>
                  <a:srgbClr val="F4EF93"/>
                </a:solidFill>
                <a:latin typeface="Times New Roman"/>
                <a:cs typeface="Times New Roman"/>
              </a:rPr>
              <a:t>Slip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2011649" y="8083647"/>
            <a:ext cx="897255" cy="926465"/>
          </a:xfrm>
          <a:custGeom>
            <a:avLst/>
            <a:gdLst/>
            <a:ahLst/>
            <a:cxnLst/>
            <a:rect l="l" t="t" r="r" b="b"/>
            <a:pathLst>
              <a:path w="897254" h="926465">
                <a:moveTo>
                  <a:pt x="0" y="0"/>
                </a:moveTo>
                <a:lnTo>
                  <a:pt x="896676" y="0"/>
                </a:lnTo>
                <a:lnTo>
                  <a:pt x="896676" y="926203"/>
                </a:lnTo>
                <a:lnTo>
                  <a:pt x="0" y="926203"/>
                </a:lnTo>
                <a:lnTo>
                  <a:pt x="0" y="0"/>
                </a:lnTo>
                <a:close/>
              </a:path>
            </a:pathLst>
          </a:custGeom>
          <a:solidFill>
            <a:srgbClr val="4431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9249918" y="8108217"/>
            <a:ext cx="3681095" cy="8293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400" spc="75" dirty="0">
                <a:solidFill>
                  <a:srgbClr val="F4EF93"/>
                </a:solidFill>
                <a:latin typeface="Times New Roman"/>
                <a:cs typeface="Times New Roman"/>
              </a:rPr>
              <a:t>rs</a:t>
            </a:r>
            <a:r>
              <a:rPr sz="3400" spc="-90" dirty="0">
                <a:solidFill>
                  <a:srgbClr val="F4EF93"/>
                </a:solidFill>
                <a:latin typeface="Times New Roman"/>
                <a:cs typeface="Times New Roman"/>
              </a:rPr>
              <a:t> </a:t>
            </a:r>
            <a:r>
              <a:rPr sz="3400" spc="225" dirty="0">
                <a:solidFill>
                  <a:srgbClr val="F4EF93"/>
                </a:solidFill>
                <a:latin typeface="Times New Roman"/>
                <a:cs typeface="Times New Roman"/>
              </a:rPr>
              <a:t>that</a:t>
            </a:r>
            <a:r>
              <a:rPr sz="3400" spc="-95" dirty="0">
                <a:solidFill>
                  <a:srgbClr val="F4EF93"/>
                </a:solidFill>
                <a:latin typeface="Times New Roman"/>
                <a:cs typeface="Times New Roman"/>
              </a:rPr>
              <a:t> </a:t>
            </a:r>
            <a:r>
              <a:rPr sz="3400" spc="175" dirty="0">
                <a:solidFill>
                  <a:srgbClr val="F4EF93"/>
                </a:solidFill>
                <a:latin typeface="Times New Roman"/>
                <a:cs typeface="Times New Roman"/>
              </a:rPr>
              <a:t>fit</a:t>
            </a:r>
            <a:r>
              <a:rPr sz="3400" spc="-295" dirty="0">
                <a:solidFill>
                  <a:srgbClr val="F4EF93"/>
                </a:solidFill>
                <a:latin typeface="Times New Roman"/>
                <a:cs typeface="Times New Roman"/>
              </a:rPr>
              <a:t> </a:t>
            </a:r>
            <a:r>
              <a:rPr sz="3400" spc="90" dirty="0">
                <a:solidFill>
                  <a:srgbClr val="F4EF93"/>
                </a:solidFill>
                <a:latin typeface="Times New Roman"/>
                <a:cs typeface="Times New Roman"/>
              </a:rPr>
              <a:t>only</a:t>
            </a:r>
            <a:r>
              <a:rPr sz="3400" spc="-85" dirty="0">
                <a:solidFill>
                  <a:srgbClr val="F4EF93"/>
                </a:solidFill>
                <a:latin typeface="Times New Roman"/>
                <a:cs typeface="Times New Roman"/>
              </a:rPr>
              <a:t> </a:t>
            </a:r>
            <a:r>
              <a:rPr sz="5250" b="1" spc="-590" dirty="0">
                <a:solidFill>
                  <a:srgbClr val="DDB1B8"/>
                </a:solidFill>
                <a:latin typeface="Times New Roman"/>
                <a:cs typeface="Times New Roman"/>
              </a:rPr>
              <a:t>you.</a:t>
            </a:r>
            <a:endParaRPr sz="5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17881" y="1093651"/>
            <a:ext cx="10386918" cy="78619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952381"/>
            <a:ext cx="4184487" cy="4003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66091" y="1506350"/>
            <a:ext cx="556895" cy="0"/>
          </a:xfrm>
          <a:custGeom>
            <a:avLst/>
            <a:gdLst/>
            <a:ahLst/>
            <a:cxnLst/>
            <a:rect l="l" t="t" r="r" b="b"/>
            <a:pathLst>
              <a:path w="556895">
                <a:moveTo>
                  <a:pt x="0" y="0"/>
                </a:moveTo>
                <a:lnTo>
                  <a:pt x="556557" y="0"/>
                </a:lnTo>
              </a:path>
            </a:pathLst>
          </a:custGeom>
          <a:ln w="206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449418" y="1382450"/>
            <a:ext cx="107314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75" dirty="0">
                <a:solidFill>
                  <a:srgbClr val="B69E69"/>
                </a:solidFill>
                <a:latin typeface="Times New Roman"/>
                <a:cs typeface="Times New Roman"/>
              </a:rPr>
              <a:t>•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27144" y="1458040"/>
            <a:ext cx="89535" cy="2171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50" spc="55" dirty="0">
                <a:solidFill>
                  <a:srgbClr val="B19549"/>
                </a:solidFill>
                <a:latin typeface="Arial"/>
                <a:cs typeface="Arial"/>
              </a:rPr>
              <a:t>•</a:t>
            </a:r>
            <a:endParaRPr sz="12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2193" y="1197467"/>
            <a:ext cx="2727960" cy="1119505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26034">
              <a:lnSpc>
                <a:spcPct val="100000"/>
              </a:lnSpc>
              <a:spcBef>
                <a:spcPts val="860"/>
              </a:spcBef>
            </a:pPr>
            <a:r>
              <a:rPr sz="2950" spc="180" dirty="0">
                <a:solidFill>
                  <a:srgbClr val="6E72A1"/>
                </a:solidFill>
                <a:latin typeface="Arial"/>
                <a:cs typeface="Arial"/>
              </a:rPr>
              <a:t>Slippers</a:t>
            </a:r>
            <a:r>
              <a:rPr sz="2950" spc="-125" dirty="0">
                <a:solidFill>
                  <a:srgbClr val="6E72A1"/>
                </a:solidFill>
                <a:latin typeface="Arial"/>
                <a:cs typeface="Arial"/>
              </a:rPr>
              <a:t> </a:t>
            </a:r>
            <a:r>
              <a:rPr sz="2950" spc="250" dirty="0">
                <a:solidFill>
                  <a:srgbClr val="6E72A1"/>
                </a:solidFill>
                <a:latin typeface="Arial"/>
                <a:cs typeface="Arial"/>
              </a:rPr>
              <a:t>come</a:t>
            </a:r>
            <a:endParaRPr sz="2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sz="2950" spc="-160" dirty="0">
                <a:solidFill>
                  <a:srgbClr val="6E72A1"/>
                </a:solidFill>
                <a:latin typeface="Arial"/>
                <a:cs typeface="Arial"/>
              </a:rPr>
              <a:t>,</a:t>
            </a:r>
            <a:r>
              <a:rPr sz="3300" spc="-240" baseline="22727" dirty="0">
                <a:solidFill>
                  <a:srgbClr val="6E72A1"/>
                </a:solidFill>
                <a:latin typeface="Arial"/>
                <a:cs typeface="Arial"/>
              </a:rPr>
              <a:t>•</a:t>
            </a:r>
            <a:r>
              <a:rPr sz="2950" spc="-160" dirty="0">
                <a:solidFill>
                  <a:srgbClr val="6E72A1"/>
                </a:solidFill>
                <a:latin typeface="Arial"/>
                <a:cs typeface="Arial"/>
              </a:rPr>
              <a:t>n </a:t>
            </a:r>
            <a:r>
              <a:rPr sz="2950" spc="215" dirty="0">
                <a:solidFill>
                  <a:srgbClr val="6E72A1"/>
                </a:solidFill>
                <a:latin typeface="Arial"/>
                <a:cs typeface="Arial"/>
              </a:rPr>
              <a:t>any</a:t>
            </a:r>
            <a:r>
              <a:rPr sz="2950" spc="60" dirty="0">
                <a:solidFill>
                  <a:srgbClr val="6E72A1"/>
                </a:solidFill>
                <a:latin typeface="Arial"/>
                <a:cs typeface="Arial"/>
              </a:rPr>
              <a:t> </a:t>
            </a:r>
            <a:r>
              <a:rPr sz="2950" spc="-65" dirty="0">
                <a:solidFill>
                  <a:srgbClr val="6E72A1"/>
                </a:solidFill>
                <a:latin typeface="Arial"/>
                <a:cs typeface="Arial"/>
              </a:rPr>
              <a:t>s</a:t>
            </a:r>
            <a:r>
              <a:rPr sz="3525" spc="-97" baseline="21276" dirty="0">
                <a:solidFill>
                  <a:srgbClr val="6E72A1"/>
                </a:solidFill>
                <a:latin typeface="Arial"/>
                <a:cs typeface="Arial"/>
              </a:rPr>
              <a:t>•</a:t>
            </a:r>
            <a:r>
              <a:rPr sz="2950" spc="-65" dirty="0">
                <a:solidFill>
                  <a:srgbClr val="6E72A1"/>
                </a:solidFill>
                <a:latin typeface="Arial"/>
                <a:cs typeface="Arial"/>
              </a:rPr>
              <a:t>,ze.</a:t>
            </a:r>
            <a:endParaRPr sz="29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5530" y="2407102"/>
            <a:ext cx="2931795" cy="158115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7780" marR="5080" indent="-5715">
              <a:lnSpc>
                <a:spcPct val="89500"/>
              </a:lnSpc>
              <a:spcBef>
                <a:spcPts val="484"/>
              </a:spcBef>
              <a:tabLst>
                <a:tab pos="1163955" algn="l"/>
                <a:tab pos="1926589" algn="l"/>
                <a:tab pos="2695575" algn="l"/>
                <a:tab pos="2816225" algn="l"/>
              </a:tabLst>
            </a:pPr>
            <a:r>
              <a:rPr sz="2950" spc="204" dirty="0">
                <a:solidFill>
                  <a:srgbClr val="6E72A1"/>
                </a:solidFill>
                <a:latin typeface="Arial"/>
                <a:cs typeface="Arial"/>
              </a:rPr>
              <a:t>Some</a:t>
            </a:r>
            <a:r>
              <a:rPr sz="2950" spc="-204" dirty="0">
                <a:solidFill>
                  <a:srgbClr val="6E72A1"/>
                </a:solidFill>
                <a:latin typeface="Arial"/>
                <a:cs typeface="Arial"/>
              </a:rPr>
              <a:t> </a:t>
            </a:r>
            <a:r>
              <a:rPr sz="2950" spc="235" dirty="0">
                <a:solidFill>
                  <a:srgbClr val="6E72A1"/>
                </a:solidFill>
                <a:latin typeface="Arial"/>
                <a:cs typeface="Arial"/>
              </a:rPr>
              <a:t>have	</a:t>
            </a:r>
            <a:r>
              <a:rPr sz="2950" spc="125" dirty="0">
                <a:solidFill>
                  <a:srgbClr val="B19549"/>
                </a:solidFill>
                <a:latin typeface="Arial"/>
                <a:cs typeface="Arial"/>
              </a:rPr>
              <a:t>.  </a:t>
            </a:r>
            <a:r>
              <a:rPr sz="2950" spc="260" dirty="0">
                <a:solidFill>
                  <a:srgbClr val="6E72A1"/>
                </a:solidFill>
                <a:latin typeface="Arial"/>
                <a:cs typeface="Arial"/>
              </a:rPr>
              <a:t>gian</a:t>
            </a:r>
            <a:r>
              <a:rPr sz="2950" spc="150" dirty="0">
                <a:solidFill>
                  <a:srgbClr val="6E72A1"/>
                </a:solidFill>
                <a:latin typeface="Arial"/>
                <a:cs typeface="Arial"/>
              </a:rPr>
              <a:t>t</a:t>
            </a:r>
            <a:r>
              <a:rPr sz="2950" dirty="0">
                <a:solidFill>
                  <a:srgbClr val="6E72A1"/>
                </a:solidFill>
                <a:latin typeface="Arial"/>
                <a:cs typeface="Arial"/>
              </a:rPr>
              <a:t>	</a:t>
            </a:r>
            <a:r>
              <a:rPr sz="3950" b="1" spc="-1570" dirty="0">
                <a:solidFill>
                  <a:srgbClr val="628E44"/>
                </a:solidFill>
                <a:latin typeface="Times New Roman"/>
                <a:cs typeface="Times New Roman"/>
              </a:rPr>
              <a:t>C</a:t>
            </a:r>
            <a:r>
              <a:rPr sz="3950" b="1" spc="-1085" dirty="0">
                <a:solidFill>
                  <a:srgbClr val="628E44"/>
                </a:solidFill>
                <a:latin typeface="Times New Roman"/>
                <a:cs typeface="Times New Roman"/>
              </a:rPr>
              <a:t>J</a:t>
            </a:r>
            <a:r>
              <a:rPr sz="3950" b="1" dirty="0">
                <a:solidFill>
                  <a:srgbClr val="628E44"/>
                </a:solidFill>
                <a:latin typeface="Times New Roman"/>
                <a:cs typeface="Times New Roman"/>
              </a:rPr>
              <a:t>	</a:t>
            </a:r>
            <a:r>
              <a:rPr sz="3950" b="1" spc="-1570" dirty="0">
                <a:solidFill>
                  <a:srgbClr val="628E44"/>
                </a:solidFill>
                <a:latin typeface="Times New Roman"/>
                <a:cs typeface="Times New Roman"/>
              </a:rPr>
              <a:t>C</a:t>
            </a:r>
            <a:r>
              <a:rPr sz="3950" b="1" spc="-1025" dirty="0">
                <a:solidFill>
                  <a:srgbClr val="628E44"/>
                </a:solidFill>
                <a:latin typeface="Times New Roman"/>
                <a:cs typeface="Times New Roman"/>
              </a:rPr>
              <a:t>J</a:t>
            </a:r>
            <a:r>
              <a:rPr sz="3950" b="1" spc="-944" dirty="0">
                <a:solidFill>
                  <a:srgbClr val="628E44"/>
                </a:solidFill>
                <a:latin typeface="Times New Roman"/>
                <a:cs typeface="Times New Roman"/>
              </a:rPr>
              <a:t>I</a:t>
            </a:r>
            <a:r>
              <a:rPr sz="3950" b="1" spc="-944" dirty="0">
                <a:solidFill>
                  <a:srgbClr val="B69E69"/>
                </a:solidFill>
                <a:latin typeface="Times New Roman"/>
                <a:cs typeface="Times New Roman"/>
              </a:rPr>
              <a:t>·</a:t>
            </a:r>
            <a:r>
              <a:rPr sz="3950" b="1" spc="-620" dirty="0">
                <a:solidFill>
                  <a:srgbClr val="628E44"/>
                </a:solidFill>
                <a:latin typeface="Times New Roman"/>
                <a:cs typeface="Times New Roman"/>
              </a:rPr>
              <a:t>I</a:t>
            </a:r>
            <a:r>
              <a:rPr sz="3950" b="1" spc="-790" dirty="0">
                <a:solidFill>
                  <a:srgbClr val="628E44"/>
                </a:solidFill>
                <a:latin typeface="Times New Roman"/>
                <a:cs typeface="Times New Roman"/>
              </a:rPr>
              <a:t>J</a:t>
            </a:r>
            <a:r>
              <a:rPr sz="3950" b="1" dirty="0">
                <a:solidFill>
                  <a:srgbClr val="628E44"/>
                </a:solidFill>
                <a:latin typeface="Times New Roman"/>
                <a:cs typeface="Times New Roman"/>
              </a:rPr>
              <a:t>		</a:t>
            </a:r>
            <a:r>
              <a:rPr sz="3950" spc="-1085" dirty="0">
                <a:solidFill>
                  <a:srgbClr val="CCC372"/>
                </a:solidFill>
                <a:latin typeface="Times New Roman"/>
                <a:cs typeface="Times New Roman"/>
              </a:rPr>
              <a:t>_.</a:t>
            </a:r>
            <a:endParaRPr sz="3950">
              <a:latin typeface="Times New Roman"/>
              <a:cs typeface="Times New Roman"/>
            </a:endParaRPr>
          </a:p>
          <a:p>
            <a:pPr marL="15875">
              <a:lnSpc>
                <a:spcPct val="100000"/>
              </a:lnSpc>
              <a:spcBef>
                <a:spcPts val="890"/>
              </a:spcBef>
            </a:pPr>
            <a:r>
              <a:rPr sz="2950" spc="175" dirty="0">
                <a:solidFill>
                  <a:srgbClr val="6E72A1"/>
                </a:solidFill>
                <a:latin typeface="Arial"/>
                <a:cs typeface="Arial"/>
              </a:rPr>
              <a:t>eyes.</a:t>
            </a:r>
            <a:endParaRPr sz="2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41625" y="3408040"/>
            <a:ext cx="88900" cy="2171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50" spc="50" dirty="0">
                <a:solidFill>
                  <a:srgbClr val="B69E69"/>
                </a:solidFill>
                <a:latin typeface="Arial"/>
                <a:cs typeface="Arial"/>
              </a:rPr>
              <a:t>•</a:t>
            </a:r>
            <a:endParaRPr sz="12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26645" y="4653817"/>
            <a:ext cx="1104265" cy="1707514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35560" marR="5080" indent="-23495" algn="just">
              <a:lnSpc>
                <a:spcPct val="123900"/>
              </a:lnSpc>
              <a:spcBef>
                <a:spcPts val="180"/>
              </a:spcBef>
            </a:pPr>
            <a:r>
              <a:rPr sz="2950" spc="150" dirty="0">
                <a:solidFill>
                  <a:srgbClr val="217290"/>
                </a:solidFill>
                <a:latin typeface="Arial"/>
                <a:cs typeface="Arial"/>
              </a:rPr>
              <a:t>Some  </a:t>
            </a:r>
            <a:r>
              <a:rPr sz="2950" spc="229" dirty="0">
                <a:solidFill>
                  <a:srgbClr val="217290"/>
                </a:solidFill>
                <a:latin typeface="Arial"/>
                <a:cs typeface="Arial"/>
              </a:rPr>
              <a:t>make  </a:t>
            </a:r>
            <a:r>
              <a:rPr sz="2950" spc="175" dirty="0">
                <a:solidFill>
                  <a:srgbClr val="217290"/>
                </a:solidFill>
                <a:latin typeface="Arial"/>
                <a:cs typeface="Arial"/>
              </a:rPr>
              <a:t>noise</a:t>
            </a:r>
            <a:endParaRPr sz="2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42513" y="6690426"/>
            <a:ext cx="1952625" cy="9207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753745" algn="l"/>
              </a:tabLst>
            </a:pPr>
            <a:r>
              <a:rPr sz="5850" spc="-1645" dirty="0">
                <a:solidFill>
                  <a:srgbClr val="B19549"/>
                </a:solidFill>
                <a:latin typeface="Courier New"/>
                <a:cs typeface="Courier New"/>
              </a:rPr>
              <a:t>.</a:t>
            </a:r>
            <a:r>
              <a:rPr sz="5850" spc="-1910" dirty="0">
                <a:solidFill>
                  <a:srgbClr val="B19549"/>
                </a:solidFill>
                <a:latin typeface="Courier New"/>
                <a:cs typeface="Courier New"/>
              </a:rPr>
              <a:t> </a:t>
            </a:r>
            <a:r>
              <a:rPr sz="4125" spc="-457" baseline="-28282" dirty="0">
                <a:solidFill>
                  <a:srgbClr val="CCC372"/>
                </a:solidFill>
                <a:latin typeface="Times New Roman"/>
                <a:cs typeface="Times New Roman"/>
              </a:rPr>
              <a:t>...</a:t>
            </a:r>
            <a:r>
              <a:rPr sz="4125" baseline="-28282" dirty="0">
                <a:solidFill>
                  <a:srgbClr val="CCC372"/>
                </a:solidFill>
                <a:latin typeface="Times New Roman"/>
                <a:cs typeface="Times New Roman"/>
              </a:rPr>
              <a:t>	</a:t>
            </a:r>
            <a:r>
              <a:rPr sz="5850" spc="-1650" dirty="0">
                <a:solidFill>
                  <a:srgbClr val="C64B3F"/>
                </a:solidFill>
                <a:latin typeface="Courier New"/>
                <a:cs typeface="Courier New"/>
              </a:rPr>
              <a:t>squea</a:t>
            </a:r>
            <a:endParaRPr sz="5850">
              <a:latin typeface="Courier New"/>
              <a:cs typeface="Courier Ne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53252" y="7483295"/>
            <a:ext cx="212725" cy="4768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950" spc="-580" dirty="0">
                <a:solidFill>
                  <a:srgbClr val="217290"/>
                </a:solidFill>
                <a:latin typeface="Arial"/>
                <a:cs typeface="Arial"/>
              </a:rPr>
              <a:t>or</a:t>
            </a:r>
            <a:endParaRPr sz="2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78253" y="7613337"/>
            <a:ext cx="335280" cy="7296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600" i="1" spc="-125" dirty="0">
                <a:solidFill>
                  <a:srgbClr val="9A2D50"/>
                </a:solidFill>
                <a:latin typeface="Arial"/>
                <a:cs typeface="Arial"/>
              </a:rPr>
              <a:t>8</a:t>
            </a:r>
            <a:endParaRPr sz="4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33472" y="7840322"/>
            <a:ext cx="1296670" cy="7296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600" i="1" spc="-65" dirty="0">
                <a:solidFill>
                  <a:srgbClr val="9A2D50"/>
                </a:solidFill>
                <a:latin typeface="Arial"/>
                <a:cs typeface="Arial"/>
              </a:rPr>
              <a:t>f</a:t>
            </a:r>
            <a:r>
              <a:rPr sz="4600" i="1" spc="-765" dirty="0">
                <a:solidFill>
                  <a:srgbClr val="9A2D50"/>
                </a:solidFill>
                <a:latin typeface="Arial"/>
                <a:cs typeface="Arial"/>
              </a:rPr>
              <a:t> </a:t>
            </a:r>
            <a:r>
              <a:rPr sz="4600" i="1" spc="-545" dirty="0">
                <a:solidFill>
                  <a:srgbClr val="9A2D50"/>
                </a:solidFill>
                <a:latin typeface="Arial"/>
                <a:cs typeface="Arial"/>
              </a:rPr>
              <a:t>tJi1J,/</a:t>
            </a:r>
            <a:endParaRPr sz="4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5" y="5334"/>
            <a:ext cx="13002768" cy="97429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75470" y="895811"/>
            <a:ext cx="713422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262673"/>
                </a:solidFill>
                <a:latin typeface="Century Gothic"/>
                <a:cs typeface="Century Gothic"/>
              </a:rPr>
              <a:t>Fling the </a:t>
            </a:r>
            <a:r>
              <a:rPr sz="4800" spc="-35" dirty="0">
                <a:solidFill>
                  <a:srgbClr val="262673"/>
                </a:solidFill>
                <a:latin typeface="Century Gothic"/>
                <a:cs typeface="Century Gothic"/>
              </a:rPr>
              <a:t>Teacher</a:t>
            </a:r>
            <a:r>
              <a:rPr sz="4800" spc="-90" dirty="0">
                <a:solidFill>
                  <a:srgbClr val="262673"/>
                </a:solidFill>
                <a:latin typeface="Century Gothic"/>
                <a:cs typeface="Century Gothic"/>
              </a:rPr>
              <a:t> </a:t>
            </a:r>
            <a:r>
              <a:rPr sz="4800" spc="-5" dirty="0">
                <a:solidFill>
                  <a:srgbClr val="262673"/>
                </a:solidFill>
                <a:latin typeface="Century Gothic"/>
                <a:cs typeface="Century Gothic"/>
              </a:rPr>
              <a:t>Game</a:t>
            </a:r>
            <a:endParaRPr sz="4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16999"/>
            <a:ext cx="13004800" cy="1142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700" y="1955801"/>
            <a:ext cx="12114211" cy="2285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242798" y="1816101"/>
            <a:ext cx="228600" cy="73913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1330" y="0"/>
            <a:ext cx="201612" cy="975280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50900" y="2095501"/>
            <a:ext cx="11480797" cy="2285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0900" y="8915400"/>
            <a:ext cx="11480797" cy="2285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8018" y="2070895"/>
            <a:ext cx="228599" cy="699611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215810" y="2311401"/>
            <a:ext cx="225425" cy="664209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0599" y="254001"/>
            <a:ext cx="11010897" cy="234949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69999" y="1336041"/>
            <a:ext cx="325966" cy="39115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663718" y="952501"/>
            <a:ext cx="493331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5" dirty="0">
                <a:solidFill>
                  <a:srgbClr val="006187"/>
                </a:solidFill>
                <a:latin typeface="Century Gothic"/>
                <a:cs typeface="Century Gothic"/>
              </a:rPr>
              <a:t>Bubble</a:t>
            </a:r>
            <a:r>
              <a:rPr sz="6000" b="1" spc="-90" dirty="0">
                <a:solidFill>
                  <a:srgbClr val="006187"/>
                </a:solidFill>
                <a:latin typeface="Century Gothic"/>
                <a:cs typeface="Century Gothic"/>
              </a:rPr>
              <a:t> </a:t>
            </a:r>
            <a:r>
              <a:rPr sz="6000" b="1" dirty="0">
                <a:solidFill>
                  <a:srgbClr val="006187"/>
                </a:solidFill>
                <a:latin typeface="Century Gothic"/>
                <a:cs typeface="Century Gothic"/>
              </a:rPr>
              <a:t>Poem</a:t>
            </a:r>
            <a:endParaRPr sz="60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701635" y="5308847"/>
            <a:ext cx="6188514" cy="342431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69999" y="2680370"/>
            <a:ext cx="3791633" cy="605278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700"/>
            <a:ext cx="13004800" cy="972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77908" y="4182956"/>
            <a:ext cx="6869239" cy="52848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054915" y="182419"/>
            <a:ext cx="6977380" cy="3549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50" spc="525" dirty="0">
                <a:solidFill>
                  <a:srgbClr val="2D2B2B"/>
                </a:solidFill>
                <a:latin typeface="Courier New"/>
                <a:cs typeface="Courier New"/>
              </a:rPr>
              <a:t>000000000000000000000000000000</a:t>
            </a:r>
            <a:endParaRPr sz="2150">
              <a:latin typeface="Courier New"/>
              <a:cs typeface="Courier Ne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52773" y="367337"/>
            <a:ext cx="6929120" cy="3778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6667500" algn="l"/>
              </a:tabLst>
            </a:pPr>
            <a:r>
              <a:rPr sz="2300" spc="565" dirty="0">
                <a:solidFill>
                  <a:srgbClr val="2D2B2B"/>
                </a:solidFill>
                <a:latin typeface="Courier New"/>
                <a:cs typeface="Courier New"/>
              </a:rPr>
              <a:t>0	0</a:t>
            </a:r>
            <a:endParaRPr sz="2300">
              <a:latin typeface="Courier New"/>
              <a:cs typeface="Courier Ne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52773" y="663203"/>
            <a:ext cx="273685" cy="3778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300" spc="565" dirty="0">
                <a:solidFill>
                  <a:srgbClr val="2D2B2B"/>
                </a:solidFill>
                <a:latin typeface="Courier New"/>
                <a:cs typeface="Courier New"/>
              </a:rPr>
              <a:t>0</a:t>
            </a:r>
            <a:endParaRPr sz="230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43012" y="663203"/>
            <a:ext cx="273685" cy="3778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300" spc="565" dirty="0">
                <a:solidFill>
                  <a:srgbClr val="545752"/>
                </a:solidFill>
                <a:latin typeface="Courier New"/>
                <a:cs typeface="Courier New"/>
              </a:rPr>
              <a:t>_</a:t>
            </a:r>
            <a:endParaRPr sz="230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17057" y="663203"/>
            <a:ext cx="1727835" cy="3778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300" spc="285" dirty="0">
                <a:solidFill>
                  <a:srgbClr val="11050F"/>
                </a:solidFill>
                <a:latin typeface="Courier New"/>
                <a:cs typeface="Courier New"/>
              </a:rPr>
              <a:t>--------</a:t>
            </a:r>
            <a:endParaRPr sz="230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718178" y="663203"/>
            <a:ext cx="238760" cy="3778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300" spc="290" dirty="0">
                <a:solidFill>
                  <a:srgbClr val="2D2B2B"/>
                </a:solidFill>
                <a:latin typeface="Courier New"/>
                <a:cs typeface="Courier New"/>
              </a:rPr>
              <a:t>0</a:t>
            </a:r>
            <a:endParaRPr sz="230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52773" y="836644"/>
            <a:ext cx="238760" cy="3778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300" spc="290" dirty="0">
                <a:solidFill>
                  <a:srgbClr val="2D2B2B"/>
                </a:solidFill>
                <a:latin typeface="Courier New"/>
                <a:cs typeface="Courier New"/>
              </a:rPr>
              <a:t>0</a:t>
            </a:r>
            <a:endParaRPr sz="2300">
              <a:latin typeface="Courier New"/>
              <a:cs typeface="Courier Ne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707986" y="836644"/>
            <a:ext cx="238760" cy="3778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300" spc="290" dirty="0">
                <a:solidFill>
                  <a:srgbClr val="2D2B2B"/>
                </a:solidFill>
                <a:latin typeface="Courier New"/>
                <a:cs typeface="Courier New"/>
              </a:rPr>
              <a:t>0</a:t>
            </a:r>
            <a:endParaRPr sz="230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707986" y="1061096"/>
            <a:ext cx="248920" cy="8470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2860">
              <a:lnSpc>
                <a:spcPts val="2305"/>
              </a:lnSpc>
              <a:spcBef>
                <a:spcPts val="110"/>
              </a:spcBef>
            </a:pPr>
            <a:r>
              <a:rPr sz="2300" spc="290" dirty="0">
                <a:solidFill>
                  <a:srgbClr val="2D2B2B"/>
                </a:solidFill>
                <a:latin typeface="Courier New"/>
                <a:cs typeface="Courier New"/>
              </a:rPr>
              <a:t>0</a:t>
            </a:r>
            <a:endParaRPr sz="2300">
              <a:latin typeface="Courier New"/>
              <a:cs typeface="Courier New"/>
            </a:endParaRPr>
          </a:p>
          <a:p>
            <a:pPr marL="12700">
              <a:lnSpc>
                <a:spcPts val="1850"/>
              </a:lnSpc>
            </a:pPr>
            <a:r>
              <a:rPr sz="2300" spc="290" dirty="0">
                <a:solidFill>
                  <a:srgbClr val="2D2B2B"/>
                </a:solidFill>
                <a:latin typeface="Courier New"/>
                <a:cs typeface="Courier New"/>
              </a:rPr>
              <a:t>0</a:t>
            </a:r>
            <a:endParaRPr sz="2300">
              <a:latin typeface="Courier New"/>
              <a:cs typeface="Courier New"/>
            </a:endParaRPr>
          </a:p>
          <a:p>
            <a:pPr marL="12700">
              <a:lnSpc>
                <a:spcPts val="2305"/>
              </a:lnSpc>
            </a:pPr>
            <a:r>
              <a:rPr sz="2300" spc="290" dirty="0">
                <a:solidFill>
                  <a:srgbClr val="2D2B2B"/>
                </a:solidFill>
                <a:latin typeface="Courier New"/>
                <a:cs typeface="Courier New"/>
              </a:rPr>
              <a:t>0</a:t>
            </a:r>
            <a:endParaRPr sz="2300">
              <a:latin typeface="Courier New"/>
              <a:cs typeface="Courier Ne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707986" y="1775258"/>
            <a:ext cx="238760" cy="3778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300" spc="290" dirty="0">
                <a:solidFill>
                  <a:srgbClr val="2D2B2B"/>
                </a:solidFill>
                <a:latin typeface="Courier New"/>
                <a:cs typeface="Courier New"/>
              </a:rPr>
              <a:t>0</a:t>
            </a:r>
            <a:endParaRPr sz="2300">
              <a:latin typeface="Courier New"/>
              <a:cs typeface="Courier Ne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696598" y="1939770"/>
            <a:ext cx="300355" cy="7067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450" spc="-65" dirty="0">
                <a:solidFill>
                  <a:srgbClr val="2D2B2B"/>
                </a:solidFill>
                <a:latin typeface="Times New Roman"/>
                <a:cs typeface="Times New Roman"/>
              </a:rPr>
              <a:t>8</a:t>
            </a:r>
            <a:endParaRPr sz="44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677360" y="2326184"/>
            <a:ext cx="295275" cy="8674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0" spc="-630" dirty="0">
                <a:solidFill>
                  <a:srgbClr val="2D2B2B"/>
                </a:solidFill>
                <a:latin typeface="Times New Roman"/>
                <a:cs typeface="Times New Roman"/>
              </a:rPr>
              <a:t>§</a:t>
            </a:r>
            <a:endParaRPr sz="55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029435" y="1061096"/>
            <a:ext cx="6951345" cy="789685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5560">
              <a:lnSpc>
                <a:spcPts val="2305"/>
              </a:lnSpc>
              <a:spcBef>
                <a:spcPts val="110"/>
              </a:spcBef>
            </a:pPr>
            <a:r>
              <a:rPr sz="2300" spc="290" dirty="0">
                <a:solidFill>
                  <a:srgbClr val="2D2B2B"/>
                </a:solidFill>
                <a:latin typeface="Courier New"/>
                <a:cs typeface="Courier New"/>
              </a:rPr>
              <a:t>0</a:t>
            </a:r>
            <a:endParaRPr sz="2300">
              <a:latin typeface="Courier New"/>
              <a:cs typeface="Courier New"/>
            </a:endParaRPr>
          </a:p>
          <a:p>
            <a:pPr marL="35560">
              <a:lnSpc>
                <a:spcPts val="1850"/>
              </a:lnSpc>
            </a:pPr>
            <a:r>
              <a:rPr sz="2300" spc="290" dirty="0">
                <a:solidFill>
                  <a:srgbClr val="2D2B2B"/>
                </a:solidFill>
                <a:latin typeface="Courier New"/>
                <a:cs typeface="Courier New"/>
              </a:rPr>
              <a:t>0</a:t>
            </a:r>
            <a:r>
              <a:rPr sz="2300" spc="675" dirty="0">
                <a:solidFill>
                  <a:srgbClr val="2D2B2B"/>
                </a:solidFill>
                <a:latin typeface="Courier New"/>
                <a:cs typeface="Courier New"/>
              </a:rPr>
              <a:t> </a:t>
            </a:r>
            <a:r>
              <a:rPr sz="2300" spc="285" dirty="0">
                <a:solidFill>
                  <a:srgbClr val="11050F"/>
                </a:solidFill>
                <a:latin typeface="Courier New"/>
                <a:cs typeface="Courier New"/>
              </a:rPr>
              <a:t>-.</a:t>
            </a:r>
            <a:endParaRPr sz="2300">
              <a:latin typeface="Courier New"/>
              <a:cs typeface="Courier New"/>
            </a:endParaRPr>
          </a:p>
          <a:p>
            <a:pPr marL="35560">
              <a:lnSpc>
                <a:spcPts val="1889"/>
              </a:lnSpc>
            </a:pPr>
            <a:r>
              <a:rPr sz="2300" spc="290" dirty="0">
                <a:solidFill>
                  <a:srgbClr val="2D2B2B"/>
                </a:solidFill>
                <a:latin typeface="Courier New"/>
                <a:cs typeface="Courier New"/>
              </a:rPr>
              <a:t>0</a:t>
            </a:r>
            <a:endParaRPr sz="2300">
              <a:latin typeface="Courier New"/>
              <a:cs typeface="Courier New"/>
            </a:endParaRPr>
          </a:p>
          <a:p>
            <a:pPr marL="35560">
              <a:lnSpc>
                <a:spcPts val="1465"/>
              </a:lnSpc>
              <a:tabLst>
                <a:tab pos="840740" algn="l"/>
              </a:tabLst>
            </a:pPr>
            <a:r>
              <a:rPr sz="2300" spc="290" dirty="0">
                <a:solidFill>
                  <a:srgbClr val="2D2B2B"/>
                </a:solidFill>
                <a:latin typeface="Courier New"/>
                <a:cs typeface="Courier New"/>
              </a:rPr>
              <a:t>0	</a:t>
            </a:r>
            <a:r>
              <a:rPr sz="2300" spc="285" dirty="0">
                <a:solidFill>
                  <a:srgbClr val="5B603D"/>
                </a:solidFill>
                <a:latin typeface="Courier New"/>
                <a:cs typeface="Courier New"/>
              </a:rPr>
              <a:t>)\ </a:t>
            </a:r>
            <a:r>
              <a:rPr sz="2300" spc="285" dirty="0">
                <a:solidFill>
                  <a:srgbClr val="66485B"/>
                </a:solidFill>
                <a:latin typeface="Courier New"/>
                <a:cs typeface="Courier New"/>
              </a:rPr>
              <a:t>--</a:t>
            </a:r>
            <a:endParaRPr sz="2300">
              <a:latin typeface="Courier New"/>
              <a:cs typeface="Courier New"/>
            </a:endParaRPr>
          </a:p>
          <a:p>
            <a:pPr marL="32384">
              <a:lnSpc>
                <a:spcPts val="3495"/>
              </a:lnSpc>
              <a:tabLst>
                <a:tab pos="730885" algn="l"/>
                <a:tab pos="1373505" algn="l"/>
              </a:tabLst>
            </a:pPr>
            <a:r>
              <a:rPr sz="4750" spc="-330" dirty="0">
                <a:solidFill>
                  <a:srgbClr val="2D2B2B"/>
                </a:solidFill>
                <a:latin typeface="Times New Roman"/>
                <a:cs typeface="Times New Roman"/>
              </a:rPr>
              <a:t>8</a:t>
            </a:r>
            <a:r>
              <a:rPr sz="4750" spc="490" dirty="0">
                <a:solidFill>
                  <a:srgbClr val="2D2B2B"/>
                </a:solidFill>
                <a:latin typeface="Times New Roman"/>
                <a:cs typeface="Times New Roman"/>
              </a:rPr>
              <a:t> </a:t>
            </a:r>
            <a:r>
              <a:rPr sz="2450" i="1" spc="-290" dirty="0">
                <a:solidFill>
                  <a:srgbClr val="11050F"/>
                </a:solidFill>
                <a:latin typeface="Times New Roman"/>
                <a:cs typeface="Times New Roman"/>
              </a:rPr>
              <a:t>.</a:t>
            </a:r>
            <a:r>
              <a:rPr sz="2450" i="1" u="heavy" spc="-290" dirty="0">
                <a:solidFill>
                  <a:srgbClr val="5B603D"/>
                </a:solidFill>
                <a:uFill>
                  <a:solidFill>
                    <a:srgbClr val="10040E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2450" i="1" u="heavy" spc="-590" dirty="0">
                <a:solidFill>
                  <a:srgbClr val="5B603D"/>
                </a:solidFill>
                <a:uFill>
                  <a:solidFill>
                    <a:srgbClr val="10040E"/>
                  </a:solidFill>
                </a:uFill>
                <a:latin typeface="Times New Roman"/>
                <a:cs typeface="Times New Roman"/>
              </a:rPr>
              <a:t>L</a:t>
            </a:r>
            <a:r>
              <a:rPr sz="2450" i="1" spc="-590" dirty="0">
                <a:solidFill>
                  <a:srgbClr val="11050F"/>
                </a:solidFill>
                <a:latin typeface="Times New Roman"/>
                <a:cs typeface="Times New Roman"/>
              </a:rPr>
              <a:t>_</a:t>
            </a:r>
            <a:r>
              <a:rPr sz="2450" i="1" spc="-590" dirty="0">
                <a:solidFill>
                  <a:srgbClr val="5B603D"/>
                </a:solidFill>
                <a:latin typeface="Times New Roman"/>
                <a:cs typeface="Times New Roman"/>
              </a:rPr>
              <a:t>l.</a:t>
            </a:r>
            <a:r>
              <a:rPr sz="2450" i="1" spc="-590" dirty="0">
                <a:solidFill>
                  <a:srgbClr val="11050F"/>
                </a:solidFill>
                <a:latin typeface="Times New Roman"/>
                <a:cs typeface="Times New Roman"/>
              </a:rPr>
              <a:t>,	</a:t>
            </a:r>
            <a:r>
              <a:rPr sz="3900" i="1" spc="-915" dirty="0">
                <a:solidFill>
                  <a:srgbClr val="11050F"/>
                </a:solidFill>
                <a:latin typeface="Times New Roman"/>
                <a:cs typeface="Times New Roman"/>
              </a:rPr>
              <a:t>1</a:t>
            </a:r>
            <a:r>
              <a:rPr sz="3900" i="1" spc="-869" dirty="0">
                <a:solidFill>
                  <a:srgbClr val="11050F"/>
                </a:solidFill>
                <a:latin typeface="Times New Roman"/>
                <a:cs typeface="Times New Roman"/>
              </a:rPr>
              <a:t> </a:t>
            </a:r>
            <a:r>
              <a:rPr sz="3350" spc="265" dirty="0">
                <a:solidFill>
                  <a:srgbClr val="11050F"/>
                </a:solidFill>
                <a:latin typeface="Arial"/>
                <a:cs typeface="Arial"/>
              </a:rPr>
              <a:t>odayis</a:t>
            </a:r>
            <a:r>
              <a:rPr sz="3350" spc="-484" dirty="0">
                <a:solidFill>
                  <a:srgbClr val="11050F"/>
                </a:solidFill>
                <a:latin typeface="Arial"/>
                <a:cs typeface="Arial"/>
              </a:rPr>
              <a:t> </a:t>
            </a:r>
            <a:r>
              <a:rPr sz="3350" spc="210" dirty="0">
                <a:solidFill>
                  <a:srgbClr val="11050F"/>
                </a:solidFill>
                <a:latin typeface="Arial"/>
                <a:cs typeface="Arial"/>
              </a:rPr>
              <a:t>the</a:t>
            </a:r>
            <a:r>
              <a:rPr sz="3350" spc="-310" dirty="0">
                <a:solidFill>
                  <a:srgbClr val="11050F"/>
                </a:solidFill>
                <a:latin typeface="Arial"/>
                <a:cs typeface="Arial"/>
              </a:rPr>
              <a:t> </a:t>
            </a:r>
            <a:r>
              <a:rPr sz="3350" spc="254" dirty="0">
                <a:solidFill>
                  <a:srgbClr val="11050F"/>
                </a:solidFill>
                <a:latin typeface="Arial"/>
                <a:cs typeface="Arial"/>
              </a:rPr>
              <a:t>dayl</a:t>
            </a:r>
            <a:endParaRPr sz="3350">
              <a:latin typeface="Arial"/>
              <a:cs typeface="Arial"/>
            </a:endParaRPr>
          </a:p>
          <a:p>
            <a:pPr marL="12700">
              <a:lnSpc>
                <a:spcPts val="4755"/>
              </a:lnSpc>
              <a:tabLst>
                <a:tab pos="1399540" algn="l"/>
              </a:tabLst>
            </a:pPr>
            <a:r>
              <a:rPr sz="5800" spc="-665" dirty="0">
                <a:solidFill>
                  <a:srgbClr val="2D2B2B"/>
                </a:solidFill>
                <a:latin typeface="Times New Roman"/>
                <a:cs typeface="Times New Roman"/>
              </a:rPr>
              <a:t>§	</a:t>
            </a:r>
            <a:r>
              <a:rPr sz="3350" spc="315" dirty="0">
                <a:solidFill>
                  <a:srgbClr val="11050F"/>
                </a:solidFill>
                <a:latin typeface="Arial"/>
                <a:cs typeface="Arial"/>
              </a:rPr>
              <a:t>fhisisthe</a:t>
            </a:r>
            <a:r>
              <a:rPr sz="3350" spc="-575" dirty="0">
                <a:solidFill>
                  <a:srgbClr val="11050F"/>
                </a:solidFill>
                <a:latin typeface="Arial"/>
                <a:cs typeface="Arial"/>
              </a:rPr>
              <a:t> </a:t>
            </a:r>
            <a:r>
              <a:rPr sz="3350" spc="225" dirty="0">
                <a:solidFill>
                  <a:srgbClr val="11050F"/>
                </a:solidFill>
                <a:latin typeface="Arial"/>
                <a:cs typeface="Arial"/>
              </a:rPr>
              <a:t>one!</a:t>
            </a:r>
            <a:endParaRPr sz="3350">
              <a:latin typeface="Arial"/>
              <a:cs typeface="Arial"/>
            </a:endParaRPr>
          </a:p>
          <a:p>
            <a:pPr marL="60325" marR="5080" algn="ctr">
              <a:lnSpc>
                <a:spcPct val="75800"/>
              </a:lnSpc>
              <a:spcBef>
                <a:spcPts val="414"/>
              </a:spcBef>
              <a:tabLst>
                <a:tab pos="1372870" algn="l"/>
                <a:tab pos="1398270" algn="l"/>
                <a:tab pos="6695440" algn="l"/>
              </a:tabLst>
            </a:pPr>
            <a:r>
              <a:rPr sz="4450" spc="-665" dirty="0">
                <a:solidFill>
                  <a:srgbClr val="2D2B2B"/>
                </a:solidFill>
                <a:latin typeface="Arial"/>
                <a:cs typeface="Arial"/>
              </a:rPr>
              <a:t>g	</a:t>
            </a:r>
            <a:r>
              <a:rPr sz="3950" i="1" spc="-530" dirty="0">
                <a:solidFill>
                  <a:srgbClr val="11050F"/>
                </a:solidFill>
                <a:latin typeface="Times New Roman"/>
                <a:cs typeface="Times New Roman"/>
              </a:rPr>
              <a:t>1</a:t>
            </a:r>
            <a:r>
              <a:rPr sz="3950" i="1" spc="-600" dirty="0">
                <a:solidFill>
                  <a:srgbClr val="11050F"/>
                </a:solidFill>
                <a:latin typeface="Times New Roman"/>
                <a:cs typeface="Times New Roman"/>
              </a:rPr>
              <a:t> </a:t>
            </a:r>
            <a:r>
              <a:rPr sz="3350" spc="254" dirty="0">
                <a:solidFill>
                  <a:srgbClr val="11050F"/>
                </a:solidFill>
                <a:latin typeface="Arial"/>
                <a:cs typeface="Arial"/>
              </a:rPr>
              <a:t>oda</a:t>
            </a:r>
            <a:r>
              <a:rPr sz="3350" spc="484" dirty="0">
                <a:solidFill>
                  <a:srgbClr val="11050F"/>
                </a:solidFill>
                <a:latin typeface="Arial"/>
                <a:cs typeface="Arial"/>
              </a:rPr>
              <a:t>y</a:t>
            </a:r>
            <a:r>
              <a:rPr sz="3350" spc="100" dirty="0">
                <a:solidFill>
                  <a:srgbClr val="11050F"/>
                </a:solidFill>
                <a:latin typeface="Arial"/>
                <a:cs typeface="Arial"/>
              </a:rPr>
              <a:t>i</a:t>
            </a:r>
            <a:r>
              <a:rPr sz="3350" spc="235" dirty="0">
                <a:solidFill>
                  <a:srgbClr val="11050F"/>
                </a:solidFill>
                <a:latin typeface="Arial"/>
                <a:cs typeface="Arial"/>
              </a:rPr>
              <a:t>s</a:t>
            </a:r>
            <a:r>
              <a:rPr sz="3350" spc="-480" dirty="0">
                <a:solidFill>
                  <a:srgbClr val="11050F"/>
                </a:solidFill>
                <a:latin typeface="Arial"/>
                <a:cs typeface="Arial"/>
              </a:rPr>
              <a:t> </a:t>
            </a:r>
            <a:r>
              <a:rPr sz="3350" spc="195" dirty="0">
                <a:solidFill>
                  <a:srgbClr val="11050F"/>
                </a:solidFill>
                <a:latin typeface="Arial"/>
                <a:cs typeface="Arial"/>
              </a:rPr>
              <a:t>th</a:t>
            </a:r>
            <a:r>
              <a:rPr sz="3350" spc="260" dirty="0">
                <a:solidFill>
                  <a:srgbClr val="11050F"/>
                </a:solidFill>
                <a:latin typeface="Arial"/>
                <a:cs typeface="Arial"/>
              </a:rPr>
              <a:t>e</a:t>
            </a:r>
            <a:r>
              <a:rPr sz="3350" spc="-290" dirty="0">
                <a:solidFill>
                  <a:srgbClr val="11050F"/>
                </a:solidFill>
                <a:latin typeface="Arial"/>
                <a:cs typeface="Arial"/>
              </a:rPr>
              <a:t> </a:t>
            </a:r>
            <a:r>
              <a:rPr sz="3350" spc="254" dirty="0">
                <a:solidFill>
                  <a:srgbClr val="11050F"/>
                </a:solidFill>
                <a:latin typeface="Arial"/>
                <a:cs typeface="Arial"/>
              </a:rPr>
              <a:t>da</a:t>
            </a:r>
            <a:r>
              <a:rPr sz="3350" spc="235" dirty="0">
                <a:solidFill>
                  <a:srgbClr val="11050F"/>
                </a:solidFill>
                <a:latin typeface="Arial"/>
                <a:cs typeface="Arial"/>
              </a:rPr>
              <a:t>y</a:t>
            </a:r>
            <a:r>
              <a:rPr sz="3350" dirty="0">
                <a:solidFill>
                  <a:srgbClr val="11050F"/>
                </a:solidFill>
                <a:latin typeface="Arial"/>
                <a:cs typeface="Arial"/>
              </a:rPr>
              <a:t>	</a:t>
            </a:r>
            <a:r>
              <a:rPr sz="4450" spc="-380" dirty="0">
                <a:solidFill>
                  <a:srgbClr val="2D2B2B"/>
                </a:solidFill>
                <a:latin typeface="Arial"/>
                <a:cs typeface="Arial"/>
              </a:rPr>
              <a:t>g  </a:t>
            </a:r>
            <a:r>
              <a:rPr sz="4750" spc="-735" dirty="0">
                <a:solidFill>
                  <a:srgbClr val="2D2B2B"/>
                </a:solidFill>
                <a:latin typeface="Times New Roman"/>
                <a:cs typeface="Times New Roman"/>
              </a:rPr>
              <a:t>g</a:t>
            </a:r>
            <a:r>
              <a:rPr sz="4750" dirty="0">
                <a:solidFill>
                  <a:srgbClr val="2D2B2B"/>
                </a:solidFill>
                <a:latin typeface="Times New Roman"/>
                <a:cs typeface="Times New Roman"/>
              </a:rPr>
              <a:t>		</a:t>
            </a:r>
            <a:r>
              <a:rPr sz="3350" spc="10" dirty="0">
                <a:solidFill>
                  <a:srgbClr val="11050F"/>
                </a:solidFill>
                <a:latin typeface="Arial"/>
                <a:cs typeface="Arial"/>
              </a:rPr>
              <a:t>We'\</a:t>
            </a:r>
            <a:r>
              <a:rPr sz="3350" spc="5" dirty="0">
                <a:solidFill>
                  <a:srgbClr val="11050F"/>
                </a:solidFill>
                <a:latin typeface="Arial"/>
                <a:cs typeface="Arial"/>
              </a:rPr>
              <a:t>\</a:t>
            </a:r>
            <a:r>
              <a:rPr sz="3350" spc="-385" dirty="0">
                <a:solidFill>
                  <a:srgbClr val="11050F"/>
                </a:solidFill>
                <a:latin typeface="Arial"/>
                <a:cs typeface="Arial"/>
              </a:rPr>
              <a:t> </a:t>
            </a:r>
            <a:r>
              <a:rPr sz="3350" spc="170" dirty="0">
                <a:solidFill>
                  <a:srgbClr val="11050F"/>
                </a:solidFill>
                <a:latin typeface="Arial"/>
                <a:cs typeface="Arial"/>
              </a:rPr>
              <a:t>\ear</a:t>
            </a:r>
            <a:r>
              <a:rPr sz="3350" spc="520" dirty="0">
                <a:solidFill>
                  <a:srgbClr val="11050F"/>
                </a:solidFill>
                <a:latin typeface="Arial"/>
                <a:cs typeface="Arial"/>
              </a:rPr>
              <a:t>n</a:t>
            </a:r>
            <a:r>
              <a:rPr sz="3350" spc="225" dirty="0">
                <a:solidFill>
                  <a:srgbClr val="11050F"/>
                </a:solidFill>
                <a:latin typeface="Arial"/>
                <a:cs typeface="Arial"/>
              </a:rPr>
              <a:t>and</a:t>
            </a:r>
            <a:r>
              <a:rPr sz="3350" spc="-595" dirty="0">
                <a:solidFill>
                  <a:srgbClr val="11050F"/>
                </a:solidFill>
                <a:latin typeface="Arial"/>
                <a:cs typeface="Arial"/>
              </a:rPr>
              <a:t> </a:t>
            </a:r>
            <a:r>
              <a:rPr sz="3350" spc="335" dirty="0">
                <a:solidFill>
                  <a:srgbClr val="11050F"/>
                </a:solidFill>
                <a:latin typeface="Arial"/>
                <a:cs typeface="Arial"/>
              </a:rPr>
              <a:t>hav</a:t>
            </a:r>
            <a:r>
              <a:rPr sz="3350" spc="540" dirty="0">
                <a:solidFill>
                  <a:srgbClr val="11050F"/>
                </a:solidFill>
                <a:latin typeface="Arial"/>
                <a:cs typeface="Arial"/>
              </a:rPr>
              <a:t>e</a:t>
            </a:r>
            <a:r>
              <a:rPr sz="3350" spc="225" dirty="0">
                <a:solidFill>
                  <a:srgbClr val="11050F"/>
                </a:solidFill>
                <a:latin typeface="Arial"/>
                <a:cs typeface="Arial"/>
              </a:rPr>
              <a:t>fun</a:t>
            </a:r>
            <a:r>
              <a:rPr sz="3350" spc="105" dirty="0">
                <a:solidFill>
                  <a:srgbClr val="11050F"/>
                </a:solidFill>
                <a:latin typeface="Arial"/>
                <a:cs typeface="Arial"/>
              </a:rPr>
              <a:t>l</a:t>
            </a:r>
            <a:r>
              <a:rPr sz="3350" dirty="0">
                <a:solidFill>
                  <a:srgbClr val="11050F"/>
                </a:solidFill>
                <a:latin typeface="Arial"/>
                <a:cs typeface="Arial"/>
              </a:rPr>
              <a:t>	</a:t>
            </a:r>
            <a:r>
              <a:rPr sz="4750" spc="-490" dirty="0">
                <a:solidFill>
                  <a:srgbClr val="2D2B2B"/>
                </a:solidFill>
                <a:latin typeface="Times New Roman"/>
                <a:cs typeface="Times New Roman"/>
              </a:rPr>
              <a:t>g  </a:t>
            </a:r>
            <a:r>
              <a:rPr sz="3800" spc="-390" dirty="0">
                <a:solidFill>
                  <a:srgbClr val="11050F"/>
                </a:solidFill>
                <a:latin typeface="Times New Roman"/>
                <a:cs typeface="Times New Roman"/>
              </a:rPr>
              <a:t>f</a:t>
            </a:r>
            <a:r>
              <a:rPr sz="3800" spc="-300" dirty="0">
                <a:solidFill>
                  <a:srgbClr val="11050F"/>
                </a:solidFill>
                <a:latin typeface="Times New Roman"/>
                <a:cs typeface="Times New Roman"/>
              </a:rPr>
              <a:t> </a:t>
            </a:r>
            <a:r>
              <a:rPr sz="3350" spc="250" dirty="0">
                <a:solidFill>
                  <a:srgbClr val="11050F"/>
                </a:solidFill>
                <a:latin typeface="Arial"/>
                <a:cs typeface="Arial"/>
              </a:rPr>
              <a:t>oday</a:t>
            </a:r>
            <a:r>
              <a:rPr sz="3350" spc="-395" dirty="0">
                <a:solidFill>
                  <a:srgbClr val="11050F"/>
                </a:solidFill>
                <a:latin typeface="Arial"/>
                <a:cs typeface="Arial"/>
              </a:rPr>
              <a:t> </a:t>
            </a:r>
            <a:r>
              <a:rPr sz="3350" spc="300" dirty="0">
                <a:solidFill>
                  <a:srgbClr val="11050F"/>
                </a:solidFill>
                <a:latin typeface="Arial"/>
                <a:cs typeface="Arial"/>
              </a:rPr>
              <a:t>we</a:t>
            </a:r>
            <a:r>
              <a:rPr sz="3350" spc="-215" dirty="0">
                <a:solidFill>
                  <a:srgbClr val="11050F"/>
                </a:solidFill>
                <a:latin typeface="Arial"/>
                <a:cs typeface="Arial"/>
              </a:rPr>
              <a:t> </a:t>
            </a:r>
            <a:r>
              <a:rPr sz="3350" spc="25" dirty="0">
                <a:solidFill>
                  <a:srgbClr val="11050F"/>
                </a:solidFill>
                <a:latin typeface="Arial"/>
                <a:cs typeface="Arial"/>
              </a:rPr>
              <a:t>wi\\</a:t>
            </a:r>
            <a:r>
              <a:rPr sz="3350" spc="-545" dirty="0">
                <a:solidFill>
                  <a:srgbClr val="11050F"/>
                </a:solidFill>
                <a:latin typeface="Arial"/>
                <a:cs typeface="Arial"/>
              </a:rPr>
              <a:t> </a:t>
            </a:r>
            <a:r>
              <a:rPr sz="3350" spc="315" dirty="0">
                <a:solidFill>
                  <a:srgbClr val="11050F"/>
                </a:solidFill>
                <a:latin typeface="Arial"/>
                <a:cs typeface="Arial"/>
              </a:rPr>
              <a:t>growl</a:t>
            </a:r>
            <a:endParaRPr sz="3350">
              <a:latin typeface="Arial"/>
              <a:cs typeface="Arial"/>
            </a:endParaRPr>
          </a:p>
          <a:p>
            <a:pPr marL="1385570">
              <a:lnSpc>
                <a:spcPts val="3585"/>
              </a:lnSpc>
            </a:pPr>
            <a:r>
              <a:rPr sz="3800" spc="250" dirty="0">
                <a:solidFill>
                  <a:srgbClr val="11050F"/>
                </a:solidFill>
                <a:latin typeface="Times New Roman"/>
                <a:cs typeface="Times New Roman"/>
              </a:rPr>
              <a:t>f</a:t>
            </a:r>
            <a:r>
              <a:rPr sz="3800" spc="-520" dirty="0">
                <a:solidFill>
                  <a:srgbClr val="11050F"/>
                </a:solidFill>
                <a:latin typeface="Times New Roman"/>
                <a:cs typeface="Times New Roman"/>
              </a:rPr>
              <a:t> </a:t>
            </a:r>
            <a:r>
              <a:rPr sz="3350" spc="250" dirty="0">
                <a:solidFill>
                  <a:srgbClr val="11050F"/>
                </a:solidFill>
                <a:latin typeface="Arial"/>
                <a:cs typeface="Arial"/>
              </a:rPr>
              <a:t>oday</a:t>
            </a:r>
            <a:r>
              <a:rPr sz="3350" spc="-395" dirty="0">
                <a:solidFill>
                  <a:srgbClr val="11050F"/>
                </a:solidFill>
                <a:latin typeface="Arial"/>
                <a:cs typeface="Arial"/>
              </a:rPr>
              <a:t> </a:t>
            </a:r>
            <a:r>
              <a:rPr sz="3350" spc="114" dirty="0">
                <a:solidFill>
                  <a:srgbClr val="11050F"/>
                </a:solidFill>
                <a:latin typeface="Arial"/>
                <a:cs typeface="Arial"/>
              </a:rPr>
              <a:t>we'\\</a:t>
            </a:r>
            <a:r>
              <a:rPr sz="3350" spc="-615" dirty="0">
                <a:solidFill>
                  <a:srgbClr val="11050F"/>
                </a:solidFill>
                <a:latin typeface="Arial"/>
                <a:cs typeface="Arial"/>
              </a:rPr>
              <a:t> </a:t>
            </a:r>
            <a:r>
              <a:rPr sz="3350" spc="165" dirty="0">
                <a:solidFill>
                  <a:srgbClr val="11050F"/>
                </a:solidFill>
                <a:latin typeface="Arial"/>
                <a:cs typeface="Arial"/>
              </a:rPr>
              <a:t>be</a:t>
            </a:r>
            <a:r>
              <a:rPr sz="3350" spc="-40" dirty="0">
                <a:solidFill>
                  <a:srgbClr val="11050F"/>
                </a:solidFill>
                <a:latin typeface="Arial"/>
                <a:cs typeface="Arial"/>
              </a:rPr>
              <a:t> </a:t>
            </a:r>
            <a:r>
              <a:rPr sz="3350" spc="125" dirty="0">
                <a:solidFill>
                  <a:srgbClr val="11050F"/>
                </a:solidFill>
                <a:latin typeface="Arial"/>
                <a:cs typeface="Arial"/>
              </a:rPr>
              <a:t>kindl</a:t>
            </a:r>
            <a:endParaRPr sz="3350">
              <a:latin typeface="Arial"/>
              <a:cs typeface="Arial"/>
            </a:endParaRPr>
          </a:p>
          <a:p>
            <a:pPr marL="1385570">
              <a:lnSpc>
                <a:spcPts val="4160"/>
              </a:lnSpc>
            </a:pPr>
            <a:r>
              <a:rPr sz="3800" spc="110" dirty="0">
                <a:solidFill>
                  <a:srgbClr val="11050F"/>
                </a:solidFill>
                <a:latin typeface="Times New Roman"/>
                <a:cs typeface="Times New Roman"/>
              </a:rPr>
              <a:t>f</a:t>
            </a:r>
            <a:r>
              <a:rPr sz="3800" spc="-325" dirty="0">
                <a:solidFill>
                  <a:srgbClr val="11050F"/>
                </a:solidFill>
                <a:latin typeface="Times New Roman"/>
                <a:cs typeface="Times New Roman"/>
              </a:rPr>
              <a:t> </a:t>
            </a:r>
            <a:r>
              <a:rPr sz="3350" spc="265" dirty="0">
                <a:solidFill>
                  <a:srgbClr val="11050F"/>
                </a:solidFill>
                <a:latin typeface="Arial"/>
                <a:cs typeface="Arial"/>
              </a:rPr>
              <a:t>odayisimportanti</a:t>
            </a:r>
            <a:endParaRPr sz="3350">
              <a:latin typeface="Arial"/>
              <a:cs typeface="Arial"/>
            </a:endParaRPr>
          </a:p>
          <a:p>
            <a:pPr marL="1376045" marR="1303020" indent="-5715">
              <a:lnSpc>
                <a:spcPts val="3940"/>
              </a:lnSpc>
              <a:spcBef>
                <a:spcPts val="150"/>
              </a:spcBef>
            </a:pPr>
            <a:r>
              <a:rPr sz="3350" spc="275" dirty="0">
                <a:solidFill>
                  <a:srgbClr val="11050F"/>
                </a:solidFill>
                <a:latin typeface="Arial"/>
                <a:cs typeface="Arial"/>
              </a:rPr>
              <a:t>Don't</a:t>
            </a:r>
            <a:r>
              <a:rPr sz="3350" spc="-715" dirty="0">
                <a:solidFill>
                  <a:srgbClr val="11050F"/>
                </a:solidFill>
                <a:latin typeface="Arial"/>
                <a:cs typeface="Arial"/>
              </a:rPr>
              <a:t> </a:t>
            </a:r>
            <a:r>
              <a:rPr sz="3350" spc="190" dirty="0">
                <a:solidFill>
                  <a:srgbClr val="11050F"/>
                </a:solidFill>
                <a:latin typeface="Arial"/>
                <a:cs typeface="Arial"/>
              </a:rPr>
              <a:t>\eaveit </a:t>
            </a:r>
            <a:r>
              <a:rPr sz="3350" spc="75" dirty="0">
                <a:solidFill>
                  <a:srgbClr val="11050F"/>
                </a:solidFill>
                <a:latin typeface="Arial"/>
                <a:cs typeface="Arial"/>
              </a:rPr>
              <a:t>behindf  </a:t>
            </a:r>
            <a:r>
              <a:rPr sz="3350" spc="350" dirty="0">
                <a:solidFill>
                  <a:srgbClr val="11050F"/>
                </a:solidFill>
                <a:latin typeface="Arial"/>
                <a:cs typeface="Arial"/>
              </a:rPr>
              <a:t>let'sgiveit </a:t>
            </a:r>
            <a:r>
              <a:rPr sz="3350" spc="155" dirty="0">
                <a:solidFill>
                  <a:srgbClr val="11050F"/>
                </a:solidFill>
                <a:latin typeface="Arial"/>
                <a:cs typeface="Arial"/>
              </a:rPr>
              <a:t>our </a:t>
            </a:r>
            <a:r>
              <a:rPr sz="3350" spc="100" dirty="0">
                <a:solidFill>
                  <a:srgbClr val="11050F"/>
                </a:solidFill>
                <a:latin typeface="Arial"/>
                <a:cs typeface="Arial"/>
              </a:rPr>
              <a:t>a\\l  </a:t>
            </a:r>
            <a:r>
              <a:rPr sz="3350" spc="350" dirty="0">
                <a:solidFill>
                  <a:srgbClr val="11050F"/>
                </a:solidFill>
                <a:latin typeface="Arial"/>
                <a:cs typeface="Arial"/>
              </a:rPr>
              <a:t>let'snever </a:t>
            </a:r>
            <a:r>
              <a:rPr sz="3350" spc="250" dirty="0">
                <a:solidFill>
                  <a:srgbClr val="11050F"/>
                </a:solidFill>
                <a:latin typeface="Arial"/>
                <a:cs typeface="Arial"/>
              </a:rPr>
              <a:t>stopl  </a:t>
            </a:r>
            <a:r>
              <a:rPr sz="3350" spc="280" dirty="0">
                <a:solidFill>
                  <a:srgbClr val="11050F"/>
                </a:solidFill>
                <a:latin typeface="Arial"/>
                <a:cs typeface="Arial"/>
              </a:rPr>
              <a:t>We'dbetter</a:t>
            </a:r>
            <a:r>
              <a:rPr sz="3350" spc="-455" dirty="0">
                <a:solidFill>
                  <a:srgbClr val="11050F"/>
                </a:solidFill>
                <a:latin typeface="Arial"/>
                <a:cs typeface="Arial"/>
              </a:rPr>
              <a:t> </a:t>
            </a:r>
            <a:r>
              <a:rPr sz="3350" spc="300" dirty="0">
                <a:solidFill>
                  <a:srgbClr val="11050F"/>
                </a:solidFill>
                <a:latin typeface="Arial"/>
                <a:cs typeface="Arial"/>
              </a:rPr>
              <a:t>getbusy  </a:t>
            </a:r>
            <a:r>
              <a:rPr sz="3350" spc="225" dirty="0">
                <a:solidFill>
                  <a:srgbClr val="11050F"/>
                </a:solidFill>
                <a:latin typeface="Arial"/>
                <a:cs typeface="Arial"/>
              </a:rPr>
              <a:t>Before</a:t>
            </a:r>
            <a:r>
              <a:rPr sz="3350" spc="-495" dirty="0">
                <a:solidFill>
                  <a:srgbClr val="11050F"/>
                </a:solidFill>
                <a:latin typeface="Arial"/>
                <a:cs typeface="Arial"/>
              </a:rPr>
              <a:t> </a:t>
            </a:r>
            <a:r>
              <a:rPr sz="3350" spc="300" dirty="0">
                <a:solidFill>
                  <a:srgbClr val="11050F"/>
                </a:solidFill>
                <a:latin typeface="Arial"/>
                <a:cs typeface="Arial"/>
              </a:rPr>
              <a:t>we</a:t>
            </a:r>
            <a:r>
              <a:rPr sz="3350" spc="-250" dirty="0">
                <a:solidFill>
                  <a:srgbClr val="11050F"/>
                </a:solidFill>
                <a:latin typeface="Arial"/>
                <a:cs typeface="Arial"/>
              </a:rPr>
              <a:t> </a:t>
            </a:r>
            <a:r>
              <a:rPr sz="3350" spc="55" dirty="0">
                <a:solidFill>
                  <a:srgbClr val="11050F"/>
                </a:solidFill>
                <a:latin typeface="Arial"/>
                <a:cs typeface="Arial"/>
              </a:rPr>
              <a:t>a\\</a:t>
            </a:r>
            <a:r>
              <a:rPr sz="3350" spc="-550" dirty="0">
                <a:solidFill>
                  <a:srgbClr val="11050F"/>
                </a:solidFill>
                <a:latin typeface="Arial"/>
                <a:cs typeface="Arial"/>
              </a:rPr>
              <a:t> </a:t>
            </a:r>
            <a:r>
              <a:rPr sz="3350" spc="85" dirty="0">
                <a:solidFill>
                  <a:srgbClr val="11050F"/>
                </a:solidFill>
                <a:latin typeface="Arial"/>
                <a:cs typeface="Arial"/>
              </a:rPr>
              <a:t>.</a:t>
            </a:r>
            <a:r>
              <a:rPr sz="3350" spc="85" dirty="0">
                <a:solidFill>
                  <a:srgbClr val="3A0823"/>
                </a:solidFill>
                <a:latin typeface="Arial"/>
                <a:cs typeface="Arial"/>
              </a:rPr>
              <a:t>..</a:t>
            </a:r>
            <a:endParaRPr sz="3350">
              <a:latin typeface="Arial"/>
              <a:cs typeface="Arial"/>
            </a:endParaRPr>
          </a:p>
          <a:p>
            <a:pPr marL="314325" algn="ctr">
              <a:lnSpc>
                <a:spcPts val="6400"/>
              </a:lnSpc>
            </a:pPr>
            <a:r>
              <a:rPr sz="5900" spc="-350" dirty="0">
                <a:solidFill>
                  <a:srgbClr val="11050F"/>
                </a:solidFill>
                <a:latin typeface="Arial"/>
                <a:cs typeface="Arial"/>
              </a:rPr>
              <a:t>POPIII</a:t>
            </a:r>
            <a:endParaRPr sz="5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16999"/>
            <a:ext cx="13004800" cy="1142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700" y="1955801"/>
            <a:ext cx="12114211" cy="2285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242798" y="1816101"/>
            <a:ext cx="228600" cy="73913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1330" y="0"/>
            <a:ext cx="201612" cy="975280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50900" y="2095501"/>
            <a:ext cx="11480797" cy="2285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0900" y="8915400"/>
            <a:ext cx="11480797" cy="2285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8018" y="2070895"/>
            <a:ext cx="228599" cy="699611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215810" y="2311401"/>
            <a:ext cx="225425" cy="664209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0599" y="254001"/>
            <a:ext cx="11010897" cy="234949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69999" y="1336041"/>
            <a:ext cx="325966" cy="39115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663718" y="952501"/>
            <a:ext cx="796480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Today’s letters! -&gt;</a:t>
            </a:r>
            <a:r>
              <a:rPr sz="6000" b="1" spc="-90" dirty="0">
                <a:solidFill>
                  <a:srgbClr val="004E74"/>
                </a:solidFill>
                <a:latin typeface="Century Gothic"/>
                <a:cs typeface="Century Gothic"/>
              </a:rPr>
              <a:t> </a:t>
            </a:r>
            <a:r>
              <a:rPr sz="6000" b="1" spc="-10" dirty="0">
                <a:solidFill>
                  <a:srgbClr val="004E74"/>
                </a:solidFill>
                <a:latin typeface="Century Gothic"/>
                <a:cs typeface="Century Gothic"/>
              </a:rPr>
              <a:t>‘</a:t>
            </a:r>
            <a:r>
              <a:rPr sz="6000" b="1" spc="-10" dirty="0">
                <a:solidFill>
                  <a:srgbClr val="006187"/>
                </a:solidFill>
                <a:latin typeface="Century Gothic"/>
                <a:cs typeface="Century Gothic"/>
              </a:rPr>
              <a:t>BB</a:t>
            </a:r>
            <a:r>
              <a:rPr sz="6000" b="1" spc="-10" dirty="0">
                <a:solidFill>
                  <a:srgbClr val="004E74"/>
                </a:solidFill>
                <a:latin typeface="Century Gothic"/>
                <a:cs typeface="Century Gothic"/>
              </a:rPr>
              <a:t>’</a:t>
            </a:r>
            <a:endParaRPr sz="60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975100" y="3378200"/>
            <a:ext cx="5042296" cy="48895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16999"/>
            <a:ext cx="13004800" cy="1142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700" y="1955801"/>
            <a:ext cx="12114211" cy="2285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242798" y="1816101"/>
            <a:ext cx="228600" cy="73913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1330" y="0"/>
            <a:ext cx="201612" cy="975280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50900" y="2095501"/>
            <a:ext cx="11480797" cy="2285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0900" y="8915400"/>
            <a:ext cx="11480797" cy="2285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8018" y="2070895"/>
            <a:ext cx="228599" cy="699611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215810" y="2311401"/>
            <a:ext cx="225425" cy="664209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0599" y="254001"/>
            <a:ext cx="11010897" cy="234949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69999" y="1336041"/>
            <a:ext cx="325966" cy="39115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663718" y="952501"/>
            <a:ext cx="796861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Today’s letters! -&gt;</a:t>
            </a:r>
            <a:r>
              <a:rPr sz="6000" b="1" spc="-100" dirty="0">
                <a:solidFill>
                  <a:srgbClr val="004E74"/>
                </a:solidFill>
                <a:latin typeface="Century Gothic"/>
                <a:cs typeface="Century Gothic"/>
              </a:rPr>
              <a:t> </a:t>
            </a: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‘BB’</a:t>
            </a:r>
            <a:endParaRPr sz="60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350271" y="4444752"/>
            <a:ext cx="2367135" cy="236713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29791" y="4012704"/>
            <a:ext cx="3212772" cy="31627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59184" y="8372723"/>
            <a:ext cx="2766715" cy="11089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978898" y="8369299"/>
            <a:ext cx="2766714" cy="11089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118098" y="8369299"/>
            <a:ext cx="2766715" cy="11089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094687" y="4228727"/>
            <a:ext cx="2592287" cy="259228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63718" y="952501"/>
            <a:ext cx="7677784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What </a:t>
            </a:r>
            <a:r>
              <a:rPr sz="6000" b="1" spc="-5" dirty="0">
                <a:solidFill>
                  <a:srgbClr val="004E74"/>
                </a:solidFill>
                <a:latin typeface="Century Gothic"/>
                <a:cs typeface="Century Gothic"/>
              </a:rPr>
              <a:t>did </a:t>
            </a: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I just</a:t>
            </a:r>
            <a:r>
              <a:rPr sz="6000" b="1" spc="-95" dirty="0">
                <a:solidFill>
                  <a:srgbClr val="004E74"/>
                </a:solidFill>
                <a:latin typeface="Century Gothic"/>
                <a:cs typeface="Century Gothic"/>
              </a:rPr>
              <a:t> </a:t>
            </a: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learn?</a:t>
            </a:r>
            <a:endParaRPr sz="60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52625" y="2695575"/>
            <a:ext cx="524129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The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sounds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of the letters</a:t>
            </a:r>
            <a:r>
              <a:rPr sz="3000" spc="-60" dirty="0">
                <a:solidFill>
                  <a:srgbClr val="005A7C"/>
                </a:solidFill>
                <a:latin typeface="Century Gothic"/>
                <a:cs typeface="Century Gothic"/>
              </a:rPr>
              <a:t>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‘BB’</a:t>
            </a:r>
            <a:endParaRPr sz="30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760198" y="76201"/>
            <a:ext cx="1181099" cy="4444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50950" y="2719388"/>
            <a:ext cx="498475" cy="5016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78700" y="4876800"/>
            <a:ext cx="4406898" cy="44068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60198" y="76201"/>
            <a:ext cx="1181099" cy="4444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286000" y="2692400"/>
          <a:ext cx="8940800" cy="57277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51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1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505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3250">
                        <a:latin typeface="Times New Roman"/>
                        <a:cs typeface="Times New Roman"/>
                      </a:endParaRPr>
                    </a:p>
                    <a:p>
                      <a:pPr marR="8763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3000" spc="-5" dirty="0">
                          <a:solidFill>
                            <a:srgbClr val="005A7C"/>
                          </a:solidFill>
                          <a:latin typeface="Century Gothic"/>
                          <a:cs typeface="Century Gothic"/>
                        </a:rPr>
                        <a:t>drone</a:t>
                      </a:r>
                      <a:endParaRPr sz="30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28575">
                      <a:solidFill>
                        <a:srgbClr val="CC5418"/>
                      </a:solidFill>
                      <a:prstDash val="solid"/>
                    </a:lnL>
                    <a:lnR w="28575">
                      <a:solidFill>
                        <a:srgbClr val="CC5418"/>
                      </a:solidFill>
                      <a:prstDash val="solid"/>
                    </a:lnR>
                    <a:lnT w="28575">
                      <a:solidFill>
                        <a:srgbClr val="CC5418"/>
                      </a:solidFill>
                      <a:prstDash val="solid"/>
                    </a:lnT>
                    <a:lnB w="28575">
                      <a:solidFill>
                        <a:srgbClr val="CC541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3250">
                        <a:latin typeface="Times New Roman"/>
                        <a:cs typeface="Times New Roman"/>
                      </a:endParaRPr>
                    </a:p>
                    <a:p>
                      <a:pPr marR="9652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3000" spc="-5" dirty="0">
                          <a:solidFill>
                            <a:srgbClr val="005A7C"/>
                          </a:solidFill>
                          <a:latin typeface="Century Gothic"/>
                          <a:cs typeface="Century Gothic"/>
                        </a:rPr>
                        <a:t>cabbage</a:t>
                      </a:r>
                      <a:endParaRPr sz="30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28575">
                      <a:solidFill>
                        <a:srgbClr val="CC5418"/>
                      </a:solidFill>
                      <a:prstDash val="solid"/>
                    </a:lnL>
                    <a:lnR w="28575">
                      <a:solidFill>
                        <a:srgbClr val="CC5418"/>
                      </a:solidFill>
                      <a:prstDash val="solid"/>
                    </a:lnR>
                    <a:lnT w="28575">
                      <a:solidFill>
                        <a:srgbClr val="CC5418"/>
                      </a:solidFill>
                      <a:prstDash val="solid"/>
                    </a:lnT>
                    <a:lnB w="28575">
                      <a:solidFill>
                        <a:srgbClr val="CC541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05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 marR="74930" algn="ctr">
                        <a:lnSpc>
                          <a:spcPct val="100000"/>
                        </a:lnSpc>
                      </a:pPr>
                      <a:r>
                        <a:rPr sz="3000" spc="-5" dirty="0">
                          <a:solidFill>
                            <a:srgbClr val="005A7C"/>
                          </a:solidFill>
                          <a:latin typeface="Century Gothic"/>
                          <a:cs typeface="Century Gothic"/>
                        </a:rPr>
                        <a:t>Hawaii</a:t>
                      </a:r>
                      <a:endParaRPr sz="30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28575">
                      <a:solidFill>
                        <a:srgbClr val="CC5418"/>
                      </a:solidFill>
                      <a:prstDash val="solid"/>
                    </a:lnL>
                    <a:lnR w="28575">
                      <a:solidFill>
                        <a:srgbClr val="CC5418"/>
                      </a:solidFill>
                      <a:prstDash val="solid"/>
                    </a:lnR>
                    <a:lnT w="28575">
                      <a:solidFill>
                        <a:srgbClr val="CC5418"/>
                      </a:solidFill>
                      <a:prstDash val="solid"/>
                    </a:lnT>
                    <a:lnB w="28575">
                      <a:solidFill>
                        <a:srgbClr val="CC541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3950">
                        <a:latin typeface="Times New Roman"/>
                        <a:cs typeface="Times New Roman"/>
                      </a:endParaRPr>
                    </a:p>
                    <a:p>
                      <a:pPr marR="124460" algn="ctr">
                        <a:lnSpc>
                          <a:spcPct val="100000"/>
                        </a:lnSpc>
                      </a:pPr>
                      <a:r>
                        <a:rPr sz="3000" dirty="0">
                          <a:solidFill>
                            <a:srgbClr val="005A7C"/>
                          </a:solidFill>
                          <a:latin typeface="Century Gothic"/>
                          <a:cs typeface="Century Gothic"/>
                        </a:rPr>
                        <a:t>volcano</a:t>
                      </a:r>
                      <a:endParaRPr sz="30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28575">
                      <a:solidFill>
                        <a:srgbClr val="CC5418"/>
                      </a:solidFill>
                      <a:prstDash val="solid"/>
                    </a:lnL>
                    <a:lnR w="28575">
                      <a:solidFill>
                        <a:srgbClr val="CC5418"/>
                      </a:solidFill>
                      <a:prstDash val="solid"/>
                    </a:lnR>
                    <a:lnT w="28575">
                      <a:solidFill>
                        <a:srgbClr val="CC5418"/>
                      </a:solidFill>
                      <a:prstDash val="solid"/>
                    </a:lnT>
                    <a:lnB w="28575">
                      <a:solidFill>
                        <a:srgbClr val="CC541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1269999" y="1336041"/>
            <a:ext cx="325966" cy="3911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63718" y="952501"/>
            <a:ext cx="862330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What </a:t>
            </a:r>
            <a:r>
              <a:rPr sz="6000" b="1" spc="-5" dirty="0">
                <a:solidFill>
                  <a:srgbClr val="004E74"/>
                </a:solidFill>
                <a:latin typeface="Century Gothic"/>
                <a:cs typeface="Century Gothic"/>
              </a:rPr>
              <a:t>did </a:t>
            </a: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I learn</a:t>
            </a:r>
            <a:r>
              <a:rPr sz="6000" b="1" spc="-95" dirty="0">
                <a:solidFill>
                  <a:srgbClr val="004E74"/>
                </a:solidFill>
                <a:latin typeface="Century Gothic"/>
                <a:cs typeface="Century Gothic"/>
              </a:rPr>
              <a:t> </a:t>
            </a: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today?</a:t>
            </a:r>
            <a:endParaRPr sz="6000">
              <a:latin typeface="Century Gothic"/>
              <a:cs typeface="Century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18024" y="2932584"/>
            <a:ext cx="2417682" cy="181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726535" y="6028928"/>
            <a:ext cx="2222500" cy="15907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34047" y="5884912"/>
            <a:ext cx="2246283" cy="168910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870552" y="2932584"/>
            <a:ext cx="1872206" cy="187220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3004800" cy="97535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9016999"/>
            <a:ext cx="13004800" cy="1142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3700" y="1955801"/>
            <a:ext cx="12114211" cy="2285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242798" y="1816101"/>
            <a:ext cx="228600" cy="73913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1330" y="0"/>
            <a:ext cx="201612" cy="975280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0900" y="2095501"/>
            <a:ext cx="11480797" cy="2285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50900" y="8915400"/>
            <a:ext cx="11480797" cy="2285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58018" y="2070895"/>
            <a:ext cx="228599" cy="699611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215810" y="2311401"/>
            <a:ext cx="225425" cy="664209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0599" y="254001"/>
            <a:ext cx="11010897" cy="234949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46149" y="6324600"/>
            <a:ext cx="3179762" cy="251459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63599" y="3754120"/>
            <a:ext cx="200350" cy="19557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63599" y="4465320"/>
            <a:ext cx="200350" cy="19557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498609" y="3302000"/>
            <a:ext cx="6216650" cy="1447800"/>
          </a:xfrm>
          <a:prstGeom prst="rect">
            <a:avLst/>
          </a:prstGeom>
        </p:spPr>
        <p:txBody>
          <a:bodyPr vert="horz" wrap="square" lIns="0" tIns="266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0"/>
              </a:spcBef>
            </a:pP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Do you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have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any</a:t>
            </a:r>
            <a:r>
              <a:rPr sz="3000" spc="-20" dirty="0">
                <a:solidFill>
                  <a:srgbClr val="005A7C"/>
                </a:solidFill>
                <a:latin typeface="Century Gothic"/>
                <a:cs typeface="Century Gothic"/>
              </a:rPr>
              <a:t>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questions?</a:t>
            </a:r>
            <a:endParaRPr sz="30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000"/>
              </a:spcBef>
            </a:pP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Do you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understand the</a:t>
            </a:r>
            <a:r>
              <a:rPr sz="3000" spc="-80" dirty="0">
                <a:solidFill>
                  <a:srgbClr val="005A7C"/>
                </a:solidFill>
                <a:latin typeface="Century Gothic"/>
                <a:cs typeface="Century Gothic"/>
              </a:rPr>
              <a:t>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handout?</a:t>
            </a:r>
            <a:endParaRPr sz="300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343400" y="6908800"/>
            <a:ext cx="4317998" cy="190499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877298" y="4495800"/>
            <a:ext cx="3301998" cy="43433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760198" y="76201"/>
            <a:ext cx="1181099" cy="44449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69999" y="1336041"/>
            <a:ext cx="325966" cy="39115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663718" y="952501"/>
            <a:ext cx="517652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5" dirty="0">
                <a:solidFill>
                  <a:srgbClr val="004E74"/>
                </a:solidFill>
                <a:latin typeface="Century Gothic"/>
                <a:cs typeface="Century Gothic"/>
              </a:rPr>
              <a:t>Final</a:t>
            </a:r>
            <a:r>
              <a:rPr sz="6000" b="1" spc="-60" dirty="0">
                <a:solidFill>
                  <a:srgbClr val="004E74"/>
                </a:solidFill>
                <a:latin typeface="Century Gothic"/>
                <a:cs typeface="Century Gothic"/>
              </a:rPr>
              <a:t> </a:t>
            </a:r>
            <a:r>
              <a:rPr sz="6000" b="1" spc="-5" dirty="0">
                <a:solidFill>
                  <a:srgbClr val="004E74"/>
                </a:solidFill>
                <a:latin typeface="Century Gothic"/>
                <a:cs typeface="Century Gothic"/>
              </a:rPr>
              <a:t>Thoughts</a:t>
            </a:r>
            <a:endParaRPr sz="60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799" y="2865120"/>
            <a:ext cx="200350" cy="195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93799" y="3576320"/>
            <a:ext cx="200350" cy="195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93799" y="4287520"/>
            <a:ext cx="200350" cy="195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93799" y="4998720"/>
            <a:ext cx="200350" cy="195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06475" marR="5080">
              <a:lnSpc>
                <a:spcPct val="155600"/>
              </a:lnSpc>
              <a:spcBef>
                <a:spcPts val="95"/>
              </a:spcBef>
            </a:pPr>
            <a:r>
              <a:rPr spc="-5" dirty="0"/>
              <a:t>Listen and read along </a:t>
            </a:r>
            <a:r>
              <a:rPr dirty="0"/>
              <a:t>with the </a:t>
            </a:r>
            <a:r>
              <a:rPr spc="-5" dirty="0"/>
              <a:t>‘’Slippers </a:t>
            </a:r>
            <a:r>
              <a:rPr dirty="0"/>
              <a:t>in </a:t>
            </a:r>
            <a:r>
              <a:rPr spc="-5" dirty="0"/>
              <a:t>Hawaii’ book  Read book </a:t>
            </a:r>
            <a:r>
              <a:rPr dirty="0"/>
              <a:t>to </a:t>
            </a:r>
            <a:r>
              <a:rPr spc="-5" dirty="0"/>
              <a:t>yourself and </a:t>
            </a:r>
            <a:r>
              <a:rPr dirty="0"/>
              <a:t>to </a:t>
            </a:r>
            <a:r>
              <a:rPr spc="-5" dirty="0"/>
              <a:t>your family/friends  Complete </a:t>
            </a:r>
            <a:r>
              <a:rPr dirty="0"/>
              <a:t>the worksheet</a:t>
            </a:r>
          </a:p>
          <a:p>
            <a:pPr marL="1006475">
              <a:lnSpc>
                <a:spcPct val="100000"/>
              </a:lnSpc>
              <a:spcBef>
                <a:spcPts val="2000"/>
              </a:spcBef>
            </a:pPr>
            <a:r>
              <a:rPr spc="-5" dirty="0"/>
              <a:t>Practice </a:t>
            </a:r>
            <a:r>
              <a:rPr dirty="0"/>
              <a:t>writing new </a:t>
            </a:r>
            <a:r>
              <a:rPr spc="-5" dirty="0"/>
              <a:t>vocabulary words</a:t>
            </a:r>
          </a:p>
        </p:txBody>
      </p:sp>
      <p:sp>
        <p:nvSpPr>
          <p:cNvPr id="7" name="object 7"/>
          <p:cNvSpPr/>
          <p:nvPr/>
        </p:nvSpPr>
        <p:spPr>
          <a:xfrm>
            <a:off x="11760198" y="76201"/>
            <a:ext cx="1181099" cy="4444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69999" y="1336041"/>
            <a:ext cx="325966" cy="3911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663718" y="952501"/>
            <a:ext cx="7646034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5" dirty="0">
                <a:solidFill>
                  <a:srgbClr val="004E74"/>
                </a:solidFill>
                <a:latin typeface="Century Gothic"/>
                <a:cs typeface="Century Gothic"/>
              </a:rPr>
              <a:t>Before </a:t>
            </a: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the </a:t>
            </a:r>
            <a:r>
              <a:rPr sz="6000" b="1" spc="-5" dirty="0">
                <a:solidFill>
                  <a:srgbClr val="004E74"/>
                </a:solidFill>
                <a:latin typeface="Century Gothic"/>
                <a:cs typeface="Century Gothic"/>
              </a:rPr>
              <a:t>next</a:t>
            </a:r>
            <a:r>
              <a:rPr sz="6000" b="1" spc="-85" dirty="0">
                <a:solidFill>
                  <a:srgbClr val="004E74"/>
                </a:solidFill>
                <a:latin typeface="Century Gothic"/>
                <a:cs typeface="Century Gothic"/>
              </a:rPr>
              <a:t> </a:t>
            </a:r>
            <a:r>
              <a:rPr sz="6000" b="1" spc="-5" dirty="0">
                <a:solidFill>
                  <a:srgbClr val="004E74"/>
                </a:solidFill>
                <a:latin typeface="Century Gothic"/>
                <a:cs typeface="Century Gothic"/>
              </a:rPr>
              <a:t>class</a:t>
            </a:r>
            <a:endParaRPr sz="60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55800" y="6284585"/>
            <a:ext cx="9385298" cy="18688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999" y="1336041"/>
            <a:ext cx="325966" cy="3911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63718" y="952501"/>
            <a:ext cx="976376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What </a:t>
            </a:r>
            <a:r>
              <a:rPr sz="6000" b="1" spc="-5" dirty="0">
                <a:solidFill>
                  <a:srgbClr val="004E74"/>
                </a:solidFill>
                <a:latin typeface="Century Gothic"/>
                <a:cs typeface="Century Gothic"/>
              </a:rPr>
              <a:t>did </a:t>
            </a: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I learn last</a:t>
            </a:r>
            <a:r>
              <a:rPr sz="6000" b="1" spc="-95" dirty="0">
                <a:solidFill>
                  <a:srgbClr val="004E74"/>
                </a:solidFill>
                <a:latin typeface="Century Gothic"/>
                <a:cs typeface="Century Gothic"/>
              </a:rPr>
              <a:t> </a:t>
            </a:r>
            <a:r>
              <a:rPr sz="6000" b="1" spc="-5" dirty="0">
                <a:solidFill>
                  <a:srgbClr val="004E74"/>
                </a:solidFill>
                <a:latin typeface="Century Gothic"/>
                <a:cs typeface="Century Gothic"/>
              </a:rPr>
              <a:t>class?</a:t>
            </a:r>
            <a:endParaRPr sz="60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52625" y="2449514"/>
            <a:ext cx="7737475" cy="1447800"/>
          </a:xfrm>
          <a:prstGeom prst="rect">
            <a:avLst/>
          </a:prstGeom>
        </p:spPr>
        <p:txBody>
          <a:bodyPr vert="horz" wrap="square" lIns="0" tIns="266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0"/>
              </a:spcBef>
            </a:pP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The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sound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of the letters</a:t>
            </a:r>
            <a:r>
              <a:rPr sz="3000" spc="-10" dirty="0">
                <a:solidFill>
                  <a:srgbClr val="005A7C"/>
                </a:solidFill>
                <a:latin typeface="Century Gothic"/>
                <a:cs typeface="Century Gothic"/>
              </a:rPr>
              <a:t>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‘RR’</a:t>
            </a:r>
            <a:endParaRPr sz="30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000"/>
              </a:spcBef>
            </a:pPr>
            <a:r>
              <a:rPr sz="3000" spc="-10" dirty="0">
                <a:solidFill>
                  <a:srgbClr val="005A7C"/>
                </a:solidFill>
                <a:latin typeface="Century Gothic"/>
                <a:cs typeface="Century Gothic"/>
              </a:rPr>
              <a:t>Transition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words (And, But,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Then,</a:t>
            </a:r>
            <a:r>
              <a:rPr sz="3000" spc="-10" dirty="0">
                <a:solidFill>
                  <a:srgbClr val="005A7C"/>
                </a:solidFill>
                <a:latin typeface="Century Gothic"/>
                <a:cs typeface="Century Gothic"/>
              </a:rPr>
              <a:t>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Because)</a:t>
            </a:r>
            <a:endParaRPr sz="300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760198" y="76201"/>
            <a:ext cx="1181099" cy="4444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50950" y="2719388"/>
            <a:ext cx="498475" cy="5016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50950" y="3409950"/>
            <a:ext cx="498475" cy="5016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16999"/>
            <a:ext cx="13004800" cy="1142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700" y="1955801"/>
            <a:ext cx="12114211" cy="2285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242798" y="1816101"/>
            <a:ext cx="228600" cy="73913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1330" y="0"/>
            <a:ext cx="201612" cy="975280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50900" y="2095501"/>
            <a:ext cx="11480797" cy="2285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0900" y="8915400"/>
            <a:ext cx="11480797" cy="2285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8018" y="2070895"/>
            <a:ext cx="228599" cy="699611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215810" y="2311401"/>
            <a:ext cx="225425" cy="664209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0599" y="254001"/>
            <a:ext cx="11010897" cy="234949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4813" y="7429500"/>
            <a:ext cx="4152899" cy="21589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752850" y="2667001"/>
            <a:ext cx="2940048" cy="23240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232898" y="5778500"/>
            <a:ext cx="3479798" cy="38099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0050" y="2667001"/>
            <a:ext cx="3054350" cy="203199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0050" y="5002213"/>
            <a:ext cx="3130550" cy="216058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251324" y="825501"/>
            <a:ext cx="4493895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400" b="1" spc="-5" dirty="0">
                <a:solidFill>
                  <a:srgbClr val="FCFCFC"/>
                </a:solidFill>
                <a:latin typeface="Century Gothic"/>
                <a:cs typeface="Century Gothic"/>
              </a:rPr>
              <a:t>A</a:t>
            </a:r>
            <a:r>
              <a:rPr sz="6400" b="1" spc="0" dirty="0">
                <a:solidFill>
                  <a:srgbClr val="FCFCFC"/>
                </a:solidFill>
                <a:latin typeface="Century Gothic"/>
                <a:cs typeface="Century Gothic"/>
              </a:rPr>
              <a:t>d</a:t>
            </a:r>
            <a:r>
              <a:rPr sz="6400" b="1" spc="-5" dirty="0">
                <a:solidFill>
                  <a:srgbClr val="FCFCFC"/>
                </a:solidFill>
                <a:latin typeface="Century Gothic"/>
                <a:cs typeface="Century Gothic"/>
              </a:rPr>
              <a:t>ventures</a:t>
            </a:r>
            <a:endParaRPr sz="640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162550" y="5435600"/>
            <a:ext cx="3638548" cy="419099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902698" y="2717801"/>
            <a:ext cx="3809998" cy="297179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732212" y="5435600"/>
            <a:ext cx="2178050" cy="17272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60198" y="76201"/>
            <a:ext cx="1181099" cy="44449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862764" y="2644776"/>
            <a:ext cx="1876423" cy="230346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63718" y="952501"/>
            <a:ext cx="859409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What will I learn</a:t>
            </a:r>
            <a:r>
              <a:rPr sz="6000" b="1" spc="-100" dirty="0">
                <a:solidFill>
                  <a:srgbClr val="004E74"/>
                </a:solidFill>
                <a:latin typeface="Century Gothic"/>
                <a:cs typeface="Century Gothic"/>
              </a:rPr>
              <a:t> </a:t>
            </a: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today?</a:t>
            </a:r>
            <a:endParaRPr sz="60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760198" y="76201"/>
            <a:ext cx="1181099" cy="4444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797798" y="4713288"/>
            <a:ext cx="4916487" cy="47878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952625" y="2449514"/>
            <a:ext cx="5093335" cy="144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5600"/>
              </a:lnSpc>
              <a:spcBef>
                <a:spcPts val="95"/>
              </a:spcBef>
            </a:pP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The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sound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of the letters</a:t>
            </a:r>
            <a:r>
              <a:rPr sz="3000" spc="-65" dirty="0">
                <a:solidFill>
                  <a:srgbClr val="005A7C"/>
                </a:solidFill>
                <a:latin typeface="Century Gothic"/>
                <a:cs typeface="Century Gothic"/>
              </a:rPr>
              <a:t>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‘BB’  </a:t>
            </a:r>
            <a:r>
              <a:rPr sz="3000" spc="-15" dirty="0">
                <a:solidFill>
                  <a:srgbClr val="005A7C"/>
                </a:solidFill>
                <a:latin typeface="Century Gothic"/>
                <a:cs typeface="Century Gothic"/>
              </a:rPr>
              <a:t>Writing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short</a:t>
            </a:r>
            <a:r>
              <a:rPr sz="3000" spc="0" dirty="0">
                <a:solidFill>
                  <a:srgbClr val="005A7C"/>
                </a:solidFill>
                <a:latin typeface="Century Gothic"/>
                <a:cs typeface="Century Gothic"/>
              </a:rPr>
              <a:t>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sentences</a:t>
            </a:r>
            <a:endParaRPr sz="3000">
              <a:latin typeface="Century Gothic"/>
              <a:cs typeface="Century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50950" y="2719388"/>
            <a:ext cx="498475" cy="5016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50950" y="3409950"/>
            <a:ext cx="498475" cy="5016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3004800" cy="97535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9016999"/>
            <a:ext cx="13004800" cy="1142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3700" y="1955801"/>
            <a:ext cx="12114211" cy="2285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242798" y="1816101"/>
            <a:ext cx="228600" cy="73913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1330" y="0"/>
            <a:ext cx="201612" cy="975280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0900" y="2095501"/>
            <a:ext cx="11480797" cy="22859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50900" y="8915400"/>
            <a:ext cx="11480797" cy="2285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58018" y="2070895"/>
            <a:ext cx="228599" cy="699611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215810" y="2311401"/>
            <a:ext cx="225425" cy="66420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0599" y="254001"/>
            <a:ext cx="11010897" cy="234949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244599" y="3167379"/>
            <a:ext cx="96126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Listen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closely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and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see if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you know what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the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sound</a:t>
            </a:r>
            <a:r>
              <a:rPr sz="3000" spc="15" dirty="0">
                <a:solidFill>
                  <a:srgbClr val="005A7C"/>
                </a:solidFill>
                <a:latin typeface="Century Gothic"/>
                <a:cs typeface="Century Gothic"/>
              </a:rPr>
              <a:t>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is!</a:t>
            </a:r>
            <a:endParaRPr sz="30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760198" y="76201"/>
            <a:ext cx="1181099" cy="44449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69999" y="1336041"/>
            <a:ext cx="325966" cy="3911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663718" y="952501"/>
            <a:ext cx="7144384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What is that</a:t>
            </a:r>
            <a:r>
              <a:rPr sz="6000" b="1" spc="-100" dirty="0">
                <a:solidFill>
                  <a:srgbClr val="004E74"/>
                </a:solidFill>
                <a:latin typeface="Century Gothic"/>
                <a:cs typeface="Century Gothic"/>
              </a:rPr>
              <a:t> </a:t>
            </a: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sound?</a:t>
            </a:r>
            <a:endParaRPr sz="600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406056" y="3868688"/>
            <a:ext cx="5596878" cy="511495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ESLAO-2-9-Audio-Volcano">
            <a:hlinkClick r:id="" action="ppaction://media"/>
            <a:extLst>
              <a:ext uri="{FF2B5EF4-FFF2-40B4-BE49-F238E27FC236}">
                <a16:creationId xmlns:a16="http://schemas.microsoft.com/office/drawing/2014/main" id="{AA81DD0F-4583-4605-A24B-21B5F66909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664200" y="5486400"/>
            <a:ext cx="1219200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7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773"/>
            <a:ext cx="13004800" cy="97400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57002" y="769939"/>
            <a:ext cx="1029716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Where </a:t>
            </a:r>
            <a:r>
              <a:rPr sz="6000" b="1" spc="-5" dirty="0">
                <a:solidFill>
                  <a:srgbClr val="004E74"/>
                </a:solidFill>
                <a:latin typeface="Century Gothic"/>
                <a:cs typeface="Century Gothic"/>
              </a:rPr>
              <a:t>are </a:t>
            </a: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we </a:t>
            </a:r>
            <a:r>
              <a:rPr sz="6000" b="1" spc="-5" dirty="0">
                <a:solidFill>
                  <a:srgbClr val="004E74"/>
                </a:solidFill>
                <a:latin typeface="Century Gothic"/>
                <a:cs typeface="Century Gothic"/>
              </a:rPr>
              <a:t>going</a:t>
            </a:r>
            <a:r>
              <a:rPr sz="6000" b="1" spc="-95" dirty="0">
                <a:solidFill>
                  <a:srgbClr val="004E74"/>
                </a:solidFill>
                <a:latin typeface="Century Gothic"/>
                <a:cs typeface="Century Gothic"/>
              </a:rPr>
              <a:t> </a:t>
            </a: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today?</a:t>
            </a:r>
            <a:endParaRPr sz="60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16999"/>
            <a:ext cx="13004800" cy="1142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700" y="1955801"/>
            <a:ext cx="12114211" cy="2285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242798" y="1816101"/>
            <a:ext cx="228600" cy="73913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1330" y="0"/>
            <a:ext cx="201612" cy="975280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50900" y="2095501"/>
            <a:ext cx="11480797" cy="2285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0900" y="8915400"/>
            <a:ext cx="11480797" cy="2285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8018" y="2070895"/>
            <a:ext cx="228599" cy="699611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215810" y="2311401"/>
            <a:ext cx="225425" cy="664209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0599" y="254001"/>
            <a:ext cx="11010897" cy="234949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1"/>
            <a:ext cx="13004800" cy="555625"/>
          </a:xfrm>
          <a:custGeom>
            <a:avLst/>
            <a:gdLst/>
            <a:ahLst/>
            <a:cxnLst/>
            <a:rect l="l" t="t" r="r" b="b"/>
            <a:pathLst>
              <a:path w="13004800" h="555625">
                <a:moveTo>
                  <a:pt x="0" y="555625"/>
                </a:moveTo>
                <a:lnTo>
                  <a:pt x="13004800" y="555625"/>
                </a:lnTo>
                <a:lnTo>
                  <a:pt x="13004800" y="0"/>
                </a:lnTo>
                <a:lnTo>
                  <a:pt x="0" y="0"/>
                </a:lnTo>
                <a:lnTo>
                  <a:pt x="0" y="555625"/>
                </a:lnTo>
                <a:close/>
              </a:path>
            </a:pathLst>
          </a:custGeom>
          <a:solidFill>
            <a:srgbClr val="FEFF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1924051"/>
            <a:ext cx="13004800" cy="7829550"/>
          </a:xfrm>
          <a:custGeom>
            <a:avLst/>
            <a:gdLst/>
            <a:ahLst/>
            <a:cxnLst/>
            <a:rect l="l" t="t" r="r" b="b"/>
            <a:pathLst>
              <a:path w="13004800" h="7829550">
                <a:moveTo>
                  <a:pt x="0" y="7829547"/>
                </a:moveTo>
                <a:lnTo>
                  <a:pt x="13004800" y="7829547"/>
                </a:lnTo>
                <a:lnTo>
                  <a:pt x="13004800" y="0"/>
                </a:lnTo>
                <a:lnTo>
                  <a:pt x="0" y="0"/>
                </a:lnTo>
                <a:lnTo>
                  <a:pt x="0" y="7829547"/>
                </a:lnTo>
                <a:close/>
              </a:path>
            </a:pathLst>
          </a:custGeom>
          <a:solidFill>
            <a:srgbClr val="FEFF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41362" y="2716213"/>
            <a:ext cx="11522073" cy="660558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094787" y="3508375"/>
            <a:ext cx="1187448" cy="169703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038903" y="3436640"/>
            <a:ext cx="1223962" cy="161448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081237" y="769939"/>
            <a:ext cx="884872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We </a:t>
            </a:r>
            <a:r>
              <a:rPr sz="6000" b="1" spc="-5" dirty="0">
                <a:solidFill>
                  <a:srgbClr val="004E74"/>
                </a:solidFill>
                <a:latin typeface="Century Gothic"/>
                <a:cs typeface="Century Gothic"/>
              </a:rPr>
              <a:t>are going </a:t>
            </a: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to</a:t>
            </a:r>
            <a:r>
              <a:rPr sz="6000" b="1" spc="-50" dirty="0">
                <a:solidFill>
                  <a:srgbClr val="004E74"/>
                </a:solidFill>
                <a:latin typeface="Century Gothic"/>
                <a:cs typeface="Century Gothic"/>
              </a:rPr>
              <a:t> </a:t>
            </a:r>
            <a:r>
              <a:rPr sz="6000" b="1" spc="-5" dirty="0">
                <a:solidFill>
                  <a:srgbClr val="006187"/>
                </a:solidFill>
                <a:latin typeface="Century Gothic"/>
                <a:cs typeface="Century Gothic"/>
              </a:rPr>
              <a:t>Hawaii</a:t>
            </a:r>
            <a:r>
              <a:rPr sz="6000" b="1" spc="-5" dirty="0">
                <a:solidFill>
                  <a:srgbClr val="004E74"/>
                </a:solidFill>
                <a:latin typeface="Century Gothic"/>
                <a:cs typeface="Century Gothic"/>
              </a:rPr>
              <a:t>!</a:t>
            </a:r>
            <a:endParaRPr sz="600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638606" y="4684221"/>
            <a:ext cx="2402377" cy="77723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688511" y="5057388"/>
            <a:ext cx="1886585" cy="148590"/>
          </a:xfrm>
          <a:custGeom>
            <a:avLst/>
            <a:gdLst/>
            <a:ahLst/>
            <a:cxnLst/>
            <a:rect l="l" t="t" r="r" b="b"/>
            <a:pathLst>
              <a:path w="1886584" h="148589">
                <a:moveTo>
                  <a:pt x="0" y="148025"/>
                </a:moveTo>
                <a:lnTo>
                  <a:pt x="1886183" y="0"/>
                </a:lnTo>
              </a:path>
            </a:pathLst>
          </a:custGeom>
          <a:ln w="76199">
            <a:solidFill>
              <a:srgbClr val="DB3C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413820" y="4955361"/>
            <a:ext cx="236854" cy="227965"/>
          </a:xfrm>
          <a:custGeom>
            <a:avLst/>
            <a:gdLst/>
            <a:ahLst/>
            <a:cxnLst/>
            <a:rect l="l" t="t" r="r" b="b"/>
            <a:pathLst>
              <a:path w="236854" h="227964">
                <a:moveTo>
                  <a:pt x="0" y="0"/>
                </a:moveTo>
                <a:lnTo>
                  <a:pt x="17884" y="227900"/>
                </a:lnTo>
                <a:lnTo>
                  <a:pt x="236841" y="96065"/>
                </a:lnTo>
                <a:lnTo>
                  <a:pt x="0" y="0"/>
                </a:lnTo>
                <a:close/>
              </a:path>
            </a:pathLst>
          </a:custGeom>
          <a:solidFill>
            <a:srgbClr val="DB3C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9712" y="7613103"/>
            <a:ext cx="3228979" cy="191189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1"/>
  <p:tag name="ISPRING_SCORM_RATE_QUIZZES" val="0"/>
  <p:tag name="ISPRING_SCORM_PASSING_SCORE" val="100.000000"/>
  <p:tag name="ISPRING_ULTRA_SCORM_COURSE_ID" val="3BAD0A64-2B74-4644-AAE3-C042BC5062D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E:\Beth\eslao-nc\stage-1\unit-2\lesson-2-9"/>
  <p:tag name="ISPRING_PRESENTATION_TITLE" val="ESLAO-2-9-Slides-Student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347</Words>
  <Application>Microsoft Office PowerPoint</Application>
  <PresentationFormat>Custom</PresentationFormat>
  <Paragraphs>165</Paragraphs>
  <Slides>26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Century Gothic</vt:lpstr>
      <vt:lpstr>Courier New</vt:lpstr>
      <vt:lpstr>Times New Roman</vt:lpstr>
      <vt:lpstr>Office Theme</vt:lpstr>
      <vt:lpstr>Adventures!</vt:lpstr>
      <vt:lpstr>PowerPoint Presentation</vt:lpstr>
      <vt:lpstr>What did I learn last class?</vt:lpstr>
      <vt:lpstr>Adventures</vt:lpstr>
      <vt:lpstr>PowerPoint Presentation</vt:lpstr>
      <vt:lpstr>PowerPoint Presentation</vt:lpstr>
      <vt:lpstr>Where are we going today?</vt:lpstr>
      <vt:lpstr>We are going to Hawaii!</vt:lpstr>
      <vt:lpstr>PowerPoint Presentation</vt:lpstr>
      <vt:lpstr>PowerPoint Presentation</vt:lpstr>
      <vt:lpstr>PowerPoint Presentation</vt:lpstr>
      <vt:lpstr>Mmis atched slippers.</vt:lpstr>
      <vt:lpstr>PowerPoint Presentation</vt:lpstr>
      <vt:lpstr>PowerPoint Presentation</vt:lpstr>
      <vt:lpstr>lost and found.</vt:lpstr>
      <vt:lpstr>PowerPoint Presentation</vt:lpstr>
      <vt:lpstr>PowerPoint Presentation</vt:lpstr>
      <vt:lpstr>Fling the Teacher Game</vt:lpstr>
      <vt:lpstr>Bubble Poem</vt:lpstr>
      <vt:lpstr>PowerPoint Presentation</vt:lpstr>
      <vt:lpstr>Today’s letters! -&gt; ‘BB’</vt:lpstr>
      <vt:lpstr>Today’s letters! -&gt; ‘BB’</vt:lpstr>
      <vt:lpstr>PowerPoint Presentation</vt:lpstr>
      <vt:lpstr>What did I learn today?</vt:lpstr>
      <vt:lpstr>Final Thoughts</vt:lpstr>
      <vt:lpstr>Before the next class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ESLAO-2-9-Slides-Student</dc:title>
  <cp:lastModifiedBy>Lakshmi Priya</cp:lastModifiedBy>
  <cp:revision>3</cp:revision>
  <dcterms:created xsi:type="dcterms:W3CDTF">2018-06-11T18:23:43Z</dcterms:created>
  <dcterms:modified xsi:type="dcterms:W3CDTF">2018-06-11T19:45:27Z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2016-04-27T00:00:00Z</vt:filetime>
  </property>
  <property fmtid="{D5CDD505-2E9C-101B-9397-08002B2CF9AE}" pid="3" name="Creator">
    <vt:lpwstr>PowerPoint</vt:lpwstr>
  </property>
  <property fmtid="{D5CDD505-2E9C-101B-9397-08002B2CF9AE}" pid="4" name="LastSaved">
    <vt:filetime>2018-06-11T00:00:00Z</vt:filetime>
  </property>
</Properties>
</file>