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364" y="736917"/>
            <a:ext cx="104152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091" y="2281543"/>
            <a:ext cx="11009817" cy="276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jp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jp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8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67696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650" y="412750"/>
            <a:ext cx="1638300" cy="60071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395"/>
              </a:spcBef>
            </a:pPr>
            <a:r>
              <a:rPr sz="3200" dirty="0">
                <a:latin typeface="Arial"/>
                <a:cs typeface="Arial"/>
              </a:rPr>
              <a:t>Duck</a:t>
            </a:r>
            <a:endParaRPr sz="3200">
              <a:latin typeface="Arial"/>
              <a:cs typeface="Arial"/>
            </a:endParaRPr>
          </a:p>
          <a:p>
            <a:pPr marL="245745" marR="254000" indent="-13335" algn="ctr">
              <a:lnSpc>
                <a:spcPct val="149700"/>
              </a:lnSpc>
              <a:spcBef>
                <a:spcPts val="55"/>
              </a:spcBef>
            </a:pPr>
            <a:r>
              <a:rPr sz="3200" spc="-5" dirty="0">
                <a:latin typeface="Arial"/>
                <a:cs typeface="Arial"/>
              </a:rPr>
              <a:t>Chick  Brick  </a:t>
            </a:r>
            <a:r>
              <a:rPr sz="3200" spc="-35" dirty="0">
                <a:latin typeface="Arial"/>
                <a:cs typeface="Arial"/>
              </a:rPr>
              <a:t>K</a:t>
            </a:r>
            <a:r>
              <a:rPr sz="3200" spc="15" dirty="0">
                <a:latin typeface="Arial"/>
                <a:cs typeface="Arial"/>
              </a:rPr>
              <a:t>no</a:t>
            </a:r>
            <a:r>
              <a:rPr sz="3200" dirty="0">
                <a:latin typeface="Arial"/>
                <a:cs typeface="Arial"/>
              </a:rPr>
              <a:t>ck  </a:t>
            </a:r>
            <a:r>
              <a:rPr sz="3200" spc="0" dirty="0">
                <a:latin typeface="Arial"/>
                <a:cs typeface="Arial"/>
              </a:rPr>
              <a:t>Luck  </a:t>
            </a:r>
            <a:r>
              <a:rPr sz="3200" spc="-5" dirty="0">
                <a:latin typeface="Arial"/>
                <a:cs typeface="Arial"/>
              </a:rPr>
              <a:t>Sock  </a:t>
            </a:r>
            <a:r>
              <a:rPr sz="3200" spc="-10" dirty="0">
                <a:latin typeface="Arial"/>
                <a:cs typeface="Arial"/>
              </a:rPr>
              <a:t>Stick  </a:t>
            </a:r>
            <a:r>
              <a:rPr sz="3200" spc="-5" dirty="0">
                <a:latin typeface="Arial"/>
                <a:cs typeface="Arial"/>
              </a:rPr>
              <a:t>Back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5100" y="558800"/>
            <a:ext cx="1651000" cy="173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2400" y="406400"/>
            <a:ext cx="2286000" cy="138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8100" y="3797300"/>
            <a:ext cx="35941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500" y="4762500"/>
            <a:ext cx="1282700" cy="185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82100" y="4330700"/>
            <a:ext cx="2311400" cy="18160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2300" y="2032000"/>
            <a:ext cx="1993900" cy="168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1200" y="2057400"/>
            <a:ext cx="3251200" cy="140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19900" y="4203700"/>
            <a:ext cx="1651000" cy="2070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8131" y="850900"/>
            <a:ext cx="5610137" cy="5676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950" y="209550"/>
            <a:ext cx="3771900" cy="2070100"/>
          </a:xfrm>
          <a:custGeom>
            <a:avLst/>
            <a:gdLst/>
            <a:ahLst/>
            <a:cxnLst/>
            <a:rect l="l" t="t" r="r" b="b"/>
            <a:pathLst>
              <a:path w="3771900" h="2070100">
                <a:moveTo>
                  <a:pt x="0" y="0"/>
                </a:moveTo>
                <a:lnTo>
                  <a:pt x="3771900" y="0"/>
                </a:lnTo>
                <a:lnTo>
                  <a:pt x="3771900" y="2070100"/>
                </a:lnTo>
                <a:lnTo>
                  <a:pt x="0" y="2070100"/>
                </a:lnTo>
                <a:lnTo>
                  <a:pt x="0" y="0"/>
                </a:lnTo>
                <a:close/>
              </a:path>
            </a:pathLst>
          </a:custGeom>
          <a:solidFill>
            <a:srgbClr val="E8C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950" y="209550"/>
            <a:ext cx="3771900" cy="2070100"/>
          </a:xfrm>
          <a:custGeom>
            <a:avLst/>
            <a:gdLst/>
            <a:ahLst/>
            <a:cxnLst/>
            <a:rect l="l" t="t" r="r" b="b"/>
            <a:pathLst>
              <a:path w="3771900" h="2070100">
                <a:moveTo>
                  <a:pt x="0" y="0"/>
                </a:moveTo>
                <a:lnTo>
                  <a:pt x="3771900" y="0"/>
                </a:lnTo>
                <a:lnTo>
                  <a:pt x="3771900" y="2070100"/>
                </a:lnTo>
                <a:lnTo>
                  <a:pt x="0" y="2070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2452" y="228282"/>
            <a:ext cx="939800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99800"/>
              </a:lnSpc>
              <a:spcBef>
                <a:spcPts val="105"/>
              </a:spcBef>
            </a:pPr>
            <a:r>
              <a:rPr sz="3200" spc="-15" dirty="0">
                <a:latin typeface="Arial"/>
                <a:cs typeface="Arial"/>
              </a:rPr>
              <a:t>D</a:t>
            </a:r>
            <a:r>
              <a:rPr sz="3200" spc="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ck  </a:t>
            </a:r>
            <a:r>
              <a:rPr sz="3200" spc="-5" dirty="0">
                <a:latin typeface="Arial"/>
                <a:cs typeface="Arial"/>
              </a:rPr>
              <a:t>Brick  </a:t>
            </a:r>
            <a:r>
              <a:rPr sz="3200" spc="0" dirty="0">
                <a:latin typeface="Arial"/>
                <a:cs typeface="Arial"/>
              </a:rPr>
              <a:t>Luck  </a:t>
            </a:r>
            <a:r>
              <a:rPr sz="3200" spc="-10" dirty="0">
                <a:latin typeface="Arial"/>
                <a:cs typeface="Arial"/>
              </a:rPr>
              <a:t>Stick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8452" y="228282"/>
            <a:ext cx="1143000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998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Chick  </a:t>
            </a:r>
            <a:r>
              <a:rPr sz="3200" b="0" spc="-3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200" b="0" spc="1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ck 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Sock  Back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700" y="5448300"/>
            <a:ext cx="1244600" cy="130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1900" y="2603500"/>
            <a:ext cx="2286000" cy="139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3800" y="5867400"/>
            <a:ext cx="3594100" cy="81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4600" y="4356100"/>
            <a:ext cx="7874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5500" y="4000500"/>
            <a:ext cx="2324100" cy="180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200" y="4152900"/>
            <a:ext cx="1600200" cy="134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700" y="2590800"/>
            <a:ext cx="3251200" cy="139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5000" y="177800"/>
            <a:ext cx="1638300" cy="2070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33800"/>
            <a:ext cx="42672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897312"/>
            <a:ext cx="3682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2.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tell a</a:t>
            </a:r>
            <a:r>
              <a:rPr sz="3200" b="1" spc="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story!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59182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209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Things </a:t>
            </a:r>
            <a:r>
              <a:rPr dirty="0"/>
              <a:t>to </a:t>
            </a:r>
            <a:r>
              <a:rPr spc="0" dirty="0"/>
              <a:t>think</a:t>
            </a:r>
            <a:r>
              <a:rPr spc="-35" dirty="0"/>
              <a:t> </a:t>
            </a:r>
            <a:r>
              <a:rPr spc="-15" dirty="0"/>
              <a:t>about: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3402" y="2553970"/>
            <a:ext cx="6020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</a:tabLst>
            </a:pPr>
            <a:r>
              <a:rPr sz="4400" spc="0" dirty="0">
                <a:latin typeface="Century Gothic"/>
                <a:cs typeface="Century Gothic"/>
              </a:rPr>
              <a:t>Meet </a:t>
            </a:r>
            <a:r>
              <a:rPr sz="4400" spc="5" dirty="0">
                <a:latin typeface="Century Gothic"/>
                <a:cs typeface="Century Gothic"/>
              </a:rPr>
              <a:t>our</a:t>
            </a:r>
            <a:r>
              <a:rPr sz="4400" spc="-80" dirty="0">
                <a:latin typeface="Century Gothic"/>
                <a:cs typeface="Century Gothic"/>
              </a:rPr>
              <a:t> </a:t>
            </a:r>
            <a:r>
              <a:rPr sz="4400" spc="-15" dirty="0">
                <a:latin typeface="Century Gothic"/>
                <a:cs typeface="Century Gothic"/>
              </a:rPr>
              <a:t>characters!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40200" y="3441700"/>
            <a:ext cx="3378200" cy="3416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5300" y="3606800"/>
            <a:ext cx="2971800" cy="302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1800" y="3543300"/>
            <a:ext cx="3098800" cy="3149600"/>
          </a:xfrm>
          <a:custGeom>
            <a:avLst/>
            <a:gdLst/>
            <a:ahLst/>
            <a:cxnLst/>
            <a:rect l="l" t="t" r="r" b="b"/>
            <a:pathLst>
              <a:path w="3098800" h="3149600">
                <a:moveTo>
                  <a:pt x="0" y="0"/>
                </a:moveTo>
                <a:lnTo>
                  <a:pt x="3098800" y="0"/>
                </a:lnTo>
                <a:lnTo>
                  <a:pt x="3098800" y="3149600"/>
                </a:lnTo>
                <a:lnTo>
                  <a:pt x="0" y="3149600"/>
                </a:lnTo>
                <a:lnTo>
                  <a:pt x="0" y="0"/>
                </a:lnTo>
                <a:close/>
              </a:path>
            </a:pathLst>
          </a:custGeom>
          <a:ln w="127000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6700" y="2425700"/>
            <a:ext cx="3568700" cy="443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1800" y="2590800"/>
            <a:ext cx="3162300" cy="403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8300" y="2527300"/>
            <a:ext cx="3289300" cy="4165600"/>
          </a:xfrm>
          <a:custGeom>
            <a:avLst/>
            <a:gdLst/>
            <a:ahLst/>
            <a:cxnLst/>
            <a:rect l="l" t="t" r="r" b="b"/>
            <a:pathLst>
              <a:path w="3289300" h="4165600">
                <a:moveTo>
                  <a:pt x="0" y="0"/>
                </a:moveTo>
                <a:lnTo>
                  <a:pt x="3289300" y="0"/>
                </a:lnTo>
                <a:lnTo>
                  <a:pt x="3289300" y="4165600"/>
                </a:lnTo>
                <a:lnTo>
                  <a:pt x="0" y="4165600"/>
                </a:lnTo>
                <a:lnTo>
                  <a:pt x="0" y="0"/>
                </a:lnTo>
                <a:close/>
              </a:path>
            </a:pathLst>
          </a:custGeom>
          <a:ln w="127000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72517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6543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spc="-5" dirty="0"/>
              <a:t>watch </a:t>
            </a:r>
            <a:r>
              <a:rPr spc="-10" dirty="0"/>
              <a:t>what</a:t>
            </a:r>
            <a:r>
              <a:rPr spc="-20" dirty="0"/>
              <a:t> </a:t>
            </a:r>
            <a:r>
              <a:rPr spc="-15" dirty="0"/>
              <a:t>happens!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77343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7026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spc="5" dirty="0"/>
              <a:t>write </a:t>
            </a:r>
            <a:r>
              <a:rPr spc="0" dirty="0"/>
              <a:t>our </a:t>
            </a:r>
            <a:r>
              <a:rPr spc="10" dirty="0"/>
              <a:t>story</a:t>
            </a:r>
            <a:r>
              <a:rPr spc="-200" dirty="0"/>
              <a:t> </a:t>
            </a:r>
            <a:r>
              <a:rPr spc="0" dirty="0"/>
              <a:t>together!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57785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073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spc="-20" dirty="0"/>
              <a:t>happens</a:t>
            </a:r>
            <a:r>
              <a:rPr spc="50" dirty="0"/>
              <a:t> </a:t>
            </a:r>
            <a:r>
              <a:rPr spc="-5" dirty="0"/>
              <a:t>next?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364" y="3135984"/>
            <a:ext cx="9871710" cy="17221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spc="-10" dirty="0">
                <a:latin typeface="Century Gothic"/>
                <a:cs typeface="Century Gothic"/>
              </a:rPr>
              <a:t>Take </a:t>
            </a:r>
            <a:r>
              <a:rPr sz="2800" spc="-15" dirty="0">
                <a:latin typeface="Century Gothic"/>
                <a:cs typeface="Century Gothic"/>
              </a:rPr>
              <a:t>out your </a:t>
            </a:r>
            <a:r>
              <a:rPr sz="2800" spc="-25" dirty="0">
                <a:latin typeface="Century Gothic"/>
                <a:cs typeface="Century Gothic"/>
              </a:rPr>
              <a:t>workbook </a:t>
            </a:r>
            <a:r>
              <a:rPr sz="2800" spc="-10" dirty="0">
                <a:latin typeface="Century Gothic"/>
                <a:cs typeface="Century Gothic"/>
              </a:rPr>
              <a:t>and </a:t>
            </a:r>
            <a:r>
              <a:rPr sz="2800" spc="-20" dirty="0">
                <a:latin typeface="Century Gothic"/>
                <a:cs typeface="Century Gothic"/>
              </a:rPr>
              <a:t>write </a:t>
            </a:r>
            <a:r>
              <a:rPr sz="2800" spc="-30" dirty="0">
                <a:latin typeface="Century Gothic"/>
                <a:cs typeface="Century Gothic"/>
              </a:rPr>
              <a:t>three </a:t>
            </a:r>
            <a:r>
              <a:rPr sz="2800" spc="-20" dirty="0">
                <a:latin typeface="Century Gothic"/>
                <a:cs typeface="Century Gothic"/>
              </a:rPr>
              <a:t>sentences </a:t>
            </a:r>
            <a:r>
              <a:rPr sz="2800" spc="-15" dirty="0">
                <a:latin typeface="Century Gothic"/>
                <a:cs typeface="Century Gothic"/>
              </a:rPr>
              <a:t>about  these</a:t>
            </a:r>
            <a:r>
              <a:rPr sz="2800" spc="10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dogs.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entury Gothic"/>
                <a:cs typeface="Century Gothic"/>
              </a:rPr>
              <a:t>Draw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picture.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733800"/>
            <a:ext cx="49784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897312"/>
            <a:ext cx="4394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look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at</a:t>
            </a:r>
            <a:r>
              <a:rPr sz="3200" b="1" spc="5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grammar!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49390" y="3136582"/>
            <a:ext cx="490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entury Gothic"/>
                <a:cs typeface="Century Gothic"/>
              </a:rPr>
              <a:t>Descriptive</a:t>
            </a:r>
            <a:r>
              <a:rPr sz="3600" spc="25" dirty="0">
                <a:latin typeface="Century Gothic"/>
                <a:cs typeface="Century Gothic"/>
              </a:rPr>
              <a:t> </a:t>
            </a:r>
            <a:r>
              <a:rPr sz="3600" spc="-15" dirty="0">
                <a:latin typeface="Century Gothic"/>
                <a:cs typeface="Century Gothic"/>
              </a:rPr>
              <a:t>Adjectives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1700" y="304800"/>
            <a:ext cx="62103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2150" y="1192212"/>
          <a:ext cx="4983480" cy="3627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1584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Adjectives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Colour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Opinion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0" dirty="0">
                          <a:latin typeface="Century Gothic"/>
                          <a:cs typeface="Century Gothic"/>
                        </a:rPr>
                        <a:t>Size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Sound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5" dirty="0">
                          <a:latin typeface="Century Gothic"/>
                          <a:cs typeface="Century Gothic"/>
                        </a:rPr>
                        <a:t>Age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2150" y="1192212"/>
          <a:ext cx="4983480" cy="3108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1584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Adjectives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Colour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Opinion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0" dirty="0">
                          <a:latin typeface="Century Gothic"/>
                          <a:cs typeface="Century Gothic"/>
                        </a:rPr>
                        <a:t>Size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5" dirty="0">
                          <a:latin typeface="Century Gothic"/>
                          <a:cs typeface="Century Gothic"/>
                        </a:rPr>
                        <a:t>Age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981700" y="825500"/>
            <a:ext cx="61849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263" y="1347773"/>
            <a:ext cx="850900" cy="383540"/>
          </a:xfrm>
          <a:custGeom>
            <a:avLst/>
            <a:gdLst/>
            <a:ahLst/>
            <a:cxnLst/>
            <a:rect l="l" t="t" r="r" b="b"/>
            <a:pathLst>
              <a:path w="850900" h="383539">
                <a:moveTo>
                  <a:pt x="518716" y="97235"/>
                </a:moveTo>
                <a:lnTo>
                  <a:pt x="469850" y="107218"/>
                </a:lnTo>
                <a:lnTo>
                  <a:pt x="428923" y="137170"/>
                </a:lnTo>
                <a:lnTo>
                  <a:pt x="401203" y="182748"/>
                </a:lnTo>
                <a:lnTo>
                  <a:pt x="391963" y="239613"/>
                </a:lnTo>
                <a:lnTo>
                  <a:pt x="394351" y="268518"/>
                </a:lnTo>
                <a:lnTo>
                  <a:pt x="413450" y="318933"/>
                </a:lnTo>
                <a:lnTo>
                  <a:pt x="450146" y="358186"/>
                </a:lnTo>
                <a:lnTo>
                  <a:pt x="495415" y="378465"/>
                </a:lnTo>
                <a:lnTo>
                  <a:pt x="520700" y="381000"/>
                </a:lnTo>
                <a:lnTo>
                  <a:pt x="532149" y="380480"/>
                </a:lnTo>
                <a:lnTo>
                  <a:pt x="573960" y="367876"/>
                </a:lnTo>
                <a:lnTo>
                  <a:pt x="603796" y="345528"/>
                </a:lnTo>
                <a:lnTo>
                  <a:pt x="671264" y="345528"/>
                </a:lnTo>
                <a:lnTo>
                  <a:pt x="671264" y="318988"/>
                </a:lnTo>
                <a:lnTo>
                  <a:pt x="532855" y="318988"/>
                </a:lnTo>
                <a:lnTo>
                  <a:pt x="517963" y="317577"/>
                </a:lnTo>
                <a:lnTo>
                  <a:pt x="480640" y="296415"/>
                </a:lnTo>
                <a:lnTo>
                  <a:pt x="460758" y="255581"/>
                </a:lnTo>
                <a:lnTo>
                  <a:pt x="459452" y="238621"/>
                </a:lnTo>
                <a:lnTo>
                  <a:pt x="460734" y="222288"/>
                </a:lnTo>
                <a:lnTo>
                  <a:pt x="480268" y="181942"/>
                </a:lnTo>
                <a:lnTo>
                  <a:pt x="517522" y="161129"/>
                </a:lnTo>
                <a:lnTo>
                  <a:pt x="532606" y="159741"/>
                </a:lnTo>
                <a:lnTo>
                  <a:pt x="671264" y="159741"/>
                </a:lnTo>
                <a:lnTo>
                  <a:pt x="671264" y="133945"/>
                </a:lnTo>
                <a:lnTo>
                  <a:pt x="603796" y="133945"/>
                </a:lnTo>
                <a:lnTo>
                  <a:pt x="594540" y="125341"/>
                </a:lnTo>
                <a:lnTo>
                  <a:pt x="584882" y="117884"/>
                </a:lnTo>
                <a:lnTo>
                  <a:pt x="542280" y="99528"/>
                </a:lnTo>
                <a:lnTo>
                  <a:pt x="530684" y="97808"/>
                </a:lnTo>
                <a:lnTo>
                  <a:pt x="518716" y="97235"/>
                </a:lnTo>
                <a:close/>
              </a:path>
              <a:path w="850900" h="383539">
                <a:moveTo>
                  <a:pt x="671264" y="345528"/>
                </a:moveTo>
                <a:lnTo>
                  <a:pt x="603796" y="345528"/>
                </a:lnTo>
                <a:lnTo>
                  <a:pt x="603796" y="374054"/>
                </a:lnTo>
                <a:lnTo>
                  <a:pt x="671264" y="374054"/>
                </a:lnTo>
                <a:lnTo>
                  <a:pt x="671264" y="345528"/>
                </a:lnTo>
                <a:close/>
              </a:path>
              <a:path w="850900" h="383539">
                <a:moveTo>
                  <a:pt x="671264" y="159741"/>
                </a:moveTo>
                <a:lnTo>
                  <a:pt x="532606" y="159741"/>
                </a:lnTo>
                <a:lnTo>
                  <a:pt x="548031" y="161106"/>
                </a:lnTo>
                <a:lnTo>
                  <a:pt x="562061" y="165198"/>
                </a:lnTo>
                <a:lnTo>
                  <a:pt x="595160" y="193321"/>
                </a:lnTo>
                <a:lnTo>
                  <a:pt x="607020" y="238621"/>
                </a:lnTo>
                <a:lnTo>
                  <a:pt x="605702" y="255744"/>
                </a:lnTo>
                <a:lnTo>
                  <a:pt x="585936" y="296787"/>
                </a:lnTo>
                <a:lnTo>
                  <a:pt x="548171" y="317600"/>
                </a:lnTo>
                <a:lnTo>
                  <a:pt x="532855" y="318988"/>
                </a:lnTo>
                <a:lnTo>
                  <a:pt x="671264" y="318988"/>
                </a:lnTo>
                <a:lnTo>
                  <a:pt x="671264" y="159741"/>
                </a:lnTo>
                <a:close/>
              </a:path>
              <a:path w="850900" h="383539">
                <a:moveTo>
                  <a:pt x="671264" y="104179"/>
                </a:moveTo>
                <a:lnTo>
                  <a:pt x="603796" y="104179"/>
                </a:lnTo>
                <a:lnTo>
                  <a:pt x="603796" y="133945"/>
                </a:lnTo>
                <a:lnTo>
                  <a:pt x="671264" y="133945"/>
                </a:lnTo>
                <a:lnTo>
                  <a:pt x="671264" y="104179"/>
                </a:lnTo>
                <a:close/>
              </a:path>
              <a:path w="850900" h="383539">
                <a:moveTo>
                  <a:pt x="810220" y="162471"/>
                </a:moveTo>
                <a:lnTo>
                  <a:pt x="742751" y="162471"/>
                </a:lnTo>
                <a:lnTo>
                  <a:pt x="742751" y="374054"/>
                </a:lnTo>
                <a:lnTo>
                  <a:pt x="810220" y="374054"/>
                </a:lnTo>
                <a:lnTo>
                  <a:pt x="810220" y="162471"/>
                </a:lnTo>
                <a:close/>
              </a:path>
              <a:path w="850900" h="383539">
                <a:moveTo>
                  <a:pt x="850404" y="104179"/>
                </a:moveTo>
                <a:lnTo>
                  <a:pt x="708025" y="104179"/>
                </a:lnTo>
                <a:lnTo>
                  <a:pt x="708025" y="162471"/>
                </a:lnTo>
                <a:lnTo>
                  <a:pt x="850404" y="162471"/>
                </a:lnTo>
                <a:lnTo>
                  <a:pt x="850404" y="104179"/>
                </a:lnTo>
                <a:close/>
              </a:path>
              <a:path w="850900" h="383539">
                <a:moveTo>
                  <a:pt x="810220" y="4712"/>
                </a:moveTo>
                <a:lnTo>
                  <a:pt x="742751" y="4712"/>
                </a:lnTo>
                <a:lnTo>
                  <a:pt x="742751" y="104179"/>
                </a:lnTo>
                <a:lnTo>
                  <a:pt x="810220" y="104179"/>
                </a:lnTo>
                <a:lnTo>
                  <a:pt x="810220" y="4712"/>
                </a:lnTo>
                <a:close/>
              </a:path>
              <a:path w="850900" h="383539">
                <a:moveTo>
                  <a:pt x="194468" y="0"/>
                </a:moveTo>
                <a:lnTo>
                  <a:pt x="143154" y="6449"/>
                </a:lnTo>
                <a:lnTo>
                  <a:pt x="95374" y="25797"/>
                </a:lnTo>
                <a:lnTo>
                  <a:pt x="54695" y="55748"/>
                </a:lnTo>
                <a:lnTo>
                  <a:pt x="24681" y="94009"/>
                </a:lnTo>
                <a:lnTo>
                  <a:pt x="6170" y="139464"/>
                </a:lnTo>
                <a:lnTo>
                  <a:pt x="0" y="190996"/>
                </a:lnTo>
                <a:lnTo>
                  <a:pt x="3387" y="231265"/>
                </a:lnTo>
                <a:lnTo>
                  <a:pt x="30487" y="300407"/>
                </a:lnTo>
                <a:lnTo>
                  <a:pt x="83227" y="352885"/>
                </a:lnTo>
                <a:lnTo>
                  <a:pt x="152867" y="379860"/>
                </a:lnTo>
                <a:lnTo>
                  <a:pt x="193476" y="383232"/>
                </a:lnTo>
                <a:lnTo>
                  <a:pt x="215909" y="382279"/>
                </a:lnTo>
                <a:lnTo>
                  <a:pt x="256961" y="374651"/>
                </a:lnTo>
                <a:lnTo>
                  <a:pt x="293842" y="358838"/>
                </a:lnTo>
                <a:lnTo>
                  <a:pt x="332042" y="331491"/>
                </a:lnTo>
                <a:lnTo>
                  <a:pt x="348448" y="316508"/>
                </a:lnTo>
                <a:lnTo>
                  <a:pt x="194468" y="316508"/>
                </a:lnTo>
                <a:lnTo>
                  <a:pt x="177136" y="315500"/>
                </a:lnTo>
                <a:lnTo>
                  <a:pt x="129976" y="300384"/>
                </a:lnTo>
                <a:lnTo>
                  <a:pt x="93839" y="269363"/>
                </a:lnTo>
                <a:lnTo>
                  <a:pt x="73173" y="225661"/>
                </a:lnTo>
                <a:lnTo>
                  <a:pt x="69204" y="191244"/>
                </a:lnTo>
                <a:lnTo>
                  <a:pt x="71445" y="166113"/>
                </a:lnTo>
                <a:lnTo>
                  <a:pt x="89366" y="122085"/>
                </a:lnTo>
                <a:lnTo>
                  <a:pt x="124000" y="87560"/>
                </a:lnTo>
                <a:lnTo>
                  <a:pt x="168091" y="69701"/>
                </a:lnTo>
                <a:lnTo>
                  <a:pt x="193229" y="67468"/>
                </a:lnTo>
                <a:lnTo>
                  <a:pt x="347783" y="67468"/>
                </a:lnTo>
                <a:lnTo>
                  <a:pt x="337615" y="56818"/>
                </a:lnTo>
                <a:lnTo>
                  <a:pt x="301586" y="29657"/>
                </a:lnTo>
                <a:lnTo>
                  <a:pt x="260301" y="10743"/>
                </a:lnTo>
                <a:lnTo>
                  <a:pt x="216831" y="1193"/>
                </a:lnTo>
                <a:lnTo>
                  <a:pt x="194468" y="0"/>
                </a:lnTo>
                <a:close/>
              </a:path>
              <a:path w="850900" h="383539">
                <a:moveTo>
                  <a:pt x="304849" y="264170"/>
                </a:moveTo>
                <a:lnTo>
                  <a:pt x="276076" y="289316"/>
                </a:lnTo>
                <a:lnTo>
                  <a:pt x="236931" y="310159"/>
                </a:lnTo>
                <a:lnTo>
                  <a:pt x="194468" y="316508"/>
                </a:lnTo>
                <a:lnTo>
                  <a:pt x="348448" y="316508"/>
                </a:lnTo>
                <a:lnTo>
                  <a:pt x="351979" y="313283"/>
                </a:lnTo>
                <a:lnTo>
                  <a:pt x="304849" y="264170"/>
                </a:lnTo>
                <a:close/>
              </a:path>
              <a:path w="850900" h="383539">
                <a:moveTo>
                  <a:pt x="347783" y="67468"/>
                </a:moveTo>
                <a:lnTo>
                  <a:pt x="193229" y="67468"/>
                </a:lnTo>
                <a:lnTo>
                  <a:pt x="223459" y="70739"/>
                </a:lnTo>
                <a:lnTo>
                  <a:pt x="252140" y="80553"/>
                </a:lnTo>
                <a:lnTo>
                  <a:pt x="279270" y="96908"/>
                </a:lnTo>
                <a:lnTo>
                  <a:pt x="304849" y="119806"/>
                </a:lnTo>
                <a:lnTo>
                  <a:pt x="353467" y="73422"/>
                </a:lnTo>
                <a:lnTo>
                  <a:pt x="347783" y="67468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53996" y="1494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99228" y="1445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15289" y="13524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69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9418" y="1966551"/>
            <a:ext cx="945515" cy="471170"/>
          </a:xfrm>
          <a:custGeom>
            <a:avLst/>
            <a:gdLst/>
            <a:ahLst/>
            <a:cxnLst/>
            <a:rect l="l" t="t" r="r" b="b"/>
            <a:pathLst>
              <a:path w="945515" h="471169">
                <a:moveTo>
                  <a:pt x="474662" y="88056"/>
                </a:moveTo>
                <a:lnTo>
                  <a:pt x="424867" y="97234"/>
                </a:lnTo>
                <a:lnTo>
                  <a:pt x="381149" y="124767"/>
                </a:lnTo>
                <a:lnTo>
                  <a:pt x="346360" y="172205"/>
                </a:lnTo>
                <a:lnTo>
                  <a:pt x="334764" y="230187"/>
                </a:lnTo>
                <a:lnTo>
                  <a:pt x="337330" y="258596"/>
                </a:lnTo>
                <a:lnTo>
                  <a:pt x="357856" y="308763"/>
                </a:lnTo>
                <a:lnTo>
                  <a:pt x="397404" y="348590"/>
                </a:lnTo>
                <a:lnTo>
                  <a:pt x="446951" y="369240"/>
                </a:lnTo>
                <a:lnTo>
                  <a:pt x="474911" y="371821"/>
                </a:lnTo>
                <a:lnTo>
                  <a:pt x="494212" y="370651"/>
                </a:lnTo>
                <a:lnTo>
                  <a:pt x="547093" y="353094"/>
                </a:lnTo>
                <a:lnTo>
                  <a:pt x="588461" y="316840"/>
                </a:lnTo>
                <a:lnTo>
                  <a:pt x="593745" y="308818"/>
                </a:lnTo>
                <a:lnTo>
                  <a:pt x="475406" y="308818"/>
                </a:lnTo>
                <a:lnTo>
                  <a:pt x="460169" y="307438"/>
                </a:lnTo>
                <a:lnTo>
                  <a:pt x="422945" y="286989"/>
                </a:lnTo>
                <a:lnTo>
                  <a:pt x="403527" y="246713"/>
                </a:lnTo>
                <a:lnTo>
                  <a:pt x="402252" y="230187"/>
                </a:lnTo>
                <a:lnTo>
                  <a:pt x="402252" y="229690"/>
                </a:lnTo>
                <a:lnTo>
                  <a:pt x="414022" y="185499"/>
                </a:lnTo>
                <a:lnTo>
                  <a:pt x="446788" y="157292"/>
                </a:lnTo>
                <a:lnTo>
                  <a:pt x="475655" y="151804"/>
                </a:lnTo>
                <a:lnTo>
                  <a:pt x="594137" y="151804"/>
                </a:lnTo>
                <a:lnTo>
                  <a:pt x="588586" y="143479"/>
                </a:lnTo>
                <a:lnTo>
                  <a:pt x="546472" y="107156"/>
                </a:lnTo>
                <a:lnTo>
                  <a:pt x="493475" y="89250"/>
                </a:lnTo>
                <a:lnTo>
                  <a:pt x="474662" y="88056"/>
                </a:lnTo>
                <a:close/>
              </a:path>
              <a:path w="945515" h="471169">
                <a:moveTo>
                  <a:pt x="594137" y="151804"/>
                </a:moveTo>
                <a:lnTo>
                  <a:pt x="475655" y="151804"/>
                </a:lnTo>
                <a:lnTo>
                  <a:pt x="491110" y="153176"/>
                </a:lnTo>
                <a:lnTo>
                  <a:pt x="505018" y="157230"/>
                </a:lnTo>
                <a:lnTo>
                  <a:pt x="537674" y="185174"/>
                </a:lnTo>
                <a:lnTo>
                  <a:pt x="549305" y="229690"/>
                </a:lnTo>
                <a:lnTo>
                  <a:pt x="549304" y="230187"/>
                </a:lnTo>
                <a:lnTo>
                  <a:pt x="537465" y="274912"/>
                </a:lnTo>
                <a:lnTo>
                  <a:pt x="504490" y="303298"/>
                </a:lnTo>
                <a:lnTo>
                  <a:pt x="475406" y="308818"/>
                </a:lnTo>
                <a:lnTo>
                  <a:pt x="593745" y="308818"/>
                </a:lnTo>
                <a:lnTo>
                  <a:pt x="613042" y="266649"/>
                </a:lnTo>
                <a:lnTo>
                  <a:pt x="617786" y="229690"/>
                </a:lnTo>
                <a:lnTo>
                  <a:pt x="616608" y="211040"/>
                </a:lnTo>
                <a:lnTo>
                  <a:pt x="613073" y="193041"/>
                </a:lnTo>
                <a:lnTo>
                  <a:pt x="607182" y="175694"/>
                </a:lnTo>
                <a:lnTo>
                  <a:pt x="598934" y="158997"/>
                </a:lnTo>
                <a:lnTo>
                  <a:pt x="594137" y="151804"/>
                </a:lnTo>
                <a:close/>
              </a:path>
              <a:path w="945515" h="471169">
                <a:moveTo>
                  <a:pt x="740867" y="384719"/>
                </a:moveTo>
                <a:lnTo>
                  <a:pt x="666205" y="384719"/>
                </a:lnTo>
                <a:lnTo>
                  <a:pt x="671274" y="397966"/>
                </a:lnTo>
                <a:lnTo>
                  <a:pt x="693737" y="431477"/>
                </a:lnTo>
                <a:lnTo>
                  <a:pt x="726387" y="455080"/>
                </a:lnTo>
                <a:lnTo>
                  <a:pt x="769578" y="468063"/>
                </a:lnTo>
                <a:lnTo>
                  <a:pt x="806103" y="470543"/>
                </a:lnTo>
                <a:lnTo>
                  <a:pt x="840969" y="467815"/>
                </a:lnTo>
                <a:lnTo>
                  <a:pt x="896655" y="445987"/>
                </a:lnTo>
                <a:lnTo>
                  <a:pt x="929521" y="408501"/>
                </a:lnTo>
                <a:lnTo>
                  <a:pt x="929789" y="407788"/>
                </a:lnTo>
                <a:lnTo>
                  <a:pt x="803375" y="407788"/>
                </a:lnTo>
                <a:lnTo>
                  <a:pt x="793065" y="407423"/>
                </a:lnTo>
                <a:lnTo>
                  <a:pt x="752215" y="394734"/>
                </a:lnTo>
                <a:lnTo>
                  <a:pt x="746184" y="390076"/>
                </a:lnTo>
                <a:lnTo>
                  <a:pt x="740867" y="384719"/>
                </a:lnTo>
                <a:close/>
              </a:path>
              <a:path w="945515" h="471169">
                <a:moveTo>
                  <a:pt x="944729" y="331389"/>
                </a:moveTo>
                <a:lnTo>
                  <a:pt x="877540" y="331389"/>
                </a:lnTo>
                <a:lnTo>
                  <a:pt x="877095" y="346737"/>
                </a:lnTo>
                <a:lnTo>
                  <a:pt x="875835" y="359295"/>
                </a:lnTo>
                <a:lnTo>
                  <a:pt x="854976" y="394828"/>
                </a:lnTo>
                <a:lnTo>
                  <a:pt x="816351" y="407261"/>
                </a:lnTo>
                <a:lnTo>
                  <a:pt x="803375" y="407788"/>
                </a:lnTo>
                <a:lnTo>
                  <a:pt x="929789" y="407788"/>
                </a:lnTo>
                <a:lnTo>
                  <a:pt x="938125" y="385588"/>
                </a:lnTo>
                <a:lnTo>
                  <a:pt x="943288" y="358148"/>
                </a:lnTo>
                <a:lnTo>
                  <a:pt x="944729" y="331389"/>
                </a:lnTo>
                <a:close/>
              </a:path>
              <a:path w="945515" h="471169">
                <a:moveTo>
                  <a:pt x="791964" y="88056"/>
                </a:moveTo>
                <a:lnTo>
                  <a:pt x="745579" y="96861"/>
                </a:lnTo>
                <a:lnTo>
                  <a:pt x="706140" y="123278"/>
                </a:lnTo>
                <a:lnTo>
                  <a:pt x="676374" y="168547"/>
                </a:lnTo>
                <a:lnTo>
                  <a:pt x="666452" y="226466"/>
                </a:lnTo>
                <a:lnTo>
                  <a:pt x="668793" y="255177"/>
                </a:lnTo>
                <a:lnTo>
                  <a:pt x="687521" y="304787"/>
                </a:lnTo>
                <a:lnTo>
                  <a:pt x="723689" y="342831"/>
                </a:lnTo>
                <a:lnTo>
                  <a:pt x="769578" y="362426"/>
                </a:lnTo>
                <a:lnTo>
                  <a:pt x="795685" y="364876"/>
                </a:lnTo>
                <a:lnTo>
                  <a:pt x="807762" y="364387"/>
                </a:lnTo>
                <a:lnTo>
                  <a:pt x="849774" y="352528"/>
                </a:lnTo>
                <a:lnTo>
                  <a:pt x="877540" y="331389"/>
                </a:lnTo>
                <a:lnTo>
                  <a:pt x="944729" y="331389"/>
                </a:lnTo>
                <a:lnTo>
                  <a:pt x="945009" y="326181"/>
                </a:lnTo>
                <a:lnTo>
                  <a:pt x="945009" y="303608"/>
                </a:lnTo>
                <a:lnTo>
                  <a:pt x="808583" y="303608"/>
                </a:lnTo>
                <a:lnTo>
                  <a:pt x="793142" y="302260"/>
                </a:lnTo>
                <a:lnTo>
                  <a:pt x="755006" y="282028"/>
                </a:lnTo>
                <a:lnTo>
                  <a:pt x="735007" y="242822"/>
                </a:lnTo>
                <a:lnTo>
                  <a:pt x="733694" y="226466"/>
                </a:lnTo>
                <a:lnTo>
                  <a:pt x="734982" y="211133"/>
                </a:lnTo>
                <a:lnTo>
                  <a:pt x="754509" y="172764"/>
                </a:lnTo>
                <a:lnTo>
                  <a:pt x="792042" y="152648"/>
                </a:lnTo>
                <a:lnTo>
                  <a:pt x="807344" y="151307"/>
                </a:lnTo>
                <a:lnTo>
                  <a:pt x="945009" y="151307"/>
                </a:lnTo>
                <a:lnTo>
                  <a:pt x="945009" y="124767"/>
                </a:lnTo>
                <a:lnTo>
                  <a:pt x="877540" y="124767"/>
                </a:lnTo>
                <a:lnTo>
                  <a:pt x="867130" y="115659"/>
                </a:lnTo>
                <a:lnTo>
                  <a:pt x="856634" y="107868"/>
                </a:lnTo>
                <a:lnTo>
                  <a:pt x="814630" y="90196"/>
                </a:lnTo>
                <a:lnTo>
                  <a:pt x="803460" y="88591"/>
                </a:lnTo>
                <a:lnTo>
                  <a:pt x="791964" y="88056"/>
                </a:lnTo>
                <a:close/>
              </a:path>
              <a:path w="945515" h="471169">
                <a:moveTo>
                  <a:pt x="945009" y="151307"/>
                </a:moveTo>
                <a:lnTo>
                  <a:pt x="807344" y="151307"/>
                </a:lnTo>
                <a:lnTo>
                  <a:pt x="822846" y="152625"/>
                </a:lnTo>
                <a:lnTo>
                  <a:pt x="836861" y="156578"/>
                </a:lnTo>
                <a:lnTo>
                  <a:pt x="869432" y="183725"/>
                </a:lnTo>
                <a:lnTo>
                  <a:pt x="881012" y="227210"/>
                </a:lnTo>
                <a:lnTo>
                  <a:pt x="879734" y="243504"/>
                </a:lnTo>
                <a:lnTo>
                  <a:pt x="860549" y="282525"/>
                </a:lnTo>
                <a:lnTo>
                  <a:pt x="823644" y="302290"/>
                </a:lnTo>
                <a:lnTo>
                  <a:pt x="808583" y="303608"/>
                </a:lnTo>
                <a:lnTo>
                  <a:pt x="945009" y="303608"/>
                </a:lnTo>
                <a:lnTo>
                  <a:pt x="945009" y="151307"/>
                </a:lnTo>
                <a:close/>
              </a:path>
              <a:path w="945515" h="471169">
                <a:moveTo>
                  <a:pt x="945009" y="95001"/>
                </a:moveTo>
                <a:lnTo>
                  <a:pt x="877540" y="95001"/>
                </a:lnTo>
                <a:lnTo>
                  <a:pt x="877540" y="124767"/>
                </a:lnTo>
                <a:lnTo>
                  <a:pt x="945009" y="124767"/>
                </a:lnTo>
                <a:lnTo>
                  <a:pt x="945009" y="95001"/>
                </a:lnTo>
                <a:close/>
              </a:path>
              <a:path w="945515" h="471169">
                <a:moveTo>
                  <a:pt x="82351" y="0"/>
                </a:moveTo>
                <a:lnTo>
                  <a:pt x="0" y="0"/>
                </a:lnTo>
                <a:lnTo>
                  <a:pt x="0" y="364876"/>
                </a:lnTo>
                <a:lnTo>
                  <a:pt x="83592" y="364876"/>
                </a:lnTo>
                <a:lnTo>
                  <a:pt x="116427" y="364318"/>
                </a:lnTo>
                <a:lnTo>
                  <a:pt x="166284" y="359853"/>
                </a:lnTo>
                <a:lnTo>
                  <a:pt x="211057" y="343420"/>
                </a:lnTo>
                <a:lnTo>
                  <a:pt x="248434" y="311290"/>
                </a:lnTo>
                <a:lnTo>
                  <a:pt x="259046" y="296912"/>
                </a:lnTo>
                <a:lnTo>
                  <a:pt x="69206" y="296912"/>
                </a:lnTo>
                <a:lnTo>
                  <a:pt x="69206" y="66972"/>
                </a:lnTo>
                <a:lnTo>
                  <a:pt x="253494" y="66972"/>
                </a:lnTo>
                <a:lnTo>
                  <a:pt x="251039" y="63181"/>
                </a:lnTo>
                <a:lnTo>
                  <a:pt x="219165" y="31121"/>
                </a:lnTo>
                <a:lnTo>
                  <a:pt x="178764" y="11091"/>
                </a:lnTo>
                <a:lnTo>
                  <a:pt x="119605" y="1232"/>
                </a:lnTo>
                <a:lnTo>
                  <a:pt x="82351" y="0"/>
                </a:lnTo>
                <a:close/>
              </a:path>
              <a:path w="945515" h="471169">
                <a:moveTo>
                  <a:pt x="253494" y="66972"/>
                </a:moveTo>
                <a:lnTo>
                  <a:pt x="92769" y="66972"/>
                </a:lnTo>
                <a:lnTo>
                  <a:pt x="122923" y="68770"/>
                </a:lnTo>
                <a:lnTo>
                  <a:pt x="148642" y="74165"/>
                </a:lnTo>
                <a:lnTo>
                  <a:pt x="186780" y="95745"/>
                </a:lnTo>
                <a:lnTo>
                  <a:pt x="211150" y="134254"/>
                </a:lnTo>
                <a:lnTo>
                  <a:pt x="219274" y="185787"/>
                </a:lnTo>
                <a:lnTo>
                  <a:pt x="218421" y="203894"/>
                </a:lnTo>
                <a:lnTo>
                  <a:pt x="205630" y="249287"/>
                </a:lnTo>
                <a:lnTo>
                  <a:pt x="180772" y="279610"/>
                </a:lnTo>
                <a:lnTo>
                  <a:pt x="142534" y="294183"/>
                </a:lnTo>
                <a:lnTo>
                  <a:pt x="101451" y="296912"/>
                </a:lnTo>
                <a:lnTo>
                  <a:pt x="259046" y="296912"/>
                </a:lnTo>
                <a:lnTo>
                  <a:pt x="281588" y="246937"/>
                </a:lnTo>
                <a:lnTo>
                  <a:pt x="288595" y="208180"/>
                </a:lnTo>
                <a:lnTo>
                  <a:pt x="289471" y="187523"/>
                </a:lnTo>
                <a:lnTo>
                  <a:pt x="287905" y="158811"/>
                </a:lnTo>
                <a:lnTo>
                  <a:pt x="283208" y="131960"/>
                </a:lnTo>
                <a:lnTo>
                  <a:pt x="275379" y="106969"/>
                </a:lnTo>
                <a:lnTo>
                  <a:pt x="264419" y="83839"/>
                </a:lnTo>
                <a:lnTo>
                  <a:pt x="253494" y="66972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38952" y="2105655"/>
            <a:ext cx="172491" cy="182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0393" y="2105159"/>
            <a:ext cx="172739" cy="17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4184" y="20546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625" y="2033523"/>
            <a:ext cx="150495" cy="230504"/>
          </a:xfrm>
          <a:custGeom>
            <a:avLst/>
            <a:gdLst/>
            <a:ahLst/>
            <a:cxnLst/>
            <a:rect l="l" t="t" r="r" b="b"/>
            <a:pathLst>
              <a:path w="150495" h="230505">
                <a:moveTo>
                  <a:pt x="0" y="0"/>
                </a:moveTo>
                <a:lnTo>
                  <a:pt x="0" y="229939"/>
                </a:lnTo>
                <a:lnTo>
                  <a:pt x="32246" y="229939"/>
                </a:lnTo>
                <a:lnTo>
                  <a:pt x="73328" y="227210"/>
                </a:lnTo>
                <a:lnTo>
                  <a:pt x="111566" y="212638"/>
                </a:lnTo>
                <a:lnTo>
                  <a:pt x="136425" y="182314"/>
                </a:lnTo>
                <a:lnTo>
                  <a:pt x="149215" y="136921"/>
                </a:lnTo>
                <a:lnTo>
                  <a:pt x="150068" y="118814"/>
                </a:lnTo>
                <a:lnTo>
                  <a:pt x="148037" y="91420"/>
                </a:lnTo>
                <a:lnTo>
                  <a:pt x="131790" y="46400"/>
                </a:lnTo>
                <a:lnTo>
                  <a:pt x="100722" y="16185"/>
                </a:lnTo>
                <a:lnTo>
                  <a:pt x="53717" y="1798"/>
                </a:lnTo>
                <a:lnTo>
                  <a:pt x="23564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9420" y="1966550"/>
            <a:ext cx="289560" cy="365125"/>
          </a:xfrm>
          <a:custGeom>
            <a:avLst/>
            <a:gdLst/>
            <a:ahLst/>
            <a:cxnLst/>
            <a:rect l="l" t="t" r="r" b="b"/>
            <a:pathLst>
              <a:path w="289559" h="365125">
                <a:moveTo>
                  <a:pt x="0" y="0"/>
                </a:moveTo>
                <a:lnTo>
                  <a:pt x="82351" y="0"/>
                </a:lnTo>
                <a:lnTo>
                  <a:pt x="119605" y="1232"/>
                </a:lnTo>
                <a:lnTo>
                  <a:pt x="178764" y="11092"/>
                </a:lnTo>
                <a:lnTo>
                  <a:pt x="219164" y="31122"/>
                </a:lnTo>
                <a:lnTo>
                  <a:pt x="251038" y="63182"/>
                </a:lnTo>
                <a:lnTo>
                  <a:pt x="275378" y="106970"/>
                </a:lnTo>
                <a:lnTo>
                  <a:pt x="287904" y="158812"/>
                </a:lnTo>
                <a:lnTo>
                  <a:pt x="289470" y="187523"/>
                </a:lnTo>
                <a:lnTo>
                  <a:pt x="288594" y="208181"/>
                </a:lnTo>
                <a:lnTo>
                  <a:pt x="281587" y="246938"/>
                </a:lnTo>
                <a:lnTo>
                  <a:pt x="258775" y="297377"/>
                </a:lnTo>
                <a:lnTo>
                  <a:pt x="224164" y="334460"/>
                </a:lnTo>
                <a:lnTo>
                  <a:pt x="183306" y="355947"/>
                </a:lnTo>
                <a:lnTo>
                  <a:pt x="143991" y="362644"/>
                </a:lnTo>
                <a:lnTo>
                  <a:pt x="83591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8223" y="2558986"/>
            <a:ext cx="2014091" cy="40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9245" y="3156927"/>
            <a:ext cx="2701482" cy="499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9971" y="3779227"/>
            <a:ext cx="843915" cy="387985"/>
          </a:xfrm>
          <a:custGeom>
            <a:avLst/>
            <a:gdLst/>
            <a:ahLst/>
            <a:cxnLst/>
            <a:rect l="l" t="t" r="r" b="b"/>
            <a:pathLst>
              <a:path w="843915" h="387985">
                <a:moveTo>
                  <a:pt x="57298" y="16122"/>
                </a:moveTo>
                <a:lnTo>
                  <a:pt x="0" y="16122"/>
                </a:lnTo>
                <a:lnTo>
                  <a:pt x="0" y="381000"/>
                </a:lnTo>
                <a:lnTo>
                  <a:pt x="102195" y="381000"/>
                </a:lnTo>
                <a:lnTo>
                  <a:pt x="123078" y="380217"/>
                </a:lnTo>
                <a:lnTo>
                  <a:pt x="171400" y="368473"/>
                </a:lnTo>
                <a:lnTo>
                  <a:pt x="203817" y="342498"/>
                </a:lnTo>
                <a:lnTo>
                  <a:pt x="220319" y="314772"/>
                </a:lnTo>
                <a:lnTo>
                  <a:pt x="69453" y="314772"/>
                </a:lnTo>
                <a:lnTo>
                  <a:pt x="69453" y="221258"/>
                </a:lnTo>
                <a:lnTo>
                  <a:pt x="213981" y="221258"/>
                </a:lnTo>
                <a:lnTo>
                  <a:pt x="212824" y="219149"/>
                </a:lnTo>
                <a:lnTo>
                  <a:pt x="204018" y="207917"/>
                </a:lnTo>
                <a:lnTo>
                  <a:pt x="192980" y="197662"/>
                </a:lnTo>
                <a:lnTo>
                  <a:pt x="179710" y="188383"/>
                </a:lnTo>
                <a:lnTo>
                  <a:pt x="164207" y="180082"/>
                </a:lnTo>
                <a:lnTo>
                  <a:pt x="173439" y="172508"/>
                </a:lnTo>
                <a:lnTo>
                  <a:pt x="181291" y="164671"/>
                </a:lnTo>
                <a:lnTo>
                  <a:pt x="185626" y="159246"/>
                </a:lnTo>
                <a:lnTo>
                  <a:pt x="69453" y="159246"/>
                </a:lnTo>
                <a:lnTo>
                  <a:pt x="69453" y="82351"/>
                </a:lnTo>
                <a:lnTo>
                  <a:pt x="197293" y="82351"/>
                </a:lnTo>
                <a:lnTo>
                  <a:pt x="196825" y="80491"/>
                </a:lnTo>
                <a:lnTo>
                  <a:pt x="171804" y="43966"/>
                </a:lnTo>
                <a:lnTo>
                  <a:pt x="130224" y="22571"/>
                </a:lnTo>
                <a:lnTo>
                  <a:pt x="80553" y="16525"/>
                </a:lnTo>
                <a:lnTo>
                  <a:pt x="57298" y="16122"/>
                </a:lnTo>
                <a:close/>
              </a:path>
              <a:path w="843915" h="387985">
                <a:moveTo>
                  <a:pt x="213981" y="221258"/>
                </a:moveTo>
                <a:lnTo>
                  <a:pt x="83840" y="221258"/>
                </a:lnTo>
                <a:lnTo>
                  <a:pt x="102846" y="222110"/>
                </a:lnTo>
                <a:lnTo>
                  <a:pt x="118938" y="224668"/>
                </a:lnTo>
                <a:lnTo>
                  <a:pt x="155587" y="251023"/>
                </a:lnTo>
                <a:lnTo>
                  <a:pt x="159990" y="272107"/>
                </a:lnTo>
                <a:lnTo>
                  <a:pt x="159052" y="281905"/>
                </a:lnTo>
                <a:lnTo>
                  <a:pt x="122938" y="312043"/>
                </a:lnTo>
                <a:lnTo>
                  <a:pt x="86815" y="314772"/>
                </a:lnTo>
                <a:lnTo>
                  <a:pt x="220319" y="314772"/>
                </a:lnTo>
                <a:lnTo>
                  <a:pt x="224234" y="303981"/>
                </a:lnTo>
                <a:lnTo>
                  <a:pt x="227211" y="289625"/>
                </a:lnTo>
                <a:lnTo>
                  <a:pt x="228203" y="274587"/>
                </a:lnTo>
                <a:lnTo>
                  <a:pt x="227242" y="259123"/>
                </a:lnTo>
                <a:lnTo>
                  <a:pt x="224358" y="244729"/>
                </a:lnTo>
                <a:lnTo>
                  <a:pt x="219552" y="231404"/>
                </a:lnTo>
                <a:lnTo>
                  <a:pt x="213981" y="221258"/>
                </a:lnTo>
                <a:close/>
              </a:path>
              <a:path w="843915" h="387985">
                <a:moveTo>
                  <a:pt x="197293" y="82351"/>
                </a:moveTo>
                <a:lnTo>
                  <a:pt x="87312" y="82351"/>
                </a:lnTo>
                <a:lnTo>
                  <a:pt x="98459" y="82979"/>
                </a:lnTo>
                <a:lnTo>
                  <a:pt x="108086" y="84862"/>
                </a:lnTo>
                <a:lnTo>
                  <a:pt x="134440" y="119559"/>
                </a:lnTo>
                <a:lnTo>
                  <a:pt x="133673" y="128255"/>
                </a:lnTo>
                <a:lnTo>
                  <a:pt x="106629" y="156579"/>
                </a:lnTo>
                <a:lnTo>
                  <a:pt x="84584" y="159246"/>
                </a:lnTo>
                <a:lnTo>
                  <a:pt x="185626" y="159246"/>
                </a:lnTo>
                <a:lnTo>
                  <a:pt x="201111" y="120558"/>
                </a:lnTo>
                <a:lnTo>
                  <a:pt x="201662" y="110380"/>
                </a:lnTo>
                <a:lnTo>
                  <a:pt x="200452" y="94908"/>
                </a:lnTo>
                <a:lnTo>
                  <a:pt x="197293" y="82351"/>
                </a:lnTo>
                <a:close/>
              </a:path>
              <a:path w="843915" h="387985">
                <a:moveTo>
                  <a:pt x="691108" y="104179"/>
                </a:moveTo>
                <a:lnTo>
                  <a:pt x="642243" y="114163"/>
                </a:lnTo>
                <a:lnTo>
                  <a:pt x="601315" y="144115"/>
                </a:lnTo>
                <a:lnTo>
                  <a:pt x="573595" y="189693"/>
                </a:lnTo>
                <a:lnTo>
                  <a:pt x="564356" y="246559"/>
                </a:lnTo>
                <a:lnTo>
                  <a:pt x="566743" y="275463"/>
                </a:lnTo>
                <a:lnTo>
                  <a:pt x="585843" y="325879"/>
                </a:lnTo>
                <a:lnTo>
                  <a:pt x="622538" y="365132"/>
                </a:lnTo>
                <a:lnTo>
                  <a:pt x="667807" y="385410"/>
                </a:lnTo>
                <a:lnTo>
                  <a:pt x="693092" y="387945"/>
                </a:lnTo>
                <a:lnTo>
                  <a:pt x="704541" y="387426"/>
                </a:lnTo>
                <a:lnTo>
                  <a:pt x="746352" y="374822"/>
                </a:lnTo>
                <a:lnTo>
                  <a:pt x="776188" y="352474"/>
                </a:lnTo>
                <a:lnTo>
                  <a:pt x="843657" y="352474"/>
                </a:lnTo>
                <a:lnTo>
                  <a:pt x="843657" y="325934"/>
                </a:lnTo>
                <a:lnTo>
                  <a:pt x="705247" y="325934"/>
                </a:lnTo>
                <a:lnTo>
                  <a:pt x="690356" y="324523"/>
                </a:lnTo>
                <a:lnTo>
                  <a:pt x="653032" y="303361"/>
                </a:lnTo>
                <a:lnTo>
                  <a:pt x="633150" y="262526"/>
                </a:lnTo>
                <a:lnTo>
                  <a:pt x="631844" y="245565"/>
                </a:lnTo>
                <a:lnTo>
                  <a:pt x="633127" y="229233"/>
                </a:lnTo>
                <a:lnTo>
                  <a:pt x="652660" y="188887"/>
                </a:lnTo>
                <a:lnTo>
                  <a:pt x="689914" y="168075"/>
                </a:lnTo>
                <a:lnTo>
                  <a:pt x="704998" y="166687"/>
                </a:lnTo>
                <a:lnTo>
                  <a:pt x="843657" y="166687"/>
                </a:lnTo>
                <a:lnTo>
                  <a:pt x="843657" y="140889"/>
                </a:lnTo>
                <a:lnTo>
                  <a:pt x="776188" y="140889"/>
                </a:lnTo>
                <a:lnTo>
                  <a:pt x="766933" y="132286"/>
                </a:lnTo>
                <a:lnTo>
                  <a:pt x="757274" y="124829"/>
                </a:lnTo>
                <a:lnTo>
                  <a:pt x="714672" y="106473"/>
                </a:lnTo>
                <a:lnTo>
                  <a:pt x="703076" y="104753"/>
                </a:lnTo>
                <a:lnTo>
                  <a:pt x="691108" y="104179"/>
                </a:lnTo>
                <a:close/>
              </a:path>
              <a:path w="843915" h="387985">
                <a:moveTo>
                  <a:pt x="843657" y="352474"/>
                </a:moveTo>
                <a:lnTo>
                  <a:pt x="776188" y="352474"/>
                </a:lnTo>
                <a:lnTo>
                  <a:pt x="776188" y="381000"/>
                </a:lnTo>
                <a:lnTo>
                  <a:pt x="843657" y="381000"/>
                </a:lnTo>
                <a:lnTo>
                  <a:pt x="843657" y="352474"/>
                </a:lnTo>
                <a:close/>
              </a:path>
              <a:path w="843915" h="387985">
                <a:moveTo>
                  <a:pt x="843657" y="166687"/>
                </a:moveTo>
                <a:lnTo>
                  <a:pt x="704998" y="166687"/>
                </a:lnTo>
                <a:lnTo>
                  <a:pt x="720424" y="168051"/>
                </a:lnTo>
                <a:lnTo>
                  <a:pt x="734454" y="172144"/>
                </a:lnTo>
                <a:lnTo>
                  <a:pt x="767552" y="200266"/>
                </a:lnTo>
                <a:lnTo>
                  <a:pt x="779412" y="245565"/>
                </a:lnTo>
                <a:lnTo>
                  <a:pt x="778095" y="262688"/>
                </a:lnTo>
                <a:lnTo>
                  <a:pt x="758328" y="303733"/>
                </a:lnTo>
                <a:lnTo>
                  <a:pt x="720563" y="324546"/>
                </a:lnTo>
                <a:lnTo>
                  <a:pt x="705247" y="325934"/>
                </a:lnTo>
                <a:lnTo>
                  <a:pt x="843657" y="325934"/>
                </a:lnTo>
                <a:lnTo>
                  <a:pt x="843657" y="166687"/>
                </a:lnTo>
                <a:close/>
              </a:path>
              <a:path w="843915" h="387985">
                <a:moveTo>
                  <a:pt x="843657" y="6945"/>
                </a:moveTo>
                <a:lnTo>
                  <a:pt x="776188" y="6945"/>
                </a:lnTo>
                <a:lnTo>
                  <a:pt x="776188" y="140889"/>
                </a:lnTo>
                <a:lnTo>
                  <a:pt x="843657" y="140889"/>
                </a:lnTo>
                <a:lnTo>
                  <a:pt x="843657" y="6945"/>
                </a:lnTo>
                <a:close/>
              </a:path>
              <a:path w="843915" h="387985">
                <a:moveTo>
                  <a:pt x="345182" y="111125"/>
                </a:moveTo>
                <a:lnTo>
                  <a:pt x="277216" y="111125"/>
                </a:lnTo>
                <a:lnTo>
                  <a:pt x="277216" y="381000"/>
                </a:lnTo>
                <a:lnTo>
                  <a:pt x="345182" y="381000"/>
                </a:lnTo>
                <a:lnTo>
                  <a:pt x="345182" y="111125"/>
                </a:lnTo>
                <a:close/>
              </a:path>
              <a:path w="843915" h="387985">
                <a:moveTo>
                  <a:pt x="453826" y="111125"/>
                </a:moveTo>
                <a:lnTo>
                  <a:pt x="395784" y="111125"/>
                </a:lnTo>
                <a:lnTo>
                  <a:pt x="395784" y="381000"/>
                </a:lnTo>
                <a:lnTo>
                  <a:pt x="463003" y="381000"/>
                </a:lnTo>
                <a:lnTo>
                  <a:pt x="463003" y="271858"/>
                </a:lnTo>
                <a:lnTo>
                  <a:pt x="462756" y="258712"/>
                </a:lnTo>
                <a:lnTo>
                  <a:pt x="463430" y="232760"/>
                </a:lnTo>
                <a:lnTo>
                  <a:pt x="468825" y="194809"/>
                </a:lnTo>
                <a:lnTo>
                  <a:pt x="492452" y="164672"/>
                </a:lnTo>
                <a:lnTo>
                  <a:pt x="499963" y="163462"/>
                </a:lnTo>
                <a:lnTo>
                  <a:pt x="521712" y="163462"/>
                </a:lnTo>
                <a:lnTo>
                  <a:pt x="528351" y="145107"/>
                </a:lnTo>
                <a:lnTo>
                  <a:pt x="453826" y="145107"/>
                </a:lnTo>
                <a:lnTo>
                  <a:pt x="453826" y="111125"/>
                </a:lnTo>
                <a:close/>
              </a:path>
              <a:path w="843915" h="387985">
                <a:moveTo>
                  <a:pt x="521712" y="163462"/>
                </a:moveTo>
                <a:lnTo>
                  <a:pt x="505089" y="163462"/>
                </a:lnTo>
                <a:lnTo>
                  <a:pt x="511622" y="165446"/>
                </a:lnTo>
                <a:lnTo>
                  <a:pt x="519559" y="169415"/>
                </a:lnTo>
                <a:lnTo>
                  <a:pt x="521712" y="163462"/>
                </a:lnTo>
                <a:close/>
              </a:path>
              <a:path w="843915" h="387985">
                <a:moveTo>
                  <a:pt x="513110" y="104179"/>
                </a:moveTo>
                <a:lnTo>
                  <a:pt x="471453" y="120411"/>
                </a:lnTo>
                <a:lnTo>
                  <a:pt x="453826" y="145107"/>
                </a:lnTo>
                <a:lnTo>
                  <a:pt x="528351" y="145107"/>
                </a:lnTo>
                <a:lnTo>
                  <a:pt x="540642" y="111125"/>
                </a:lnTo>
                <a:lnTo>
                  <a:pt x="533527" y="108086"/>
                </a:lnTo>
                <a:lnTo>
                  <a:pt x="526566" y="105915"/>
                </a:lnTo>
                <a:lnTo>
                  <a:pt x="519761" y="104613"/>
                </a:lnTo>
                <a:lnTo>
                  <a:pt x="513110" y="104179"/>
                </a:lnTo>
                <a:close/>
              </a:path>
              <a:path w="843915" h="387985">
                <a:moveTo>
                  <a:pt x="311199" y="0"/>
                </a:moveTo>
                <a:lnTo>
                  <a:pt x="275155" y="19301"/>
                </a:lnTo>
                <a:lnTo>
                  <a:pt x="268039" y="43159"/>
                </a:lnTo>
                <a:lnTo>
                  <a:pt x="268838" y="52112"/>
                </a:lnTo>
                <a:lnTo>
                  <a:pt x="294921" y="84553"/>
                </a:lnTo>
                <a:lnTo>
                  <a:pt x="311696" y="87809"/>
                </a:lnTo>
                <a:lnTo>
                  <a:pt x="320242" y="86995"/>
                </a:lnTo>
                <a:lnTo>
                  <a:pt x="351445" y="60926"/>
                </a:lnTo>
                <a:lnTo>
                  <a:pt x="354608" y="44152"/>
                </a:lnTo>
                <a:lnTo>
                  <a:pt x="353809" y="35315"/>
                </a:lnTo>
                <a:lnTo>
                  <a:pt x="327787" y="3224"/>
                </a:lnTo>
                <a:lnTo>
                  <a:pt x="31119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56725" y="3987785"/>
            <a:ext cx="115937" cy="118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19096" y="39332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77189" y="38903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95755" y="38834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56725" y="3848879"/>
            <a:ext cx="90388" cy="102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99971" y="3795350"/>
            <a:ext cx="228600" cy="365125"/>
          </a:xfrm>
          <a:custGeom>
            <a:avLst/>
            <a:gdLst/>
            <a:ahLst/>
            <a:cxnLst/>
            <a:rect l="l" t="t" r="r" b="b"/>
            <a:pathLst>
              <a:path w="228600" h="365125">
                <a:moveTo>
                  <a:pt x="0" y="0"/>
                </a:moveTo>
                <a:lnTo>
                  <a:pt x="57298" y="0"/>
                </a:lnTo>
                <a:lnTo>
                  <a:pt x="80553" y="403"/>
                </a:lnTo>
                <a:lnTo>
                  <a:pt x="130224" y="6449"/>
                </a:lnTo>
                <a:lnTo>
                  <a:pt x="171803" y="27843"/>
                </a:lnTo>
                <a:lnTo>
                  <a:pt x="196825" y="64368"/>
                </a:lnTo>
                <a:lnTo>
                  <a:pt x="201662" y="94257"/>
                </a:lnTo>
                <a:lnTo>
                  <a:pt x="201111" y="104435"/>
                </a:lnTo>
                <a:lnTo>
                  <a:pt x="187763" y="140448"/>
                </a:lnTo>
                <a:lnTo>
                  <a:pt x="164207" y="163959"/>
                </a:lnTo>
                <a:lnTo>
                  <a:pt x="179710" y="172260"/>
                </a:lnTo>
                <a:lnTo>
                  <a:pt x="212824" y="203026"/>
                </a:lnTo>
                <a:lnTo>
                  <a:pt x="227241" y="243000"/>
                </a:lnTo>
                <a:lnTo>
                  <a:pt x="228203" y="258464"/>
                </a:lnTo>
                <a:lnTo>
                  <a:pt x="227210" y="273502"/>
                </a:lnTo>
                <a:lnTo>
                  <a:pt x="212328" y="314523"/>
                </a:lnTo>
                <a:lnTo>
                  <a:pt x="183353" y="345289"/>
                </a:lnTo>
                <a:lnTo>
                  <a:pt x="141572" y="361745"/>
                </a:lnTo>
                <a:lnTo>
                  <a:pt x="10219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64328" y="37861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55311" y="3766527"/>
            <a:ext cx="111968" cy="113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8671" y="4388827"/>
            <a:ext cx="1339215" cy="387985"/>
          </a:xfrm>
          <a:custGeom>
            <a:avLst/>
            <a:gdLst/>
            <a:ahLst/>
            <a:cxnLst/>
            <a:rect l="l" t="t" r="r" b="b"/>
            <a:pathLst>
              <a:path w="1339215" h="387985">
                <a:moveTo>
                  <a:pt x="1186408" y="104179"/>
                </a:moveTo>
                <a:lnTo>
                  <a:pt x="1137543" y="114163"/>
                </a:lnTo>
                <a:lnTo>
                  <a:pt x="1096615" y="144115"/>
                </a:lnTo>
                <a:lnTo>
                  <a:pt x="1068895" y="189693"/>
                </a:lnTo>
                <a:lnTo>
                  <a:pt x="1059656" y="246559"/>
                </a:lnTo>
                <a:lnTo>
                  <a:pt x="1062043" y="275463"/>
                </a:lnTo>
                <a:lnTo>
                  <a:pt x="1081143" y="325879"/>
                </a:lnTo>
                <a:lnTo>
                  <a:pt x="1117838" y="365132"/>
                </a:lnTo>
                <a:lnTo>
                  <a:pt x="1163107" y="385410"/>
                </a:lnTo>
                <a:lnTo>
                  <a:pt x="1188392" y="387945"/>
                </a:lnTo>
                <a:lnTo>
                  <a:pt x="1199841" y="387426"/>
                </a:lnTo>
                <a:lnTo>
                  <a:pt x="1241652" y="374822"/>
                </a:lnTo>
                <a:lnTo>
                  <a:pt x="1271488" y="352474"/>
                </a:lnTo>
                <a:lnTo>
                  <a:pt x="1338957" y="352474"/>
                </a:lnTo>
                <a:lnTo>
                  <a:pt x="1338957" y="325934"/>
                </a:lnTo>
                <a:lnTo>
                  <a:pt x="1200547" y="325934"/>
                </a:lnTo>
                <a:lnTo>
                  <a:pt x="1185656" y="324523"/>
                </a:lnTo>
                <a:lnTo>
                  <a:pt x="1148332" y="303361"/>
                </a:lnTo>
                <a:lnTo>
                  <a:pt x="1128450" y="262526"/>
                </a:lnTo>
                <a:lnTo>
                  <a:pt x="1127144" y="245565"/>
                </a:lnTo>
                <a:lnTo>
                  <a:pt x="1128427" y="229233"/>
                </a:lnTo>
                <a:lnTo>
                  <a:pt x="1147960" y="188887"/>
                </a:lnTo>
                <a:lnTo>
                  <a:pt x="1185214" y="168075"/>
                </a:lnTo>
                <a:lnTo>
                  <a:pt x="1200298" y="166687"/>
                </a:lnTo>
                <a:lnTo>
                  <a:pt x="1338957" y="166687"/>
                </a:lnTo>
                <a:lnTo>
                  <a:pt x="1338957" y="140889"/>
                </a:lnTo>
                <a:lnTo>
                  <a:pt x="1271488" y="140889"/>
                </a:lnTo>
                <a:lnTo>
                  <a:pt x="1262233" y="132286"/>
                </a:lnTo>
                <a:lnTo>
                  <a:pt x="1252574" y="124829"/>
                </a:lnTo>
                <a:lnTo>
                  <a:pt x="1209972" y="106473"/>
                </a:lnTo>
                <a:lnTo>
                  <a:pt x="1198376" y="104753"/>
                </a:lnTo>
                <a:lnTo>
                  <a:pt x="1186408" y="104179"/>
                </a:lnTo>
                <a:close/>
              </a:path>
              <a:path w="1339215" h="387985">
                <a:moveTo>
                  <a:pt x="1338957" y="352474"/>
                </a:moveTo>
                <a:lnTo>
                  <a:pt x="1271488" y="352474"/>
                </a:lnTo>
                <a:lnTo>
                  <a:pt x="1271488" y="381000"/>
                </a:lnTo>
                <a:lnTo>
                  <a:pt x="1338957" y="381000"/>
                </a:lnTo>
                <a:lnTo>
                  <a:pt x="1338957" y="352474"/>
                </a:lnTo>
                <a:close/>
              </a:path>
              <a:path w="1339215" h="387985">
                <a:moveTo>
                  <a:pt x="1338957" y="166687"/>
                </a:moveTo>
                <a:lnTo>
                  <a:pt x="1200298" y="166687"/>
                </a:lnTo>
                <a:lnTo>
                  <a:pt x="1215724" y="168051"/>
                </a:lnTo>
                <a:lnTo>
                  <a:pt x="1229754" y="172144"/>
                </a:lnTo>
                <a:lnTo>
                  <a:pt x="1262852" y="200266"/>
                </a:lnTo>
                <a:lnTo>
                  <a:pt x="1274712" y="245565"/>
                </a:lnTo>
                <a:lnTo>
                  <a:pt x="1273395" y="262688"/>
                </a:lnTo>
                <a:lnTo>
                  <a:pt x="1253628" y="303733"/>
                </a:lnTo>
                <a:lnTo>
                  <a:pt x="1215863" y="324546"/>
                </a:lnTo>
                <a:lnTo>
                  <a:pt x="1200547" y="325934"/>
                </a:lnTo>
                <a:lnTo>
                  <a:pt x="1338957" y="325934"/>
                </a:lnTo>
                <a:lnTo>
                  <a:pt x="1338957" y="166687"/>
                </a:lnTo>
                <a:close/>
              </a:path>
              <a:path w="1339215" h="387985">
                <a:moveTo>
                  <a:pt x="1338957" y="6945"/>
                </a:moveTo>
                <a:lnTo>
                  <a:pt x="1271488" y="6945"/>
                </a:lnTo>
                <a:lnTo>
                  <a:pt x="1271488" y="140889"/>
                </a:lnTo>
                <a:lnTo>
                  <a:pt x="1338957" y="140889"/>
                </a:lnTo>
                <a:lnTo>
                  <a:pt x="1338957" y="6945"/>
                </a:lnTo>
                <a:close/>
              </a:path>
              <a:path w="1339215" h="387985">
                <a:moveTo>
                  <a:pt x="691108" y="104179"/>
                </a:moveTo>
                <a:lnTo>
                  <a:pt x="642243" y="114163"/>
                </a:lnTo>
                <a:lnTo>
                  <a:pt x="601315" y="144115"/>
                </a:lnTo>
                <a:lnTo>
                  <a:pt x="573595" y="189693"/>
                </a:lnTo>
                <a:lnTo>
                  <a:pt x="564356" y="246559"/>
                </a:lnTo>
                <a:lnTo>
                  <a:pt x="566743" y="275463"/>
                </a:lnTo>
                <a:lnTo>
                  <a:pt x="585843" y="325879"/>
                </a:lnTo>
                <a:lnTo>
                  <a:pt x="622538" y="365132"/>
                </a:lnTo>
                <a:lnTo>
                  <a:pt x="667807" y="385410"/>
                </a:lnTo>
                <a:lnTo>
                  <a:pt x="693092" y="387945"/>
                </a:lnTo>
                <a:lnTo>
                  <a:pt x="704541" y="387426"/>
                </a:lnTo>
                <a:lnTo>
                  <a:pt x="746352" y="374822"/>
                </a:lnTo>
                <a:lnTo>
                  <a:pt x="776188" y="352474"/>
                </a:lnTo>
                <a:lnTo>
                  <a:pt x="843657" y="352474"/>
                </a:lnTo>
                <a:lnTo>
                  <a:pt x="843657" y="325934"/>
                </a:lnTo>
                <a:lnTo>
                  <a:pt x="705247" y="325934"/>
                </a:lnTo>
                <a:lnTo>
                  <a:pt x="690356" y="324523"/>
                </a:lnTo>
                <a:lnTo>
                  <a:pt x="653032" y="303361"/>
                </a:lnTo>
                <a:lnTo>
                  <a:pt x="633150" y="262526"/>
                </a:lnTo>
                <a:lnTo>
                  <a:pt x="631844" y="245565"/>
                </a:lnTo>
                <a:lnTo>
                  <a:pt x="633127" y="229233"/>
                </a:lnTo>
                <a:lnTo>
                  <a:pt x="652660" y="188887"/>
                </a:lnTo>
                <a:lnTo>
                  <a:pt x="689914" y="168075"/>
                </a:lnTo>
                <a:lnTo>
                  <a:pt x="704998" y="166687"/>
                </a:lnTo>
                <a:lnTo>
                  <a:pt x="843657" y="166687"/>
                </a:lnTo>
                <a:lnTo>
                  <a:pt x="843657" y="140889"/>
                </a:lnTo>
                <a:lnTo>
                  <a:pt x="776188" y="140889"/>
                </a:lnTo>
                <a:lnTo>
                  <a:pt x="766933" y="132286"/>
                </a:lnTo>
                <a:lnTo>
                  <a:pt x="757274" y="124829"/>
                </a:lnTo>
                <a:lnTo>
                  <a:pt x="714672" y="106473"/>
                </a:lnTo>
                <a:lnTo>
                  <a:pt x="703076" y="104753"/>
                </a:lnTo>
                <a:lnTo>
                  <a:pt x="691108" y="104179"/>
                </a:lnTo>
                <a:close/>
              </a:path>
              <a:path w="1339215" h="387985">
                <a:moveTo>
                  <a:pt x="843657" y="352474"/>
                </a:moveTo>
                <a:lnTo>
                  <a:pt x="776188" y="352474"/>
                </a:lnTo>
                <a:lnTo>
                  <a:pt x="776188" y="381000"/>
                </a:lnTo>
                <a:lnTo>
                  <a:pt x="843657" y="381000"/>
                </a:lnTo>
                <a:lnTo>
                  <a:pt x="843657" y="352474"/>
                </a:lnTo>
                <a:close/>
              </a:path>
              <a:path w="1339215" h="387985">
                <a:moveTo>
                  <a:pt x="843657" y="166687"/>
                </a:moveTo>
                <a:lnTo>
                  <a:pt x="704998" y="166687"/>
                </a:lnTo>
                <a:lnTo>
                  <a:pt x="720424" y="168051"/>
                </a:lnTo>
                <a:lnTo>
                  <a:pt x="734454" y="172144"/>
                </a:lnTo>
                <a:lnTo>
                  <a:pt x="767552" y="200266"/>
                </a:lnTo>
                <a:lnTo>
                  <a:pt x="779412" y="245565"/>
                </a:lnTo>
                <a:lnTo>
                  <a:pt x="778095" y="262688"/>
                </a:lnTo>
                <a:lnTo>
                  <a:pt x="758328" y="303733"/>
                </a:lnTo>
                <a:lnTo>
                  <a:pt x="720563" y="324546"/>
                </a:lnTo>
                <a:lnTo>
                  <a:pt x="705247" y="325934"/>
                </a:lnTo>
                <a:lnTo>
                  <a:pt x="843657" y="325934"/>
                </a:lnTo>
                <a:lnTo>
                  <a:pt x="843657" y="166687"/>
                </a:lnTo>
                <a:close/>
              </a:path>
              <a:path w="1339215" h="387985">
                <a:moveTo>
                  <a:pt x="843657" y="111125"/>
                </a:moveTo>
                <a:lnTo>
                  <a:pt x="776188" y="111125"/>
                </a:lnTo>
                <a:lnTo>
                  <a:pt x="776188" y="140889"/>
                </a:lnTo>
                <a:lnTo>
                  <a:pt x="843657" y="140889"/>
                </a:lnTo>
                <a:lnTo>
                  <a:pt x="843657" y="111125"/>
                </a:lnTo>
                <a:close/>
              </a:path>
              <a:path w="1339215" h="387985">
                <a:moveTo>
                  <a:pt x="543619" y="111125"/>
                </a:moveTo>
                <a:lnTo>
                  <a:pt x="336500" y="111125"/>
                </a:lnTo>
                <a:lnTo>
                  <a:pt x="336500" y="168423"/>
                </a:lnTo>
                <a:lnTo>
                  <a:pt x="439935" y="168423"/>
                </a:lnTo>
                <a:lnTo>
                  <a:pt x="317897" y="381000"/>
                </a:lnTo>
                <a:lnTo>
                  <a:pt x="536674" y="381000"/>
                </a:lnTo>
                <a:lnTo>
                  <a:pt x="536674" y="323701"/>
                </a:lnTo>
                <a:lnTo>
                  <a:pt x="422076" y="323701"/>
                </a:lnTo>
                <a:lnTo>
                  <a:pt x="543619" y="111125"/>
                </a:lnTo>
                <a:close/>
              </a:path>
              <a:path w="1339215" h="387985">
                <a:moveTo>
                  <a:pt x="281682" y="111125"/>
                </a:moveTo>
                <a:lnTo>
                  <a:pt x="213716" y="111125"/>
                </a:lnTo>
                <a:lnTo>
                  <a:pt x="213716" y="381000"/>
                </a:lnTo>
                <a:lnTo>
                  <a:pt x="281682" y="381000"/>
                </a:lnTo>
                <a:lnTo>
                  <a:pt x="281682" y="111125"/>
                </a:lnTo>
                <a:close/>
              </a:path>
              <a:path w="1339215" h="387985">
                <a:moveTo>
                  <a:pt x="949126" y="111125"/>
                </a:moveTo>
                <a:lnTo>
                  <a:pt x="891084" y="111125"/>
                </a:lnTo>
                <a:lnTo>
                  <a:pt x="891084" y="381000"/>
                </a:lnTo>
                <a:lnTo>
                  <a:pt x="958303" y="381000"/>
                </a:lnTo>
                <a:lnTo>
                  <a:pt x="958303" y="271858"/>
                </a:lnTo>
                <a:lnTo>
                  <a:pt x="958056" y="258712"/>
                </a:lnTo>
                <a:lnTo>
                  <a:pt x="958730" y="232760"/>
                </a:lnTo>
                <a:lnTo>
                  <a:pt x="964125" y="194809"/>
                </a:lnTo>
                <a:lnTo>
                  <a:pt x="987752" y="164672"/>
                </a:lnTo>
                <a:lnTo>
                  <a:pt x="995263" y="163462"/>
                </a:lnTo>
                <a:lnTo>
                  <a:pt x="1017012" y="163462"/>
                </a:lnTo>
                <a:lnTo>
                  <a:pt x="1023651" y="145107"/>
                </a:lnTo>
                <a:lnTo>
                  <a:pt x="949126" y="145107"/>
                </a:lnTo>
                <a:lnTo>
                  <a:pt x="949126" y="111125"/>
                </a:lnTo>
                <a:close/>
              </a:path>
              <a:path w="1339215" h="387985">
                <a:moveTo>
                  <a:pt x="1017012" y="163462"/>
                </a:moveTo>
                <a:lnTo>
                  <a:pt x="1000389" y="163462"/>
                </a:lnTo>
                <a:lnTo>
                  <a:pt x="1006922" y="165446"/>
                </a:lnTo>
                <a:lnTo>
                  <a:pt x="1014859" y="169415"/>
                </a:lnTo>
                <a:lnTo>
                  <a:pt x="1017012" y="163462"/>
                </a:lnTo>
                <a:close/>
              </a:path>
              <a:path w="1339215" h="387985">
                <a:moveTo>
                  <a:pt x="1008410" y="104179"/>
                </a:moveTo>
                <a:lnTo>
                  <a:pt x="966753" y="120411"/>
                </a:lnTo>
                <a:lnTo>
                  <a:pt x="949126" y="145107"/>
                </a:lnTo>
                <a:lnTo>
                  <a:pt x="1023651" y="145107"/>
                </a:lnTo>
                <a:lnTo>
                  <a:pt x="1035942" y="111125"/>
                </a:lnTo>
                <a:lnTo>
                  <a:pt x="1028827" y="108086"/>
                </a:lnTo>
                <a:lnTo>
                  <a:pt x="1021866" y="105915"/>
                </a:lnTo>
                <a:lnTo>
                  <a:pt x="1015061" y="104613"/>
                </a:lnTo>
                <a:lnTo>
                  <a:pt x="1008410" y="104179"/>
                </a:lnTo>
                <a:close/>
              </a:path>
              <a:path w="1339215" h="387985">
                <a:moveTo>
                  <a:pt x="69453" y="16122"/>
                </a:moveTo>
                <a:lnTo>
                  <a:pt x="0" y="16122"/>
                </a:lnTo>
                <a:lnTo>
                  <a:pt x="0" y="381000"/>
                </a:lnTo>
                <a:lnTo>
                  <a:pt x="170656" y="381000"/>
                </a:lnTo>
                <a:lnTo>
                  <a:pt x="170656" y="314772"/>
                </a:lnTo>
                <a:lnTo>
                  <a:pt x="69453" y="314772"/>
                </a:lnTo>
                <a:lnTo>
                  <a:pt x="69453" y="16122"/>
                </a:lnTo>
                <a:close/>
              </a:path>
              <a:path w="1339215" h="387985">
                <a:moveTo>
                  <a:pt x="247699" y="0"/>
                </a:moveTo>
                <a:lnTo>
                  <a:pt x="211655" y="19301"/>
                </a:lnTo>
                <a:lnTo>
                  <a:pt x="204539" y="43159"/>
                </a:lnTo>
                <a:lnTo>
                  <a:pt x="205338" y="52112"/>
                </a:lnTo>
                <a:lnTo>
                  <a:pt x="231421" y="84553"/>
                </a:lnTo>
                <a:lnTo>
                  <a:pt x="248196" y="87809"/>
                </a:lnTo>
                <a:lnTo>
                  <a:pt x="256742" y="86995"/>
                </a:lnTo>
                <a:lnTo>
                  <a:pt x="287945" y="60926"/>
                </a:lnTo>
                <a:lnTo>
                  <a:pt x="291108" y="44152"/>
                </a:lnTo>
                <a:lnTo>
                  <a:pt x="290309" y="35315"/>
                </a:lnTo>
                <a:lnTo>
                  <a:pt x="264287" y="3224"/>
                </a:lnTo>
                <a:lnTo>
                  <a:pt x="24769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73096" y="4542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77796" y="4542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49755" y="44930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18328" y="4395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1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1" y="374054"/>
                </a:lnTo>
                <a:lnTo>
                  <a:pt x="211831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1" y="133945"/>
                </a:lnTo>
                <a:lnTo>
                  <a:pt x="21183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3504" y="5005373"/>
            <a:ext cx="1264920" cy="381000"/>
          </a:xfrm>
          <a:custGeom>
            <a:avLst/>
            <a:gdLst/>
            <a:ahLst/>
            <a:cxnLst/>
            <a:rect l="l" t="t" r="r" b="b"/>
            <a:pathLst>
              <a:path w="1264920" h="381000">
                <a:moveTo>
                  <a:pt x="1120725" y="97233"/>
                </a:moveTo>
                <a:lnTo>
                  <a:pt x="1065751" y="107434"/>
                </a:lnTo>
                <a:lnTo>
                  <a:pt x="1020885" y="138037"/>
                </a:lnTo>
                <a:lnTo>
                  <a:pt x="991019" y="184112"/>
                </a:lnTo>
                <a:lnTo>
                  <a:pt x="981075" y="240605"/>
                </a:lnTo>
                <a:lnTo>
                  <a:pt x="983570" y="269479"/>
                </a:lnTo>
                <a:lnTo>
                  <a:pt x="1003538" y="319646"/>
                </a:lnTo>
                <a:lnTo>
                  <a:pt x="1042450" y="358466"/>
                </a:lnTo>
                <a:lnTo>
                  <a:pt x="1094168" y="378496"/>
                </a:lnTo>
                <a:lnTo>
                  <a:pt x="1124445" y="381000"/>
                </a:lnTo>
                <a:lnTo>
                  <a:pt x="1144211" y="380093"/>
                </a:lnTo>
                <a:lnTo>
                  <a:pt x="1195138" y="366488"/>
                </a:lnTo>
                <a:lnTo>
                  <a:pt x="1235043" y="335862"/>
                </a:lnTo>
                <a:lnTo>
                  <a:pt x="1246237" y="321716"/>
                </a:lnTo>
                <a:lnTo>
                  <a:pt x="1245709" y="321468"/>
                </a:lnTo>
                <a:lnTo>
                  <a:pt x="1123950" y="321468"/>
                </a:lnTo>
                <a:lnTo>
                  <a:pt x="1108780" y="320406"/>
                </a:lnTo>
                <a:lnTo>
                  <a:pt x="1071736" y="304477"/>
                </a:lnTo>
                <a:lnTo>
                  <a:pt x="1049899" y="272363"/>
                </a:lnTo>
                <a:lnTo>
                  <a:pt x="1046558" y="258712"/>
                </a:lnTo>
                <a:lnTo>
                  <a:pt x="1264095" y="258712"/>
                </a:lnTo>
                <a:lnTo>
                  <a:pt x="1264344" y="245813"/>
                </a:lnTo>
                <a:lnTo>
                  <a:pt x="1261848" y="213962"/>
                </a:lnTo>
                <a:lnTo>
                  <a:pt x="1259600" y="205381"/>
                </a:lnTo>
                <a:lnTo>
                  <a:pt x="1049535" y="205381"/>
                </a:lnTo>
                <a:lnTo>
                  <a:pt x="1055364" y="193801"/>
                </a:lnTo>
                <a:lnTo>
                  <a:pt x="1085440" y="163462"/>
                </a:lnTo>
                <a:lnTo>
                  <a:pt x="1123950" y="154532"/>
                </a:lnTo>
                <a:lnTo>
                  <a:pt x="1237486" y="154532"/>
                </a:lnTo>
                <a:lnTo>
                  <a:pt x="1224408" y="138037"/>
                </a:lnTo>
                <a:lnTo>
                  <a:pt x="1202952" y="120186"/>
                </a:lnTo>
                <a:lnTo>
                  <a:pt x="1178519" y="107434"/>
                </a:lnTo>
                <a:lnTo>
                  <a:pt x="1151110" y="99784"/>
                </a:lnTo>
                <a:lnTo>
                  <a:pt x="1120725" y="97233"/>
                </a:lnTo>
                <a:close/>
              </a:path>
              <a:path w="1264920" h="381000">
                <a:moveTo>
                  <a:pt x="1189186" y="294927"/>
                </a:moveTo>
                <a:lnTo>
                  <a:pt x="1174876" y="306539"/>
                </a:lnTo>
                <a:lnTo>
                  <a:pt x="1159234" y="314833"/>
                </a:lnTo>
                <a:lnTo>
                  <a:pt x="1142258" y="319809"/>
                </a:lnTo>
                <a:lnTo>
                  <a:pt x="1123950" y="321468"/>
                </a:lnTo>
                <a:lnTo>
                  <a:pt x="1245709" y="321468"/>
                </a:lnTo>
                <a:lnTo>
                  <a:pt x="1189186" y="294927"/>
                </a:lnTo>
                <a:close/>
              </a:path>
              <a:path w="1264920" h="381000">
                <a:moveTo>
                  <a:pt x="1237486" y="154532"/>
                </a:moveTo>
                <a:lnTo>
                  <a:pt x="1123950" y="154532"/>
                </a:lnTo>
                <a:lnTo>
                  <a:pt x="1136577" y="155416"/>
                </a:lnTo>
                <a:lnTo>
                  <a:pt x="1148413" y="158067"/>
                </a:lnTo>
                <a:lnTo>
                  <a:pt x="1186178" y="184918"/>
                </a:lnTo>
                <a:lnTo>
                  <a:pt x="1196131" y="205381"/>
                </a:lnTo>
                <a:lnTo>
                  <a:pt x="1259600" y="205381"/>
                </a:lnTo>
                <a:lnTo>
                  <a:pt x="1254360" y="185383"/>
                </a:lnTo>
                <a:lnTo>
                  <a:pt x="1241880" y="160074"/>
                </a:lnTo>
                <a:lnTo>
                  <a:pt x="1237486" y="154532"/>
                </a:lnTo>
                <a:close/>
              </a:path>
              <a:path w="1264920" h="381000">
                <a:moveTo>
                  <a:pt x="312638" y="104179"/>
                </a:moveTo>
                <a:lnTo>
                  <a:pt x="244176" y="104179"/>
                </a:lnTo>
                <a:lnTo>
                  <a:pt x="244209" y="218528"/>
                </a:lnTo>
                <a:lnTo>
                  <a:pt x="246161" y="271238"/>
                </a:lnTo>
                <a:lnTo>
                  <a:pt x="258711" y="322600"/>
                </a:lnTo>
                <a:lnTo>
                  <a:pt x="290686" y="361156"/>
                </a:lnTo>
                <a:lnTo>
                  <a:pt x="341356" y="379759"/>
                </a:lnTo>
                <a:lnTo>
                  <a:pt x="362494" y="381000"/>
                </a:lnTo>
                <a:lnTo>
                  <a:pt x="382059" y="379937"/>
                </a:lnTo>
                <a:lnTo>
                  <a:pt x="429963" y="364008"/>
                </a:lnTo>
                <a:lnTo>
                  <a:pt x="462520" y="330220"/>
                </a:lnTo>
                <a:lnTo>
                  <a:pt x="468756" y="317995"/>
                </a:lnTo>
                <a:lnTo>
                  <a:pt x="362991" y="317995"/>
                </a:lnTo>
                <a:lnTo>
                  <a:pt x="354891" y="317483"/>
                </a:lnTo>
                <a:lnTo>
                  <a:pt x="320846" y="293834"/>
                </a:lnTo>
                <a:lnTo>
                  <a:pt x="312963" y="251682"/>
                </a:lnTo>
                <a:lnTo>
                  <a:pt x="312679" y="236388"/>
                </a:lnTo>
                <a:lnTo>
                  <a:pt x="312638" y="104179"/>
                </a:lnTo>
                <a:close/>
              </a:path>
              <a:path w="1264920" h="381000">
                <a:moveTo>
                  <a:pt x="481309" y="104179"/>
                </a:moveTo>
                <a:lnTo>
                  <a:pt x="413345" y="104179"/>
                </a:lnTo>
                <a:lnTo>
                  <a:pt x="413345" y="236388"/>
                </a:lnTo>
                <a:lnTo>
                  <a:pt x="413082" y="253829"/>
                </a:lnTo>
                <a:lnTo>
                  <a:pt x="405895" y="293585"/>
                </a:lnTo>
                <a:lnTo>
                  <a:pt x="371107" y="317491"/>
                </a:lnTo>
                <a:lnTo>
                  <a:pt x="362991" y="317995"/>
                </a:lnTo>
                <a:lnTo>
                  <a:pt x="468756" y="317995"/>
                </a:lnTo>
                <a:lnTo>
                  <a:pt x="478520" y="278037"/>
                </a:lnTo>
                <a:lnTo>
                  <a:pt x="481309" y="218528"/>
                </a:lnTo>
                <a:lnTo>
                  <a:pt x="481309" y="104179"/>
                </a:lnTo>
                <a:close/>
              </a:path>
              <a:path w="1264920" h="381000">
                <a:moveTo>
                  <a:pt x="591393" y="104179"/>
                </a:moveTo>
                <a:lnTo>
                  <a:pt x="533350" y="104179"/>
                </a:lnTo>
                <a:lnTo>
                  <a:pt x="533350" y="374054"/>
                </a:lnTo>
                <a:lnTo>
                  <a:pt x="600570" y="374054"/>
                </a:lnTo>
                <a:lnTo>
                  <a:pt x="600570" y="264913"/>
                </a:lnTo>
                <a:lnTo>
                  <a:pt x="600322" y="251767"/>
                </a:lnTo>
                <a:lnTo>
                  <a:pt x="600997" y="225815"/>
                </a:lnTo>
                <a:lnTo>
                  <a:pt x="606391" y="187864"/>
                </a:lnTo>
                <a:lnTo>
                  <a:pt x="630018" y="157726"/>
                </a:lnTo>
                <a:lnTo>
                  <a:pt x="637529" y="156517"/>
                </a:lnTo>
                <a:lnTo>
                  <a:pt x="659278" y="156517"/>
                </a:lnTo>
                <a:lnTo>
                  <a:pt x="665917" y="138162"/>
                </a:lnTo>
                <a:lnTo>
                  <a:pt x="591393" y="138162"/>
                </a:lnTo>
                <a:lnTo>
                  <a:pt x="591393" y="104179"/>
                </a:lnTo>
                <a:close/>
              </a:path>
              <a:path w="1264920" h="381000">
                <a:moveTo>
                  <a:pt x="659278" y="156517"/>
                </a:moveTo>
                <a:lnTo>
                  <a:pt x="642655" y="156517"/>
                </a:lnTo>
                <a:lnTo>
                  <a:pt x="649188" y="158501"/>
                </a:lnTo>
                <a:lnTo>
                  <a:pt x="657125" y="162469"/>
                </a:lnTo>
                <a:lnTo>
                  <a:pt x="659278" y="156517"/>
                </a:lnTo>
                <a:close/>
              </a:path>
              <a:path w="1264920" h="381000">
                <a:moveTo>
                  <a:pt x="650676" y="97233"/>
                </a:moveTo>
                <a:lnTo>
                  <a:pt x="609019" y="113465"/>
                </a:lnTo>
                <a:lnTo>
                  <a:pt x="591393" y="138162"/>
                </a:lnTo>
                <a:lnTo>
                  <a:pt x="665917" y="138162"/>
                </a:lnTo>
                <a:lnTo>
                  <a:pt x="678209" y="104179"/>
                </a:lnTo>
                <a:lnTo>
                  <a:pt x="671093" y="101140"/>
                </a:lnTo>
                <a:lnTo>
                  <a:pt x="664133" y="98970"/>
                </a:lnTo>
                <a:lnTo>
                  <a:pt x="657327" y="97667"/>
                </a:lnTo>
                <a:lnTo>
                  <a:pt x="650676" y="97233"/>
                </a:lnTo>
                <a:close/>
              </a:path>
              <a:path w="1264920" h="381000">
                <a:moveTo>
                  <a:pt x="135185" y="77638"/>
                </a:moveTo>
                <a:lnTo>
                  <a:pt x="64739" y="77638"/>
                </a:lnTo>
                <a:lnTo>
                  <a:pt x="64739" y="374054"/>
                </a:lnTo>
                <a:lnTo>
                  <a:pt x="135185" y="374054"/>
                </a:lnTo>
                <a:lnTo>
                  <a:pt x="135185" y="77638"/>
                </a:lnTo>
                <a:close/>
              </a:path>
              <a:path w="1264920" h="381000">
                <a:moveTo>
                  <a:pt x="201662" y="9177"/>
                </a:moveTo>
                <a:lnTo>
                  <a:pt x="0" y="9177"/>
                </a:lnTo>
                <a:lnTo>
                  <a:pt x="0" y="77638"/>
                </a:lnTo>
                <a:lnTo>
                  <a:pt x="201662" y="77638"/>
                </a:lnTo>
                <a:lnTo>
                  <a:pt x="201662" y="9177"/>
                </a:lnTo>
                <a:close/>
              </a:path>
              <a:path w="1264920" h="381000">
                <a:moveTo>
                  <a:pt x="789979" y="162469"/>
                </a:moveTo>
                <a:lnTo>
                  <a:pt x="722510" y="162469"/>
                </a:lnTo>
                <a:lnTo>
                  <a:pt x="722510" y="374054"/>
                </a:lnTo>
                <a:lnTo>
                  <a:pt x="789979" y="374054"/>
                </a:lnTo>
                <a:lnTo>
                  <a:pt x="789979" y="162469"/>
                </a:lnTo>
                <a:close/>
              </a:path>
              <a:path w="1264920" h="381000">
                <a:moveTo>
                  <a:pt x="830163" y="104179"/>
                </a:moveTo>
                <a:lnTo>
                  <a:pt x="687783" y="104179"/>
                </a:lnTo>
                <a:lnTo>
                  <a:pt x="687783" y="162469"/>
                </a:lnTo>
                <a:lnTo>
                  <a:pt x="830163" y="162469"/>
                </a:lnTo>
                <a:lnTo>
                  <a:pt x="830163" y="104179"/>
                </a:lnTo>
                <a:close/>
              </a:path>
              <a:path w="1264920" h="381000">
                <a:moveTo>
                  <a:pt x="789979" y="4712"/>
                </a:moveTo>
                <a:lnTo>
                  <a:pt x="722510" y="4712"/>
                </a:lnTo>
                <a:lnTo>
                  <a:pt x="722510" y="104179"/>
                </a:lnTo>
                <a:lnTo>
                  <a:pt x="789979" y="104179"/>
                </a:lnTo>
                <a:lnTo>
                  <a:pt x="789979" y="4712"/>
                </a:lnTo>
                <a:close/>
              </a:path>
              <a:path w="1264920" h="381000">
                <a:moveTo>
                  <a:pt x="927248" y="0"/>
                </a:moveTo>
                <a:lnTo>
                  <a:pt x="859532" y="0"/>
                </a:lnTo>
                <a:lnTo>
                  <a:pt x="859532" y="374054"/>
                </a:lnTo>
                <a:lnTo>
                  <a:pt x="927248" y="374054"/>
                </a:lnTo>
                <a:lnTo>
                  <a:pt x="92724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10341" y="5147206"/>
            <a:ext cx="171995" cy="762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7682" y="5109552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545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06855" y="51026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73505" y="5014550"/>
            <a:ext cx="201930" cy="365125"/>
          </a:xfrm>
          <a:custGeom>
            <a:avLst/>
            <a:gdLst/>
            <a:ahLst/>
            <a:cxnLst/>
            <a:rect l="l" t="t" r="r" b="b"/>
            <a:pathLst>
              <a:path w="201929" h="365125">
                <a:moveTo>
                  <a:pt x="0" y="0"/>
                </a:moveTo>
                <a:lnTo>
                  <a:pt x="201662" y="0"/>
                </a:lnTo>
                <a:lnTo>
                  <a:pt x="201662" y="68461"/>
                </a:lnTo>
                <a:lnTo>
                  <a:pt x="135185" y="68461"/>
                </a:lnTo>
                <a:lnTo>
                  <a:pt x="135185" y="364876"/>
                </a:lnTo>
                <a:lnTo>
                  <a:pt x="64740" y="364876"/>
                </a:lnTo>
                <a:lnTo>
                  <a:pt x="64740" y="68461"/>
                </a:lnTo>
                <a:lnTo>
                  <a:pt x="0" y="6846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612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33037" y="50053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99971" y="5608027"/>
            <a:ext cx="843915" cy="387985"/>
          </a:xfrm>
          <a:custGeom>
            <a:avLst/>
            <a:gdLst/>
            <a:ahLst/>
            <a:cxnLst/>
            <a:rect l="l" t="t" r="r" b="b"/>
            <a:pathLst>
              <a:path w="843915" h="387985">
                <a:moveTo>
                  <a:pt x="57298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102195" y="381000"/>
                </a:lnTo>
                <a:lnTo>
                  <a:pt x="123078" y="380217"/>
                </a:lnTo>
                <a:lnTo>
                  <a:pt x="171400" y="368473"/>
                </a:lnTo>
                <a:lnTo>
                  <a:pt x="203817" y="342498"/>
                </a:lnTo>
                <a:lnTo>
                  <a:pt x="220320" y="314771"/>
                </a:lnTo>
                <a:lnTo>
                  <a:pt x="69453" y="314771"/>
                </a:lnTo>
                <a:lnTo>
                  <a:pt x="69453" y="221257"/>
                </a:lnTo>
                <a:lnTo>
                  <a:pt x="213981" y="221257"/>
                </a:lnTo>
                <a:lnTo>
                  <a:pt x="212824" y="219149"/>
                </a:lnTo>
                <a:lnTo>
                  <a:pt x="204018" y="207917"/>
                </a:lnTo>
                <a:lnTo>
                  <a:pt x="192980" y="197662"/>
                </a:lnTo>
                <a:lnTo>
                  <a:pt x="179710" y="188383"/>
                </a:lnTo>
                <a:lnTo>
                  <a:pt x="164207" y="180081"/>
                </a:lnTo>
                <a:lnTo>
                  <a:pt x="173439" y="172508"/>
                </a:lnTo>
                <a:lnTo>
                  <a:pt x="181291" y="164672"/>
                </a:lnTo>
                <a:lnTo>
                  <a:pt x="185627" y="159246"/>
                </a:lnTo>
                <a:lnTo>
                  <a:pt x="69453" y="159246"/>
                </a:lnTo>
                <a:lnTo>
                  <a:pt x="69453" y="82351"/>
                </a:lnTo>
                <a:lnTo>
                  <a:pt x="197293" y="82351"/>
                </a:lnTo>
                <a:lnTo>
                  <a:pt x="196825" y="80491"/>
                </a:lnTo>
                <a:lnTo>
                  <a:pt x="171804" y="43966"/>
                </a:lnTo>
                <a:lnTo>
                  <a:pt x="130224" y="22572"/>
                </a:lnTo>
                <a:lnTo>
                  <a:pt x="80553" y="16526"/>
                </a:lnTo>
                <a:lnTo>
                  <a:pt x="57298" y="16123"/>
                </a:lnTo>
                <a:close/>
              </a:path>
              <a:path w="843915" h="387985">
                <a:moveTo>
                  <a:pt x="213981" y="221257"/>
                </a:moveTo>
                <a:lnTo>
                  <a:pt x="83840" y="221257"/>
                </a:lnTo>
                <a:lnTo>
                  <a:pt x="102846" y="222110"/>
                </a:lnTo>
                <a:lnTo>
                  <a:pt x="118938" y="224668"/>
                </a:lnTo>
                <a:lnTo>
                  <a:pt x="155587" y="251023"/>
                </a:lnTo>
                <a:lnTo>
                  <a:pt x="159990" y="272107"/>
                </a:lnTo>
                <a:lnTo>
                  <a:pt x="159052" y="281905"/>
                </a:lnTo>
                <a:lnTo>
                  <a:pt x="122938" y="312042"/>
                </a:lnTo>
                <a:lnTo>
                  <a:pt x="86815" y="314771"/>
                </a:lnTo>
                <a:lnTo>
                  <a:pt x="220320" y="314771"/>
                </a:lnTo>
                <a:lnTo>
                  <a:pt x="224234" y="303981"/>
                </a:lnTo>
                <a:lnTo>
                  <a:pt x="227211" y="289625"/>
                </a:lnTo>
                <a:lnTo>
                  <a:pt x="228203" y="274587"/>
                </a:lnTo>
                <a:lnTo>
                  <a:pt x="227242" y="259123"/>
                </a:lnTo>
                <a:lnTo>
                  <a:pt x="224358" y="244729"/>
                </a:lnTo>
                <a:lnTo>
                  <a:pt x="219552" y="231404"/>
                </a:lnTo>
                <a:lnTo>
                  <a:pt x="213981" y="221257"/>
                </a:lnTo>
                <a:close/>
              </a:path>
              <a:path w="843915" h="387985">
                <a:moveTo>
                  <a:pt x="197293" y="82351"/>
                </a:moveTo>
                <a:lnTo>
                  <a:pt x="87312" y="82351"/>
                </a:lnTo>
                <a:lnTo>
                  <a:pt x="98459" y="82979"/>
                </a:lnTo>
                <a:lnTo>
                  <a:pt x="108086" y="84862"/>
                </a:lnTo>
                <a:lnTo>
                  <a:pt x="134440" y="119558"/>
                </a:lnTo>
                <a:lnTo>
                  <a:pt x="133673" y="128255"/>
                </a:lnTo>
                <a:lnTo>
                  <a:pt x="106629" y="156579"/>
                </a:lnTo>
                <a:lnTo>
                  <a:pt x="84584" y="159246"/>
                </a:lnTo>
                <a:lnTo>
                  <a:pt x="185627" y="159246"/>
                </a:lnTo>
                <a:lnTo>
                  <a:pt x="201111" y="120558"/>
                </a:lnTo>
                <a:lnTo>
                  <a:pt x="201662" y="110380"/>
                </a:lnTo>
                <a:lnTo>
                  <a:pt x="200452" y="94908"/>
                </a:lnTo>
                <a:lnTo>
                  <a:pt x="197293" y="82351"/>
                </a:lnTo>
                <a:close/>
              </a:path>
              <a:path w="843915" h="387985">
                <a:moveTo>
                  <a:pt x="691108" y="104179"/>
                </a:moveTo>
                <a:lnTo>
                  <a:pt x="642243" y="114163"/>
                </a:lnTo>
                <a:lnTo>
                  <a:pt x="601315" y="144115"/>
                </a:lnTo>
                <a:lnTo>
                  <a:pt x="573595" y="189693"/>
                </a:lnTo>
                <a:lnTo>
                  <a:pt x="564356" y="246558"/>
                </a:lnTo>
                <a:lnTo>
                  <a:pt x="566743" y="275463"/>
                </a:lnTo>
                <a:lnTo>
                  <a:pt x="585843" y="325879"/>
                </a:lnTo>
                <a:lnTo>
                  <a:pt x="622538" y="365132"/>
                </a:lnTo>
                <a:lnTo>
                  <a:pt x="667807" y="385410"/>
                </a:lnTo>
                <a:lnTo>
                  <a:pt x="693092" y="387945"/>
                </a:lnTo>
                <a:lnTo>
                  <a:pt x="704541" y="387425"/>
                </a:lnTo>
                <a:lnTo>
                  <a:pt x="746352" y="374822"/>
                </a:lnTo>
                <a:lnTo>
                  <a:pt x="776188" y="352474"/>
                </a:lnTo>
                <a:lnTo>
                  <a:pt x="843657" y="352474"/>
                </a:lnTo>
                <a:lnTo>
                  <a:pt x="843657" y="325933"/>
                </a:lnTo>
                <a:lnTo>
                  <a:pt x="705247" y="325933"/>
                </a:lnTo>
                <a:lnTo>
                  <a:pt x="690356" y="324522"/>
                </a:lnTo>
                <a:lnTo>
                  <a:pt x="653032" y="303361"/>
                </a:lnTo>
                <a:lnTo>
                  <a:pt x="633150" y="262526"/>
                </a:lnTo>
                <a:lnTo>
                  <a:pt x="631844" y="245566"/>
                </a:lnTo>
                <a:lnTo>
                  <a:pt x="633127" y="229234"/>
                </a:lnTo>
                <a:lnTo>
                  <a:pt x="652660" y="188887"/>
                </a:lnTo>
                <a:lnTo>
                  <a:pt x="689914" y="168075"/>
                </a:lnTo>
                <a:lnTo>
                  <a:pt x="704998" y="166687"/>
                </a:lnTo>
                <a:lnTo>
                  <a:pt x="843657" y="166687"/>
                </a:lnTo>
                <a:lnTo>
                  <a:pt x="843657" y="140890"/>
                </a:lnTo>
                <a:lnTo>
                  <a:pt x="776188" y="140890"/>
                </a:lnTo>
                <a:lnTo>
                  <a:pt x="766933" y="132286"/>
                </a:lnTo>
                <a:lnTo>
                  <a:pt x="757274" y="124829"/>
                </a:lnTo>
                <a:lnTo>
                  <a:pt x="714672" y="106474"/>
                </a:lnTo>
                <a:lnTo>
                  <a:pt x="703076" y="104753"/>
                </a:lnTo>
                <a:lnTo>
                  <a:pt x="691108" y="104179"/>
                </a:lnTo>
                <a:close/>
              </a:path>
              <a:path w="843915" h="387985">
                <a:moveTo>
                  <a:pt x="843657" y="352474"/>
                </a:moveTo>
                <a:lnTo>
                  <a:pt x="776188" y="352474"/>
                </a:lnTo>
                <a:lnTo>
                  <a:pt x="776188" y="381000"/>
                </a:lnTo>
                <a:lnTo>
                  <a:pt x="843657" y="381000"/>
                </a:lnTo>
                <a:lnTo>
                  <a:pt x="843657" y="352474"/>
                </a:lnTo>
                <a:close/>
              </a:path>
              <a:path w="843915" h="387985">
                <a:moveTo>
                  <a:pt x="843657" y="166687"/>
                </a:moveTo>
                <a:lnTo>
                  <a:pt x="704998" y="166687"/>
                </a:lnTo>
                <a:lnTo>
                  <a:pt x="720424" y="168051"/>
                </a:lnTo>
                <a:lnTo>
                  <a:pt x="734454" y="172144"/>
                </a:lnTo>
                <a:lnTo>
                  <a:pt x="767552" y="200266"/>
                </a:lnTo>
                <a:lnTo>
                  <a:pt x="779412" y="245566"/>
                </a:lnTo>
                <a:lnTo>
                  <a:pt x="778095" y="262689"/>
                </a:lnTo>
                <a:lnTo>
                  <a:pt x="758328" y="303733"/>
                </a:lnTo>
                <a:lnTo>
                  <a:pt x="720563" y="324546"/>
                </a:lnTo>
                <a:lnTo>
                  <a:pt x="705247" y="325933"/>
                </a:lnTo>
                <a:lnTo>
                  <a:pt x="843657" y="325933"/>
                </a:lnTo>
                <a:lnTo>
                  <a:pt x="843657" y="166687"/>
                </a:lnTo>
                <a:close/>
              </a:path>
              <a:path w="843915" h="387985">
                <a:moveTo>
                  <a:pt x="843657" y="6945"/>
                </a:moveTo>
                <a:lnTo>
                  <a:pt x="776188" y="6945"/>
                </a:lnTo>
                <a:lnTo>
                  <a:pt x="776188" y="140890"/>
                </a:lnTo>
                <a:lnTo>
                  <a:pt x="843657" y="140890"/>
                </a:lnTo>
                <a:lnTo>
                  <a:pt x="843657" y="6945"/>
                </a:lnTo>
                <a:close/>
              </a:path>
              <a:path w="843915" h="387985">
                <a:moveTo>
                  <a:pt x="345182" y="111125"/>
                </a:moveTo>
                <a:lnTo>
                  <a:pt x="277216" y="111125"/>
                </a:lnTo>
                <a:lnTo>
                  <a:pt x="277216" y="381000"/>
                </a:lnTo>
                <a:lnTo>
                  <a:pt x="345182" y="381000"/>
                </a:lnTo>
                <a:lnTo>
                  <a:pt x="345182" y="111125"/>
                </a:lnTo>
                <a:close/>
              </a:path>
              <a:path w="843915" h="387985">
                <a:moveTo>
                  <a:pt x="453826" y="111125"/>
                </a:moveTo>
                <a:lnTo>
                  <a:pt x="395784" y="111125"/>
                </a:lnTo>
                <a:lnTo>
                  <a:pt x="395784" y="381000"/>
                </a:lnTo>
                <a:lnTo>
                  <a:pt x="463003" y="381000"/>
                </a:lnTo>
                <a:lnTo>
                  <a:pt x="463003" y="271859"/>
                </a:lnTo>
                <a:lnTo>
                  <a:pt x="462756" y="258712"/>
                </a:lnTo>
                <a:lnTo>
                  <a:pt x="463430" y="232760"/>
                </a:lnTo>
                <a:lnTo>
                  <a:pt x="468825" y="194809"/>
                </a:lnTo>
                <a:lnTo>
                  <a:pt x="492452" y="164672"/>
                </a:lnTo>
                <a:lnTo>
                  <a:pt x="499963" y="163462"/>
                </a:lnTo>
                <a:lnTo>
                  <a:pt x="521712" y="163462"/>
                </a:lnTo>
                <a:lnTo>
                  <a:pt x="528351" y="145107"/>
                </a:lnTo>
                <a:lnTo>
                  <a:pt x="453826" y="145107"/>
                </a:lnTo>
                <a:lnTo>
                  <a:pt x="453826" y="111125"/>
                </a:lnTo>
                <a:close/>
              </a:path>
              <a:path w="843915" h="387985">
                <a:moveTo>
                  <a:pt x="521712" y="163462"/>
                </a:moveTo>
                <a:lnTo>
                  <a:pt x="505089" y="163462"/>
                </a:lnTo>
                <a:lnTo>
                  <a:pt x="511622" y="165447"/>
                </a:lnTo>
                <a:lnTo>
                  <a:pt x="519559" y="169415"/>
                </a:lnTo>
                <a:lnTo>
                  <a:pt x="521712" y="163462"/>
                </a:lnTo>
                <a:close/>
              </a:path>
              <a:path w="843915" h="387985">
                <a:moveTo>
                  <a:pt x="513110" y="104179"/>
                </a:moveTo>
                <a:lnTo>
                  <a:pt x="471453" y="120411"/>
                </a:lnTo>
                <a:lnTo>
                  <a:pt x="453826" y="145107"/>
                </a:lnTo>
                <a:lnTo>
                  <a:pt x="528351" y="145107"/>
                </a:lnTo>
                <a:lnTo>
                  <a:pt x="540642" y="111125"/>
                </a:lnTo>
                <a:lnTo>
                  <a:pt x="533527" y="108086"/>
                </a:lnTo>
                <a:lnTo>
                  <a:pt x="526566" y="105915"/>
                </a:lnTo>
                <a:lnTo>
                  <a:pt x="519761" y="104613"/>
                </a:lnTo>
                <a:lnTo>
                  <a:pt x="513110" y="104179"/>
                </a:lnTo>
                <a:close/>
              </a:path>
              <a:path w="843915" h="387985">
                <a:moveTo>
                  <a:pt x="311199" y="0"/>
                </a:moveTo>
                <a:lnTo>
                  <a:pt x="275155" y="19301"/>
                </a:lnTo>
                <a:lnTo>
                  <a:pt x="268039" y="43160"/>
                </a:lnTo>
                <a:lnTo>
                  <a:pt x="268838" y="52113"/>
                </a:lnTo>
                <a:lnTo>
                  <a:pt x="294921" y="84552"/>
                </a:lnTo>
                <a:lnTo>
                  <a:pt x="311696" y="87808"/>
                </a:lnTo>
                <a:lnTo>
                  <a:pt x="320242" y="86994"/>
                </a:lnTo>
                <a:lnTo>
                  <a:pt x="351445" y="60926"/>
                </a:lnTo>
                <a:lnTo>
                  <a:pt x="354608" y="44152"/>
                </a:lnTo>
                <a:lnTo>
                  <a:pt x="353809" y="35315"/>
                </a:lnTo>
                <a:lnTo>
                  <a:pt x="327787" y="3224"/>
                </a:lnTo>
                <a:lnTo>
                  <a:pt x="31119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56725" y="5816585"/>
            <a:ext cx="115937" cy="118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19096" y="57620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77189" y="57191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957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56725" y="5677679"/>
            <a:ext cx="90388" cy="102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99971" y="5624150"/>
            <a:ext cx="228600" cy="365125"/>
          </a:xfrm>
          <a:custGeom>
            <a:avLst/>
            <a:gdLst/>
            <a:ahLst/>
            <a:cxnLst/>
            <a:rect l="l" t="t" r="r" b="b"/>
            <a:pathLst>
              <a:path w="228600" h="365125">
                <a:moveTo>
                  <a:pt x="0" y="0"/>
                </a:moveTo>
                <a:lnTo>
                  <a:pt x="57298" y="0"/>
                </a:lnTo>
                <a:lnTo>
                  <a:pt x="80553" y="403"/>
                </a:lnTo>
                <a:lnTo>
                  <a:pt x="130224" y="6449"/>
                </a:lnTo>
                <a:lnTo>
                  <a:pt x="171803" y="27843"/>
                </a:lnTo>
                <a:lnTo>
                  <a:pt x="196825" y="64368"/>
                </a:lnTo>
                <a:lnTo>
                  <a:pt x="201662" y="94257"/>
                </a:lnTo>
                <a:lnTo>
                  <a:pt x="201111" y="104435"/>
                </a:lnTo>
                <a:lnTo>
                  <a:pt x="187763" y="140448"/>
                </a:lnTo>
                <a:lnTo>
                  <a:pt x="164207" y="163959"/>
                </a:lnTo>
                <a:lnTo>
                  <a:pt x="179710" y="172260"/>
                </a:lnTo>
                <a:lnTo>
                  <a:pt x="212824" y="203026"/>
                </a:lnTo>
                <a:lnTo>
                  <a:pt x="227241" y="243000"/>
                </a:lnTo>
                <a:lnTo>
                  <a:pt x="228203" y="258464"/>
                </a:lnTo>
                <a:lnTo>
                  <a:pt x="227210" y="273502"/>
                </a:lnTo>
                <a:lnTo>
                  <a:pt x="212328" y="314523"/>
                </a:lnTo>
                <a:lnTo>
                  <a:pt x="183353" y="345289"/>
                </a:lnTo>
                <a:lnTo>
                  <a:pt x="141572" y="361745"/>
                </a:lnTo>
                <a:lnTo>
                  <a:pt x="10219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64328" y="56149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55311" y="5595327"/>
            <a:ext cx="111968" cy="1132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13662" y="6217628"/>
            <a:ext cx="828040" cy="387985"/>
          </a:xfrm>
          <a:custGeom>
            <a:avLst/>
            <a:gdLst/>
            <a:ahLst/>
            <a:cxnLst/>
            <a:rect l="l" t="t" r="r" b="b"/>
            <a:pathLst>
              <a:path w="828040" h="387984">
                <a:moveTo>
                  <a:pt x="293390" y="111125"/>
                </a:moveTo>
                <a:lnTo>
                  <a:pt x="225425" y="111125"/>
                </a:lnTo>
                <a:lnTo>
                  <a:pt x="225425" y="381000"/>
                </a:lnTo>
                <a:lnTo>
                  <a:pt x="293390" y="381000"/>
                </a:lnTo>
                <a:lnTo>
                  <a:pt x="293390" y="111125"/>
                </a:lnTo>
                <a:close/>
              </a:path>
              <a:path w="828040" h="387984">
                <a:moveTo>
                  <a:pt x="380206" y="296415"/>
                </a:moveTo>
                <a:lnTo>
                  <a:pt x="338535" y="341808"/>
                </a:lnTo>
                <a:lnTo>
                  <a:pt x="357634" y="361993"/>
                </a:lnTo>
                <a:lnTo>
                  <a:pt x="379710" y="376411"/>
                </a:lnTo>
                <a:lnTo>
                  <a:pt x="404763" y="385061"/>
                </a:lnTo>
                <a:lnTo>
                  <a:pt x="432793" y="387945"/>
                </a:lnTo>
                <a:lnTo>
                  <a:pt x="453869" y="386441"/>
                </a:lnTo>
                <a:lnTo>
                  <a:pt x="503609" y="363884"/>
                </a:lnTo>
                <a:lnTo>
                  <a:pt x="526386" y="327421"/>
                </a:lnTo>
                <a:lnTo>
                  <a:pt x="436512" y="327421"/>
                </a:lnTo>
                <a:lnTo>
                  <a:pt x="430087" y="326887"/>
                </a:lnTo>
                <a:lnTo>
                  <a:pt x="393136" y="308973"/>
                </a:lnTo>
                <a:lnTo>
                  <a:pt x="386415" y="303027"/>
                </a:lnTo>
                <a:lnTo>
                  <a:pt x="380206" y="296415"/>
                </a:lnTo>
                <a:close/>
              </a:path>
              <a:path w="828040" h="387984">
                <a:moveTo>
                  <a:pt x="436265" y="104179"/>
                </a:moveTo>
                <a:lnTo>
                  <a:pt x="386338" y="116946"/>
                </a:lnTo>
                <a:lnTo>
                  <a:pt x="354626" y="151897"/>
                </a:lnTo>
                <a:lnTo>
                  <a:pt x="348456" y="181570"/>
                </a:lnTo>
                <a:lnTo>
                  <a:pt x="352549" y="205336"/>
                </a:lnTo>
                <a:lnTo>
                  <a:pt x="364827" y="227024"/>
                </a:lnTo>
                <a:lnTo>
                  <a:pt x="385291" y="246636"/>
                </a:lnTo>
                <a:lnTo>
                  <a:pt x="413941" y="264169"/>
                </a:lnTo>
                <a:lnTo>
                  <a:pt x="436761" y="275580"/>
                </a:lnTo>
                <a:lnTo>
                  <a:pt x="449675" y="283068"/>
                </a:lnTo>
                <a:lnTo>
                  <a:pt x="458900" y="290648"/>
                </a:lnTo>
                <a:lnTo>
                  <a:pt x="464434" y="298322"/>
                </a:lnTo>
                <a:lnTo>
                  <a:pt x="466279" y="306089"/>
                </a:lnTo>
                <a:lnTo>
                  <a:pt x="466279" y="311712"/>
                </a:lnTo>
                <a:lnTo>
                  <a:pt x="463550" y="316673"/>
                </a:lnTo>
                <a:lnTo>
                  <a:pt x="452636" y="325272"/>
                </a:lnTo>
                <a:lnTo>
                  <a:pt x="445443" y="327421"/>
                </a:lnTo>
                <a:lnTo>
                  <a:pt x="526386" y="327421"/>
                </a:lnTo>
                <a:lnTo>
                  <a:pt x="528375" y="321096"/>
                </a:lnTo>
                <a:lnTo>
                  <a:pt x="530026" y="303857"/>
                </a:lnTo>
                <a:lnTo>
                  <a:pt x="529112" y="290772"/>
                </a:lnTo>
                <a:lnTo>
                  <a:pt x="506540" y="246729"/>
                </a:lnTo>
                <a:lnTo>
                  <a:pt x="461566" y="217288"/>
                </a:lnTo>
                <a:lnTo>
                  <a:pt x="426012" y="199594"/>
                </a:lnTo>
                <a:lnTo>
                  <a:pt x="419273" y="195419"/>
                </a:lnTo>
                <a:lnTo>
                  <a:pt x="413816" y="189301"/>
                </a:lnTo>
                <a:lnTo>
                  <a:pt x="412452" y="185952"/>
                </a:lnTo>
                <a:lnTo>
                  <a:pt x="412452" y="177518"/>
                </a:lnTo>
                <a:lnTo>
                  <a:pt x="414602" y="173508"/>
                </a:lnTo>
                <a:lnTo>
                  <a:pt x="423202" y="167059"/>
                </a:lnTo>
                <a:lnTo>
                  <a:pt x="429154" y="165447"/>
                </a:lnTo>
                <a:lnTo>
                  <a:pt x="508447" y="165447"/>
                </a:lnTo>
                <a:lnTo>
                  <a:pt x="525066" y="148828"/>
                </a:lnTo>
                <a:lnTo>
                  <a:pt x="496905" y="122108"/>
                </a:lnTo>
                <a:lnTo>
                  <a:pt x="461782" y="107063"/>
                </a:lnTo>
                <a:lnTo>
                  <a:pt x="449217" y="104900"/>
                </a:lnTo>
                <a:lnTo>
                  <a:pt x="436265" y="104179"/>
                </a:lnTo>
                <a:close/>
              </a:path>
              <a:path w="828040" h="387984">
                <a:moveTo>
                  <a:pt x="508447" y="165447"/>
                </a:moveTo>
                <a:lnTo>
                  <a:pt x="436761" y="165447"/>
                </a:lnTo>
                <a:lnTo>
                  <a:pt x="447474" y="167028"/>
                </a:lnTo>
                <a:lnTo>
                  <a:pt x="458775" y="171772"/>
                </a:lnTo>
                <a:lnTo>
                  <a:pt x="470666" y="179678"/>
                </a:lnTo>
                <a:lnTo>
                  <a:pt x="483146" y="190748"/>
                </a:lnTo>
                <a:lnTo>
                  <a:pt x="508447" y="165447"/>
                </a:lnTo>
                <a:close/>
              </a:path>
              <a:path w="828040" h="387984">
                <a:moveTo>
                  <a:pt x="181074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68709" y="381000"/>
                </a:lnTo>
                <a:lnTo>
                  <a:pt x="68709" y="216792"/>
                </a:lnTo>
                <a:lnTo>
                  <a:pt x="181074" y="216792"/>
                </a:lnTo>
                <a:lnTo>
                  <a:pt x="181074" y="150068"/>
                </a:lnTo>
                <a:lnTo>
                  <a:pt x="68709" y="150068"/>
                </a:lnTo>
                <a:lnTo>
                  <a:pt x="68709" y="83839"/>
                </a:lnTo>
                <a:lnTo>
                  <a:pt x="181074" y="83839"/>
                </a:lnTo>
                <a:lnTo>
                  <a:pt x="181074" y="16123"/>
                </a:lnTo>
                <a:close/>
              </a:path>
              <a:path w="828040" h="387984">
                <a:moveTo>
                  <a:pt x="655935" y="6945"/>
                </a:moveTo>
                <a:lnTo>
                  <a:pt x="588714" y="6945"/>
                </a:lnTo>
                <a:lnTo>
                  <a:pt x="588714" y="381000"/>
                </a:lnTo>
                <a:lnTo>
                  <a:pt x="655935" y="381000"/>
                </a:lnTo>
                <a:lnTo>
                  <a:pt x="656029" y="262681"/>
                </a:lnTo>
                <a:lnTo>
                  <a:pt x="656121" y="252852"/>
                </a:lnTo>
                <a:lnTo>
                  <a:pt x="662330" y="205878"/>
                </a:lnTo>
                <a:lnTo>
                  <a:pt x="687119" y="173865"/>
                </a:lnTo>
                <a:lnTo>
                  <a:pt x="714722" y="166191"/>
                </a:lnTo>
                <a:lnTo>
                  <a:pt x="822989" y="166191"/>
                </a:lnTo>
                <a:lnTo>
                  <a:pt x="821941" y="161664"/>
                </a:lnTo>
                <a:lnTo>
                  <a:pt x="814577" y="145401"/>
                </a:lnTo>
                <a:lnTo>
                  <a:pt x="809214" y="138410"/>
                </a:lnTo>
                <a:lnTo>
                  <a:pt x="655935" y="138410"/>
                </a:lnTo>
                <a:lnTo>
                  <a:pt x="655935" y="6945"/>
                </a:lnTo>
                <a:close/>
              </a:path>
              <a:path w="828040" h="387984">
                <a:moveTo>
                  <a:pt x="822989" y="166191"/>
                </a:moveTo>
                <a:lnTo>
                  <a:pt x="714722" y="166191"/>
                </a:lnTo>
                <a:lnTo>
                  <a:pt x="722342" y="166702"/>
                </a:lnTo>
                <a:lnTo>
                  <a:pt x="729326" y="168237"/>
                </a:lnTo>
                <a:lnTo>
                  <a:pt x="756643" y="199181"/>
                </a:lnTo>
                <a:lnTo>
                  <a:pt x="760828" y="241132"/>
                </a:lnTo>
                <a:lnTo>
                  <a:pt x="761107" y="262681"/>
                </a:lnTo>
                <a:lnTo>
                  <a:pt x="761107" y="381000"/>
                </a:lnTo>
                <a:lnTo>
                  <a:pt x="827831" y="381000"/>
                </a:lnTo>
                <a:lnTo>
                  <a:pt x="827831" y="202654"/>
                </a:lnTo>
                <a:lnTo>
                  <a:pt x="826359" y="180748"/>
                </a:lnTo>
                <a:lnTo>
                  <a:pt x="822989" y="166191"/>
                </a:lnTo>
                <a:close/>
              </a:path>
              <a:path w="828040" h="387984">
                <a:moveTo>
                  <a:pt x="736550" y="104179"/>
                </a:moveTo>
                <a:lnTo>
                  <a:pt x="695871" y="112737"/>
                </a:lnTo>
                <a:lnTo>
                  <a:pt x="655935" y="138410"/>
                </a:lnTo>
                <a:lnTo>
                  <a:pt x="809214" y="138410"/>
                </a:lnTo>
                <a:lnTo>
                  <a:pt x="773571" y="111124"/>
                </a:lnTo>
                <a:lnTo>
                  <a:pt x="736550" y="104179"/>
                </a:lnTo>
                <a:close/>
              </a:path>
              <a:path w="828040" h="387984">
                <a:moveTo>
                  <a:pt x="259407" y="0"/>
                </a:moveTo>
                <a:lnTo>
                  <a:pt x="223363" y="19301"/>
                </a:lnTo>
                <a:lnTo>
                  <a:pt x="216247" y="43160"/>
                </a:lnTo>
                <a:lnTo>
                  <a:pt x="217046" y="52113"/>
                </a:lnTo>
                <a:lnTo>
                  <a:pt x="243129" y="84552"/>
                </a:lnTo>
                <a:lnTo>
                  <a:pt x="259904" y="87808"/>
                </a:lnTo>
                <a:lnTo>
                  <a:pt x="268450" y="86994"/>
                </a:lnTo>
                <a:lnTo>
                  <a:pt x="299653" y="60926"/>
                </a:lnTo>
                <a:lnTo>
                  <a:pt x="302816" y="44152"/>
                </a:lnTo>
                <a:lnTo>
                  <a:pt x="302017" y="35315"/>
                </a:lnTo>
                <a:lnTo>
                  <a:pt x="275995" y="3224"/>
                </a:lnTo>
                <a:lnTo>
                  <a:pt x="25940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02378" y="62245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6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6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625ADD9-39B1-4179-A046-901E9733C3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0742" y="0"/>
            <a:ext cx="7412142" cy="68341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2150" y="1192212"/>
          <a:ext cx="4983480" cy="3108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 gridSpan="2">
                  <a:txBody>
                    <a:bodyPr/>
                    <a:lstStyle/>
                    <a:p>
                      <a:pPr marL="1584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Adjectives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Colour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Shape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-10" dirty="0">
                          <a:latin typeface="Century Gothic"/>
                          <a:cs typeface="Century Gothic"/>
                        </a:rPr>
                        <a:t>Opinion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0" dirty="0">
                          <a:latin typeface="Century Gothic"/>
                          <a:cs typeface="Century Gothic"/>
                        </a:rPr>
                        <a:t>Size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spc="5" dirty="0">
                          <a:latin typeface="Century Gothic"/>
                          <a:cs typeface="Century Gothic"/>
                        </a:rPr>
                        <a:t>Age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27850" y="2139950"/>
            <a:ext cx="3784600" cy="2552700"/>
          </a:xfrm>
          <a:prstGeom prst="rect">
            <a:avLst/>
          </a:prstGeom>
          <a:solidFill>
            <a:srgbClr val="E8CDE7"/>
          </a:solidFill>
          <a:ln w="12700">
            <a:solidFill>
              <a:srgbClr val="9B57D3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02870" marR="107314" indent="-13335" algn="ctr">
              <a:lnSpc>
                <a:spcPct val="100299"/>
              </a:lnSpc>
              <a:spcBef>
                <a:spcPts val="220"/>
              </a:spcBef>
            </a:pP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Find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something 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in 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your house </a:t>
            </a:r>
            <a:r>
              <a:rPr sz="3200" b="0" spc="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3200" b="0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use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5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different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adjectives to  </a:t>
            </a:r>
            <a:r>
              <a:rPr sz="3200" b="0" spc="0" dirty="0">
                <a:solidFill>
                  <a:srgbClr val="000000"/>
                </a:solidFill>
                <a:latin typeface="Arial"/>
                <a:cs typeface="Arial"/>
              </a:rPr>
              <a:t>describe</a:t>
            </a:r>
            <a:r>
              <a:rPr sz="3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it!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88966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112313"/>
            <a:ext cx="87709" cy="8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88966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689" y="1869624"/>
            <a:ext cx="2955131" cy="403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84752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077513"/>
            <a:ext cx="87709" cy="8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84752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5686" y="2829267"/>
            <a:ext cx="2312392" cy="414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82542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405541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82542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6402" y="3807168"/>
            <a:ext cx="3356173" cy="4147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4814" y="4311794"/>
            <a:ext cx="3313906" cy="39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7085" y="528592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4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4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6"/>
                </a:moveTo>
                <a:lnTo>
                  <a:pt x="127396" y="239316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6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6"/>
                </a:lnTo>
                <a:lnTo>
                  <a:pt x="207764" y="239316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91"/>
                </a:lnTo>
                <a:lnTo>
                  <a:pt x="181768" y="90091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91"/>
                </a:moveTo>
                <a:lnTo>
                  <a:pt x="127396" y="90091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91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515913"/>
            <a:ext cx="87709" cy="875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7806" y="537601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084" y="528592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1086" y="5267668"/>
            <a:ext cx="2140744" cy="396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5013" y="5775668"/>
            <a:ext cx="2025650" cy="3893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552525-6E92-4133-B882-D66FF8D922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4482"/>
            <a:ext cx="7458635" cy="67914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3390" y="1642254"/>
            <a:ext cx="569595" cy="301625"/>
          </a:xfrm>
          <a:custGeom>
            <a:avLst/>
            <a:gdLst/>
            <a:ahLst/>
            <a:cxnLst/>
            <a:rect l="l" t="t" r="r" b="b"/>
            <a:pathLst>
              <a:path w="569595" h="301625">
                <a:moveTo>
                  <a:pt x="324445" y="74016"/>
                </a:moveTo>
                <a:lnTo>
                  <a:pt x="280466" y="82177"/>
                </a:lnTo>
                <a:lnTo>
                  <a:pt x="244574" y="106659"/>
                </a:lnTo>
                <a:lnTo>
                  <a:pt x="220680" y="143519"/>
                </a:lnTo>
                <a:lnTo>
                  <a:pt x="212725" y="188714"/>
                </a:lnTo>
                <a:lnTo>
                  <a:pt x="214721" y="211813"/>
                </a:lnTo>
                <a:lnTo>
                  <a:pt x="230696" y="251947"/>
                </a:lnTo>
                <a:lnTo>
                  <a:pt x="261825" y="283003"/>
                </a:lnTo>
                <a:lnTo>
                  <a:pt x="303200" y="299026"/>
                </a:lnTo>
                <a:lnTo>
                  <a:pt x="327422" y="301029"/>
                </a:lnTo>
                <a:lnTo>
                  <a:pt x="343235" y="300303"/>
                </a:lnTo>
                <a:lnTo>
                  <a:pt x="383976" y="289421"/>
                </a:lnTo>
                <a:lnTo>
                  <a:pt x="415900" y="264920"/>
                </a:lnTo>
                <a:lnTo>
                  <a:pt x="424854" y="253603"/>
                </a:lnTo>
                <a:lnTo>
                  <a:pt x="424429" y="253404"/>
                </a:lnTo>
                <a:lnTo>
                  <a:pt x="327025" y="253404"/>
                </a:lnTo>
                <a:lnTo>
                  <a:pt x="314889" y="252554"/>
                </a:lnTo>
                <a:lnTo>
                  <a:pt x="277855" y="232426"/>
                </a:lnTo>
                <a:lnTo>
                  <a:pt x="265112" y="203200"/>
                </a:lnTo>
                <a:lnTo>
                  <a:pt x="439141" y="203200"/>
                </a:lnTo>
                <a:lnTo>
                  <a:pt x="439341" y="192881"/>
                </a:lnTo>
                <a:lnTo>
                  <a:pt x="437344" y="167400"/>
                </a:lnTo>
                <a:lnTo>
                  <a:pt x="435545" y="160535"/>
                </a:lnTo>
                <a:lnTo>
                  <a:pt x="267493" y="160535"/>
                </a:lnTo>
                <a:lnTo>
                  <a:pt x="272157" y="151271"/>
                </a:lnTo>
                <a:lnTo>
                  <a:pt x="305792" y="123031"/>
                </a:lnTo>
                <a:lnTo>
                  <a:pt x="327025" y="119856"/>
                </a:lnTo>
                <a:lnTo>
                  <a:pt x="417854" y="119856"/>
                </a:lnTo>
                <a:lnTo>
                  <a:pt x="407391" y="106659"/>
                </a:lnTo>
                <a:lnTo>
                  <a:pt x="390227" y="92378"/>
                </a:lnTo>
                <a:lnTo>
                  <a:pt x="370681" y="82177"/>
                </a:lnTo>
                <a:lnTo>
                  <a:pt x="348753" y="76057"/>
                </a:lnTo>
                <a:lnTo>
                  <a:pt x="324445" y="74016"/>
                </a:lnTo>
                <a:close/>
              </a:path>
              <a:path w="569595" h="301625">
                <a:moveTo>
                  <a:pt x="379214" y="232172"/>
                </a:moveTo>
                <a:lnTo>
                  <a:pt x="367767" y="241461"/>
                </a:lnTo>
                <a:lnTo>
                  <a:pt x="355253" y="248096"/>
                </a:lnTo>
                <a:lnTo>
                  <a:pt x="341672" y="252077"/>
                </a:lnTo>
                <a:lnTo>
                  <a:pt x="327025" y="253404"/>
                </a:lnTo>
                <a:lnTo>
                  <a:pt x="424429" y="253404"/>
                </a:lnTo>
                <a:lnTo>
                  <a:pt x="379214" y="232172"/>
                </a:lnTo>
                <a:close/>
              </a:path>
              <a:path w="569595" h="301625">
                <a:moveTo>
                  <a:pt x="417854" y="119856"/>
                </a:moveTo>
                <a:lnTo>
                  <a:pt x="327025" y="119856"/>
                </a:lnTo>
                <a:lnTo>
                  <a:pt x="337126" y="120563"/>
                </a:lnTo>
                <a:lnTo>
                  <a:pt x="346596" y="122684"/>
                </a:lnTo>
                <a:lnTo>
                  <a:pt x="381440" y="151928"/>
                </a:lnTo>
                <a:lnTo>
                  <a:pt x="384770" y="160535"/>
                </a:lnTo>
                <a:lnTo>
                  <a:pt x="435545" y="160535"/>
                </a:lnTo>
                <a:lnTo>
                  <a:pt x="431353" y="144536"/>
                </a:lnTo>
                <a:lnTo>
                  <a:pt x="421369" y="124289"/>
                </a:lnTo>
                <a:lnTo>
                  <a:pt x="417854" y="119856"/>
                </a:lnTo>
                <a:close/>
              </a:path>
              <a:path w="569595" h="301625">
                <a:moveTo>
                  <a:pt x="58935" y="3572"/>
                </a:moveTo>
                <a:lnTo>
                  <a:pt x="0" y="3572"/>
                </a:lnTo>
                <a:lnTo>
                  <a:pt x="0" y="295473"/>
                </a:lnTo>
                <a:lnTo>
                  <a:pt x="55562" y="295473"/>
                </a:lnTo>
                <a:lnTo>
                  <a:pt x="55562" y="171847"/>
                </a:lnTo>
                <a:lnTo>
                  <a:pt x="75145" y="171562"/>
                </a:lnTo>
                <a:lnTo>
                  <a:pt x="114101" y="167283"/>
                </a:lnTo>
                <a:lnTo>
                  <a:pt x="148759" y="148455"/>
                </a:lnTo>
                <a:lnTo>
                  <a:pt x="168865" y="117673"/>
                </a:lnTo>
                <a:lnTo>
                  <a:pt x="55562" y="117673"/>
                </a:lnTo>
                <a:lnTo>
                  <a:pt x="55562" y="57943"/>
                </a:lnTo>
                <a:lnTo>
                  <a:pt x="168790" y="57943"/>
                </a:lnTo>
                <a:lnTo>
                  <a:pt x="166569" y="51339"/>
                </a:lnTo>
                <a:lnTo>
                  <a:pt x="137901" y="17499"/>
                </a:lnTo>
                <a:lnTo>
                  <a:pt x="100086" y="5779"/>
                </a:lnTo>
                <a:lnTo>
                  <a:pt x="81179" y="4124"/>
                </a:lnTo>
                <a:lnTo>
                  <a:pt x="58935" y="3572"/>
                </a:lnTo>
                <a:close/>
              </a:path>
              <a:path w="569595" h="301625">
                <a:moveTo>
                  <a:pt x="168790" y="57943"/>
                </a:moveTo>
                <a:lnTo>
                  <a:pt x="71239" y="57943"/>
                </a:lnTo>
                <a:lnTo>
                  <a:pt x="83120" y="58303"/>
                </a:lnTo>
                <a:lnTo>
                  <a:pt x="92968" y="59382"/>
                </a:lnTo>
                <a:lnTo>
                  <a:pt x="119658" y="88304"/>
                </a:lnTo>
                <a:lnTo>
                  <a:pt x="119658" y="94786"/>
                </a:lnTo>
                <a:lnTo>
                  <a:pt x="82847" y="117487"/>
                </a:lnTo>
                <a:lnTo>
                  <a:pt x="73223" y="117673"/>
                </a:lnTo>
                <a:lnTo>
                  <a:pt x="168865" y="117673"/>
                </a:lnTo>
                <a:lnTo>
                  <a:pt x="169441" y="116284"/>
                </a:lnTo>
                <a:lnTo>
                  <a:pt x="172436" y="102939"/>
                </a:lnTo>
                <a:lnTo>
                  <a:pt x="173435" y="88304"/>
                </a:lnTo>
                <a:lnTo>
                  <a:pt x="172672" y="75002"/>
                </a:lnTo>
                <a:lnTo>
                  <a:pt x="170383" y="62681"/>
                </a:lnTo>
                <a:lnTo>
                  <a:pt x="168790" y="57943"/>
                </a:lnTo>
                <a:close/>
              </a:path>
              <a:path w="569595" h="301625">
                <a:moveTo>
                  <a:pt x="537368" y="126206"/>
                </a:moveTo>
                <a:lnTo>
                  <a:pt x="483393" y="126206"/>
                </a:lnTo>
                <a:lnTo>
                  <a:pt x="483393" y="295473"/>
                </a:lnTo>
                <a:lnTo>
                  <a:pt x="537368" y="295473"/>
                </a:lnTo>
                <a:lnTo>
                  <a:pt x="537368" y="126206"/>
                </a:lnTo>
                <a:close/>
              </a:path>
              <a:path w="569595" h="301625">
                <a:moveTo>
                  <a:pt x="569516" y="79573"/>
                </a:moveTo>
                <a:lnTo>
                  <a:pt x="455612" y="79573"/>
                </a:lnTo>
                <a:lnTo>
                  <a:pt x="455612" y="126206"/>
                </a:lnTo>
                <a:lnTo>
                  <a:pt x="569516" y="126206"/>
                </a:lnTo>
                <a:lnTo>
                  <a:pt x="569516" y="79573"/>
                </a:lnTo>
                <a:close/>
              </a:path>
              <a:path w="569595" h="301625">
                <a:moveTo>
                  <a:pt x="537368" y="0"/>
                </a:moveTo>
                <a:lnTo>
                  <a:pt x="483393" y="0"/>
                </a:lnTo>
                <a:lnTo>
                  <a:pt x="483393" y="79573"/>
                </a:lnTo>
                <a:lnTo>
                  <a:pt x="537368" y="79573"/>
                </a:lnTo>
                <a:lnTo>
                  <a:pt x="53736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03414" y="1703571"/>
            <a:ext cx="252015" cy="252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46252" y="1687498"/>
            <a:ext cx="89495" cy="85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03389" y="1645826"/>
            <a:ext cx="173990" cy="292100"/>
          </a:xfrm>
          <a:custGeom>
            <a:avLst/>
            <a:gdLst/>
            <a:ahLst/>
            <a:cxnLst/>
            <a:rect l="l" t="t" r="r" b="b"/>
            <a:pathLst>
              <a:path w="173990" h="292100">
                <a:moveTo>
                  <a:pt x="0" y="0"/>
                </a:moveTo>
                <a:lnTo>
                  <a:pt x="58935" y="0"/>
                </a:lnTo>
                <a:lnTo>
                  <a:pt x="81179" y="551"/>
                </a:lnTo>
                <a:lnTo>
                  <a:pt x="127893" y="8830"/>
                </a:lnTo>
                <a:lnTo>
                  <a:pt x="161230" y="37405"/>
                </a:lnTo>
                <a:lnTo>
                  <a:pt x="173434" y="84732"/>
                </a:lnTo>
                <a:lnTo>
                  <a:pt x="172435" y="99367"/>
                </a:lnTo>
                <a:lnTo>
                  <a:pt x="157460" y="135532"/>
                </a:lnTo>
                <a:lnTo>
                  <a:pt x="127080" y="158973"/>
                </a:lnTo>
                <a:lnTo>
                  <a:pt x="75145" y="167989"/>
                </a:lnTo>
                <a:lnTo>
                  <a:pt x="55562" y="168275"/>
                </a:lnTo>
                <a:lnTo>
                  <a:pt x="55562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59002" y="1642254"/>
            <a:ext cx="114300" cy="295910"/>
          </a:xfrm>
          <a:custGeom>
            <a:avLst/>
            <a:gdLst/>
            <a:ahLst/>
            <a:cxnLst/>
            <a:rect l="l" t="t" r="r" b="b"/>
            <a:pathLst>
              <a:path w="114300" h="295910">
                <a:moveTo>
                  <a:pt x="27781" y="0"/>
                </a:moveTo>
                <a:lnTo>
                  <a:pt x="81756" y="0"/>
                </a:lnTo>
                <a:lnTo>
                  <a:pt x="81756" y="79573"/>
                </a:lnTo>
                <a:lnTo>
                  <a:pt x="113902" y="79573"/>
                </a:lnTo>
                <a:lnTo>
                  <a:pt x="113902" y="126206"/>
                </a:lnTo>
                <a:lnTo>
                  <a:pt x="81756" y="126206"/>
                </a:lnTo>
                <a:lnTo>
                  <a:pt x="81756" y="295473"/>
                </a:lnTo>
                <a:lnTo>
                  <a:pt x="27781" y="295473"/>
                </a:lnTo>
                <a:lnTo>
                  <a:pt x="27781" y="126206"/>
                </a:lnTo>
                <a:lnTo>
                  <a:pt x="0" y="126206"/>
                </a:lnTo>
                <a:lnTo>
                  <a:pt x="0" y="79573"/>
                </a:lnTo>
                <a:lnTo>
                  <a:pt x="27781" y="79573"/>
                </a:lnTo>
                <a:lnTo>
                  <a:pt x="2778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85617" y="1625784"/>
            <a:ext cx="2260203" cy="403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7200" y="4356100"/>
            <a:ext cx="30988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625784"/>
            <a:ext cx="2904133" cy="331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098800" cy="218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8155" y="1620227"/>
            <a:ext cx="3712765" cy="414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098800" cy="218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384" y="1376387"/>
            <a:ext cx="2750144" cy="409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5773" y="1858987"/>
            <a:ext cx="2071489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098800" cy="218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Homework.</a:t>
            </a:r>
          </a:p>
        </p:txBody>
      </p:sp>
      <p:sp>
        <p:nvSpPr>
          <p:cNvPr id="8" name="object 8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6418" y="2281543"/>
            <a:ext cx="7984490" cy="2764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18159" algn="just">
              <a:lnSpc>
                <a:spcPct val="99700"/>
              </a:lnSpc>
              <a:spcBef>
                <a:spcPts val="110"/>
              </a:spcBef>
            </a:pPr>
            <a:r>
              <a:rPr sz="2800" spc="-10" dirty="0">
                <a:latin typeface="Century Gothic"/>
                <a:cs typeface="Century Gothic"/>
              </a:rPr>
              <a:t>Choose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pet </a:t>
            </a:r>
            <a:r>
              <a:rPr sz="2800" spc="-10" dirty="0">
                <a:latin typeface="Century Gothic"/>
                <a:cs typeface="Century Gothic"/>
              </a:rPr>
              <a:t>animal </a:t>
            </a:r>
            <a:r>
              <a:rPr sz="2800" spc="-20" dirty="0">
                <a:latin typeface="Century Gothic"/>
                <a:cs typeface="Century Gothic"/>
              </a:rPr>
              <a:t>that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would </a:t>
            </a:r>
            <a:r>
              <a:rPr sz="2800" spc="5" dirty="0">
                <a:latin typeface="Century Gothic"/>
                <a:cs typeface="Century Gothic"/>
              </a:rPr>
              <a:t>like </a:t>
            </a:r>
            <a:r>
              <a:rPr sz="2800" spc="-25" dirty="0">
                <a:latin typeface="Century Gothic"/>
                <a:cs typeface="Century Gothic"/>
              </a:rPr>
              <a:t>to  </a:t>
            </a:r>
            <a:r>
              <a:rPr sz="2800" spc="-5" dirty="0">
                <a:latin typeface="Century Gothic"/>
                <a:cs typeface="Century Gothic"/>
              </a:rPr>
              <a:t>have. </a:t>
            </a: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4 </a:t>
            </a:r>
            <a:r>
              <a:rPr sz="2800" spc="-20" dirty="0">
                <a:latin typeface="Century Gothic"/>
                <a:cs typeface="Century Gothic"/>
              </a:rPr>
              <a:t>sentences </a:t>
            </a:r>
            <a:r>
              <a:rPr sz="2800" spc="-10" dirty="0">
                <a:latin typeface="Century Gothic"/>
                <a:cs typeface="Century Gothic"/>
              </a:rPr>
              <a:t>describing </a:t>
            </a:r>
            <a:r>
              <a:rPr sz="2800" spc="-15" dirty="0">
                <a:latin typeface="Century Gothic"/>
                <a:cs typeface="Century Gothic"/>
              </a:rPr>
              <a:t>what </a:t>
            </a:r>
            <a:r>
              <a:rPr sz="2800" spc="10" dirty="0">
                <a:latin typeface="Century Gothic"/>
                <a:cs typeface="Century Gothic"/>
              </a:rPr>
              <a:t>it  </a:t>
            </a:r>
            <a:r>
              <a:rPr sz="2800" spc="-10" dirty="0">
                <a:latin typeface="Century Gothic"/>
                <a:cs typeface="Century Gothic"/>
              </a:rPr>
              <a:t>looks </a:t>
            </a:r>
            <a:r>
              <a:rPr sz="2800" spc="0" dirty="0">
                <a:latin typeface="Century Gothic"/>
                <a:cs typeface="Century Gothic"/>
              </a:rPr>
              <a:t>like. </a:t>
            </a:r>
            <a:r>
              <a:rPr sz="2800" spc="-10" dirty="0">
                <a:latin typeface="Century Gothic"/>
                <a:cs typeface="Century Gothic"/>
              </a:rPr>
              <a:t>Use</a:t>
            </a:r>
            <a:r>
              <a:rPr sz="2800" spc="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adjectives.</a:t>
            </a:r>
            <a:endParaRPr sz="2800" dirty="0">
              <a:latin typeface="Century Gothic"/>
              <a:cs typeface="Century Gothic"/>
            </a:endParaRPr>
          </a:p>
          <a:p>
            <a:pPr marL="1286510" marR="5080" algn="just">
              <a:lnSpc>
                <a:spcPct val="100699"/>
              </a:lnSpc>
              <a:spcBef>
                <a:spcPts val="2800"/>
              </a:spcBef>
            </a:pP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My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pet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spc="-60" dirty="0">
                <a:solidFill>
                  <a:srgbClr val="6D1D6B"/>
                </a:solidFill>
                <a:latin typeface="Arial"/>
                <a:cs typeface="Arial"/>
              </a:rPr>
              <a:t>bunny.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has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big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ears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white 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tail.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has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blue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eyes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a </a:t>
            </a:r>
            <a:r>
              <a:rPr sz="2400" b="1" u="heavy" spc="1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pink</a:t>
            </a:r>
            <a:r>
              <a:rPr sz="2400" b="1" spc="1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nose.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 </a:t>
            </a:r>
            <a:r>
              <a:rPr sz="2400" spc="-10" dirty="0">
                <a:solidFill>
                  <a:srgbClr val="6D1D6B"/>
                </a:solidFill>
                <a:latin typeface="Arial"/>
                <a:cs typeface="Arial"/>
              </a:rPr>
              <a:t>very </a:t>
            </a:r>
            <a:r>
              <a:rPr sz="2400" b="1" u="heavy" spc="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quiet</a:t>
            </a:r>
            <a:r>
              <a:rPr sz="2400" b="1" spc="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6D1D6B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6D1D6B"/>
                </a:solidFill>
                <a:latin typeface="Arial"/>
                <a:cs typeface="Arial"/>
              </a:rPr>
              <a:t>very </a:t>
            </a:r>
            <a:r>
              <a:rPr sz="2400" b="1" u="heavy" spc="-5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soft</a:t>
            </a:r>
            <a:r>
              <a:rPr sz="2400" spc="-5" dirty="0">
                <a:solidFill>
                  <a:srgbClr val="6D1D6B"/>
                </a:solidFill>
                <a:latin typeface="Arial"/>
                <a:cs typeface="Arial"/>
              </a:rPr>
              <a:t>. </a:t>
            </a:r>
            <a:r>
              <a:rPr sz="2400" spc="-15" dirty="0">
                <a:solidFill>
                  <a:srgbClr val="6D1D6B"/>
                </a:solidFill>
                <a:latin typeface="Arial"/>
                <a:cs typeface="Arial"/>
              </a:rPr>
              <a:t>She </a:t>
            </a:r>
            <a:r>
              <a:rPr sz="2400" spc="-20" dirty="0">
                <a:solidFill>
                  <a:srgbClr val="6D1D6B"/>
                </a:solidFill>
                <a:latin typeface="Arial"/>
                <a:cs typeface="Arial"/>
              </a:rPr>
              <a:t>is </a:t>
            </a:r>
            <a:r>
              <a:rPr sz="2400" b="1" u="heavy" spc="-20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fast</a:t>
            </a:r>
            <a:r>
              <a:rPr sz="2400" b="1" spc="-20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6D1D6B"/>
                </a:solidFill>
                <a:latin typeface="Arial"/>
                <a:cs typeface="Arial"/>
              </a:rPr>
              <a:t>and</a:t>
            </a:r>
            <a:r>
              <a:rPr sz="2400" spc="335" dirty="0">
                <a:solidFill>
                  <a:srgbClr val="6D1D6B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D1D6B"/>
                </a:solidFill>
                <a:uFill>
                  <a:solidFill>
                    <a:srgbClr val="6D1D6B"/>
                  </a:solidFill>
                </a:uFill>
                <a:latin typeface="Arial"/>
                <a:cs typeface="Arial"/>
              </a:rPr>
              <a:t>happy</a:t>
            </a:r>
            <a:r>
              <a:rPr sz="2400" dirty="0">
                <a:solidFill>
                  <a:srgbClr val="6D1D6B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7263" y="1347773"/>
            <a:ext cx="850900" cy="383540"/>
          </a:xfrm>
          <a:custGeom>
            <a:avLst/>
            <a:gdLst/>
            <a:ahLst/>
            <a:cxnLst/>
            <a:rect l="l" t="t" r="r" b="b"/>
            <a:pathLst>
              <a:path w="850900" h="383539">
                <a:moveTo>
                  <a:pt x="518716" y="97235"/>
                </a:moveTo>
                <a:lnTo>
                  <a:pt x="469850" y="107218"/>
                </a:lnTo>
                <a:lnTo>
                  <a:pt x="428923" y="137170"/>
                </a:lnTo>
                <a:lnTo>
                  <a:pt x="401203" y="182748"/>
                </a:lnTo>
                <a:lnTo>
                  <a:pt x="391963" y="239613"/>
                </a:lnTo>
                <a:lnTo>
                  <a:pt x="394351" y="268518"/>
                </a:lnTo>
                <a:lnTo>
                  <a:pt x="413450" y="318933"/>
                </a:lnTo>
                <a:lnTo>
                  <a:pt x="450146" y="358186"/>
                </a:lnTo>
                <a:lnTo>
                  <a:pt x="495415" y="378465"/>
                </a:lnTo>
                <a:lnTo>
                  <a:pt x="520700" y="381000"/>
                </a:lnTo>
                <a:lnTo>
                  <a:pt x="532149" y="380480"/>
                </a:lnTo>
                <a:lnTo>
                  <a:pt x="573960" y="367876"/>
                </a:lnTo>
                <a:lnTo>
                  <a:pt x="603796" y="345528"/>
                </a:lnTo>
                <a:lnTo>
                  <a:pt x="671264" y="345528"/>
                </a:lnTo>
                <a:lnTo>
                  <a:pt x="671264" y="318988"/>
                </a:lnTo>
                <a:lnTo>
                  <a:pt x="532855" y="318988"/>
                </a:lnTo>
                <a:lnTo>
                  <a:pt x="517963" y="317577"/>
                </a:lnTo>
                <a:lnTo>
                  <a:pt x="480640" y="296415"/>
                </a:lnTo>
                <a:lnTo>
                  <a:pt x="460758" y="255581"/>
                </a:lnTo>
                <a:lnTo>
                  <a:pt x="459452" y="238621"/>
                </a:lnTo>
                <a:lnTo>
                  <a:pt x="460734" y="222288"/>
                </a:lnTo>
                <a:lnTo>
                  <a:pt x="480268" y="181942"/>
                </a:lnTo>
                <a:lnTo>
                  <a:pt x="517522" y="161129"/>
                </a:lnTo>
                <a:lnTo>
                  <a:pt x="532606" y="159741"/>
                </a:lnTo>
                <a:lnTo>
                  <a:pt x="671264" y="159741"/>
                </a:lnTo>
                <a:lnTo>
                  <a:pt x="671264" y="133945"/>
                </a:lnTo>
                <a:lnTo>
                  <a:pt x="603796" y="133945"/>
                </a:lnTo>
                <a:lnTo>
                  <a:pt x="594540" y="125341"/>
                </a:lnTo>
                <a:lnTo>
                  <a:pt x="584882" y="117884"/>
                </a:lnTo>
                <a:lnTo>
                  <a:pt x="542280" y="99528"/>
                </a:lnTo>
                <a:lnTo>
                  <a:pt x="530684" y="97808"/>
                </a:lnTo>
                <a:lnTo>
                  <a:pt x="518716" y="97235"/>
                </a:lnTo>
                <a:close/>
              </a:path>
              <a:path w="850900" h="383539">
                <a:moveTo>
                  <a:pt x="671264" y="345528"/>
                </a:moveTo>
                <a:lnTo>
                  <a:pt x="603796" y="345528"/>
                </a:lnTo>
                <a:lnTo>
                  <a:pt x="603796" y="374054"/>
                </a:lnTo>
                <a:lnTo>
                  <a:pt x="671264" y="374054"/>
                </a:lnTo>
                <a:lnTo>
                  <a:pt x="671264" y="345528"/>
                </a:lnTo>
                <a:close/>
              </a:path>
              <a:path w="850900" h="383539">
                <a:moveTo>
                  <a:pt x="671264" y="159741"/>
                </a:moveTo>
                <a:lnTo>
                  <a:pt x="532606" y="159741"/>
                </a:lnTo>
                <a:lnTo>
                  <a:pt x="548031" y="161106"/>
                </a:lnTo>
                <a:lnTo>
                  <a:pt x="562061" y="165198"/>
                </a:lnTo>
                <a:lnTo>
                  <a:pt x="595160" y="193321"/>
                </a:lnTo>
                <a:lnTo>
                  <a:pt x="607020" y="238621"/>
                </a:lnTo>
                <a:lnTo>
                  <a:pt x="605702" y="255744"/>
                </a:lnTo>
                <a:lnTo>
                  <a:pt x="585936" y="296787"/>
                </a:lnTo>
                <a:lnTo>
                  <a:pt x="548171" y="317600"/>
                </a:lnTo>
                <a:lnTo>
                  <a:pt x="532855" y="318988"/>
                </a:lnTo>
                <a:lnTo>
                  <a:pt x="671264" y="318988"/>
                </a:lnTo>
                <a:lnTo>
                  <a:pt x="671264" y="159741"/>
                </a:lnTo>
                <a:close/>
              </a:path>
              <a:path w="850900" h="383539">
                <a:moveTo>
                  <a:pt x="671264" y="104179"/>
                </a:moveTo>
                <a:lnTo>
                  <a:pt x="603796" y="104179"/>
                </a:lnTo>
                <a:lnTo>
                  <a:pt x="603796" y="133945"/>
                </a:lnTo>
                <a:lnTo>
                  <a:pt x="671264" y="133945"/>
                </a:lnTo>
                <a:lnTo>
                  <a:pt x="671264" y="104179"/>
                </a:lnTo>
                <a:close/>
              </a:path>
              <a:path w="850900" h="383539">
                <a:moveTo>
                  <a:pt x="810220" y="162471"/>
                </a:moveTo>
                <a:lnTo>
                  <a:pt x="742751" y="162471"/>
                </a:lnTo>
                <a:lnTo>
                  <a:pt x="742751" y="374054"/>
                </a:lnTo>
                <a:lnTo>
                  <a:pt x="810220" y="374054"/>
                </a:lnTo>
                <a:lnTo>
                  <a:pt x="810220" y="162471"/>
                </a:lnTo>
                <a:close/>
              </a:path>
              <a:path w="850900" h="383539">
                <a:moveTo>
                  <a:pt x="850404" y="104179"/>
                </a:moveTo>
                <a:lnTo>
                  <a:pt x="708025" y="104179"/>
                </a:lnTo>
                <a:lnTo>
                  <a:pt x="708025" y="162471"/>
                </a:lnTo>
                <a:lnTo>
                  <a:pt x="850404" y="162471"/>
                </a:lnTo>
                <a:lnTo>
                  <a:pt x="850404" y="104179"/>
                </a:lnTo>
                <a:close/>
              </a:path>
              <a:path w="850900" h="383539">
                <a:moveTo>
                  <a:pt x="810220" y="4712"/>
                </a:moveTo>
                <a:lnTo>
                  <a:pt x="742751" y="4712"/>
                </a:lnTo>
                <a:lnTo>
                  <a:pt x="742751" y="104179"/>
                </a:lnTo>
                <a:lnTo>
                  <a:pt x="810220" y="104179"/>
                </a:lnTo>
                <a:lnTo>
                  <a:pt x="810220" y="4712"/>
                </a:lnTo>
                <a:close/>
              </a:path>
              <a:path w="850900" h="383539">
                <a:moveTo>
                  <a:pt x="194468" y="0"/>
                </a:moveTo>
                <a:lnTo>
                  <a:pt x="143154" y="6449"/>
                </a:lnTo>
                <a:lnTo>
                  <a:pt x="95374" y="25797"/>
                </a:lnTo>
                <a:lnTo>
                  <a:pt x="54695" y="55748"/>
                </a:lnTo>
                <a:lnTo>
                  <a:pt x="24681" y="94009"/>
                </a:lnTo>
                <a:lnTo>
                  <a:pt x="6170" y="139464"/>
                </a:lnTo>
                <a:lnTo>
                  <a:pt x="0" y="190996"/>
                </a:lnTo>
                <a:lnTo>
                  <a:pt x="3387" y="231265"/>
                </a:lnTo>
                <a:lnTo>
                  <a:pt x="30487" y="300407"/>
                </a:lnTo>
                <a:lnTo>
                  <a:pt x="83227" y="352885"/>
                </a:lnTo>
                <a:lnTo>
                  <a:pt x="152867" y="379860"/>
                </a:lnTo>
                <a:lnTo>
                  <a:pt x="193476" y="383232"/>
                </a:lnTo>
                <a:lnTo>
                  <a:pt x="215909" y="382279"/>
                </a:lnTo>
                <a:lnTo>
                  <a:pt x="256961" y="374651"/>
                </a:lnTo>
                <a:lnTo>
                  <a:pt x="293842" y="358838"/>
                </a:lnTo>
                <a:lnTo>
                  <a:pt x="332042" y="331491"/>
                </a:lnTo>
                <a:lnTo>
                  <a:pt x="348448" y="316508"/>
                </a:lnTo>
                <a:lnTo>
                  <a:pt x="194468" y="316508"/>
                </a:lnTo>
                <a:lnTo>
                  <a:pt x="177136" y="315500"/>
                </a:lnTo>
                <a:lnTo>
                  <a:pt x="129976" y="300384"/>
                </a:lnTo>
                <a:lnTo>
                  <a:pt x="93839" y="269363"/>
                </a:lnTo>
                <a:lnTo>
                  <a:pt x="73173" y="225661"/>
                </a:lnTo>
                <a:lnTo>
                  <a:pt x="69204" y="191244"/>
                </a:lnTo>
                <a:lnTo>
                  <a:pt x="71445" y="166113"/>
                </a:lnTo>
                <a:lnTo>
                  <a:pt x="89366" y="122085"/>
                </a:lnTo>
                <a:lnTo>
                  <a:pt x="124000" y="87560"/>
                </a:lnTo>
                <a:lnTo>
                  <a:pt x="168091" y="69701"/>
                </a:lnTo>
                <a:lnTo>
                  <a:pt x="193229" y="67468"/>
                </a:lnTo>
                <a:lnTo>
                  <a:pt x="347783" y="67468"/>
                </a:lnTo>
                <a:lnTo>
                  <a:pt x="337615" y="56818"/>
                </a:lnTo>
                <a:lnTo>
                  <a:pt x="301586" y="29657"/>
                </a:lnTo>
                <a:lnTo>
                  <a:pt x="260301" y="10743"/>
                </a:lnTo>
                <a:lnTo>
                  <a:pt x="216831" y="1193"/>
                </a:lnTo>
                <a:lnTo>
                  <a:pt x="194468" y="0"/>
                </a:lnTo>
                <a:close/>
              </a:path>
              <a:path w="850900" h="383539">
                <a:moveTo>
                  <a:pt x="304849" y="264170"/>
                </a:moveTo>
                <a:lnTo>
                  <a:pt x="276076" y="289316"/>
                </a:lnTo>
                <a:lnTo>
                  <a:pt x="236931" y="310159"/>
                </a:lnTo>
                <a:lnTo>
                  <a:pt x="194468" y="316508"/>
                </a:lnTo>
                <a:lnTo>
                  <a:pt x="348448" y="316508"/>
                </a:lnTo>
                <a:lnTo>
                  <a:pt x="351979" y="313283"/>
                </a:lnTo>
                <a:lnTo>
                  <a:pt x="304849" y="264170"/>
                </a:lnTo>
                <a:close/>
              </a:path>
              <a:path w="850900" h="383539">
                <a:moveTo>
                  <a:pt x="347783" y="67468"/>
                </a:moveTo>
                <a:lnTo>
                  <a:pt x="193229" y="67468"/>
                </a:lnTo>
                <a:lnTo>
                  <a:pt x="223459" y="70739"/>
                </a:lnTo>
                <a:lnTo>
                  <a:pt x="252140" y="80553"/>
                </a:lnTo>
                <a:lnTo>
                  <a:pt x="279270" y="96908"/>
                </a:lnTo>
                <a:lnTo>
                  <a:pt x="304849" y="119806"/>
                </a:lnTo>
                <a:lnTo>
                  <a:pt x="353467" y="73422"/>
                </a:lnTo>
                <a:lnTo>
                  <a:pt x="347783" y="67468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53996" y="1494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99228" y="14450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4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15289" y="13524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69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9418" y="1966551"/>
            <a:ext cx="945515" cy="471170"/>
          </a:xfrm>
          <a:custGeom>
            <a:avLst/>
            <a:gdLst/>
            <a:ahLst/>
            <a:cxnLst/>
            <a:rect l="l" t="t" r="r" b="b"/>
            <a:pathLst>
              <a:path w="945515" h="471169">
                <a:moveTo>
                  <a:pt x="474662" y="88056"/>
                </a:moveTo>
                <a:lnTo>
                  <a:pt x="424867" y="97234"/>
                </a:lnTo>
                <a:lnTo>
                  <a:pt x="381149" y="124767"/>
                </a:lnTo>
                <a:lnTo>
                  <a:pt x="346360" y="172205"/>
                </a:lnTo>
                <a:lnTo>
                  <a:pt x="334764" y="230187"/>
                </a:lnTo>
                <a:lnTo>
                  <a:pt x="337330" y="258596"/>
                </a:lnTo>
                <a:lnTo>
                  <a:pt x="357856" y="308763"/>
                </a:lnTo>
                <a:lnTo>
                  <a:pt x="397404" y="348590"/>
                </a:lnTo>
                <a:lnTo>
                  <a:pt x="446951" y="369240"/>
                </a:lnTo>
                <a:lnTo>
                  <a:pt x="474911" y="371821"/>
                </a:lnTo>
                <a:lnTo>
                  <a:pt x="494212" y="370651"/>
                </a:lnTo>
                <a:lnTo>
                  <a:pt x="547093" y="353094"/>
                </a:lnTo>
                <a:lnTo>
                  <a:pt x="588461" y="316840"/>
                </a:lnTo>
                <a:lnTo>
                  <a:pt x="593745" y="308818"/>
                </a:lnTo>
                <a:lnTo>
                  <a:pt x="475406" y="308818"/>
                </a:lnTo>
                <a:lnTo>
                  <a:pt x="460169" y="307438"/>
                </a:lnTo>
                <a:lnTo>
                  <a:pt x="422945" y="286989"/>
                </a:lnTo>
                <a:lnTo>
                  <a:pt x="403527" y="246713"/>
                </a:lnTo>
                <a:lnTo>
                  <a:pt x="402252" y="230187"/>
                </a:lnTo>
                <a:lnTo>
                  <a:pt x="402252" y="229690"/>
                </a:lnTo>
                <a:lnTo>
                  <a:pt x="414022" y="185499"/>
                </a:lnTo>
                <a:lnTo>
                  <a:pt x="446788" y="157292"/>
                </a:lnTo>
                <a:lnTo>
                  <a:pt x="475655" y="151804"/>
                </a:lnTo>
                <a:lnTo>
                  <a:pt x="594137" y="151804"/>
                </a:lnTo>
                <a:lnTo>
                  <a:pt x="588586" y="143479"/>
                </a:lnTo>
                <a:lnTo>
                  <a:pt x="546472" y="107156"/>
                </a:lnTo>
                <a:lnTo>
                  <a:pt x="493475" y="89250"/>
                </a:lnTo>
                <a:lnTo>
                  <a:pt x="474662" y="88056"/>
                </a:lnTo>
                <a:close/>
              </a:path>
              <a:path w="945515" h="471169">
                <a:moveTo>
                  <a:pt x="594137" y="151804"/>
                </a:moveTo>
                <a:lnTo>
                  <a:pt x="475655" y="151804"/>
                </a:lnTo>
                <a:lnTo>
                  <a:pt x="491110" y="153176"/>
                </a:lnTo>
                <a:lnTo>
                  <a:pt x="505018" y="157230"/>
                </a:lnTo>
                <a:lnTo>
                  <a:pt x="537674" y="185174"/>
                </a:lnTo>
                <a:lnTo>
                  <a:pt x="549305" y="229690"/>
                </a:lnTo>
                <a:lnTo>
                  <a:pt x="549304" y="230187"/>
                </a:lnTo>
                <a:lnTo>
                  <a:pt x="537465" y="274912"/>
                </a:lnTo>
                <a:lnTo>
                  <a:pt x="504490" y="303298"/>
                </a:lnTo>
                <a:lnTo>
                  <a:pt x="475406" y="308818"/>
                </a:lnTo>
                <a:lnTo>
                  <a:pt x="593745" y="308818"/>
                </a:lnTo>
                <a:lnTo>
                  <a:pt x="613042" y="266649"/>
                </a:lnTo>
                <a:lnTo>
                  <a:pt x="617786" y="229690"/>
                </a:lnTo>
                <a:lnTo>
                  <a:pt x="616608" y="211040"/>
                </a:lnTo>
                <a:lnTo>
                  <a:pt x="613073" y="193041"/>
                </a:lnTo>
                <a:lnTo>
                  <a:pt x="607182" y="175694"/>
                </a:lnTo>
                <a:lnTo>
                  <a:pt x="598934" y="158997"/>
                </a:lnTo>
                <a:lnTo>
                  <a:pt x="594137" y="151804"/>
                </a:lnTo>
                <a:close/>
              </a:path>
              <a:path w="945515" h="471169">
                <a:moveTo>
                  <a:pt x="740867" y="384719"/>
                </a:moveTo>
                <a:lnTo>
                  <a:pt x="666205" y="384719"/>
                </a:lnTo>
                <a:lnTo>
                  <a:pt x="671274" y="397966"/>
                </a:lnTo>
                <a:lnTo>
                  <a:pt x="693737" y="431477"/>
                </a:lnTo>
                <a:lnTo>
                  <a:pt x="726387" y="455080"/>
                </a:lnTo>
                <a:lnTo>
                  <a:pt x="769578" y="468063"/>
                </a:lnTo>
                <a:lnTo>
                  <a:pt x="806103" y="470543"/>
                </a:lnTo>
                <a:lnTo>
                  <a:pt x="840969" y="467815"/>
                </a:lnTo>
                <a:lnTo>
                  <a:pt x="896655" y="445987"/>
                </a:lnTo>
                <a:lnTo>
                  <a:pt x="929521" y="408501"/>
                </a:lnTo>
                <a:lnTo>
                  <a:pt x="929789" y="407788"/>
                </a:lnTo>
                <a:lnTo>
                  <a:pt x="803375" y="407788"/>
                </a:lnTo>
                <a:lnTo>
                  <a:pt x="793065" y="407423"/>
                </a:lnTo>
                <a:lnTo>
                  <a:pt x="752215" y="394734"/>
                </a:lnTo>
                <a:lnTo>
                  <a:pt x="746184" y="390076"/>
                </a:lnTo>
                <a:lnTo>
                  <a:pt x="740867" y="384719"/>
                </a:lnTo>
                <a:close/>
              </a:path>
              <a:path w="945515" h="471169">
                <a:moveTo>
                  <a:pt x="944729" y="331389"/>
                </a:moveTo>
                <a:lnTo>
                  <a:pt x="877540" y="331389"/>
                </a:lnTo>
                <a:lnTo>
                  <a:pt x="877095" y="346737"/>
                </a:lnTo>
                <a:lnTo>
                  <a:pt x="875835" y="359295"/>
                </a:lnTo>
                <a:lnTo>
                  <a:pt x="854976" y="394828"/>
                </a:lnTo>
                <a:lnTo>
                  <a:pt x="816351" y="407261"/>
                </a:lnTo>
                <a:lnTo>
                  <a:pt x="803375" y="407788"/>
                </a:lnTo>
                <a:lnTo>
                  <a:pt x="929789" y="407788"/>
                </a:lnTo>
                <a:lnTo>
                  <a:pt x="938125" y="385588"/>
                </a:lnTo>
                <a:lnTo>
                  <a:pt x="943288" y="358148"/>
                </a:lnTo>
                <a:lnTo>
                  <a:pt x="944729" y="331389"/>
                </a:lnTo>
                <a:close/>
              </a:path>
              <a:path w="945515" h="471169">
                <a:moveTo>
                  <a:pt x="791964" y="88056"/>
                </a:moveTo>
                <a:lnTo>
                  <a:pt x="745579" y="96861"/>
                </a:lnTo>
                <a:lnTo>
                  <a:pt x="706140" y="123278"/>
                </a:lnTo>
                <a:lnTo>
                  <a:pt x="676374" y="168547"/>
                </a:lnTo>
                <a:lnTo>
                  <a:pt x="666452" y="226466"/>
                </a:lnTo>
                <a:lnTo>
                  <a:pt x="668793" y="255177"/>
                </a:lnTo>
                <a:lnTo>
                  <a:pt x="687521" y="304787"/>
                </a:lnTo>
                <a:lnTo>
                  <a:pt x="723689" y="342831"/>
                </a:lnTo>
                <a:lnTo>
                  <a:pt x="769578" y="362426"/>
                </a:lnTo>
                <a:lnTo>
                  <a:pt x="795685" y="364876"/>
                </a:lnTo>
                <a:lnTo>
                  <a:pt x="807762" y="364387"/>
                </a:lnTo>
                <a:lnTo>
                  <a:pt x="849774" y="352528"/>
                </a:lnTo>
                <a:lnTo>
                  <a:pt x="877540" y="331389"/>
                </a:lnTo>
                <a:lnTo>
                  <a:pt x="944729" y="331389"/>
                </a:lnTo>
                <a:lnTo>
                  <a:pt x="945009" y="326181"/>
                </a:lnTo>
                <a:lnTo>
                  <a:pt x="945009" y="303608"/>
                </a:lnTo>
                <a:lnTo>
                  <a:pt x="808583" y="303608"/>
                </a:lnTo>
                <a:lnTo>
                  <a:pt x="793142" y="302260"/>
                </a:lnTo>
                <a:lnTo>
                  <a:pt x="755006" y="282028"/>
                </a:lnTo>
                <a:lnTo>
                  <a:pt x="735007" y="242822"/>
                </a:lnTo>
                <a:lnTo>
                  <a:pt x="733694" y="226466"/>
                </a:lnTo>
                <a:lnTo>
                  <a:pt x="734982" y="211133"/>
                </a:lnTo>
                <a:lnTo>
                  <a:pt x="754509" y="172764"/>
                </a:lnTo>
                <a:lnTo>
                  <a:pt x="792042" y="152648"/>
                </a:lnTo>
                <a:lnTo>
                  <a:pt x="807344" y="151307"/>
                </a:lnTo>
                <a:lnTo>
                  <a:pt x="945009" y="151307"/>
                </a:lnTo>
                <a:lnTo>
                  <a:pt x="945009" y="124767"/>
                </a:lnTo>
                <a:lnTo>
                  <a:pt x="877540" y="124767"/>
                </a:lnTo>
                <a:lnTo>
                  <a:pt x="867130" y="115659"/>
                </a:lnTo>
                <a:lnTo>
                  <a:pt x="856634" y="107868"/>
                </a:lnTo>
                <a:lnTo>
                  <a:pt x="814630" y="90196"/>
                </a:lnTo>
                <a:lnTo>
                  <a:pt x="803460" y="88591"/>
                </a:lnTo>
                <a:lnTo>
                  <a:pt x="791964" y="88056"/>
                </a:lnTo>
                <a:close/>
              </a:path>
              <a:path w="945515" h="471169">
                <a:moveTo>
                  <a:pt x="945009" y="151307"/>
                </a:moveTo>
                <a:lnTo>
                  <a:pt x="807344" y="151307"/>
                </a:lnTo>
                <a:lnTo>
                  <a:pt x="822846" y="152625"/>
                </a:lnTo>
                <a:lnTo>
                  <a:pt x="836861" y="156578"/>
                </a:lnTo>
                <a:lnTo>
                  <a:pt x="869432" y="183725"/>
                </a:lnTo>
                <a:lnTo>
                  <a:pt x="881012" y="227210"/>
                </a:lnTo>
                <a:lnTo>
                  <a:pt x="879734" y="243504"/>
                </a:lnTo>
                <a:lnTo>
                  <a:pt x="860549" y="282525"/>
                </a:lnTo>
                <a:lnTo>
                  <a:pt x="823644" y="302290"/>
                </a:lnTo>
                <a:lnTo>
                  <a:pt x="808583" y="303608"/>
                </a:lnTo>
                <a:lnTo>
                  <a:pt x="945009" y="303608"/>
                </a:lnTo>
                <a:lnTo>
                  <a:pt x="945009" y="151307"/>
                </a:lnTo>
                <a:close/>
              </a:path>
              <a:path w="945515" h="471169">
                <a:moveTo>
                  <a:pt x="945009" y="95001"/>
                </a:moveTo>
                <a:lnTo>
                  <a:pt x="877540" y="95001"/>
                </a:lnTo>
                <a:lnTo>
                  <a:pt x="877540" y="124767"/>
                </a:lnTo>
                <a:lnTo>
                  <a:pt x="945009" y="124767"/>
                </a:lnTo>
                <a:lnTo>
                  <a:pt x="945009" y="95001"/>
                </a:lnTo>
                <a:close/>
              </a:path>
              <a:path w="945515" h="471169">
                <a:moveTo>
                  <a:pt x="82351" y="0"/>
                </a:moveTo>
                <a:lnTo>
                  <a:pt x="0" y="0"/>
                </a:lnTo>
                <a:lnTo>
                  <a:pt x="0" y="364876"/>
                </a:lnTo>
                <a:lnTo>
                  <a:pt x="83592" y="364876"/>
                </a:lnTo>
                <a:lnTo>
                  <a:pt x="116427" y="364318"/>
                </a:lnTo>
                <a:lnTo>
                  <a:pt x="166284" y="359853"/>
                </a:lnTo>
                <a:lnTo>
                  <a:pt x="211057" y="343420"/>
                </a:lnTo>
                <a:lnTo>
                  <a:pt x="248434" y="311290"/>
                </a:lnTo>
                <a:lnTo>
                  <a:pt x="259046" y="296912"/>
                </a:lnTo>
                <a:lnTo>
                  <a:pt x="69206" y="296912"/>
                </a:lnTo>
                <a:lnTo>
                  <a:pt x="69206" y="66972"/>
                </a:lnTo>
                <a:lnTo>
                  <a:pt x="253494" y="66972"/>
                </a:lnTo>
                <a:lnTo>
                  <a:pt x="251039" y="63181"/>
                </a:lnTo>
                <a:lnTo>
                  <a:pt x="219165" y="31121"/>
                </a:lnTo>
                <a:lnTo>
                  <a:pt x="178764" y="11091"/>
                </a:lnTo>
                <a:lnTo>
                  <a:pt x="119605" y="1232"/>
                </a:lnTo>
                <a:lnTo>
                  <a:pt x="82351" y="0"/>
                </a:lnTo>
                <a:close/>
              </a:path>
              <a:path w="945515" h="471169">
                <a:moveTo>
                  <a:pt x="253494" y="66972"/>
                </a:moveTo>
                <a:lnTo>
                  <a:pt x="92769" y="66972"/>
                </a:lnTo>
                <a:lnTo>
                  <a:pt x="122923" y="68770"/>
                </a:lnTo>
                <a:lnTo>
                  <a:pt x="148642" y="74165"/>
                </a:lnTo>
                <a:lnTo>
                  <a:pt x="186780" y="95745"/>
                </a:lnTo>
                <a:lnTo>
                  <a:pt x="211150" y="134254"/>
                </a:lnTo>
                <a:lnTo>
                  <a:pt x="219274" y="185787"/>
                </a:lnTo>
                <a:lnTo>
                  <a:pt x="218421" y="203894"/>
                </a:lnTo>
                <a:lnTo>
                  <a:pt x="205630" y="249287"/>
                </a:lnTo>
                <a:lnTo>
                  <a:pt x="180772" y="279610"/>
                </a:lnTo>
                <a:lnTo>
                  <a:pt x="142534" y="294183"/>
                </a:lnTo>
                <a:lnTo>
                  <a:pt x="101451" y="296912"/>
                </a:lnTo>
                <a:lnTo>
                  <a:pt x="259046" y="296912"/>
                </a:lnTo>
                <a:lnTo>
                  <a:pt x="281588" y="246937"/>
                </a:lnTo>
                <a:lnTo>
                  <a:pt x="288595" y="208180"/>
                </a:lnTo>
                <a:lnTo>
                  <a:pt x="289471" y="187523"/>
                </a:lnTo>
                <a:lnTo>
                  <a:pt x="287905" y="158811"/>
                </a:lnTo>
                <a:lnTo>
                  <a:pt x="283208" y="131960"/>
                </a:lnTo>
                <a:lnTo>
                  <a:pt x="275379" y="106969"/>
                </a:lnTo>
                <a:lnTo>
                  <a:pt x="264419" y="83839"/>
                </a:lnTo>
                <a:lnTo>
                  <a:pt x="253494" y="66972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38952" y="2105655"/>
            <a:ext cx="172491" cy="182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0393" y="2105159"/>
            <a:ext cx="172739" cy="17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84184" y="2054607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4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18625" y="2033523"/>
            <a:ext cx="150495" cy="230504"/>
          </a:xfrm>
          <a:custGeom>
            <a:avLst/>
            <a:gdLst/>
            <a:ahLst/>
            <a:cxnLst/>
            <a:rect l="l" t="t" r="r" b="b"/>
            <a:pathLst>
              <a:path w="150495" h="230505">
                <a:moveTo>
                  <a:pt x="0" y="0"/>
                </a:moveTo>
                <a:lnTo>
                  <a:pt x="0" y="229939"/>
                </a:lnTo>
                <a:lnTo>
                  <a:pt x="32246" y="229939"/>
                </a:lnTo>
                <a:lnTo>
                  <a:pt x="73328" y="227210"/>
                </a:lnTo>
                <a:lnTo>
                  <a:pt x="111566" y="212638"/>
                </a:lnTo>
                <a:lnTo>
                  <a:pt x="136425" y="182314"/>
                </a:lnTo>
                <a:lnTo>
                  <a:pt x="149215" y="136921"/>
                </a:lnTo>
                <a:lnTo>
                  <a:pt x="150068" y="118814"/>
                </a:lnTo>
                <a:lnTo>
                  <a:pt x="148037" y="91420"/>
                </a:lnTo>
                <a:lnTo>
                  <a:pt x="131790" y="46400"/>
                </a:lnTo>
                <a:lnTo>
                  <a:pt x="100722" y="16185"/>
                </a:lnTo>
                <a:lnTo>
                  <a:pt x="53717" y="1798"/>
                </a:lnTo>
                <a:lnTo>
                  <a:pt x="23564" y="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9420" y="1966550"/>
            <a:ext cx="289560" cy="365125"/>
          </a:xfrm>
          <a:custGeom>
            <a:avLst/>
            <a:gdLst/>
            <a:ahLst/>
            <a:cxnLst/>
            <a:rect l="l" t="t" r="r" b="b"/>
            <a:pathLst>
              <a:path w="289559" h="365125">
                <a:moveTo>
                  <a:pt x="0" y="0"/>
                </a:moveTo>
                <a:lnTo>
                  <a:pt x="82351" y="0"/>
                </a:lnTo>
                <a:lnTo>
                  <a:pt x="119605" y="1232"/>
                </a:lnTo>
                <a:lnTo>
                  <a:pt x="178764" y="11092"/>
                </a:lnTo>
                <a:lnTo>
                  <a:pt x="219164" y="31122"/>
                </a:lnTo>
                <a:lnTo>
                  <a:pt x="251038" y="63182"/>
                </a:lnTo>
                <a:lnTo>
                  <a:pt x="275378" y="106970"/>
                </a:lnTo>
                <a:lnTo>
                  <a:pt x="287904" y="158812"/>
                </a:lnTo>
                <a:lnTo>
                  <a:pt x="289470" y="187523"/>
                </a:lnTo>
                <a:lnTo>
                  <a:pt x="288594" y="208181"/>
                </a:lnTo>
                <a:lnTo>
                  <a:pt x="281587" y="246938"/>
                </a:lnTo>
                <a:lnTo>
                  <a:pt x="258775" y="297377"/>
                </a:lnTo>
                <a:lnTo>
                  <a:pt x="224164" y="334460"/>
                </a:lnTo>
                <a:lnTo>
                  <a:pt x="183306" y="355947"/>
                </a:lnTo>
                <a:lnTo>
                  <a:pt x="143991" y="362644"/>
                </a:lnTo>
                <a:lnTo>
                  <a:pt x="83591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8223" y="2558986"/>
            <a:ext cx="2014091" cy="40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9245" y="3156927"/>
            <a:ext cx="2701482" cy="499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7184" y="3779227"/>
            <a:ext cx="1513840" cy="387985"/>
          </a:xfrm>
          <a:custGeom>
            <a:avLst/>
            <a:gdLst/>
            <a:ahLst/>
            <a:cxnLst/>
            <a:rect l="l" t="t" r="r" b="b"/>
            <a:pathLst>
              <a:path w="1513840" h="387985">
                <a:moveTo>
                  <a:pt x="1175719" y="352474"/>
                </a:moveTo>
                <a:lnTo>
                  <a:pt x="1007565" y="352474"/>
                </a:lnTo>
                <a:lnTo>
                  <a:pt x="1017503" y="361241"/>
                </a:lnTo>
                <a:lnTo>
                  <a:pt x="1057749" y="383271"/>
                </a:lnTo>
                <a:lnTo>
                  <a:pt x="1090909" y="387945"/>
                </a:lnTo>
                <a:lnTo>
                  <a:pt x="1116195" y="385410"/>
                </a:lnTo>
                <a:lnTo>
                  <a:pt x="1139713" y="377806"/>
                </a:lnTo>
                <a:lnTo>
                  <a:pt x="1161464" y="365132"/>
                </a:lnTo>
                <a:lnTo>
                  <a:pt x="1175719" y="352474"/>
                </a:lnTo>
                <a:close/>
              </a:path>
              <a:path w="1513840" h="387985">
                <a:moveTo>
                  <a:pt x="1007565" y="6945"/>
                </a:moveTo>
                <a:lnTo>
                  <a:pt x="940346" y="6945"/>
                </a:lnTo>
                <a:lnTo>
                  <a:pt x="940346" y="381000"/>
                </a:lnTo>
                <a:lnTo>
                  <a:pt x="1007565" y="381000"/>
                </a:lnTo>
                <a:lnTo>
                  <a:pt x="1007565" y="352474"/>
                </a:lnTo>
                <a:lnTo>
                  <a:pt x="1175719" y="352474"/>
                </a:lnTo>
                <a:lnTo>
                  <a:pt x="1181446" y="347389"/>
                </a:lnTo>
                <a:lnTo>
                  <a:pt x="1198116" y="325934"/>
                </a:lnTo>
                <a:lnTo>
                  <a:pt x="1078755" y="325934"/>
                </a:lnTo>
                <a:lnTo>
                  <a:pt x="1063438" y="324546"/>
                </a:lnTo>
                <a:lnTo>
                  <a:pt x="1025673" y="303733"/>
                </a:lnTo>
                <a:lnTo>
                  <a:pt x="1005908" y="262688"/>
                </a:lnTo>
                <a:lnTo>
                  <a:pt x="1004590" y="245565"/>
                </a:lnTo>
                <a:lnTo>
                  <a:pt x="1005908" y="228792"/>
                </a:lnTo>
                <a:lnTo>
                  <a:pt x="1025673" y="188514"/>
                </a:lnTo>
                <a:lnTo>
                  <a:pt x="1063438" y="168051"/>
                </a:lnTo>
                <a:lnTo>
                  <a:pt x="1078755" y="166687"/>
                </a:lnTo>
                <a:lnTo>
                  <a:pt x="1199426" y="166687"/>
                </a:lnTo>
                <a:lnTo>
                  <a:pt x="1198857" y="165493"/>
                </a:lnTo>
                <a:lnTo>
                  <a:pt x="1182687" y="144115"/>
                </a:lnTo>
                <a:lnTo>
                  <a:pt x="1179092" y="140889"/>
                </a:lnTo>
                <a:lnTo>
                  <a:pt x="1007565" y="140889"/>
                </a:lnTo>
                <a:lnTo>
                  <a:pt x="1007565" y="6945"/>
                </a:lnTo>
                <a:close/>
              </a:path>
              <a:path w="1513840" h="387985">
                <a:moveTo>
                  <a:pt x="1199426" y="166687"/>
                </a:moveTo>
                <a:lnTo>
                  <a:pt x="1078755" y="166687"/>
                </a:lnTo>
                <a:lnTo>
                  <a:pt x="1093948" y="168075"/>
                </a:lnTo>
                <a:lnTo>
                  <a:pt x="1107777" y="172237"/>
                </a:lnTo>
                <a:lnTo>
                  <a:pt x="1140457" y="200770"/>
                </a:lnTo>
                <a:lnTo>
                  <a:pt x="1152158" y="245565"/>
                </a:lnTo>
                <a:lnTo>
                  <a:pt x="1152119" y="246559"/>
                </a:lnTo>
                <a:lnTo>
                  <a:pt x="1140248" y="291299"/>
                </a:lnTo>
                <a:lnTo>
                  <a:pt x="1107312" y="320290"/>
                </a:lnTo>
                <a:lnTo>
                  <a:pt x="1078755" y="325934"/>
                </a:lnTo>
                <a:lnTo>
                  <a:pt x="1198116" y="325934"/>
                </a:lnTo>
                <a:lnTo>
                  <a:pt x="1210096" y="301903"/>
                </a:lnTo>
                <a:lnTo>
                  <a:pt x="1217259" y="275463"/>
                </a:lnTo>
                <a:lnTo>
                  <a:pt x="1219647" y="246559"/>
                </a:lnTo>
                <a:lnTo>
                  <a:pt x="1217337" y="216715"/>
                </a:lnTo>
                <a:lnTo>
                  <a:pt x="1210406" y="189693"/>
                </a:lnTo>
                <a:lnTo>
                  <a:pt x="1199426" y="166687"/>
                </a:lnTo>
                <a:close/>
              </a:path>
              <a:path w="1513840" h="387985">
                <a:moveTo>
                  <a:pt x="1092894" y="104179"/>
                </a:moveTo>
                <a:lnTo>
                  <a:pt x="1047253" y="113357"/>
                </a:lnTo>
                <a:lnTo>
                  <a:pt x="1007565" y="140889"/>
                </a:lnTo>
                <a:lnTo>
                  <a:pt x="1179092" y="140889"/>
                </a:lnTo>
                <a:lnTo>
                  <a:pt x="1163215" y="126643"/>
                </a:lnTo>
                <a:lnTo>
                  <a:pt x="1141759" y="114163"/>
                </a:lnTo>
                <a:lnTo>
                  <a:pt x="1118319" y="106675"/>
                </a:lnTo>
                <a:lnTo>
                  <a:pt x="1092894" y="104179"/>
                </a:lnTo>
                <a:close/>
              </a:path>
              <a:path w="1513840" h="387985">
                <a:moveTo>
                  <a:pt x="845519" y="352474"/>
                </a:moveTo>
                <a:lnTo>
                  <a:pt x="677365" y="352474"/>
                </a:lnTo>
                <a:lnTo>
                  <a:pt x="687303" y="361241"/>
                </a:lnTo>
                <a:lnTo>
                  <a:pt x="727549" y="383271"/>
                </a:lnTo>
                <a:lnTo>
                  <a:pt x="760709" y="387945"/>
                </a:lnTo>
                <a:lnTo>
                  <a:pt x="785995" y="385410"/>
                </a:lnTo>
                <a:lnTo>
                  <a:pt x="809513" y="377806"/>
                </a:lnTo>
                <a:lnTo>
                  <a:pt x="831264" y="365132"/>
                </a:lnTo>
                <a:lnTo>
                  <a:pt x="845519" y="352474"/>
                </a:lnTo>
                <a:close/>
              </a:path>
              <a:path w="1513840" h="387985">
                <a:moveTo>
                  <a:pt x="677365" y="6945"/>
                </a:moveTo>
                <a:lnTo>
                  <a:pt x="610146" y="6945"/>
                </a:lnTo>
                <a:lnTo>
                  <a:pt x="610146" y="381000"/>
                </a:lnTo>
                <a:lnTo>
                  <a:pt x="677365" y="381000"/>
                </a:lnTo>
                <a:lnTo>
                  <a:pt x="677365" y="352474"/>
                </a:lnTo>
                <a:lnTo>
                  <a:pt x="845519" y="352474"/>
                </a:lnTo>
                <a:lnTo>
                  <a:pt x="851246" y="347389"/>
                </a:lnTo>
                <a:lnTo>
                  <a:pt x="867916" y="325934"/>
                </a:lnTo>
                <a:lnTo>
                  <a:pt x="748555" y="325934"/>
                </a:lnTo>
                <a:lnTo>
                  <a:pt x="733238" y="324546"/>
                </a:lnTo>
                <a:lnTo>
                  <a:pt x="695473" y="303733"/>
                </a:lnTo>
                <a:lnTo>
                  <a:pt x="675708" y="262688"/>
                </a:lnTo>
                <a:lnTo>
                  <a:pt x="674390" y="245565"/>
                </a:lnTo>
                <a:lnTo>
                  <a:pt x="675708" y="228792"/>
                </a:lnTo>
                <a:lnTo>
                  <a:pt x="695473" y="188514"/>
                </a:lnTo>
                <a:lnTo>
                  <a:pt x="733238" y="168051"/>
                </a:lnTo>
                <a:lnTo>
                  <a:pt x="748555" y="166687"/>
                </a:lnTo>
                <a:lnTo>
                  <a:pt x="869226" y="166687"/>
                </a:lnTo>
                <a:lnTo>
                  <a:pt x="868657" y="165493"/>
                </a:lnTo>
                <a:lnTo>
                  <a:pt x="852487" y="144115"/>
                </a:lnTo>
                <a:lnTo>
                  <a:pt x="848892" y="140889"/>
                </a:lnTo>
                <a:lnTo>
                  <a:pt x="677365" y="140889"/>
                </a:lnTo>
                <a:lnTo>
                  <a:pt x="677365" y="6945"/>
                </a:lnTo>
                <a:close/>
              </a:path>
              <a:path w="1513840" h="387985">
                <a:moveTo>
                  <a:pt x="869226" y="166687"/>
                </a:moveTo>
                <a:lnTo>
                  <a:pt x="748555" y="166687"/>
                </a:lnTo>
                <a:lnTo>
                  <a:pt x="763748" y="168075"/>
                </a:lnTo>
                <a:lnTo>
                  <a:pt x="777577" y="172237"/>
                </a:lnTo>
                <a:lnTo>
                  <a:pt x="810257" y="200770"/>
                </a:lnTo>
                <a:lnTo>
                  <a:pt x="821958" y="245565"/>
                </a:lnTo>
                <a:lnTo>
                  <a:pt x="821919" y="246559"/>
                </a:lnTo>
                <a:lnTo>
                  <a:pt x="810048" y="291299"/>
                </a:lnTo>
                <a:lnTo>
                  <a:pt x="777112" y="320290"/>
                </a:lnTo>
                <a:lnTo>
                  <a:pt x="748555" y="325934"/>
                </a:lnTo>
                <a:lnTo>
                  <a:pt x="867916" y="325934"/>
                </a:lnTo>
                <a:lnTo>
                  <a:pt x="879896" y="301903"/>
                </a:lnTo>
                <a:lnTo>
                  <a:pt x="887059" y="275463"/>
                </a:lnTo>
                <a:lnTo>
                  <a:pt x="889447" y="246559"/>
                </a:lnTo>
                <a:lnTo>
                  <a:pt x="887137" y="216715"/>
                </a:lnTo>
                <a:lnTo>
                  <a:pt x="880206" y="189693"/>
                </a:lnTo>
                <a:lnTo>
                  <a:pt x="869226" y="166687"/>
                </a:lnTo>
                <a:close/>
              </a:path>
              <a:path w="1513840" h="387985">
                <a:moveTo>
                  <a:pt x="762694" y="104179"/>
                </a:moveTo>
                <a:lnTo>
                  <a:pt x="717053" y="113357"/>
                </a:lnTo>
                <a:lnTo>
                  <a:pt x="677365" y="140889"/>
                </a:lnTo>
                <a:lnTo>
                  <a:pt x="848892" y="140889"/>
                </a:lnTo>
                <a:lnTo>
                  <a:pt x="833015" y="126643"/>
                </a:lnTo>
                <a:lnTo>
                  <a:pt x="811559" y="114163"/>
                </a:lnTo>
                <a:lnTo>
                  <a:pt x="788119" y="106675"/>
                </a:lnTo>
                <a:lnTo>
                  <a:pt x="762694" y="104179"/>
                </a:lnTo>
                <a:close/>
              </a:path>
              <a:path w="1513840" h="387985">
                <a:moveTo>
                  <a:pt x="394295" y="104179"/>
                </a:moveTo>
                <a:lnTo>
                  <a:pt x="345430" y="114163"/>
                </a:lnTo>
                <a:lnTo>
                  <a:pt x="304502" y="144115"/>
                </a:lnTo>
                <a:lnTo>
                  <a:pt x="276782" y="189693"/>
                </a:lnTo>
                <a:lnTo>
                  <a:pt x="267543" y="246559"/>
                </a:lnTo>
                <a:lnTo>
                  <a:pt x="269930" y="275463"/>
                </a:lnTo>
                <a:lnTo>
                  <a:pt x="289030" y="325879"/>
                </a:lnTo>
                <a:lnTo>
                  <a:pt x="325725" y="365132"/>
                </a:lnTo>
                <a:lnTo>
                  <a:pt x="370994" y="385410"/>
                </a:lnTo>
                <a:lnTo>
                  <a:pt x="396279" y="387945"/>
                </a:lnTo>
                <a:lnTo>
                  <a:pt x="407728" y="387426"/>
                </a:lnTo>
                <a:lnTo>
                  <a:pt x="449539" y="374822"/>
                </a:lnTo>
                <a:lnTo>
                  <a:pt x="479375" y="352474"/>
                </a:lnTo>
                <a:lnTo>
                  <a:pt x="546844" y="352474"/>
                </a:lnTo>
                <a:lnTo>
                  <a:pt x="546844" y="325934"/>
                </a:lnTo>
                <a:lnTo>
                  <a:pt x="408434" y="325934"/>
                </a:lnTo>
                <a:lnTo>
                  <a:pt x="393543" y="324523"/>
                </a:lnTo>
                <a:lnTo>
                  <a:pt x="356219" y="303361"/>
                </a:lnTo>
                <a:lnTo>
                  <a:pt x="336337" y="262526"/>
                </a:lnTo>
                <a:lnTo>
                  <a:pt x="335031" y="245565"/>
                </a:lnTo>
                <a:lnTo>
                  <a:pt x="336314" y="229233"/>
                </a:lnTo>
                <a:lnTo>
                  <a:pt x="355847" y="188887"/>
                </a:lnTo>
                <a:lnTo>
                  <a:pt x="393101" y="168075"/>
                </a:lnTo>
                <a:lnTo>
                  <a:pt x="408185" y="166687"/>
                </a:lnTo>
                <a:lnTo>
                  <a:pt x="546844" y="166687"/>
                </a:lnTo>
                <a:lnTo>
                  <a:pt x="546844" y="140889"/>
                </a:lnTo>
                <a:lnTo>
                  <a:pt x="479375" y="140889"/>
                </a:lnTo>
                <a:lnTo>
                  <a:pt x="470120" y="132286"/>
                </a:lnTo>
                <a:lnTo>
                  <a:pt x="460461" y="124829"/>
                </a:lnTo>
                <a:lnTo>
                  <a:pt x="417859" y="106473"/>
                </a:lnTo>
                <a:lnTo>
                  <a:pt x="406263" y="104753"/>
                </a:lnTo>
                <a:lnTo>
                  <a:pt x="394295" y="104179"/>
                </a:lnTo>
                <a:close/>
              </a:path>
              <a:path w="1513840" h="387985">
                <a:moveTo>
                  <a:pt x="546844" y="352474"/>
                </a:moveTo>
                <a:lnTo>
                  <a:pt x="479375" y="352474"/>
                </a:lnTo>
                <a:lnTo>
                  <a:pt x="479375" y="381000"/>
                </a:lnTo>
                <a:lnTo>
                  <a:pt x="546844" y="381000"/>
                </a:lnTo>
                <a:lnTo>
                  <a:pt x="546844" y="352474"/>
                </a:lnTo>
                <a:close/>
              </a:path>
              <a:path w="1513840" h="387985">
                <a:moveTo>
                  <a:pt x="546844" y="166687"/>
                </a:moveTo>
                <a:lnTo>
                  <a:pt x="408185" y="166687"/>
                </a:lnTo>
                <a:lnTo>
                  <a:pt x="423611" y="168051"/>
                </a:lnTo>
                <a:lnTo>
                  <a:pt x="437641" y="172144"/>
                </a:lnTo>
                <a:lnTo>
                  <a:pt x="470739" y="200266"/>
                </a:lnTo>
                <a:lnTo>
                  <a:pt x="482600" y="245565"/>
                </a:lnTo>
                <a:lnTo>
                  <a:pt x="481282" y="262688"/>
                </a:lnTo>
                <a:lnTo>
                  <a:pt x="461515" y="303733"/>
                </a:lnTo>
                <a:lnTo>
                  <a:pt x="423750" y="324546"/>
                </a:lnTo>
                <a:lnTo>
                  <a:pt x="408434" y="325934"/>
                </a:lnTo>
                <a:lnTo>
                  <a:pt x="546844" y="325934"/>
                </a:lnTo>
                <a:lnTo>
                  <a:pt x="546844" y="166687"/>
                </a:lnTo>
                <a:close/>
              </a:path>
              <a:path w="1513840" h="387985">
                <a:moveTo>
                  <a:pt x="546844" y="111125"/>
                </a:moveTo>
                <a:lnTo>
                  <a:pt x="479375" y="111125"/>
                </a:lnTo>
                <a:lnTo>
                  <a:pt x="479375" y="140889"/>
                </a:lnTo>
                <a:lnTo>
                  <a:pt x="546844" y="140889"/>
                </a:lnTo>
                <a:lnTo>
                  <a:pt x="546844" y="111125"/>
                </a:lnTo>
                <a:close/>
              </a:path>
              <a:path w="1513840" h="387985">
                <a:moveTo>
                  <a:pt x="1331069" y="111125"/>
                </a:moveTo>
                <a:lnTo>
                  <a:pt x="1263103" y="111125"/>
                </a:lnTo>
                <a:lnTo>
                  <a:pt x="1263103" y="381000"/>
                </a:lnTo>
                <a:lnTo>
                  <a:pt x="1331069" y="381000"/>
                </a:lnTo>
                <a:lnTo>
                  <a:pt x="1331069" y="111125"/>
                </a:lnTo>
                <a:close/>
              </a:path>
              <a:path w="1513840" h="387985">
                <a:moveTo>
                  <a:pt x="73670" y="16122"/>
                </a:moveTo>
                <a:lnTo>
                  <a:pt x="0" y="16122"/>
                </a:lnTo>
                <a:lnTo>
                  <a:pt x="0" y="381000"/>
                </a:lnTo>
                <a:lnTo>
                  <a:pt x="69453" y="381000"/>
                </a:lnTo>
                <a:lnTo>
                  <a:pt x="69453" y="226466"/>
                </a:lnTo>
                <a:lnTo>
                  <a:pt x="151679" y="226466"/>
                </a:lnTo>
                <a:lnTo>
                  <a:pt x="147587" y="218777"/>
                </a:lnTo>
                <a:lnTo>
                  <a:pt x="163858" y="211839"/>
                </a:lnTo>
                <a:lnTo>
                  <a:pt x="177942" y="203429"/>
                </a:lnTo>
                <a:lnTo>
                  <a:pt x="189840" y="193546"/>
                </a:lnTo>
                <a:lnTo>
                  <a:pt x="199553" y="182190"/>
                </a:lnTo>
                <a:lnTo>
                  <a:pt x="207096" y="169361"/>
                </a:lnTo>
                <a:lnTo>
                  <a:pt x="211093" y="158750"/>
                </a:lnTo>
                <a:lnTo>
                  <a:pt x="69453" y="158750"/>
                </a:lnTo>
                <a:lnTo>
                  <a:pt x="69453" y="84087"/>
                </a:lnTo>
                <a:lnTo>
                  <a:pt x="210824" y="84087"/>
                </a:lnTo>
                <a:lnTo>
                  <a:pt x="208002" y="75855"/>
                </a:lnTo>
                <a:lnTo>
                  <a:pt x="183027" y="41268"/>
                </a:lnTo>
                <a:lnTo>
                  <a:pt x="144851" y="22191"/>
                </a:lnTo>
                <a:lnTo>
                  <a:pt x="101753" y="16797"/>
                </a:lnTo>
                <a:lnTo>
                  <a:pt x="73670" y="16122"/>
                </a:lnTo>
                <a:close/>
              </a:path>
              <a:path w="1513840" h="387985">
                <a:moveTo>
                  <a:pt x="151679" y="226466"/>
                </a:moveTo>
                <a:lnTo>
                  <a:pt x="75902" y="226466"/>
                </a:lnTo>
                <a:lnTo>
                  <a:pt x="158005" y="381000"/>
                </a:lnTo>
                <a:lnTo>
                  <a:pt x="233908" y="381000"/>
                </a:lnTo>
                <a:lnTo>
                  <a:pt x="151679" y="226466"/>
                </a:lnTo>
                <a:close/>
              </a:path>
              <a:path w="1513840" h="387985">
                <a:moveTo>
                  <a:pt x="210824" y="84087"/>
                </a:moveTo>
                <a:lnTo>
                  <a:pt x="88553" y="84087"/>
                </a:lnTo>
                <a:lnTo>
                  <a:pt x="101358" y="84328"/>
                </a:lnTo>
                <a:lnTo>
                  <a:pt x="111993" y="85049"/>
                </a:lnTo>
                <a:lnTo>
                  <a:pt x="147505" y="106453"/>
                </a:lnTo>
                <a:lnTo>
                  <a:pt x="149571" y="113357"/>
                </a:lnTo>
                <a:lnTo>
                  <a:pt x="149509" y="122039"/>
                </a:lnTo>
                <a:lnTo>
                  <a:pt x="119341" y="156579"/>
                </a:lnTo>
                <a:lnTo>
                  <a:pt x="91281" y="158750"/>
                </a:lnTo>
                <a:lnTo>
                  <a:pt x="211093" y="158750"/>
                </a:lnTo>
                <a:lnTo>
                  <a:pt x="212483" y="155060"/>
                </a:lnTo>
                <a:lnTo>
                  <a:pt x="215715" y="139286"/>
                </a:lnTo>
                <a:lnTo>
                  <a:pt x="216792" y="122039"/>
                </a:lnTo>
                <a:lnTo>
                  <a:pt x="215816" y="105497"/>
                </a:lnTo>
                <a:lnTo>
                  <a:pt x="212886" y="90103"/>
                </a:lnTo>
                <a:lnTo>
                  <a:pt x="210824" y="84087"/>
                </a:lnTo>
                <a:close/>
              </a:path>
              <a:path w="1513840" h="387985">
                <a:moveTo>
                  <a:pt x="1473200" y="169415"/>
                </a:moveTo>
                <a:lnTo>
                  <a:pt x="1405731" y="169415"/>
                </a:lnTo>
                <a:lnTo>
                  <a:pt x="1405731" y="381000"/>
                </a:lnTo>
                <a:lnTo>
                  <a:pt x="1473200" y="381000"/>
                </a:lnTo>
                <a:lnTo>
                  <a:pt x="1473200" y="169415"/>
                </a:lnTo>
                <a:close/>
              </a:path>
              <a:path w="1513840" h="387985">
                <a:moveTo>
                  <a:pt x="1513384" y="111125"/>
                </a:moveTo>
                <a:lnTo>
                  <a:pt x="1371004" y="111125"/>
                </a:lnTo>
                <a:lnTo>
                  <a:pt x="1371004" y="169415"/>
                </a:lnTo>
                <a:lnTo>
                  <a:pt x="1513384" y="169415"/>
                </a:lnTo>
                <a:lnTo>
                  <a:pt x="1513384" y="111125"/>
                </a:lnTo>
                <a:close/>
              </a:path>
              <a:path w="1513840" h="387985">
                <a:moveTo>
                  <a:pt x="1473200" y="11658"/>
                </a:moveTo>
                <a:lnTo>
                  <a:pt x="1405731" y="11658"/>
                </a:lnTo>
                <a:lnTo>
                  <a:pt x="1405731" y="111125"/>
                </a:lnTo>
                <a:lnTo>
                  <a:pt x="1473200" y="111125"/>
                </a:lnTo>
                <a:lnTo>
                  <a:pt x="1473200" y="11658"/>
                </a:lnTo>
                <a:close/>
              </a:path>
              <a:path w="1513840" h="387985">
                <a:moveTo>
                  <a:pt x="1297086" y="0"/>
                </a:moveTo>
                <a:lnTo>
                  <a:pt x="1261042" y="19301"/>
                </a:lnTo>
                <a:lnTo>
                  <a:pt x="1253926" y="43159"/>
                </a:lnTo>
                <a:lnTo>
                  <a:pt x="1254725" y="52112"/>
                </a:lnTo>
                <a:lnTo>
                  <a:pt x="1280808" y="84553"/>
                </a:lnTo>
                <a:lnTo>
                  <a:pt x="1297583" y="87809"/>
                </a:lnTo>
                <a:lnTo>
                  <a:pt x="1306129" y="86995"/>
                </a:lnTo>
                <a:lnTo>
                  <a:pt x="1337332" y="60926"/>
                </a:lnTo>
                <a:lnTo>
                  <a:pt x="1340495" y="44152"/>
                </a:lnTo>
                <a:lnTo>
                  <a:pt x="1339696" y="35315"/>
                </a:lnTo>
                <a:lnTo>
                  <a:pt x="1313674" y="3224"/>
                </a:lnTo>
                <a:lnTo>
                  <a:pt x="1297086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48874" y="3933215"/>
            <a:ext cx="172987" cy="184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09496" y="39332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54728" y="3883407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3937" y="3850615"/>
            <a:ext cx="105519" cy="100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87184" y="3795350"/>
            <a:ext cx="234315" cy="365125"/>
          </a:xfrm>
          <a:custGeom>
            <a:avLst/>
            <a:gdLst/>
            <a:ahLst/>
            <a:cxnLst/>
            <a:rect l="l" t="t" r="r" b="b"/>
            <a:pathLst>
              <a:path w="234315" h="365125">
                <a:moveTo>
                  <a:pt x="0" y="0"/>
                </a:moveTo>
                <a:lnTo>
                  <a:pt x="73669" y="0"/>
                </a:lnTo>
                <a:lnTo>
                  <a:pt x="101753" y="674"/>
                </a:lnTo>
                <a:lnTo>
                  <a:pt x="144851" y="6069"/>
                </a:lnTo>
                <a:lnTo>
                  <a:pt x="183027" y="25145"/>
                </a:lnTo>
                <a:lnTo>
                  <a:pt x="208002" y="59732"/>
                </a:lnTo>
                <a:lnTo>
                  <a:pt x="216793" y="105916"/>
                </a:lnTo>
                <a:lnTo>
                  <a:pt x="215715" y="123163"/>
                </a:lnTo>
                <a:lnTo>
                  <a:pt x="199553" y="166067"/>
                </a:lnTo>
                <a:lnTo>
                  <a:pt x="163858" y="195716"/>
                </a:lnTo>
                <a:lnTo>
                  <a:pt x="147587" y="202654"/>
                </a:lnTo>
                <a:lnTo>
                  <a:pt x="233908" y="364876"/>
                </a:lnTo>
                <a:lnTo>
                  <a:pt x="158005" y="364876"/>
                </a:lnTo>
                <a:lnTo>
                  <a:pt x="75902" y="210343"/>
                </a:lnTo>
                <a:lnTo>
                  <a:pt x="69453" y="210343"/>
                </a:lnTo>
                <a:lnTo>
                  <a:pt x="69453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97330" y="37861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0" y="0"/>
                </a:moveTo>
                <a:lnTo>
                  <a:pt x="67220" y="0"/>
                </a:lnTo>
                <a:lnTo>
                  <a:pt x="67220" y="133945"/>
                </a:lnTo>
                <a:lnTo>
                  <a:pt x="76584" y="125341"/>
                </a:lnTo>
                <a:lnTo>
                  <a:pt x="117760" y="102396"/>
                </a:lnTo>
                <a:lnTo>
                  <a:pt x="152548" y="97234"/>
                </a:lnTo>
                <a:lnTo>
                  <a:pt x="177973" y="99730"/>
                </a:lnTo>
                <a:lnTo>
                  <a:pt x="222870" y="119698"/>
                </a:lnTo>
                <a:lnTo>
                  <a:pt x="258511" y="158548"/>
                </a:lnTo>
                <a:lnTo>
                  <a:pt x="276990" y="209770"/>
                </a:lnTo>
                <a:lnTo>
                  <a:pt x="279300" y="239613"/>
                </a:lnTo>
                <a:lnTo>
                  <a:pt x="276913" y="268518"/>
                </a:lnTo>
                <a:lnTo>
                  <a:pt x="257813" y="318933"/>
                </a:lnTo>
                <a:lnTo>
                  <a:pt x="221118" y="358187"/>
                </a:lnTo>
                <a:lnTo>
                  <a:pt x="175849" y="378465"/>
                </a:lnTo>
                <a:lnTo>
                  <a:pt x="150564" y="380999"/>
                </a:lnTo>
                <a:lnTo>
                  <a:pt x="139107" y="380480"/>
                </a:lnTo>
                <a:lnTo>
                  <a:pt x="97125" y="367876"/>
                </a:lnTo>
                <a:lnTo>
                  <a:pt x="67220" y="345529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58671" y="4388827"/>
            <a:ext cx="1339215" cy="387985"/>
          </a:xfrm>
          <a:custGeom>
            <a:avLst/>
            <a:gdLst/>
            <a:ahLst/>
            <a:cxnLst/>
            <a:rect l="l" t="t" r="r" b="b"/>
            <a:pathLst>
              <a:path w="1339215" h="387985">
                <a:moveTo>
                  <a:pt x="1186408" y="104179"/>
                </a:moveTo>
                <a:lnTo>
                  <a:pt x="1137543" y="114163"/>
                </a:lnTo>
                <a:lnTo>
                  <a:pt x="1096615" y="144115"/>
                </a:lnTo>
                <a:lnTo>
                  <a:pt x="1068895" y="189693"/>
                </a:lnTo>
                <a:lnTo>
                  <a:pt x="1059656" y="246559"/>
                </a:lnTo>
                <a:lnTo>
                  <a:pt x="1062043" y="275463"/>
                </a:lnTo>
                <a:lnTo>
                  <a:pt x="1081143" y="325879"/>
                </a:lnTo>
                <a:lnTo>
                  <a:pt x="1117838" y="365132"/>
                </a:lnTo>
                <a:lnTo>
                  <a:pt x="1163107" y="385410"/>
                </a:lnTo>
                <a:lnTo>
                  <a:pt x="1188392" y="387945"/>
                </a:lnTo>
                <a:lnTo>
                  <a:pt x="1199841" y="387426"/>
                </a:lnTo>
                <a:lnTo>
                  <a:pt x="1241652" y="374822"/>
                </a:lnTo>
                <a:lnTo>
                  <a:pt x="1271488" y="352474"/>
                </a:lnTo>
                <a:lnTo>
                  <a:pt x="1338957" y="352474"/>
                </a:lnTo>
                <a:lnTo>
                  <a:pt x="1338957" y="325934"/>
                </a:lnTo>
                <a:lnTo>
                  <a:pt x="1200547" y="325934"/>
                </a:lnTo>
                <a:lnTo>
                  <a:pt x="1185656" y="324523"/>
                </a:lnTo>
                <a:lnTo>
                  <a:pt x="1148332" y="303361"/>
                </a:lnTo>
                <a:lnTo>
                  <a:pt x="1128450" y="262526"/>
                </a:lnTo>
                <a:lnTo>
                  <a:pt x="1127144" y="245565"/>
                </a:lnTo>
                <a:lnTo>
                  <a:pt x="1128427" y="229233"/>
                </a:lnTo>
                <a:lnTo>
                  <a:pt x="1147960" y="188887"/>
                </a:lnTo>
                <a:lnTo>
                  <a:pt x="1185214" y="168075"/>
                </a:lnTo>
                <a:lnTo>
                  <a:pt x="1200298" y="166687"/>
                </a:lnTo>
                <a:lnTo>
                  <a:pt x="1338957" y="166687"/>
                </a:lnTo>
                <a:lnTo>
                  <a:pt x="1338957" y="140889"/>
                </a:lnTo>
                <a:lnTo>
                  <a:pt x="1271488" y="140889"/>
                </a:lnTo>
                <a:lnTo>
                  <a:pt x="1262233" y="132286"/>
                </a:lnTo>
                <a:lnTo>
                  <a:pt x="1252574" y="124829"/>
                </a:lnTo>
                <a:lnTo>
                  <a:pt x="1209972" y="106473"/>
                </a:lnTo>
                <a:lnTo>
                  <a:pt x="1198376" y="104753"/>
                </a:lnTo>
                <a:lnTo>
                  <a:pt x="1186408" y="104179"/>
                </a:lnTo>
                <a:close/>
              </a:path>
              <a:path w="1339215" h="387985">
                <a:moveTo>
                  <a:pt x="1338957" y="352474"/>
                </a:moveTo>
                <a:lnTo>
                  <a:pt x="1271488" y="352474"/>
                </a:lnTo>
                <a:lnTo>
                  <a:pt x="1271488" y="381000"/>
                </a:lnTo>
                <a:lnTo>
                  <a:pt x="1338957" y="381000"/>
                </a:lnTo>
                <a:lnTo>
                  <a:pt x="1338957" y="352474"/>
                </a:lnTo>
                <a:close/>
              </a:path>
              <a:path w="1339215" h="387985">
                <a:moveTo>
                  <a:pt x="1338957" y="166687"/>
                </a:moveTo>
                <a:lnTo>
                  <a:pt x="1200298" y="166687"/>
                </a:lnTo>
                <a:lnTo>
                  <a:pt x="1215724" y="168051"/>
                </a:lnTo>
                <a:lnTo>
                  <a:pt x="1229754" y="172144"/>
                </a:lnTo>
                <a:lnTo>
                  <a:pt x="1262852" y="200266"/>
                </a:lnTo>
                <a:lnTo>
                  <a:pt x="1274712" y="245565"/>
                </a:lnTo>
                <a:lnTo>
                  <a:pt x="1273395" y="262688"/>
                </a:lnTo>
                <a:lnTo>
                  <a:pt x="1253628" y="303733"/>
                </a:lnTo>
                <a:lnTo>
                  <a:pt x="1215863" y="324546"/>
                </a:lnTo>
                <a:lnTo>
                  <a:pt x="1200547" y="325934"/>
                </a:lnTo>
                <a:lnTo>
                  <a:pt x="1338957" y="325934"/>
                </a:lnTo>
                <a:lnTo>
                  <a:pt x="1338957" y="166687"/>
                </a:lnTo>
                <a:close/>
              </a:path>
              <a:path w="1339215" h="387985">
                <a:moveTo>
                  <a:pt x="1338957" y="6945"/>
                </a:moveTo>
                <a:lnTo>
                  <a:pt x="1271488" y="6945"/>
                </a:lnTo>
                <a:lnTo>
                  <a:pt x="1271488" y="140889"/>
                </a:lnTo>
                <a:lnTo>
                  <a:pt x="1338957" y="140889"/>
                </a:lnTo>
                <a:lnTo>
                  <a:pt x="1338957" y="6945"/>
                </a:lnTo>
                <a:close/>
              </a:path>
              <a:path w="1339215" h="387985">
                <a:moveTo>
                  <a:pt x="691108" y="104179"/>
                </a:moveTo>
                <a:lnTo>
                  <a:pt x="642243" y="114163"/>
                </a:lnTo>
                <a:lnTo>
                  <a:pt x="601315" y="144115"/>
                </a:lnTo>
                <a:lnTo>
                  <a:pt x="573595" y="189693"/>
                </a:lnTo>
                <a:lnTo>
                  <a:pt x="564356" y="246559"/>
                </a:lnTo>
                <a:lnTo>
                  <a:pt x="566743" y="275463"/>
                </a:lnTo>
                <a:lnTo>
                  <a:pt x="585843" y="325879"/>
                </a:lnTo>
                <a:lnTo>
                  <a:pt x="622538" y="365132"/>
                </a:lnTo>
                <a:lnTo>
                  <a:pt x="667807" y="385410"/>
                </a:lnTo>
                <a:lnTo>
                  <a:pt x="693092" y="387945"/>
                </a:lnTo>
                <a:lnTo>
                  <a:pt x="704541" y="387426"/>
                </a:lnTo>
                <a:lnTo>
                  <a:pt x="746352" y="374822"/>
                </a:lnTo>
                <a:lnTo>
                  <a:pt x="776188" y="352474"/>
                </a:lnTo>
                <a:lnTo>
                  <a:pt x="843657" y="352474"/>
                </a:lnTo>
                <a:lnTo>
                  <a:pt x="843657" y="325934"/>
                </a:lnTo>
                <a:lnTo>
                  <a:pt x="705247" y="325934"/>
                </a:lnTo>
                <a:lnTo>
                  <a:pt x="690356" y="324523"/>
                </a:lnTo>
                <a:lnTo>
                  <a:pt x="653032" y="303361"/>
                </a:lnTo>
                <a:lnTo>
                  <a:pt x="633150" y="262526"/>
                </a:lnTo>
                <a:lnTo>
                  <a:pt x="631844" y="245565"/>
                </a:lnTo>
                <a:lnTo>
                  <a:pt x="633127" y="229233"/>
                </a:lnTo>
                <a:lnTo>
                  <a:pt x="652660" y="188887"/>
                </a:lnTo>
                <a:lnTo>
                  <a:pt x="689914" y="168075"/>
                </a:lnTo>
                <a:lnTo>
                  <a:pt x="704998" y="166687"/>
                </a:lnTo>
                <a:lnTo>
                  <a:pt x="843657" y="166687"/>
                </a:lnTo>
                <a:lnTo>
                  <a:pt x="843657" y="140889"/>
                </a:lnTo>
                <a:lnTo>
                  <a:pt x="776188" y="140889"/>
                </a:lnTo>
                <a:lnTo>
                  <a:pt x="766933" y="132286"/>
                </a:lnTo>
                <a:lnTo>
                  <a:pt x="757274" y="124829"/>
                </a:lnTo>
                <a:lnTo>
                  <a:pt x="714672" y="106473"/>
                </a:lnTo>
                <a:lnTo>
                  <a:pt x="703076" y="104753"/>
                </a:lnTo>
                <a:lnTo>
                  <a:pt x="691108" y="104179"/>
                </a:lnTo>
                <a:close/>
              </a:path>
              <a:path w="1339215" h="387985">
                <a:moveTo>
                  <a:pt x="843657" y="352474"/>
                </a:moveTo>
                <a:lnTo>
                  <a:pt x="776188" y="352474"/>
                </a:lnTo>
                <a:lnTo>
                  <a:pt x="776188" y="381000"/>
                </a:lnTo>
                <a:lnTo>
                  <a:pt x="843657" y="381000"/>
                </a:lnTo>
                <a:lnTo>
                  <a:pt x="843657" y="352474"/>
                </a:lnTo>
                <a:close/>
              </a:path>
              <a:path w="1339215" h="387985">
                <a:moveTo>
                  <a:pt x="843657" y="166687"/>
                </a:moveTo>
                <a:lnTo>
                  <a:pt x="704998" y="166687"/>
                </a:lnTo>
                <a:lnTo>
                  <a:pt x="720424" y="168051"/>
                </a:lnTo>
                <a:lnTo>
                  <a:pt x="734454" y="172144"/>
                </a:lnTo>
                <a:lnTo>
                  <a:pt x="767552" y="200266"/>
                </a:lnTo>
                <a:lnTo>
                  <a:pt x="779412" y="245565"/>
                </a:lnTo>
                <a:lnTo>
                  <a:pt x="778095" y="262688"/>
                </a:lnTo>
                <a:lnTo>
                  <a:pt x="758328" y="303733"/>
                </a:lnTo>
                <a:lnTo>
                  <a:pt x="720563" y="324546"/>
                </a:lnTo>
                <a:lnTo>
                  <a:pt x="705247" y="325934"/>
                </a:lnTo>
                <a:lnTo>
                  <a:pt x="843657" y="325934"/>
                </a:lnTo>
                <a:lnTo>
                  <a:pt x="843657" y="166687"/>
                </a:lnTo>
                <a:close/>
              </a:path>
              <a:path w="1339215" h="387985">
                <a:moveTo>
                  <a:pt x="843657" y="111125"/>
                </a:moveTo>
                <a:lnTo>
                  <a:pt x="776188" y="111125"/>
                </a:lnTo>
                <a:lnTo>
                  <a:pt x="776188" y="140889"/>
                </a:lnTo>
                <a:lnTo>
                  <a:pt x="843657" y="140889"/>
                </a:lnTo>
                <a:lnTo>
                  <a:pt x="843657" y="111125"/>
                </a:lnTo>
                <a:close/>
              </a:path>
              <a:path w="1339215" h="387985">
                <a:moveTo>
                  <a:pt x="543619" y="111125"/>
                </a:moveTo>
                <a:lnTo>
                  <a:pt x="336500" y="111125"/>
                </a:lnTo>
                <a:lnTo>
                  <a:pt x="336500" y="168423"/>
                </a:lnTo>
                <a:lnTo>
                  <a:pt x="439935" y="168423"/>
                </a:lnTo>
                <a:lnTo>
                  <a:pt x="317897" y="381000"/>
                </a:lnTo>
                <a:lnTo>
                  <a:pt x="536674" y="381000"/>
                </a:lnTo>
                <a:lnTo>
                  <a:pt x="536674" y="323701"/>
                </a:lnTo>
                <a:lnTo>
                  <a:pt x="422076" y="323701"/>
                </a:lnTo>
                <a:lnTo>
                  <a:pt x="543619" y="111125"/>
                </a:lnTo>
                <a:close/>
              </a:path>
              <a:path w="1339215" h="387985">
                <a:moveTo>
                  <a:pt x="281682" y="111125"/>
                </a:moveTo>
                <a:lnTo>
                  <a:pt x="213716" y="111125"/>
                </a:lnTo>
                <a:lnTo>
                  <a:pt x="213716" y="381000"/>
                </a:lnTo>
                <a:lnTo>
                  <a:pt x="281682" y="381000"/>
                </a:lnTo>
                <a:lnTo>
                  <a:pt x="281682" y="111125"/>
                </a:lnTo>
                <a:close/>
              </a:path>
              <a:path w="1339215" h="387985">
                <a:moveTo>
                  <a:pt x="949126" y="111125"/>
                </a:moveTo>
                <a:lnTo>
                  <a:pt x="891084" y="111125"/>
                </a:lnTo>
                <a:lnTo>
                  <a:pt x="891084" y="381000"/>
                </a:lnTo>
                <a:lnTo>
                  <a:pt x="958303" y="381000"/>
                </a:lnTo>
                <a:lnTo>
                  <a:pt x="958303" y="271858"/>
                </a:lnTo>
                <a:lnTo>
                  <a:pt x="958056" y="258712"/>
                </a:lnTo>
                <a:lnTo>
                  <a:pt x="958730" y="232760"/>
                </a:lnTo>
                <a:lnTo>
                  <a:pt x="964125" y="194809"/>
                </a:lnTo>
                <a:lnTo>
                  <a:pt x="987752" y="164672"/>
                </a:lnTo>
                <a:lnTo>
                  <a:pt x="995263" y="163462"/>
                </a:lnTo>
                <a:lnTo>
                  <a:pt x="1017012" y="163462"/>
                </a:lnTo>
                <a:lnTo>
                  <a:pt x="1023651" y="145107"/>
                </a:lnTo>
                <a:lnTo>
                  <a:pt x="949126" y="145107"/>
                </a:lnTo>
                <a:lnTo>
                  <a:pt x="949126" y="111125"/>
                </a:lnTo>
                <a:close/>
              </a:path>
              <a:path w="1339215" h="387985">
                <a:moveTo>
                  <a:pt x="1017012" y="163462"/>
                </a:moveTo>
                <a:lnTo>
                  <a:pt x="1000389" y="163462"/>
                </a:lnTo>
                <a:lnTo>
                  <a:pt x="1006922" y="165446"/>
                </a:lnTo>
                <a:lnTo>
                  <a:pt x="1014859" y="169415"/>
                </a:lnTo>
                <a:lnTo>
                  <a:pt x="1017012" y="163462"/>
                </a:lnTo>
                <a:close/>
              </a:path>
              <a:path w="1339215" h="387985">
                <a:moveTo>
                  <a:pt x="1008410" y="104179"/>
                </a:moveTo>
                <a:lnTo>
                  <a:pt x="966753" y="120411"/>
                </a:lnTo>
                <a:lnTo>
                  <a:pt x="949126" y="145107"/>
                </a:lnTo>
                <a:lnTo>
                  <a:pt x="1023651" y="145107"/>
                </a:lnTo>
                <a:lnTo>
                  <a:pt x="1035942" y="111125"/>
                </a:lnTo>
                <a:lnTo>
                  <a:pt x="1028827" y="108086"/>
                </a:lnTo>
                <a:lnTo>
                  <a:pt x="1021866" y="105915"/>
                </a:lnTo>
                <a:lnTo>
                  <a:pt x="1015061" y="104613"/>
                </a:lnTo>
                <a:lnTo>
                  <a:pt x="1008410" y="104179"/>
                </a:lnTo>
                <a:close/>
              </a:path>
              <a:path w="1339215" h="387985">
                <a:moveTo>
                  <a:pt x="69453" y="16122"/>
                </a:moveTo>
                <a:lnTo>
                  <a:pt x="0" y="16122"/>
                </a:lnTo>
                <a:lnTo>
                  <a:pt x="0" y="381000"/>
                </a:lnTo>
                <a:lnTo>
                  <a:pt x="170656" y="381000"/>
                </a:lnTo>
                <a:lnTo>
                  <a:pt x="170656" y="314772"/>
                </a:lnTo>
                <a:lnTo>
                  <a:pt x="69453" y="314772"/>
                </a:lnTo>
                <a:lnTo>
                  <a:pt x="69453" y="16122"/>
                </a:lnTo>
                <a:close/>
              </a:path>
              <a:path w="1339215" h="387985">
                <a:moveTo>
                  <a:pt x="247699" y="0"/>
                </a:moveTo>
                <a:lnTo>
                  <a:pt x="211655" y="19301"/>
                </a:lnTo>
                <a:lnTo>
                  <a:pt x="204539" y="43159"/>
                </a:lnTo>
                <a:lnTo>
                  <a:pt x="205338" y="52112"/>
                </a:lnTo>
                <a:lnTo>
                  <a:pt x="231421" y="84553"/>
                </a:lnTo>
                <a:lnTo>
                  <a:pt x="248196" y="87809"/>
                </a:lnTo>
                <a:lnTo>
                  <a:pt x="256742" y="86995"/>
                </a:lnTo>
                <a:lnTo>
                  <a:pt x="287945" y="60926"/>
                </a:lnTo>
                <a:lnTo>
                  <a:pt x="291108" y="44152"/>
                </a:lnTo>
                <a:lnTo>
                  <a:pt x="290309" y="35315"/>
                </a:lnTo>
                <a:lnTo>
                  <a:pt x="264287" y="3224"/>
                </a:lnTo>
                <a:lnTo>
                  <a:pt x="24769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73096" y="4542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7796" y="45428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9755" y="44930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18328" y="43957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1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1" y="374054"/>
                </a:lnTo>
                <a:lnTo>
                  <a:pt x="211831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1" y="133945"/>
                </a:lnTo>
                <a:lnTo>
                  <a:pt x="21183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73504" y="5005373"/>
            <a:ext cx="1264920" cy="381000"/>
          </a:xfrm>
          <a:custGeom>
            <a:avLst/>
            <a:gdLst/>
            <a:ahLst/>
            <a:cxnLst/>
            <a:rect l="l" t="t" r="r" b="b"/>
            <a:pathLst>
              <a:path w="1264920" h="381000">
                <a:moveTo>
                  <a:pt x="1120725" y="97233"/>
                </a:moveTo>
                <a:lnTo>
                  <a:pt x="1065751" y="107434"/>
                </a:lnTo>
                <a:lnTo>
                  <a:pt x="1020885" y="138037"/>
                </a:lnTo>
                <a:lnTo>
                  <a:pt x="991019" y="184112"/>
                </a:lnTo>
                <a:lnTo>
                  <a:pt x="981075" y="240605"/>
                </a:lnTo>
                <a:lnTo>
                  <a:pt x="983570" y="269479"/>
                </a:lnTo>
                <a:lnTo>
                  <a:pt x="1003538" y="319646"/>
                </a:lnTo>
                <a:lnTo>
                  <a:pt x="1042450" y="358466"/>
                </a:lnTo>
                <a:lnTo>
                  <a:pt x="1094168" y="378496"/>
                </a:lnTo>
                <a:lnTo>
                  <a:pt x="1124445" y="381000"/>
                </a:lnTo>
                <a:lnTo>
                  <a:pt x="1144211" y="380093"/>
                </a:lnTo>
                <a:lnTo>
                  <a:pt x="1195138" y="366488"/>
                </a:lnTo>
                <a:lnTo>
                  <a:pt x="1235043" y="335862"/>
                </a:lnTo>
                <a:lnTo>
                  <a:pt x="1246237" y="321716"/>
                </a:lnTo>
                <a:lnTo>
                  <a:pt x="1245709" y="321468"/>
                </a:lnTo>
                <a:lnTo>
                  <a:pt x="1123950" y="321468"/>
                </a:lnTo>
                <a:lnTo>
                  <a:pt x="1108780" y="320406"/>
                </a:lnTo>
                <a:lnTo>
                  <a:pt x="1071736" y="304477"/>
                </a:lnTo>
                <a:lnTo>
                  <a:pt x="1049899" y="272363"/>
                </a:lnTo>
                <a:lnTo>
                  <a:pt x="1046558" y="258712"/>
                </a:lnTo>
                <a:lnTo>
                  <a:pt x="1264095" y="258712"/>
                </a:lnTo>
                <a:lnTo>
                  <a:pt x="1264344" y="245813"/>
                </a:lnTo>
                <a:lnTo>
                  <a:pt x="1261848" y="213962"/>
                </a:lnTo>
                <a:lnTo>
                  <a:pt x="1259600" y="205381"/>
                </a:lnTo>
                <a:lnTo>
                  <a:pt x="1049535" y="205381"/>
                </a:lnTo>
                <a:lnTo>
                  <a:pt x="1055364" y="193801"/>
                </a:lnTo>
                <a:lnTo>
                  <a:pt x="1085440" y="163462"/>
                </a:lnTo>
                <a:lnTo>
                  <a:pt x="1123950" y="154532"/>
                </a:lnTo>
                <a:lnTo>
                  <a:pt x="1237486" y="154532"/>
                </a:lnTo>
                <a:lnTo>
                  <a:pt x="1224408" y="138037"/>
                </a:lnTo>
                <a:lnTo>
                  <a:pt x="1202952" y="120186"/>
                </a:lnTo>
                <a:lnTo>
                  <a:pt x="1178519" y="107434"/>
                </a:lnTo>
                <a:lnTo>
                  <a:pt x="1151110" y="99784"/>
                </a:lnTo>
                <a:lnTo>
                  <a:pt x="1120725" y="97233"/>
                </a:lnTo>
                <a:close/>
              </a:path>
              <a:path w="1264920" h="381000">
                <a:moveTo>
                  <a:pt x="1189186" y="294927"/>
                </a:moveTo>
                <a:lnTo>
                  <a:pt x="1174876" y="306539"/>
                </a:lnTo>
                <a:lnTo>
                  <a:pt x="1159234" y="314833"/>
                </a:lnTo>
                <a:lnTo>
                  <a:pt x="1142258" y="319809"/>
                </a:lnTo>
                <a:lnTo>
                  <a:pt x="1123950" y="321468"/>
                </a:lnTo>
                <a:lnTo>
                  <a:pt x="1245709" y="321468"/>
                </a:lnTo>
                <a:lnTo>
                  <a:pt x="1189186" y="294927"/>
                </a:lnTo>
                <a:close/>
              </a:path>
              <a:path w="1264920" h="381000">
                <a:moveTo>
                  <a:pt x="1237486" y="154532"/>
                </a:moveTo>
                <a:lnTo>
                  <a:pt x="1123950" y="154532"/>
                </a:lnTo>
                <a:lnTo>
                  <a:pt x="1136577" y="155416"/>
                </a:lnTo>
                <a:lnTo>
                  <a:pt x="1148413" y="158067"/>
                </a:lnTo>
                <a:lnTo>
                  <a:pt x="1186178" y="184918"/>
                </a:lnTo>
                <a:lnTo>
                  <a:pt x="1196131" y="205381"/>
                </a:lnTo>
                <a:lnTo>
                  <a:pt x="1259600" y="205381"/>
                </a:lnTo>
                <a:lnTo>
                  <a:pt x="1254360" y="185383"/>
                </a:lnTo>
                <a:lnTo>
                  <a:pt x="1241880" y="160074"/>
                </a:lnTo>
                <a:lnTo>
                  <a:pt x="1237486" y="154532"/>
                </a:lnTo>
                <a:close/>
              </a:path>
              <a:path w="1264920" h="381000">
                <a:moveTo>
                  <a:pt x="312638" y="104179"/>
                </a:moveTo>
                <a:lnTo>
                  <a:pt x="244176" y="104179"/>
                </a:lnTo>
                <a:lnTo>
                  <a:pt x="244209" y="218528"/>
                </a:lnTo>
                <a:lnTo>
                  <a:pt x="246161" y="271238"/>
                </a:lnTo>
                <a:lnTo>
                  <a:pt x="258711" y="322600"/>
                </a:lnTo>
                <a:lnTo>
                  <a:pt x="290686" y="361156"/>
                </a:lnTo>
                <a:lnTo>
                  <a:pt x="341356" y="379759"/>
                </a:lnTo>
                <a:lnTo>
                  <a:pt x="362494" y="381000"/>
                </a:lnTo>
                <a:lnTo>
                  <a:pt x="382059" y="379937"/>
                </a:lnTo>
                <a:lnTo>
                  <a:pt x="429963" y="364008"/>
                </a:lnTo>
                <a:lnTo>
                  <a:pt x="462520" y="330220"/>
                </a:lnTo>
                <a:lnTo>
                  <a:pt x="468756" y="317995"/>
                </a:lnTo>
                <a:lnTo>
                  <a:pt x="362991" y="317995"/>
                </a:lnTo>
                <a:lnTo>
                  <a:pt x="354891" y="317483"/>
                </a:lnTo>
                <a:lnTo>
                  <a:pt x="320846" y="293834"/>
                </a:lnTo>
                <a:lnTo>
                  <a:pt x="312963" y="251682"/>
                </a:lnTo>
                <a:lnTo>
                  <a:pt x="312679" y="236388"/>
                </a:lnTo>
                <a:lnTo>
                  <a:pt x="312638" y="104179"/>
                </a:lnTo>
                <a:close/>
              </a:path>
              <a:path w="1264920" h="381000">
                <a:moveTo>
                  <a:pt x="481309" y="104179"/>
                </a:moveTo>
                <a:lnTo>
                  <a:pt x="413345" y="104179"/>
                </a:lnTo>
                <a:lnTo>
                  <a:pt x="413345" y="236388"/>
                </a:lnTo>
                <a:lnTo>
                  <a:pt x="413082" y="253829"/>
                </a:lnTo>
                <a:lnTo>
                  <a:pt x="405895" y="293585"/>
                </a:lnTo>
                <a:lnTo>
                  <a:pt x="371107" y="317491"/>
                </a:lnTo>
                <a:lnTo>
                  <a:pt x="362991" y="317995"/>
                </a:lnTo>
                <a:lnTo>
                  <a:pt x="468756" y="317995"/>
                </a:lnTo>
                <a:lnTo>
                  <a:pt x="478520" y="278037"/>
                </a:lnTo>
                <a:lnTo>
                  <a:pt x="481309" y="218528"/>
                </a:lnTo>
                <a:lnTo>
                  <a:pt x="481309" y="104179"/>
                </a:lnTo>
                <a:close/>
              </a:path>
              <a:path w="1264920" h="381000">
                <a:moveTo>
                  <a:pt x="591393" y="104179"/>
                </a:moveTo>
                <a:lnTo>
                  <a:pt x="533350" y="104179"/>
                </a:lnTo>
                <a:lnTo>
                  <a:pt x="533350" y="374054"/>
                </a:lnTo>
                <a:lnTo>
                  <a:pt x="600570" y="374054"/>
                </a:lnTo>
                <a:lnTo>
                  <a:pt x="600570" y="264913"/>
                </a:lnTo>
                <a:lnTo>
                  <a:pt x="600322" y="251767"/>
                </a:lnTo>
                <a:lnTo>
                  <a:pt x="600997" y="225815"/>
                </a:lnTo>
                <a:lnTo>
                  <a:pt x="606391" y="187864"/>
                </a:lnTo>
                <a:lnTo>
                  <a:pt x="630018" y="157726"/>
                </a:lnTo>
                <a:lnTo>
                  <a:pt x="637529" y="156517"/>
                </a:lnTo>
                <a:lnTo>
                  <a:pt x="659278" y="156517"/>
                </a:lnTo>
                <a:lnTo>
                  <a:pt x="665917" y="138162"/>
                </a:lnTo>
                <a:lnTo>
                  <a:pt x="591393" y="138162"/>
                </a:lnTo>
                <a:lnTo>
                  <a:pt x="591393" y="104179"/>
                </a:lnTo>
                <a:close/>
              </a:path>
              <a:path w="1264920" h="381000">
                <a:moveTo>
                  <a:pt x="659278" y="156517"/>
                </a:moveTo>
                <a:lnTo>
                  <a:pt x="642655" y="156517"/>
                </a:lnTo>
                <a:lnTo>
                  <a:pt x="649188" y="158501"/>
                </a:lnTo>
                <a:lnTo>
                  <a:pt x="657125" y="162469"/>
                </a:lnTo>
                <a:lnTo>
                  <a:pt x="659278" y="156517"/>
                </a:lnTo>
                <a:close/>
              </a:path>
              <a:path w="1264920" h="381000">
                <a:moveTo>
                  <a:pt x="650676" y="97233"/>
                </a:moveTo>
                <a:lnTo>
                  <a:pt x="609019" y="113465"/>
                </a:lnTo>
                <a:lnTo>
                  <a:pt x="591393" y="138162"/>
                </a:lnTo>
                <a:lnTo>
                  <a:pt x="665917" y="138162"/>
                </a:lnTo>
                <a:lnTo>
                  <a:pt x="678209" y="104179"/>
                </a:lnTo>
                <a:lnTo>
                  <a:pt x="671093" y="101140"/>
                </a:lnTo>
                <a:lnTo>
                  <a:pt x="664133" y="98970"/>
                </a:lnTo>
                <a:lnTo>
                  <a:pt x="657327" y="97667"/>
                </a:lnTo>
                <a:lnTo>
                  <a:pt x="650676" y="97233"/>
                </a:lnTo>
                <a:close/>
              </a:path>
              <a:path w="1264920" h="381000">
                <a:moveTo>
                  <a:pt x="135185" y="77638"/>
                </a:moveTo>
                <a:lnTo>
                  <a:pt x="64739" y="77638"/>
                </a:lnTo>
                <a:lnTo>
                  <a:pt x="64739" y="374054"/>
                </a:lnTo>
                <a:lnTo>
                  <a:pt x="135185" y="374054"/>
                </a:lnTo>
                <a:lnTo>
                  <a:pt x="135185" y="77638"/>
                </a:lnTo>
                <a:close/>
              </a:path>
              <a:path w="1264920" h="381000">
                <a:moveTo>
                  <a:pt x="201662" y="9177"/>
                </a:moveTo>
                <a:lnTo>
                  <a:pt x="0" y="9177"/>
                </a:lnTo>
                <a:lnTo>
                  <a:pt x="0" y="77638"/>
                </a:lnTo>
                <a:lnTo>
                  <a:pt x="201662" y="77638"/>
                </a:lnTo>
                <a:lnTo>
                  <a:pt x="201662" y="9177"/>
                </a:lnTo>
                <a:close/>
              </a:path>
              <a:path w="1264920" h="381000">
                <a:moveTo>
                  <a:pt x="789979" y="162469"/>
                </a:moveTo>
                <a:lnTo>
                  <a:pt x="722510" y="162469"/>
                </a:lnTo>
                <a:lnTo>
                  <a:pt x="722510" y="374054"/>
                </a:lnTo>
                <a:lnTo>
                  <a:pt x="789979" y="374054"/>
                </a:lnTo>
                <a:lnTo>
                  <a:pt x="789979" y="162469"/>
                </a:lnTo>
                <a:close/>
              </a:path>
              <a:path w="1264920" h="381000">
                <a:moveTo>
                  <a:pt x="830163" y="104179"/>
                </a:moveTo>
                <a:lnTo>
                  <a:pt x="687783" y="104179"/>
                </a:lnTo>
                <a:lnTo>
                  <a:pt x="687783" y="162469"/>
                </a:lnTo>
                <a:lnTo>
                  <a:pt x="830163" y="162469"/>
                </a:lnTo>
                <a:lnTo>
                  <a:pt x="830163" y="104179"/>
                </a:lnTo>
                <a:close/>
              </a:path>
              <a:path w="1264920" h="381000">
                <a:moveTo>
                  <a:pt x="789979" y="4712"/>
                </a:moveTo>
                <a:lnTo>
                  <a:pt x="722510" y="4712"/>
                </a:lnTo>
                <a:lnTo>
                  <a:pt x="722510" y="104179"/>
                </a:lnTo>
                <a:lnTo>
                  <a:pt x="789979" y="104179"/>
                </a:lnTo>
                <a:lnTo>
                  <a:pt x="789979" y="4712"/>
                </a:lnTo>
                <a:close/>
              </a:path>
              <a:path w="1264920" h="381000">
                <a:moveTo>
                  <a:pt x="927248" y="0"/>
                </a:moveTo>
                <a:lnTo>
                  <a:pt x="859532" y="0"/>
                </a:lnTo>
                <a:lnTo>
                  <a:pt x="859532" y="374054"/>
                </a:lnTo>
                <a:lnTo>
                  <a:pt x="927248" y="374054"/>
                </a:lnTo>
                <a:lnTo>
                  <a:pt x="92724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10341" y="5147206"/>
            <a:ext cx="171995" cy="76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17682" y="5109552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54580" y="510260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6855" y="51026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73505" y="5014550"/>
            <a:ext cx="201930" cy="365125"/>
          </a:xfrm>
          <a:custGeom>
            <a:avLst/>
            <a:gdLst/>
            <a:ahLst/>
            <a:cxnLst/>
            <a:rect l="l" t="t" r="r" b="b"/>
            <a:pathLst>
              <a:path w="201929" h="365125">
                <a:moveTo>
                  <a:pt x="0" y="0"/>
                </a:moveTo>
                <a:lnTo>
                  <a:pt x="201662" y="0"/>
                </a:lnTo>
                <a:lnTo>
                  <a:pt x="201662" y="68461"/>
                </a:lnTo>
                <a:lnTo>
                  <a:pt x="135185" y="68461"/>
                </a:lnTo>
                <a:lnTo>
                  <a:pt x="135185" y="364876"/>
                </a:lnTo>
                <a:lnTo>
                  <a:pt x="64740" y="364876"/>
                </a:lnTo>
                <a:lnTo>
                  <a:pt x="64740" y="68461"/>
                </a:lnTo>
                <a:lnTo>
                  <a:pt x="0" y="6846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61289" y="501008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33037" y="5005373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99971" y="5608027"/>
            <a:ext cx="843915" cy="387985"/>
          </a:xfrm>
          <a:custGeom>
            <a:avLst/>
            <a:gdLst/>
            <a:ahLst/>
            <a:cxnLst/>
            <a:rect l="l" t="t" r="r" b="b"/>
            <a:pathLst>
              <a:path w="843915" h="387985">
                <a:moveTo>
                  <a:pt x="57298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102195" y="381000"/>
                </a:lnTo>
                <a:lnTo>
                  <a:pt x="123078" y="380217"/>
                </a:lnTo>
                <a:lnTo>
                  <a:pt x="171400" y="368473"/>
                </a:lnTo>
                <a:lnTo>
                  <a:pt x="203817" y="342498"/>
                </a:lnTo>
                <a:lnTo>
                  <a:pt x="220320" y="314771"/>
                </a:lnTo>
                <a:lnTo>
                  <a:pt x="69453" y="314771"/>
                </a:lnTo>
                <a:lnTo>
                  <a:pt x="69453" y="221257"/>
                </a:lnTo>
                <a:lnTo>
                  <a:pt x="213981" y="221257"/>
                </a:lnTo>
                <a:lnTo>
                  <a:pt x="212824" y="219149"/>
                </a:lnTo>
                <a:lnTo>
                  <a:pt x="204018" y="207917"/>
                </a:lnTo>
                <a:lnTo>
                  <a:pt x="192980" y="197662"/>
                </a:lnTo>
                <a:lnTo>
                  <a:pt x="179710" y="188383"/>
                </a:lnTo>
                <a:lnTo>
                  <a:pt x="164207" y="180081"/>
                </a:lnTo>
                <a:lnTo>
                  <a:pt x="173439" y="172508"/>
                </a:lnTo>
                <a:lnTo>
                  <a:pt x="181291" y="164672"/>
                </a:lnTo>
                <a:lnTo>
                  <a:pt x="185627" y="159246"/>
                </a:lnTo>
                <a:lnTo>
                  <a:pt x="69453" y="159246"/>
                </a:lnTo>
                <a:lnTo>
                  <a:pt x="69453" y="82351"/>
                </a:lnTo>
                <a:lnTo>
                  <a:pt x="197293" y="82351"/>
                </a:lnTo>
                <a:lnTo>
                  <a:pt x="196825" y="80491"/>
                </a:lnTo>
                <a:lnTo>
                  <a:pt x="171804" y="43966"/>
                </a:lnTo>
                <a:lnTo>
                  <a:pt x="130224" y="22572"/>
                </a:lnTo>
                <a:lnTo>
                  <a:pt x="80553" y="16526"/>
                </a:lnTo>
                <a:lnTo>
                  <a:pt x="57298" y="16123"/>
                </a:lnTo>
                <a:close/>
              </a:path>
              <a:path w="843915" h="387985">
                <a:moveTo>
                  <a:pt x="213981" y="221257"/>
                </a:moveTo>
                <a:lnTo>
                  <a:pt x="83840" y="221257"/>
                </a:lnTo>
                <a:lnTo>
                  <a:pt x="102846" y="222110"/>
                </a:lnTo>
                <a:lnTo>
                  <a:pt x="118938" y="224668"/>
                </a:lnTo>
                <a:lnTo>
                  <a:pt x="155587" y="251023"/>
                </a:lnTo>
                <a:lnTo>
                  <a:pt x="159990" y="272107"/>
                </a:lnTo>
                <a:lnTo>
                  <a:pt x="159052" y="281905"/>
                </a:lnTo>
                <a:lnTo>
                  <a:pt x="122938" y="312042"/>
                </a:lnTo>
                <a:lnTo>
                  <a:pt x="86815" y="314771"/>
                </a:lnTo>
                <a:lnTo>
                  <a:pt x="220320" y="314771"/>
                </a:lnTo>
                <a:lnTo>
                  <a:pt x="224234" y="303981"/>
                </a:lnTo>
                <a:lnTo>
                  <a:pt x="227211" y="289625"/>
                </a:lnTo>
                <a:lnTo>
                  <a:pt x="228203" y="274587"/>
                </a:lnTo>
                <a:lnTo>
                  <a:pt x="227242" y="259123"/>
                </a:lnTo>
                <a:lnTo>
                  <a:pt x="224358" y="244729"/>
                </a:lnTo>
                <a:lnTo>
                  <a:pt x="219552" y="231404"/>
                </a:lnTo>
                <a:lnTo>
                  <a:pt x="213981" y="221257"/>
                </a:lnTo>
                <a:close/>
              </a:path>
              <a:path w="843915" h="387985">
                <a:moveTo>
                  <a:pt x="197293" y="82351"/>
                </a:moveTo>
                <a:lnTo>
                  <a:pt x="87312" y="82351"/>
                </a:lnTo>
                <a:lnTo>
                  <a:pt x="98459" y="82979"/>
                </a:lnTo>
                <a:lnTo>
                  <a:pt x="108086" y="84862"/>
                </a:lnTo>
                <a:lnTo>
                  <a:pt x="134440" y="119558"/>
                </a:lnTo>
                <a:lnTo>
                  <a:pt x="133673" y="128255"/>
                </a:lnTo>
                <a:lnTo>
                  <a:pt x="106629" y="156579"/>
                </a:lnTo>
                <a:lnTo>
                  <a:pt x="84584" y="159246"/>
                </a:lnTo>
                <a:lnTo>
                  <a:pt x="185627" y="159246"/>
                </a:lnTo>
                <a:lnTo>
                  <a:pt x="201111" y="120558"/>
                </a:lnTo>
                <a:lnTo>
                  <a:pt x="201662" y="110380"/>
                </a:lnTo>
                <a:lnTo>
                  <a:pt x="200452" y="94908"/>
                </a:lnTo>
                <a:lnTo>
                  <a:pt x="197293" y="82351"/>
                </a:lnTo>
                <a:close/>
              </a:path>
              <a:path w="843915" h="387985">
                <a:moveTo>
                  <a:pt x="691108" y="104179"/>
                </a:moveTo>
                <a:lnTo>
                  <a:pt x="642243" y="114163"/>
                </a:lnTo>
                <a:lnTo>
                  <a:pt x="601315" y="144115"/>
                </a:lnTo>
                <a:lnTo>
                  <a:pt x="573595" y="189693"/>
                </a:lnTo>
                <a:lnTo>
                  <a:pt x="564356" y="246558"/>
                </a:lnTo>
                <a:lnTo>
                  <a:pt x="566743" y="275463"/>
                </a:lnTo>
                <a:lnTo>
                  <a:pt x="585843" y="325879"/>
                </a:lnTo>
                <a:lnTo>
                  <a:pt x="622538" y="365132"/>
                </a:lnTo>
                <a:lnTo>
                  <a:pt x="667807" y="385410"/>
                </a:lnTo>
                <a:lnTo>
                  <a:pt x="693092" y="387945"/>
                </a:lnTo>
                <a:lnTo>
                  <a:pt x="704541" y="387425"/>
                </a:lnTo>
                <a:lnTo>
                  <a:pt x="746352" y="374822"/>
                </a:lnTo>
                <a:lnTo>
                  <a:pt x="776188" y="352474"/>
                </a:lnTo>
                <a:lnTo>
                  <a:pt x="843657" y="352474"/>
                </a:lnTo>
                <a:lnTo>
                  <a:pt x="843657" y="325933"/>
                </a:lnTo>
                <a:lnTo>
                  <a:pt x="705247" y="325933"/>
                </a:lnTo>
                <a:lnTo>
                  <a:pt x="690356" y="324522"/>
                </a:lnTo>
                <a:lnTo>
                  <a:pt x="653032" y="303361"/>
                </a:lnTo>
                <a:lnTo>
                  <a:pt x="633150" y="262526"/>
                </a:lnTo>
                <a:lnTo>
                  <a:pt x="631844" y="245566"/>
                </a:lnTo>
                <a:lnTo>
                  <a:pt x="633127" y="229234"/>
                </a:lnTo>
                <a:lnTo>
                  <a:pt x="652660" y="188887"/>
                </a:lnTo>
                <a:lnTo>
                  <a:pt x="689914" y="168075"/>
                </a:lnTo>
                <a:lnTo>
                  <a:pt x="704998" y="166687"/>
                </a:lnTo>
                <a:lnTo>
                  <a:pt x="843657" y="166687"/>
                </a:lnTo>
                <a:lnTo>
                  <a:pt x="843657" y="140890"/>
                </a:lnTo>
                <a:lnTo>
                  <a:pt x="776188" y="140890"/>
                </a:lnTo>
                <a:lnTo>
                  <a:pt x="766933" y="132286"/>
                </a:lnTo>
                <a:lnTo>
                  <a:pt x="757274" y="124829"/>
                </a:lnTo>
                <a:lnTo>
                  <a:pt x="714672" y="106474"/>
                </a:lnTo>
                <a:lnTo>
                  <a:pt x="703076" y="104753"/>
                </a:lnTo>
                <a:lnTo>
                  <a:pt x="691108" y="104179"/>
                </a:lnTo>
                <a:close/>
              </a:path>
              <a:path w="843915" h="387985">
                <a:moveTo>
                  <a:pt x="843657" y="352474"/>
                </a:moveTo>
                <a:lnTo>
                  <a:pt x="776188" y="352474"/>
                </a:lnTo>
                <a:lnTo>
                  <a:pt x="776188" y="381000"/>
                </a:lnTo>
                <a:lnTo>
                  <a:pt x="843657" y="381000"/>
                </a:lnTo>
                <a:lnTo>
                  <a:pt x="843657" y="352474"/>
                </a:lnTo>
                <a:close/>
              </a:path>
              <a:path w="843915" h="387985">
                <a:moveTo>
                  <a:pt x="843657" y="166687"/>
                </a:moveTo>
                <a:lnTo>
                  <a:pt x="704998" y="166687"/>
                </a:lnTo>
                <a:lnTo>
                  <a:pt x="720424" y="168051"/>
                </a:lnTo>
                <a:lnTo>
                  <a:pt x="734454" y="172144"/>
                </a:lnTo>
                <a:lnTo>
                  <a:pt x="767552" y="200266"/>
                </a:lnTo>
                <a:lnTo>
                  <a:pt x="779412" y="245566"/>
                </a:lnTo>
                <a:lnTo>
                  <a:pt x="778095" y="262689"/>
                </a:lnTo>
                <a:lnTo>
                  <a:pt x="758328" y="303733"/>
                </a:lnTo>
                <a:lnTo>
                  <a:pt x="720563" y="324546"/>
                </a:lnTo>
                <a:lnTo>
                  <a:pt x="705247" y="325933"/>
                </a:lnTo>
                <a:lnTo>
                  <a:pt x="843657" y="325933"/>
                </a:lnTo>
                <a:lnTo>
                  <a:pt x="843657" y="166687"/>
                </a:lnTo>
                <a:close/>
              </a:path>
              <a:path w="843915" h="387985">
                <a:moveTo>
                  <a:pt x="843657" y="6945"/>
                </a:moveTo>
                <a:lnTo>
                  <a:pt x="776188" y="6945"/>
                </a:lnTo>
                <a:lnTo>
                  <a:pt x="776188" y="140890"/>
                </a:lnTo>
                <a:lnTo>
                  <a:pt x="843657" y="140890"/>
                </a:lnTo>
                <a:lnTo>
                  <a:pt x="843657" y="6945"/>
                </a:lnTo>
                <a:close/>
              </a:path>
              <a:path w="843915" h="387985">
                <a:moveTo>
                  <a:pt x="345182" y="111125"/>
                </a:moveTo>
                <a:lnTo>
                  <a:pt x="277216" y="111125"/>
                </a:lnTo>
                <a:lnTo>
                  <a:pt x="277216" y="381000"/>
                </a:lnTo>
                <a:lnTo>
                  <a:pt x="345182" y="381000"/>
                </a:lnTo>
                <a:lnTo>
                  <a:pt x="345182" y="111125"/>
                </a:lnTo>
                <a:close/>
              </a:path>
              <a:path w="843915" h="387985">
                <a:moveTo>
                  <a:pt x="453826" y="111125"/>
                </a:moveTo>
                <a:lnTo>
                  <a:pt x="395784" y="111125"/>
                </a:lnTo>
                <a:lnTo>
                  <a:pt x="395784" y="381000"/>
                </a:lnTo>
                <a:lnTo>
                  <a:pt x="463003" y="381000"/>
                </a:lnTo>
                <a:lnTo>
                  <a:pt x="463003" y="271859"/>
                </a:lnTo>
                <a:lnTo>
                  <a:pt x="462756" y="258712"/>
                </a:lnTo>
                <a:lnTo>
                  <a:pt x="463430" y="232760"/>
                </a:lnTo>
                <a:lnTo>
                  <a:pt x="468825" y="194809"/>
                </a:lnTo>
                <a:lnTo>
                  <a:pt x="492452" y="164672"/>
                </a:lnTo>
                <a:lnTo>
                  <a:pt x="499963" y="163462"/>
                </a:lnTo>
                <a:lnTo>
                  <a:pt x="521712" y="163462"/>
                </a:lnTo>
                <a:lnTo>
                  <a:pt x="528351" y="145107"/>
                </a:lnTo>
                <a:lnTo>
                  <a:pt x="453826" y="145107"/>
                </a:lnTo>
                <a:lnTo>
                  <a:pt x="453826" y="111125"/>
                </a:lnTo>
                <a:close/>
              </a:path>
              <a:path w="843915" h="387985">
                <a:moveTo>
                  <a:pt x="521712" y="163462"/>
                </a:moveTo>
                <a:lnTo>
                  <a:pt x="505089" y="163462"/>
                </a:lnTo>
                <a:lnTo>
                  <a:pt x="511622" y="165447"/>
                </a:lnTo>
                <a:lnTo>
                  <a:pt x="519559" y="169415"/>
                </a:lnTo>
                <a:lnTo>
                  <a:pt x="521712" y="163462"/>
                </a:lnTo>
                <a:close/>
              </a:path>
              <a:path w="843915" h="387985">
                <a:moveTo>
                  <a:pt x="513110" y="104179"/>
                </a:moveTo>
                <a:lnTo>
                  <a:pt x="471453" y="120411"/>
                </a:lnTo>
                <a:lnTo>
                  <a:pt x="453826" y="145107"/>
                </a:lnTo>
                <a:lnTo>
                  <a:pt x="528351" y="145107"/>
                </a:lnTo>
                <a:lnTo>
                  <a:pt x="540642" y="111125"/>
                </a:lnTo>
                <a:lnTo>
                  <a:pt x="533527" y="108086"/>
                </a:lnTo>
                <a:lnTo>
                  <a:pt x="526566" y="105915"/>
                </a:lnTo>
                <a:lnTo>
                  <a:pt x="519761" y="104613"/>
                </a:lnTo>
                <a:lnTo>
                  <a:pt x="513110" y="104179"/>
                </a:lnTo>
                <a:close/>
              </a:path>
              <a:path w="843915" h="387985">
                <a:moveTo>
                  <a:pt x="311199" y="0"/>
                </a:moveTo>
                <a:lnTo>
                  <a:pt x="275155" y="19301"/>
                </a:lnTo>
                <a:lnTo>
                  <a:pt x="268039" y="43160"/>
                </a:lnTo>
                <a:lnTo>
                  <a:pt x="268838" y="52113"/>
                </a:lnTo>
                <a:lnTo>
                  <a:pt x="294921" y="84552"/>
                </a:lnTo>
                <a:lnTo>
                  <a:pt x="311696" y="87808"/>
                </a:lnTo>
                <a:lnTo>
                  <a:pt x="320242" y="86994"/>
                </a:lnTo>
                <a:lnTo>
                  <a:pt x="351445" y="60926"/>
                </a:lnTo>
                <a:lnTo>
                  <a:pt x="354608" y="44152"/>
                </a:lnTo>
                <a:lnTo>
                  <a:pt x="353809" y="35315"/>
                </a:lnTo>
                <a:lnTo>
                  <a:pt x="327787" y="3224"/>
                </a:lnTo>
                <a:lnTo>
                  <a:pt x="31119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56725" y="5816585"/>
            <a:ext cx="115937" cy="118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19096" y="5762015"/>
            <a:ext cx="172987" cy="184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77189" y="5719152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95755" y="5712207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56725" y="5677679"/>
            <a:ext cx="90388" cy="102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99971" y="5624150"/>
            <a:ext cx="228600" cy="365125"/>
          </a:xfrm>
          <a:custGeom>
            <a:avLst/>
            <a:gdLst/>
            <a:ahLst/>
            <a:cxnLst/>
            <a:rect l="l" t="t" r="r" b="b"/>
            <a:pathLst>
              <a:path w="228600" h="365125">
                <a:moveTo>
                  <a:pt x="0" y="0"/>
                </a:moveTo>
                <a:lnTo>
                  <a:pt x="57298" y="0"/>
                </a:lnTo>
                <a:lnTo>
                  <a:pt x="80553" y="403"/>
                </a:lnTo>
                <a:lnTo>
                  <a:pt x="130224" y="6449"/>
                </a:lnTo>
                <a:lnTo>
                  <a:pt x="171803" y="27843"/>
                </a:lnTo>
                <a:lnTo>
                  <a:pt x="196825" y="64368"/>
                </a:lnTo>
                <a:lnTo>
                  <a:pt x="201662" y="94257"/>
                </a:lnTo>
                <a:lnTo>
                  <a:pt x="201111" y="104435"/>
                </a:lnTo>
                <a:lnTo>
                  <a:pt x="187763" y="140448"/>
                </a:lnTo>
                <a:lnTo>
                  <a:pt x="164207" y="163959"/>
                </a:lnTo>
                <a:lnTo>
                  <a:pt x="179710" y="172260"/>
                </a:lnTo>
                <a:lnTo>
                  <a:pt x="212824" y="203026"/>
                </a:lnTo>
                <a:lnTo>
                  <a:pt x="227241" y="243000"/>
                </a:lnTo>
                <a:lnTo>
                  <a:pt x="228203" y="258464"/>
                </a:lnTo>
                <a:lnTo>
                  <a:pt x="227210" y="273502"/>
                </a:lnTo>
                <a:lnTo>
                  <a:pt x="212328" y="314523"/>
                </a:lnTo>
                <a:lnTo>
                  <a:pt x="183353" y="345289"/>
                </a:lnTo>
                <a:lnTo>
                  <a:pt x="141572" y="361745"/>
                </a:lnTo>
                <a:lnTo>
                  <a:pt x="10219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64328" y="5614973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55311" y="5595327"/>
            <a:ext cx="111968" cy="1132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13662" y="6217628"/>
            <a:ext cx="828040" cy="387985"/>
          </a:xfrm>
          <a:custGeom>
            <a:avLst/>
            <a:gdLst/>
            <a:ahLst/>
            <a:cxnLst/>
            <a:rect l="l" t="t" r="r" b="b"/>
            <a:pathLst>
              <a:path w="828040" h="387984">
                <a:moveTo>
                  <a:pt x="293390" y="111125"/>
                </a:moveTo>
                <a:lnTo>
                  <a:pt x="225425" y="111125"/>
                </a:lnTo>
                <a:lnTo>
                  <a:pt x="225425" y="381000"/>
                </a:lnTo>
                <a:lnTo>
                  <a:pt x="293390" y="381000"/>
                </a:lnTo>
                <a:lnTo>
                  <a:pt x="293390" y="111125"/>
                </a:lnTo>
                <a:close/>
              </a:path>
              <a:path w="828040" h="387984">
                <a:moveTo>
                  <a:pt x="380206" y="296415"/>
                </a:moveTo>
                <a:lnTo>
                  <a:pt x="338535" y="341808"/>
                </a:lnTo>
                <a:lnTo>
                  <a:pt x="357634" y="361993"/>
                </a:lnTo>
                <a:lnTo>
                  <a:pt x="379710" y="376411"/>
                </a:lnTo>
                <a:lnTo>
                  <a:pt x="404763" y="385061"/>
                </a:lnTo>
                <a:lnTo>
                  <a:pt x="432793" y="387945"/>
                </a:lnTo>
                <a:lnTo>
                  <a:pt x="453869" y="386441"/>
                </a:lnTo>
                <a:lnTo>
                  <a:pt x="503609" y="363884"/>
                </a:lnTo>
                <a:lnTo>
                  <a:pt x="526386" y="327421"/>
                </a:lnTo>
                <a:lnTo>
                  <a:pt x="436512" y="327421"/>
                </a:lnTo>
                <a:lnTo>
                  <a:pt x="430087" y="326887"/>
                </a:lnTo>
                <a:lnTo>
                  <a:pt x="393136" y="308973"/>
                </a:lnTo>
                <a:lnTo>
                  <a:pt x="386415" y="303027"/>
                </a:lnTo>
                <a:lnTo>
                  <a:pt x="380206" y="296415"/>
                </a:lnTo>
                <a:close/>
              </a:path>
              <a:path w="828040" h="387984">
                <a:moveTo>
                  <a:pt x="436265" y="104179"/>
                </a:moveTo>
                <a:lnTo>
                  <a:pt x="386338" y="116946"/>
                </a:lnTo>
                <a:lnTo>
                  <a:pt x="354626" y="151897"/>
                </a:lnTo>
                <a:lnTo>
                  <a:pt x="348456" y="181570"/>
                </a:lnTo>
                <a:lnTo>
                  <a:pt x="352549" y="205336"/>
                </a:lnTo>
                <a:lnTo>
                  <a:pt x="364827" y="227024"/>
                </a:lnTo>
                <a:lnTo>
                  <a:pt x="385291" y="246636"/>
                </a:lnTo>
                <a:lnTo>
                  <a:pt x="413941" y="264169"/>
                </a:lnTo>
                <a:lnTo>
                  <a:pt x="436761" y="275580"/>
                </a:lnTo>
                <a:lnTo>
                  <a:pt x="449675" y="283068"/>
                </a:lnTo>
                <a:lnTo>
                  <a:pt x="458900" y="290648"/>
                </a:lnTo>
                <a:lnTo>
                  <a:pt x="464434" y="298322"/>
                </a:lnTo>
                <a:lnTo>
                  <a:pt x="466279" y="306089"/>
                </a:lnTo>
                <a:lnTo>
                  <a:pt x="466279" y="311712"/>
                </a:lnTo>
                <a:lnTo>
                  <a:pt x="463550" y="316673"/>
                </a:lnTo>
                <a:lnTo>
                  <a:pt x="452636" y="325272"/>
                </a:lnTo>
                <a:lnTo>
                  <a:pt x="445443" y="327421"/>
                </a:lnTo>
                <a:lnTo>
                  <a:pt x="526386" y="327421"/>
                </a:lnTo>
                <a:lnTo>
                  <a:pt x="528375" y="321096"/>
                </a:lnTo>
                <a:lnTo>
                  <a:pt x="530026" y="303857"/>
                </a:lnTo>
                <a:lnTo>
                  <a:pt x="529112" y="290772"/>
                </a:lnTo>
                <a:lnTo>
                  <a:pt x="506540" y="246729"/>
                </a:lnTo>
                <a:lnTo>
                  <a:pt x="461566" y="217288"/>
                </a:lnTo>
                <a:lnTo>
                  <a:pt x="426012" y="199594"/>
                </a:lnTo>
                <a:lnTo>
                  <a:pt x="419273" y="195419"/>
                </a:lnTo>
                <a:lnTo>
                  <a:pt x="413816" y="189301"/>
                </a:lnTo>
                <a:lnTo>
                  <a:pt x="412452" y="185952"/>
                </a:lnTo>
                <a:lnTo>
                  <a:pt x="412452" y="177518"/>
                </a:lnTo>
                <a:lnTo>
                  <a:pt x="414602" y="173508"/>
                </a:lnTo>
                <a:lnTo>
                  <a:pt x="423202" y="167059"/>
                </a:lnTo>
                <a:lnTo>
                  <a:pt x="429154" y="165447"/>
                </a:lnTo>
                <a:lnTo>
                  <a:pt x="508447" y="165447"/>
                </a:lnTo>
                <a:lnTo>
                  <a:pt x="525066" y="148828"/>
                </a:lnTo>
                <a:lnTo>
                  <a:pt x="496905" y="122108"/>
                </a:lnTo>
                <a:lnTo>
                  <a:pt x="461782" y="107063"/>
                </a:lnTo>
                <a:lnTo>
                  <a:pt x="449217" y="104900"/>
                </a:lnTo>
                <a:lnTo>
                  <a:pt x="436265" y="104179"/>
                </a:lnTo>
                <a:close/>
              </a:path>
              <a:path w="828040" h="387984">
                <a:moveTo>
                  <a:pt x="508447" y="165447"/>
                </a:moveTo>
                <a:lnTo>
                  <a:pt x="436761" y="165447"/>
                </a:lnTo>
                <a:lnTo>
                  <a:pt x="447474" y="167028"/>
                </a:lnTo>
                <a:lnTo>
                  <a:pt x="458775" y="171772"/>
                </a:lnTo>
                <a:lnTo>
                  <a:pt x="470666" y="179678"/>
                </a:lnTo>
                <a:lnTo>
                  <a:pt x="483146" y="190748"/>
                </a:lnTo>
                <a:lnTo>
                  <a:pt x="508447" y="165447"/>
                </a:lnTo>
                <a:close/>
              </a:path>
              <a:path w="828040" h="387984">
                <a:moveTo>
                  <a:pt x="181074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68709" y="381000"/>
                </a:lnTo>
                <a:lnTo>
                  <a:pt x="68709" y="216792"/>
                </a:lnTo>
                <a:lnTo>
                  <a:pt x="181074" y="216792"/>
                </a:lnTo>
                <a:lnTo>
                  <a:pt x="181074" y="150068"/>
                </a:lnTo>
                <a:lnTo>
                  <a:pt x="68709" y="150068"/>
                </a:lnTo>
                <a:lnTo>
                  <a:pt x="68709" y="83839"/>
                </a:lnTo>
                <a:lnTo>
                  <a:pt x="181074" y="83839"/>
                </a:lnTo>
                <a:lnTo>
                  <a:pt x="181074" y="16123"/>
                </a:lnTo>
                <a:close/>
              </a:path>
              <a:path w="828040" h="387984">
                <a:moveTo>
                  <a:pt x="655935" y="6945"/>
                </a:moveTo>
                <a:lnTo>
                  <a:pt x="588714" y="6945"/>
                </a:lnTo>
                <a:lnTo>
                  <a:pt x="588714" y="381000"/>
                </a:lnTo>
                <a:lnTo>
                  <a:pt x="655935" y="381000"/>
                </a:lnTo>
                <a:lnTo>
                  <a:pt x="656029" y="262681"/>
                </a:lnTo>
                <a:lnTo>
                  <a:pt x="656121" y="252852"/>
                </a:lnTo>
                <a:lnTo>
                  <a:pt x="662330" y="205878"/>
                </a:lnTo>
                <a:lnTo>
                  <a:pt x="687119" y="173865"/>
                </a:lnTo>
                <a:lnTo>
                  <a:pt x="714722" y="166191"/>
                </a:lnTo>
                <a:lnTo>
                  <a:pt x="822989" y="166191"/>
                </a:lnTo>
                <a:lnTo>
                  <a:pt x="821941" y="161664"/>
                </a:lnTo>
                <a:lnTo>
                  <a:pt x="814577" y="145401"/>
                </a:lnTo>
                <a:lnTo>
                  <a:pt x="809214" y="138410"/>
                </a:lnTo>
                <a:lnTo>
                  <a:pt x="655935" y="138410"/>
                </a:lnTo>
                <a:lnTo>
                  <a:pt x="655935" y="6945"/>
                </a:lnTo>
                <a:close/>
              </a:path>
              <a:path w="828040" h="387984">
                <a:moveTo>
                  <a:pt x="822989" y="166191"/>
                </a:moveTo>
                <a:lnTo>
                  <a:pt x="714722" y="166191"/>
                </a:lnTo>
                <a:lnTo>
                  <a:pt x="722342" y="166702"/>
                </a:lnTo>
                <a:lnTo>
                  <a:pt x="729326" y="168237"/>
                </a:lnTo>
                <a:lnTo>
                  <a:pt x="756643" y="199181"/>
                </a:lnTo>
                <a:lnTo>
                  <a:pt x="760828" y="241132"/>
                </a:lnTo>
                <a:lnTo>
                  <a:pt x="761107" y="262681"/>
                </a:lnTo>
                <a:lnTo>
                  <a:pt x="761107" y="381000"/>
                </a:lnTo>
                <a:lnTo>
                  <a:pt x="827831" y="381000"/>
                </a:lnTo>
                <a:lnTo>
                  <a:pt x="827831" y="202654"/>
                </a:lnTo>
                <a:lnTo>
                  <a:pt x="826359" y="180748"/>
                </a:lnTo>
                <a:lnTo>
                  <a:pt x="822989" y="166191"/>
                </a:lnTo>
                <a:close/>
              </a:path>
              <a:path w="828040" h="387984">
                <a:moveTo>
                  <a:pt x="736550" y="104179"/>
                </a:moveTo>
                <a:lnTo>
                  <a:pt x="695871" y="112737"/>
                </a:lnTo>
                <a:lnTo>
                  <a:pt x="655935" y="138410"/>
                </a:lnTo>
                <a:lnTo>
                  <a:pt x="809214" y="138410"/>
                </a:lnTo>
                <a:lnTo>
                  <a:pt x="773571" y="111124"/>
                </a:lnTo>
                <a:lnTo>
                  <a:pt x="736550" y="104179"/>
                </a:lnTo>
                <a:close/>
              </a:path>
              <a:path w="828040" h="387984">
                <a:moveTo>
                  <a:pt x="259407" y="0"/>
                </a:moveTo>
                <a:lnTo>
                  <a:pt x="223363" y="19301"/>
                </a:lnTo>
                <a:lnTo>
                  <a:pt x="216247" y="43160"/>
                </a:lnTo>
                <a:lnTo>
                  <a:pt x="217046" y="52113"/>
                </a:lnTo>
                <a:lnTo>
                  <a:pt x="243129" y="84552"/>
                </a:lnTo>
                <a:lnTo>
                  <a:pt x="259904" y="87808"/>
                </a:lnTo>
                <a:lnTo>
                  <a:pt x="268450" y="86994"/>
                </a:lnTo>
                <a:lnTo>
                  <a:pt x="299653" y="60926"/>
                </a:lnTo>
                <a:lnTo>
                  <a:pt x="302816" y="44152"/>
                </a:lnTo>
                <a:lnTo>
                  <a:pt x="302017" y="35315"/>
                </a:lnTo>
                <a:lnTo>
                  <a:pt x="275995" y="3224"/>
                </a:lnTo>
                <a:lnTo>
                  <a:pt x="25940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02378" y="6224573"/>
            <a:ext cx="239395" cy="374650"/>
          </a:xfrm>
          <a:custGeom>
            <a:avLst/>
            <a:gdLst/>
            <a:ahLst/>
            <a:cxnLst/>
            <a:rect l="l" t="t" r="r" b="b"/>
            <a:pathLst>
              <a:path w="239395" h="374650">
                <a:moveTo>
                  <a:pt x="0" y="0"/>
                </a:moveTo>
                <a:lnTo>
                  <a:pt x="67220" y="0"/>
                </a:lnTo>
                <a:lnTo>
                  <a:pt x="67220" y="131464"/>
                </a:lnTo>
                <a:lnTo>
                  <a:pt x="77158" y="123442"/>
                </a:lnTo>
                <a:lnTo>
                  <a:pt x="117233" y="102047"/>
                </a:lnTo>
                <a:lnTo>
                  <a:pt x="147836" y="97234"/>
                </a:lnTo>
                <a:lnTo>
                  <a:pt x="167137" y="98970"/>
                </a:lnTo>
                <a:lnTo>
                  <a:pt x="215552" y="125015"/>
                </a:lnTo>
                <a:lnTo>
                  <a:pt x="237644" y="173803"/>
                </a:lnTo>
                <a:lnTo>
                  <a:pt x="239117" y="195708"/>
                </a:lnTo>
                <a:lnTo>
                  <a:pt x="239117" y="374054"/>
                </a:lnTo>
                <a:lnTo>
                  <a:pt x="172392" y="374054"/>
                </a:lnTo>
                <a:lnTo>
                  <a:pt x="172392" y="255736"/>
                </a:lnTo>
                <a:lnTo>
                  <a:pt x="172113" y="234187"/>
                </a:lnTo>
                <a:lnTo>
                  <a:pt x="167927" y="192236"/>
                </a:lnTo>
                <a:lnTo>
                  <a:pt x="140611" y="161292"/>
                </a:lnTo>
                <a:lnTo>
                  <a:pt x="126007" y="159246"/>
                </a:lnTo>
                <a:lnTo>
                  <a:pt x="116078" y="160098"/>
                </a:lnTo>
                <a:lnTo>
                  <a:pt x="78166" y="189011"/>
                </a:lnTo>
                <a:lnTo>
                  <a:pt x="67964" y="230063"/>
                </a:lnTo>
                <a:lnTo>
                  <a:pt x="67220" y="265658"/>
                </a:lnTo>
                <a:lnTo>
                  <a:pt x="67220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BD46CB0-0192-426E-8E58-2AFC1D78C9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15" y="25966"/>
            <a:ext cx="7484833" cy="6849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500" y="558800"/>
            <a:ext cx="3429000" cy="519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3477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402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7328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9253" y="345471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1676400"/>
            <a:ext cx="4597400" cy="267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3877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5802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772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9653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5084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04019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1079500"/>
            <a:ext cx="3428999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0227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2152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078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6003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81434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40369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72295" y="465486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7700" y="5067300"/>
            <a:ext cx="1092200" cy="166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900" y="2349500"/>
            <a:ext cx="2273300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17900" y="5207000"/>
            <a:ext cx="19558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4200" y="203200"/>
            <a:ext cx="1943100" cy="175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051300"/>
            <a:ext cx="1333500" cy="259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900" y="2171700"/>
            <a:ext cx="1790700" cy="1257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" y="69850"/>
            <a:ext cx="4546600" cy="825500"/>
          </a:xfrm>
          <a:custGeom>
            <a:avLst/>
            <a:gdLst/>
            <a:ahLst/>
            <a:cxnLst/>
            <a:rect l="l" t="t" r="r" b="b"/>
            <a:pathLst>
              <a:path w="4546600" h="825500">
                <a:moveTo>
                  <a:pt x="0" y="0"/>
                </a:moveTo>
                <a:lnTo>
                  <a:pt x="4546600" y="0"/>
                </a:lnTo>
                <a:lnTo>
                  <a:pt x="454660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" y="69850"/>
            <a:ext cx="4546600" cy="825500"/>
          </a:xfrm>
          <a:custGeom>
            <a:avLst/>
            <a:gdLst/>
            <a:ahLst/>
            <a:cxnLst/>
            <a:rect l="l" t="t" r="r" b="b"/>
            <a:pathLst>
              <a:path w="4546600" h="825500">
                <a:moveTo>
                  <a:pt x="0" y="0"/>
                </a:moveTo>
                <a:lnTo>
                  <a:pt x="4546600" y="0"/>
                </a:lnTo>
                <a:lnTo>
                  <a:pt x="454660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124" y="269589"/>
            <a:ext cx="4021633" cy="512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2450" y="1212850"/>
            <a:ext cx="2628900" cy="1498600"/>
          </a:xfrm>
          <a:custGeom>
            <a:avLst/>
            <a:gdLst/>
            <a:ahLst/>
            <a:cxnLst/>
            <a:rect l="l" t="t" r="r" b="b"/>
            <a:pathLst>
              <a:path w="2628900" h="1498600">
                <a:moveTo>
                  <a:pt x="0" y="0"/>
                </a:moveTo>
                <a:lnTo>
                  <a:pt x="2628900" y="0"/>
                </a:lnTo>
                <a:lnTo>
                  <a:pt x="2628900" y="1498600"/>
                </a:lnTo>
                <a:lnTo>
                  <a:pt x="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DEE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2450" y="1212850"/>
            <a:ext cx="2628900" cy="1498600"/>
          </a:xfrm>
          <a:custGeom>
            <a:avLst/>
            <a:gdLst/>
            <a:ahLst/>
            <a:cxnLst/>
            <a:rect l="l" t="t" r="r" b="b"/>
            <a:pathLst>
              <a:path w="2628900" h="1498600">
                <a:moveTo>
                  <a:pt x="0" y="0"/>
                </a:moveTo>
                <a:lnTo>
                  <a:pt x="2628900" y="0"/>
                </a:lnTo>
                <a:lnTo>
                  <a:pt x="2628900" y="1498600"/>
                </a:lnTo>
                <a:lnTo>
                  <a:pt x="0" y="1498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952" y="1777757"/>
            <a:ext cx="925194" cy="376555"/>
          </a:xfrm>
          <a:custGeom>
            <a:avLst/>
            <a:gdLst/>
            <a:ahLst/>
            <a:cxnLst/>
            <a:rect l="l" t="t" r="r" b="b"/>
            <a:pathLst>
              <a:path w="925195" h="376555">
                <a:moveTo>
                  <a:pt x="399206" y="92522"/>
                </a:moveTo>
                <a:lnTo>
                  <a:pt x="344233" y="102722"/>
                </a:lnTo>
                <a:lnTo>
                  <a:pt x="299368" y="133324"/>
                </a:lnTo>
                <a:lnTo>
                  <a:pt x="269500" y="179400"/>
                </a:lnTo>
                <a:lnTo>
                  <a:pt x="259556" y="235892"/>
                </a:lnTo>
                <a:lnTo>
                  <a:pt x="262052" y="264766"/>
                </a:lnTo>
                <a:lnTo>
                  <a:pt x="282019" y="314934"/>
                </a:lnTo>
                <a:lnTo>
                  <a:pt x="320932" y="353753"/>
                </a:lnTo>
                <a:lnTo>
                  <a:pt x="372650" y="373783"/>
                </a:lnTo>
                <a:lnTo>
                  <a:pt x="402927" y="376287"/>
                </a:lnTo>
                <a:lnTo>
                  <a:pt x="422693" y="375380"/>
                </a:lnTo>
                <a:lnTo>
                  <a:pt x="473621" y="361776"/>
                </a:lnTo>
                <a:lnTo>
                  <a:pt x="513525" y="331150"/>
                </a:lnTo>
                <a:lnTo>
                  <a:pt x="524718" y="317003"/>
                </a:lnTo>
                <a:lnTo>
                  <a:pt x="524190" y="316755"/>
                </a:lnTo>
                <a:lnTo>
                  <a:pt x="402431" y="316755"/>
                </a:lnTo>
                <a:lnTo>
                  <a:pt x="387261" y="315693"/>
                </a:lnTo>
                <a:lnTo>
                  <a:pt x="350217" y="299764"/>
                </a:lnTo>
                <a:lnTo>
                  <a:pt x="328381" y="267650"/>
                </a:lnTo>
                <a:lnTo>
                  <a:pt x="325041" y="254000"/>
                </a:lnTo>
                <a:lnTo>
                  <a:pt x="542578" y="254000"/>
                </a:lnTo>
                <a:lnTo>
                  <a:pt x="542825" y="241101"/>
                </a:lnTo>
                <a:lnTo>
                  <a:pt x="540329" y="209250"/>
                </a:lnTo>
                <a:lnTo>
                  <a:pt x="538081" y="200670"/>
                </a:lnTo>
                <a:lnTo>
                  <a:pt x="328016" y="200670"/>
                </a:lnTo>
                <a:lnTo>
                  <a:pt x="333846" y="189089"/>
                </a:lnTo>
                <a:lnTo>
                  <a:pt x="363922" y="158749"/>
                </a:lnTo>
                <a:lnTo>
                  <a:pt x="402431" y="149820"/>
                </a:lnTo>
                <a:lnTo>
                  <a:pt x="515968" y="149820"/>
                </a:lnTo>
                <a:lnTo>
                  <a:pt x="502890" y="133324"/>
                </a:lnTo>
                <a:lnTo>
                  <a:pt x="481434" y="115473"/>
                </a:lnTo>
                <a:lnTo>
                  <a:pt x="457001" y="102722"/>
                </a:lnTo>
                <a:lnTo>
                  <a:pt x="429592" y="95072"/>
                </a:lnTo>
                <a:lnTo>
                  <a:pt x="399206" y="92522"/>
                </a:lnTo>
                <a:close/>
              </a:path>
              <a:path w="925195" h="376555">
                <a:moveTo>
                  <a:pt x="467667" y="290215"/>
                </a:moveTo>
                <a:lnTo>
                  <a:pt x="453358" y="301826"/>
                </a:lnTo>
                <a:lnTo>
                  <a:pt x="437715" y="310120"/>
                </a:lnTo>
                <a:lnTo>
                  <a:pt x="420740" y="315097"/>
                </a:lnTo>
                <a:lnTo>
                  <a:pt x="402431" y="316755"/>
                </a:lnTo>
                <a:lnTo>
                  <a:pt x="524190" y="316755"/>
                </a:lnTo>
                <a:lnTo>
                  <a:pt x="467667" y="290215"/>
                </a:lnTo>
                <a:close/>
              </a:path>
              <a:path w="925195" h="376555">
                <a:moveTo>
                  <a:pt x="515968" y="149820"/>
                </a:moveTo>
                <a:lnTo>
                  <a:pt x="402431" y="149820"/>
                </a:lnTo>
                <a:lnTo>
                  <a:pt x="415058" y="150704"/>
                </a:lnTo>
                <a:lnTo>
                  <a:pt x="426895" y="153355"/>
                </a:lnTo>
                <a:lnTo>
                  <a:pt x="464659" y="180206"/>
                </a:lnTo>
                <a:lnTo>
                  <a:pt x="474612" y="200670"/>
                </a:lnTo>
                <a:lnTo>
                  <a:pt x="538081" y="200670"/>
                </a:lnTo>
                <a:lnTo>
                  <a:pt x="532841" y="180670"/>
                </a:lnTo>
                <a:lnTo>
                  <a:pt x="520362" y="155362"/>
                </a:lnTo>
                <a:lnTo>
                  <a:pt x="515968" y="149820"/>
                </a:lnTo>
                <a:close/>
              </a:path>
              <a:path w="925195" h="376555">
                <a:moveTo>
                  <a:pt x="775147" y="284758"/>
                </a:moveTo>
                <a:lnTo>
                  <a:pt x="733474" y="330150"/>
                </a:lnTo>
                <a:lnTo>
                  <a:pt x="752574" y="350335"/>
                </a:lnTo>
                <a:lnTo>
                  <a:pt x="774650" y="364753"/>
                </a:lnTo>
                <a:lnTo>
                  <a:pt x="799703" y="373403"/>
                </a:lnTo>
                <a:lnTo>
                  <a:pt x="827732" y="376287"/>
                </a:lnTo>
                <a:lnTo>
                  <a:pt x="848808" y="374783"/>
                </a:lnTo>
                <a:lnTo>
                  <a:pt x="898550" y="352226"/>
                </a:lnTo>
                <a:lnTo>
                  <a:pt x="921326" y="315763"/>
                </a:lnTo>
                <a:lnTo>
                  <a:pt x="831453" y="315763"/>
                </a:lnTo>
                <a:lnTo>
                  <a:pt x="825027" y="315229"/>
                </a:lnTo>
                <a:lnTo>
                  <a:pt x="788076" y="297314"/>
                </a:lnTo>
                <a:lnTo>
                  <a:pt x="781355" y="291369"/>
                </a:lnTo>
                <a:lnTo>
                  <a:pt x="775147" y="284758"/>
                </a:lnTo>
                <a:close/>
              </a:path>
              <a:path w="925195" h="376555">
                <a:moveTo>
                  <a:pt x="831204" y="92522"/>
                </a:moveTo>
                <a:lnTo>
                  <a:pt x="781277" y="105288"/>
                </a:lnTo>
                <a:lnTo>
                  <a:pt x="749566" y="140239"/>
                </a:lnTo>
                <a:lnTo>
                  <a:pt x="743397" y="169912"/>
                </a:lnTo>
                <a:lnTo>
                  <a:pt x="747489" y="193678"/>
                </a:lnTo>
                <a:lnTo>
                  <a:pt x="759767" y="215366"/>
                </a:lnTo>
                <a:lnTo>
                  <a:pt x="780231" y="234977"/>
                </a:lnTo>
                <a:lnTo>
                  <a:pt x="808880" y="252511"/>
                </a:lnTo>
                <a:lnTo>
                  <a:pt x="831701" y="263921"/>
                </a:lnTo>
                <a:lnTo>
                  <a:pt x="844615" y="271409"/>
                </a:lnTo>
                <a:lnTo>
                  <a:pt x="853839" y="278990"/>
                </a:lnTo>
                <a:lnTo>
                  <a:pt x="859373" y="286664"/>
                </a:lnTo>
                <a:lnTo>
                  <a:pt x="861218" y="294431"/>
                </a:lnTo>
                <a:lnTo>
                  <a:pt x="861218" y="300054"/>
                </a:lnTo>
                <a:lnTo>
                  <a:pt x="858490" y="305014"/>
                </a:lnTo>
                <a:lnTo>
                  <a:pt x="847576" y="313613"/>
                </a:lnTo>
                <a:lnTo>
                  <a:pt x="840383" y="315763"/>
                </a:lnTo>
                <a:lnTo>
                  <a:pt x="921326" y="315763"/>
                </a:lnTo>
                <a:lnTo>
                  <a:pt x="923315" y="309438"/>
                </a:lnTo>
                <a:lnTo>
                  <a:pt x="924966" y="292199"/>
                </a:lnTo>
                <a:lnTo>
                  <a:pt x="924051" y="279114"/>
                </a:lnTo>
                <a:lnTo>
                  <a:pt x="901480" y="235071"/>
                </a:lnTo>
                <a:lnTo>
                  <a:pt x="856505" y="205630"/>
                </a:lnTo>
                <a:lnTo>
                  <a:pt x="820952" y="187937"/>
                </a:lnTo>
                <a:lnTo>
                  <a:pt x="814213" y="183761"/>
                </a:lnTo>
                <a:lnTo>
                  <a:pt x="808757" y="177642"/>
                </a:lnTo>
                <a:lnTo>
                  <a:pt x="807392" y="174294"/>
                </a:lnTo>
                <a:lnTo>
                  <a:pt x="807392" y="165860"/>
                </a:lnTo>
                <a:lnTo>
                  <a:pt x="809542" y="161850"/>
                </a:lnTo>
                <a:lnTo>
                  <a:pt x="818141" y="155401"/>
                </a:lnTo>
                <a:lnTo>
                  <a:pt x="824095" y="153789"/>
                </a:lnTo>
                <a:lnTo>
                  <a:pt x="903386" y="153789"/>
                </a:lnTo>
                <a:lnTo>
                  <a:pt x="920005" y="137170"/>
                </a:lnTo>
                <a:lnTo>
                  <a:pt x="891844" y="110450"/>
                </a:lnTo>
                <a:lnTo>
                  <a:pt x="856722" y="95405"/>
                </a:lnTo>
                <a:lnTo>
                  <a:pt x="844157" y="93242"/>
                </a:lnTo>
                <a:lnTo>
                  <a:pt x="831204" y="92522"/>
                </a:lnTo>
                <a:close/>
              </a:path>
              <a:path w="925195" h="376555">
                <a:moveTo>
                  <a:pt x="903386" y="153789"/>
                </a:moveTo>
                <a:lnTo>
                  <a:pt x="831701" y="153789"/>
                </a:lnTo>
                <a:lnTo>
                  <a:pt x="842413" y="155370"/>
                </a:lnTo>
                <a:lnTo>
                  <a:pt x="853715" y="160114"/>
                </a:lnTo>
                <a:lnTo>
                  <a:pt x="865606" y="168020"/>
                </a:lnTo>
                <a:lnTo>
                  <a:pt x="878085" y="179090"/>
                </a:lnTo>
                <a:lnTo>
                  <a:pt x="903386" y="153789"/>
                </a:lnTo>
                <a:close/>
              </a:path>
              <a:path w="925195" h="376555">
                <a:moveTo>
                  <a:pt x="73670" y="4465"/>
                </a:moveTo>
                <a:lnTo>
                  <a:pt x="0" y="4465"/>
                </a:lnTo>
                <a:lnTo>
                  <a:pt x="0" y="369341"/>
                </a:lnTo>
                <a:lnTo>
                  <a:pt x="69453" y="369341"/>
                </a:lnTo>
                <a:lnTo>
                  <a:pt x="69453" y="214809"/>
                </a:lnTo>
                <a:lnTo>
                  <a:pt x="93932" y="214452"/>
                </a:lnTo>
                <a:lnTo>
                  <a:pt x="142627" y="209102"/>
                </a:lnTo>
                <a:lnTo>
                  <a:pt x="185950" y="185569"/>
                </a:lnTo>
                <a:lnTo>
                  <a:pt x="211082" y="147091"/>
                </a:lnTo>
                <a:lnTo>
                  <a:pt x="69453" y="147091"/>
                </a:lnTo>
                <a:lnTo>
                  <a:pt x="69453" y="72429"/>
                </a:lnTo>
                <a:lnTo>
                  <a:pt x="210987" y="72429"/>
                </a:lnTo>
                <a:lnTo>
                  <a:pt x="208212" y="64174"/>
                </a:lnTo>
                <a:lnTo>
                  <a:pt x="183492" y="29951"/>
                </a:lnTo>
                <a:lnTo>
                  <a:pt x="144572" y="10673"/>
                </a:lnTo>
                <a:lnTo>
                  <a:pt x="101474" y="5155"/>
                </a:lnTo>
                <a:lnTo>
                  <a:pt x="73670" y="4465"/>
                </a:lnTo>
                <a:close/>
              </a:path>
              <a:path w="925195" h="376555">
                <a:moveTo>
                  <a:pt x="210987" y="72429"/>
                </a:moveTo>
                <a:lnTo>
                  <a:pt x="89048" y="72429"/>
                </a:lnTo>
                <a:lnTo>
                  <a:pt x="103900" y="72878"/>
                </a:lnTo>
                <a:lnTo>
                  <a:pt x="116209" y="74227"/>
                </a:lnTo>
                <a:lnTo>
                  <a:pt x="148549" y="100551"/>
                </a:lnTo>
                <a:lnTo>
                  <a:pt x="149572" y="110380"/>
                </a:lnTo>
                <a:lnTo>
                  <a:pt x="149572" y="118483"/>
                </a:lnTo>
                <a:lnTo>
                  <a:pt x="121666" y="144999"/>
                </a:lnTo>
                <a:lnTo>
                  <a:pt x="91528" y="147091"/>
                </a:lnTo>
                <a:lnTo>
                  <a:pt x="211082" y="147091"/>
                </a:lnTo>
                <a:lnTo>
                  <a:pt x="211800" y="145355"/>
                </a:lnTo>
                <a:lnTo>
                  <a:pt x="215544" y="128674"/>
                </a:lnTo>
                <a:lnTo>
                  <a:pt x="216792" y="110380"/>
                </a:lnTo>
                <a:lnTo>
                  <a:pt x="215839" y="93753"/>
                </a:lnTo>
                <a:lnTo>
                  <a:pt x="212979" y="78351"/>
                </a:lnTo>
                <a:lnTo>
                  <a:pt x="210987" y="72429"/>
                </a:lnTo>
                <a:close/>
              </a:path>
              <a:path w="925195" h="376555">
                <a:moveTo>
                  <a:pt x="678060" y="157758"/>
                </a:moveTo>
                <a:lnTo>
                  <a:pt x="610591" y="157758"/>
                </a:lnTo>
                <a:lnTo>
                  <a:pt x="610591" y="369341"/>
                </a:lnTo>
                <a:lnTo>
                  <a:pt x="678060" y="369341"/>
                </a:lnTo>
                <a:lnTo>
                  <a:pt x="678060" y="157758"/>
                </a:lnTo>
                <a:close/>
              </a:path>
              <a:path w="925195" h="376555">
                <a:moveTo>
                  <a:pt x="718244" y="99466"/>
                </a:moveTo>
                <a:lnTo>
                  <a:pt x="575866" y="99466"/>
                </a:lnTo>
                <a:lnTo>
                  <a:pt x="575866" y="157758"/>
                </a:lnTo>
                <a:lnTo>
                  <a:pt x="718244" y="157758"/>
                </a:lnTo>
                <a:lnTo>
                  <a:pt x="718244" y="99466"/>
                </a:lnTo>
                <a:close/>
              </a:path>
              <a:path w="925195" h="376555">
                <a:moveTo>
                  <a:pt x="678060" y="0"/>
                </a:moveTo>
                <a:lnTo>
                  <a:pt x="610591" y="0"/>
                </a:lnTo>
                <a:lnTo>
                  <a:pt x="610591" y="99466"/>
                </a:lnTo>
                <a:lnTo>
                  <a:pt x="678060" y="99466"/>
                </a:lnTo>
                <a:lnTo>
                  <a:pt x="678060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03269" y="1914877"/>
            <a:ext cx="171995" cy="762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21427" y="1870278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4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8" y="73339"/>
                </a:lnTo>
                <a:lnTo>
                  <a:pt x="73918" y="78134"/>
                </a:lnTo>
                <a:lnTo>
                  <a:pt x="73918" y="81773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2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3" y="122845"/>
                </a:lnTo>
                <a:lnTo>
                  <a:pt x="14014" y="101156"/>
                </a:lnTo>
                <a:lnTo>
                  <a:pt x="9922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47508" y="1870278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44705" y="1837486"/>
            <a:ext cx="105519" cy="1000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87952" y="1782221"/>
            <a:ext cx="217170" cy="365125"/>
          </a:xfrm>
          <a:custGeom>
            <a:avLst/>
            <a:gdLst/>
            <a:ahLst/>
            <a:cxnLst/>
            <a:rect l="l" t="t" r="r" b="b"/>
            <a:pathLst>
              <a:path w="217170" h="365125">
                <a:moveTo>
                  <a:pt x="0" y="0"/>
                </a:moveTo>
                <a:lnTo>
                  <a:pt x="73669" y="0"/>
                </a:lnTo>
                <a:lnTo>
                  <a:pt x="101474" y="689"/>
                </a:lnTo>
                <a:lnTo>
                  <a:pt x="144572" y="6208"/>
                </a:lnTo>
                <a:lnTo>
                  <a:pt x="183492" y="25486"/>
                </a:lnTo>
                <a:lnTo>
                  <a:pt x="208212" y="59709"/>
                </a:lnTo>
                <a:lnTo>
                  <a:pt x="216792" y="105916"/>
                </a:lnTo>
                <a:lnTo>
                  <a:pt x="215544" y="124209"/>
                </a:lnTo>
                <a:lnTo>
                  <a:pt x="196825" y="169416"/>
                </a:lnTo>
                <a:lnTo>
                  <a:pt x="158850" y="198716"/>
                </a:lnTo>
                <a:lnTo>
                  <a:pt x="114287" y="208917"/>
                </a:lnTo>
                <a:lnTo>
                  <a:pt x="69453" y="210343"/>
                </a:lnTo>
                <a:lnTo>
                  <a:pt x="69453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63818" y="1777756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69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42450" y="5048250"/>
            <a:ext cx="2628900" cy="1485900"/>
          </a:xfrm>
          <a:custGeom>
            <a:avLst/>
            <a:gdLst/>
            <a:ahLst/>
            <a:cxnLst/>
            <a:rect l="l" t="t" r="r" b="b"/>
            <a:pathLst>
              <a:path w="2628900" h="1485900">
                <a:moveTo>
                  <a:pt x="0" y="0"/>
                </a:moveTo>
                <a:lnTo>
                  <a:pt x="2628900" y="0"/>
                </a:lnTo>
                <a:lnTo>
                  <a:pt x="262890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DEE6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42450" y="5048250"/>
            <a:ext cx="2628900" cy="1485900"/>
          </a:xfrm>
          <a:custGeom>
            <a:avLst/>
            <a:gdLst/>
            <a:ahLst/>
            <a:cxnLst/>
            <a:rect l="l" t="t" r="r" b="b"/>
            <a:pathLst>
              <a:path w="2628900" h="1485900">
                <a:moveTo>
                  <a:pt x="0" y="0"/>
                </a:moveTo>
                <a:lnTo>
                  <a:pt x="2628900" y="0"/>
                </a:lnTo>
                <a:lnTo>
                  <a:pt x="262890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34988" y="5292070"/>
            <a:ext cx="998855" cy="387985"/>
          </a:xfrm>
          <a:custGeom>
            <a:avLst/>
            <a:gdLst/>
            <a:ahLst/>
            <a:cxnLst/>
            <a:rect l="l" t="t" r="r" b="b"/>
            <a:pathLst>
              <a:path w="998854" h="387985">
                <a:moveTo>
                  <a:pt x="845889" y="104179"/>
                </a:moveTo>
                <a:lnTo>
                  <a:pt x="797024" y="114163"/>
                </a:lnTo>
                <a:lnTo>
                  <a:pt x="756097" y="144115"/>
                </a:lnTo>
                <a:lnTo>
                  <a:pt x="728377" y="189693"/>
                </a:lnTo>
                <a:lnTo>
                  <a:pt x="719137" y="246559"/>
                </a:lnTo>
                <a:lnTo>
                  <a:pt x="721524" y="275463"/>
                </a:lnTo>
                <a:lnTo>
                  <a:pt x="740624" y="325879"/>
                </a:lnTo>
                <a:lnTo>
                  <a:pt x="777319" y="365132"/>
                </a:lnTo>
                <a:lnTo>
                  <a:pt x="822588" y="385410"/>
                </a:lnTo>
                <a:lnTo>
                  <a:pt x="847873" y="387945"/>
                </a:lnTo>
                <a:lnTo>
                  <a:pt x="859322" y="387426"/>
                </a:lnTo>
                <a:lnTo>
                  <a:pt x="901133" y="374822"/>
                </a:lnTo>
                <a:lnTo>
                  <a:pt x="930969" y="352474"/>
                </a:lnTo>
                <a:lnTo>
                  <a:pt x="998438" y="352474"/>
                </a:lnTo>
                <a:lnTo>
                  <a:pt x="998438" y="325933"/>
                </a:lnTo>
                <a:lnTo>
                  <a:pt x="860028" y="325933"/>
                </a:lnTo>
                <a:lnTo>
                  <a:pt x="845137" y="324523"/>
                </a:lnTo>
                <a:lnTo>
                  <a:pt x="807813" y="303361"/>
                </a:lnTo>
                <a:lnTo>
                  <a:pt x="787931" y="262526"/>
                </a:lnTo>
                <a:lnTo>
                  <a:pt x="786625" y="245567"/>
                </a:lnTo>
                <a:lnTo>
                  <a:pt x="787908" y="229234"/>
                </a:lnTo>
                <a:lnTo>
                  <a:pt x="807441" y="188888"/>
                </a:lnTo>
                <a:lnTo>
                  <a:pt x="844695" y="168075"/>
                </a:lnTo>
                <a:lnTo>
                  <a:pt x="859779" y="166687"/>
                </a:lnTo>
                <a:lnTo>
                  <a:pt x="998438" y="166687"/>
                </a:lnTo>
                <a:lnTo>
                  <a:pt x="998438" y="140891"/>
                </a:lnTo>
                <a:lnTo>
                  <a:pt x="930969" y="140891"/>
                </a:lnTo>
                <a:lnTo>
                  <a:pt x="921714" y="132286"/>
                </a:lnTo>
                <a:lnTo>
                  <a:pt x="912056" y="124829"/>
                </a:lnTo>
                <a:lnTo>
                  <a:pt x="869453" y="106473"/>
                </a:lnTo>
                <a:lnTo>
                  <a:pt x="857857" y="104753"/>
                </a:lnTo>
                <a:lnTo>
                  <a:pt x="845889" y="104179"/>
                </a:lnTo>
                <a:close/>
              </a:path>
              <a:path w="998854" h="387985">
                <a:moveTo>
                  <a:pt x="998438" y="352474"/>
                </a:moveTo>
                <a:lnTo>
                  <a:pt x="930969" y="352474"/>
                </a:lnTo>
                <a:lnTo>
                  <a:pt x="930969" y="381000"/>
                </a:lnTo>
                <a:lnTo>
                  <a:pt x="998438" y="381000"/>
                </a:lnTo>
                <a:lnTo>
                  <a:pt x="998438" y="352474"/>
                </a:lnTo>
                <a:close/>
              </a:path>
              <a:path w="998854" h="387985">
                <a:moveTo>
                  <a:pt x="998438" y="166687"/>
                </a:moveTo>
                <a:lnTo>
                  <a:pt x="859779" y="166687"/>
                </a:lnTo>
                <a:lnTo>
                  <a:pt x="875205" y="168051"/>
                </a:lnTo>
                <a:lnTo>
                  <a:pt x="889235" y="172144"/>
                </a:lnTo>
                <a:lnTo>
                  <a:pt x="922334" y="200267"/>
                </a:lnTo>
                <a:lnTo>
                  <a:pt x="934194" y="245567"/>
                </a:lnTo>
                <a:lnTo>
                  <a:pt x="932876" y="262690"/>
                </a:lnTo>
                <a:lnTo>
                  <a:pt x="913109" y="303733"/>
                </a:lnTo>
                <a:lnTo>
                  <a:pt x="875345" y="324546"/>
                </a:lnTo>
                <a:lnTo>
                  <a:pt x="860028" y="325933"/>
                </a:lnTo>
                <a:lnTo>
                  <a:pt x="998438" y="325933"/>
                </a:lnTo>
                <a:lnTo>
                  <a:pt x="998438" y="166687"/>
                </a:lnTo>
                <a:close/>
              </a:path>
              <a:path w="998854" h="387985">
                <a:moveTo>
                  <a:pt x="998438" y="6945"/>
                </a:moveTo>
                <a:lnTo>
                  <a:pt x="930969" y="6945"/>
                </a:lnTo>
                <a:lnTo>
                  <a:pt x="930969" y="140891"/>
                </a:lnTo>
                <a:lnTo>
                  <a:pt x="998438" y="140891"/>
                </a:lnTo>
                <a:lnTo>
                  <a:pt x="998438" y="6945"/>
                </a:lnTo>
                <a:close/>
              </a:path>
              <a:path w="998854" h="387985">
                <a:moveTo>
                  <a:pt x="538063" y="111125"/>
                </a:moveTo>
                <a:lnTo>
                  <a:pt x="470098" y="111125"/>
                </a:lnTo>
                <a:lnTo>
                  <a:pt x="470098" y="381000"/>
                </a:lnTo>
                <a:lnTo>
                  <a:pt x="538063" y="381000"/>
                </a:lnTo>
                <a:lnTo>
                  <a:pt x="538063" y="111125"/>
                </a:lnTo>
                <a:close/>
              </a:path>
              <a:path w="998854" h="387985">
                <a:moveTo>
                  <a:pt x="68460" y="16122"/>
                </a:moveTo>
                <a:lnTo>
                  <a:pt x="0" y="16122"/>
                </a:lnTo>
                <a:lnTo>
                  <a:pt x="82599" y="381000"/>
                </a:lnTo>
                <a:lnTo>
                  <a:pt x="148579" y="381000"/>
                </a:lnTo>
                <a:lnTo>
                  <a:pt x="185489" y="249039"/>
                </a:lnTo>
                <a:lnTo>
                  <a:pt x="121047" y="249039"/>
                </a:lnTo>
                <a:lnTo>
                  <a:pt x="68460" y="16122"/>
                </a:lnTo>
                <a:close/>
              </a:path>
              <a:path w="998854" h="387985">
                <a:moveTo>
                  <a:pt x="280617" y="145107"/>
                </a:moveTo>
                <a:lnTo>
                  <a:pt x="214560" y="145107"/>
                </a:lnTo>
                <a:lnTo>
                  <a:pt x="281781" y="381000"/>
                </a:lnTo>
                <a:lnTo>
                  <a:pt x="348505" y="381000"/>
                </a:lnTo>
                <a:lnTo>
                  <a:pt x="378199" y="249039"/>
                </a:lnTo>
                <a:lnTo>
                  <a:pt x="310059" y="249039"/>
                </a:lnTo>
                <a:lnTo>
                  <a:pt x="280617" y="145107"/>
                </a:lnTo>
                <a:close/>
              </a:path>
              <a:path w="998854" h="387985">
                <a:moveTo>
                  <a:pt x="244078" y="16122"/>
                </a:moveTo>
                <a:lnTo>
                  <a:pt x="186283" y="16122"/>
                </a:lnTo>
                <a:lnTo>
                  <a:pt x="121047" y="249039"/>
                </a:lnTo>
                <a:lnTo>
                  <a:pt x="185489" y="249039"/>
                </a:lnTo>
                <a:lnTo>
                  <a:pt x="214560" y="145107"/>
                </a:lnTo>
                <a:lnTo>
                  <a:pt x="280617" y="145107"/>
                </a:lnTo>
                <a:lnTo>
                  <a:pt x="244078" y="16122"/>
                </a:lnTo>
                <a:close/>
              </a:path>
              <a:path w="998854" h="387985">
                <a:moveTo>
                  <a:pt x="430610" y="16122"/>
                </a:moveTo>
                <a:lnTo>
                  <a:pt x="362148" y="16122"/>
                </a:lnTo>
                <a:lnTo>
                  <a:pt x="310059" y="249039"/>
                </a:lnTo>
                <a:lnTo>
                  <a:pt x="378199" y="249039"/>
                </a:lnTo>
                <a:lnTo>
                  <a:pt x="430610" y="16122"/>
                </a:lnTo>
                <a:close/>
              </a:path>
              <a:path w="998854" h="387985">
                <a:moveTo>
                  <a:pt x="665063" y="6945"/>
                </a:moveTo>
                <a:lnTo>
                  <a:pt x="597347" y="6945"/>
                </a:lnTo>
                <a:lnTo>
                  <a:pt x="597347" y="381000"/>
                </a:lnTo>
                <a:lnTo>
                  <a:pt x="665063" y="381000"/>
                </a:lnTo>
                <a:lnTo>
                  <a:pt x="665063" y="6945"/>
                </a:lnTo>
                <a:close/>
              </a:path>
              <a:path w="998854" h="387985">
                <a:moveTo>
                  <a:pt x="504080" y="0"/>
                </a:moveTo>
                <a:lnTo>
                  <a:pt x="468036" y="19301"/>
                </a:lnTo>
                <a:lnTo>
                  <a:pt x="460921" y="43160"/>
                </a:lnTo>
                <a:lnTo>
                  <a:pt x="461719" y="52113"/>
                </a:lnTo>
                <a:lnTo>
                  <a:pt x="487803" y="84553"/>
                </a:lnTo>
                <a:lnTo>
                  <a:pt x="504577" y="87809"/>
                </a:lnTo>
                <a:lnTo>
                  <a:pt x="513123" y="86995"/>
                </a:lnTo>
                <a:lnTo>
                  <a:pt x="544326" y="60926"/>
                </a:lnTo>
                <a:lnTo>
                  <a:pt x="547489" y="44152"/>
                </a:lnTo>
                <a:lnTo>
                  <a:pt x="546690" y="35315"/>
                </a:lnTo>
                <a:lnTo>
                  <a:pt x="520668" y="3224"/>
                </a:lnTo>
                <a:lnTo>
                  <a:pt x="504080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08895" y="5446058"/>
            <a:ext cx="172987" cy="184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05087" y="5403196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4"/>
                </a:lnTo>
                <a:lnTo>
                  <a:pt x="0" y="2698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34989" y="5308194"/>
            <a:ext cx="431165" cy="365125"/>
          </a:xfrm>
          <a:custGeom>
            <a:avLst/>
            <a:gdLst/>
            <a:ahLst/>
            <a:cxnLst/>
            <a:rect l="l" t="t" r="r" b="b"/>
            <a:pathLst>
              <a:path w="431165" h="365125">
                <a:moveTo>
                  <a:pt x="0" y="0"/>
                </a:moveTo>
                <a:lnTo>
                  <a:pt x="68460" y="0"/>
                </a:lnTo>
                <a:lnTo>
                  <a:pt x="121046" y="232916"/>
                </a:lnTo>
                <a:lnTo>
                  <a:pt x="186283" y="0"/>
                </a:lnTo>
                <a:lnTo>
                  <a:pt x="244078" y="0"/>
                </a:lnTo>
                <a:lnTo>
                  <a:pt x="310058" y="232916"/>
                </a:lnTo>
                <a:lnTo>
                  <a:pt x="362148" y="0"/>
                </a:lnTo>
                <a:lnTo>
                  <a:pt x="430609" y="0"/>
                </a:lnTo>
                <a:lnTo>
                  <a:pt x="348505" y="364876"/>
                </a:lnTo>
                <a:lnTo>
                  <a:pt x="281781" y="364876"/>
                </a:lnTo>
                <a:lnTo>
                  <a:pt x="214560" y="128984"/>
                </a:lnTo>
                <a:lnTo>
                  <a:pt x="148580" y="364876"/>
                </a:lnTo>
                <a:lnTo>
                  <a:pt x="82599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54126" y="5299016"/>
            <a:ext cx="279400" cy="381000"/>
          </a:xfrm>
          <a:custGeom>
            <a:avLst/>
            <a:gdLst/>
            <a:ahLst/>
            <a:cxnLst/>
            <a:rect l="l" t="t" r="r" b="b"/>
            <a:pathLst>
              <a:path w="279400" h="381000">
                <a:moveTo>
                  <a:pt x="211832" y="0"/>
                </a:moveTo>
                <a:lnTo>
                  <a:pt x="279300" y="0"/>
                </a:lnTo>
                <a:lnTo>
                  <a:pt x="279300" y="374054"/>
                </a:lnTo>
                <a:lnTo>
                  <a:pt x="211832" y="374054"/>
                </a:lnTo>
                <a:lnTo>
                  <a:pt x="211832" y="345529"/>
                </a:lnTo>
                <a:lnTo>
                  <a:pt x="201902" y="354296"/>
                </a:lnTo>
                <a:lnTo>
                  <a:pt x="161827" y="376325"/>
                </a:lnTo>
                <a:lnTo>
                  <a:pt x="128736" y="380999"/>
                </a:lnTo>
                <a:lnTo>
                  <a:pt x="103451" y="378465"/>
                </a:lnTo>
                <a:lnTo>
                  <a:pt x="58182" y="358187"/>
                </a:lnTo>
                <a:lnTo>
                  <a:pt x="21487" y="318933"/>
                </a:lnTo>
                <a:lnTo>
                  <a:pt x="2387" y="268518"/>
                </a:lnTo>
                <a:lnTo>
                  <a:pt x="0" y="239613"/>
                </a:lnTo>
                <a:lnTo>
                  <a:pt x="2309" y="209770"/>
                </a:lnTo>
                <a:lnTo>
                  <a:pt x="20789" y="158548"/>
                </a:lnTo>
                <a:lnTo>
                  <a:pt x="56430" y="119698"/>
                </a:lnTo>
                <a:lnTo>
                  <a:pt x="101327" y="99730"/>
                </a:lnTo>
                <a:lnTo>
                  <a:pt x="126751" y="97234"/>
                </a:lnTo>
                <a:lnTo>
                  <a:pt x="138720" y="97807"/>
                </a:lnTo>
                <a:lnTo>
                  <a:pt x="182857" y="111574"/>
                </a:lnTo>
                <a:lnTo>
                  <a:pt x="211832" y="133945"/>
                </a:lnTo>
                <a:lnTo>
                  <a:pt x="211832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32335" y="5299016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83209" y="5279371"/>
            <a:ext cx="111968" cy="113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50652" y="5888971"/>
            <a:ext cx="1970236" cy="4133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4832" y="1244836"/>
            <a:ext cx="1875031" cy="21093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2600" y="2159000"/>
            <a:ext cx="2857500" cy="2857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79600" y="304800"/>
            <a:ext cx="2857500" cy="2870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8900" y="3886200"/>
            <a:ext cx="2971800" cy="29717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37734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599993"/>
            <a:ext cx="87709" cy="8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37734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5686" y="2351747"/>
            <a:ext cx="2312392" cy="414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333520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8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799"/>
                </a:lnTo>
                <a:lnTo>
                  <a:pt x="285419" y="304799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8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3565193"/>
            <a:ext cx="87709" cy="8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333520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6402" y="3316947"/>
            <a:ext cx="3356173" cy="414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4814" y="3821574"/>
            <a:ext cx="3313906" cy="399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0856" y="480840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799"/>
                </a:lnTo>
                <a:lnTo>
                  <a:pt x="282045" y="304799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4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4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4"/>
                </a:lnTo>
                <a:lnTo>
                  <a:pt x="65087" y="79374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447" y="503839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0855" y="480840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4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4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4"/>
                </a:lnTo>
                <a:lnTo>
                  <a:pt x="11707" y="79374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1086" y="4790147"/>
            <a:ext cx="2140744" cy="3964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75013" y="5285447"/>
            <a:ext cx="2025650" cy="389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A29726-C81E-48FB-81B7-045BBA0C44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40149"/>
            <a:ext cx="7487615" cy="68178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6409">
              <a:lnSpc>
                <a:spcPts val="9300"/>
              </a:lnSpc>
            </a:pPr>
            <a:r>
              <a:rPr sz="9600" spc="-5" dirty="0">
                <a:latin typeface="Century Gothic"/>
                <a:cs typeface="Century Gothic"/>
              </a:rPr>
              <a:t>CK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175</Words>
  <Application>Microsoft Office PowerPoint</Application>
  <PresentationFormat>Widescreen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Chick  Knock  Sock  Back</vt:lpstr>
      <vt:lpstr>PowerPoint Presentation</vt:lpstr>
      <vt:lpstr>Things to think about:</vt:lpstr>
      <vt:lpstr>Let’s watch what happens!</vt:lpstr>
      <vt:lpstr>Let’s write our story together!</vt:lpstr>
      <vt:lpstr>What happens next?</vt:lpstr>
      <vt:lpstr>PowerPoint Presentation</vt:lpstr>
      <vt:lpstr>PowerPoint Presentation</vt:lpstr>
      <vt:lpstr>PowerPoint Presentation</vt:lpstr>
      <vt:lpstr>Find something in  your house and use  5 different  adjectives to  describe it!</vt:lpstr>
      <vt:lpstr>PowerPoint Presentation</vt:lpstr>
      <vt:lpstr>Let’s review</vt:lpstr>
      <vt:lpstr>Let’s review</vt:lpstr>
      <vt:lpstr>Let’s review</vt:lpstr>
      <vt:lpstr>Let’s review</vt:lpstr>
      <vt:lpstr>Homework.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Lakshmi Priya</cp:lastModifiedBy>
  <cp:revision>2</cp:revision>
  <dcterms:created xsi:type="dcterms:W3CDTF">2018-06-05T14:58:12Z</dcterms:created>
  <dcterms:modified xsi:type="dcterms:W3CDTF">2018-06-05T15:02:46Z</dcterms:modified>
</cp:coreProperties>
</file>