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8" y="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95287" y="707707"/>
            <a:ext cx="11401425" cy="1854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6280" y="1186179"/>
            <a:ext cx="10239438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EFEFE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36.jpg"/><Relationship Id="rId10" Type="http://schemas.openxmlformats.org/officeDocument/2006/relationships/image" Target="../media/image35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8.jp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4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5.png"/><Relationship Id="rId4" Type="http://schemas.openxmlformats.org/officeDocument/2006/relationships/image" Target="../media/image7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11" Type="http://schemas.openxmlformats.org/officeDocument/2006/relationships/image" Target="../media/image8.png"/><Relationship Id="rId5" Type="http://schemas.openxmlformats.org/officeDocument/2006/relationships/image" Target="../media/image20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7.png"/><Relationship Id="rId7" Type="http://schemas.openxmlformats.org/officeDocument/2006/relationships/image" Target="../media/image31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520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5207000"/>
          </a:xfrm>
          <a:custGeom>
            <a:avLst/>
            <a:gdLst/>
            <a:ahLst/>
            <a:cxnLst/>
            <a:rect l="l" t="t" r="r" b="b"/>
            <a:pathLst>
              <a:path w="12185650" h="5207000">
                <a:moveTo>
                  <a:pt x="12185650" y="0"/>
                </a:moveTo>
                <a:lnTo>
                  <a:pt x="0" y="0"/>
                </a:lnTo>
                <a:lnTo>
                  <a:pt x="0" y="4908368"/>
                </a:lnTo>
                <a:lnTo>
                  <a:pt x="1996017" y="4908368"/>
                </a:lnTo>
                <a:lnTo>
                  <a:pt x="2377017" y="5194292"/>
                </a:lnTo>
                <a:lnTo>
                  <a:pt x="2385483" y="5197469"/>
                </a:lnTo>
                <a:lnTo>
                  <a:pt x="2398183" y="5202234"/>
                </a:lnTo>
                <a:lnTo>
                  <a:pt x="2410883" y="5207000"/>
                </a:lnTo>
                <a:lnTo>
                  <a:pt x="2421467" y="5207000"/>
                </a:lnTo>
                <a:lnTo>
                  <a:pt x="2434167" y="5207000"/>
                </a:lnTo>
                <a:lnTo>
                  <a:pt x="2444750" y="5202234"/>
                </a:lnTo>
                <a:lnTo>
                  <a:pt x="2457450" y="5197469"/>
                </a:lnTo>
                <a:lnTo>
                  <a:pt x="2465917" y="5194292"/>
                </a:lnTo>
                <a:lnTo>
                  <a:pt x="2846917" y="4908368"/>
                </a:lnTo>
                <a:lnTo>
                  <a:pt x="12185650" y="4908368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38500" y="2413000"/>
            <a:ext cx="4102100" cy="1574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01415" y="2663507"/>
            <a:ext cx="31788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15" dirty="0"/>
              <a:t>Lesson</a:t>
            </a:r>
            <a:r>
              <a:rPr sz="5400" spc="-220" dirty="0"/>
              <a:t> </a:t>
            </a:r>
            <a:r>
              <a:rPr sz="5400" spc="-15" dirty="0"/>
              <a:t>10</a:t>
            </a:r>
            <a:endParaRPr sz="5400"/>
          </a:p>
        </p:txBody>
      </p:sp>
      <p:sp>
        <p:nvSpPr>
          <p:cNvPr id="7" name="object 7"/>
          <p:cNvSpPr/>
          <p:nvPr/>
        </p:nvSpPr>
        <p:spPr>
          <a:xfrm>
            <a:off x="1206500" y="5168900"/>
            <a:ext cx="8509000" cy="1574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667827" y="5417820"/>
            <a:ext cx="758126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spc="-10" dirty="0">
                <a:latin typeface="Century Gothic"/>
                <a:cs typeface="Century Gothic"/>
              </a:rPr>
              <a:t>Let’s Learn </a:t>
            </a:r>
            <a:r>
              <a:rPr sz="5400" spc="-5" dirty="0">
                <a:latin typeface="Century Gothic"/>
                <a:cs typeface="Century Gothic"/>
              </a:rPr>
              <a:t>About</a:t>
            </a:r>
            <a:r>
              <a:rPr sz="5400" spc="60" dirty="0">
                <a:latin typeface="Century Gothic"/>
                <a:cs typeface="Century Gothic"/>
              </a:rPr>
              <a:t> </a:t>
            </a:r>
            <a:r>
              <a:rPr sz="5400" spc="-10" dirty="0">
                <a:latin typeface="Century Gothic"/>
                <a:cs typeface="Century Gothic"/>
              </a:rPr>
              <a:t>Pets!</a:t>
            </a:r>
            <a:endParaRPr sz="54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997700" y="482600"/>
            <a:ext cx="3073400" cy="2933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04800"/>
            <a:ext cx="2933700" cy="3429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93200" y="4521200"/>
            <a:ext cx="3098800" cy="2184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6600" y="241300"/>
            <a:ext cx="1600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8100" y="2324100"/>
            <a:ext cx="1397000" cy="173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9897" y="88900"/>
            <a:ext cx="1938527" cy="201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6900" y="2082800"/>
            <a:ext cx="1371600" cy="179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45600" y="2870200"/>
            <a:ext cx="2895600" cy="199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75700" y="5105400"/>
            <a:ext cx="2870200" cy="160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39300" y="927100"/>
            <a:ext cx="2336800" cy="182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9900" y="4089400"/>
            <a:ext cx="2209800" cy="2768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1550" y="476250"/>
            <a:ext cx="31750" cy="650875"/>
          </a:xfrm>
          <a:custGeom>
            <a:avLst/>
            <a:gdLst/>
            <a:ahLst/>
            <a:cxnLst/>
            <a:rect l="l" t="t" r="r" b="b"/>
            <a:pathLst>
              <a:path w="31750" h="650875">
                <a:moveTo>
                  <a:pt x="31750" y="650875"/>
                </a:moveTo>
                <a:lnTo>
                  <a:pt x="0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1550" y="463550"/>
            <a:ext cx="1292225" cy="25400"/>
          </a:xfrm>
          <a:custGeom>
            <a:avLst/>
            <a:gdLst/>
            <a:ahLst/>
            <a:cxnLst/>
            <a:rect l="l" t="t" r="r" b="b"/>
            <a:pathLst>
              <a:path w="1292225" h="25400">
                <a:moveTo>
                  <a:pt x="0" y="25400"/>
                </a:moveTo>
                <a:lnTo>
                  <a:pt x="1292225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6150" y="476249"/>
            <a:ext cx="33655" cy="2510155"/>
          </a:xfrm>
          <a:custGeom>
            <a:avLst/>
            <a:gdLst/>
            <a:ahLst/>
            <a:cxnLst/>
            <a:rect l="l" t="t" r="r" b="b"/>
            <a:pathLst>
              <a:path w="33655" h="2510155">
                <a:moveTo>
                  <a:pt x="33337" y="2509837"/>
                </a:moveTo>
                <a:lnTo>
                  <a:pt x="0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350" y="2965450"/>
            <a:ext cx="1290955" cy="24130"/>
          </a:xfrm>
          <a:custGeom>
            <a:avLst/>
            <a:gdLst/>
            <a:ahLst/>
            <a:cxnLst/>
            <a:rect l="l" t="t" r="r" b="b"/>
            <a:pathLst>
              <a:path w="1290955" h="24130">
                <a:moveTo>
                  <a:pt x="0" y="23812"/>
                </a:moveTo>
                <a:lnTo>
                  <a:pt x="1290638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5915" y="3581082"/>
            <a:ext cx="98869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w</a:t>
            </a:r>
            <a:r>
              <a:rPr sz="4400" spc="-70" dirty="0">
                <a:latin typeface="Century Gothic"/>
                <a:cs typeface="Century Gothic"/>
              </a:rPr>
              <a:t> </a:t>
            </a:r>
            <a:r>
              <a:rPr sz="4400" dirty="0">
                <a:latin typeface="Century Gothic"/>
                <a:cs typeface="Century Gothic"/>
              </a:rPr>
              <a:t>h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66159" y="4208462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77344" y="4208462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21903" y="4208462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75828" y="3581082"/>
            <a:ext cx="14382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56665" algn="l"/>
              </a:tabLst>
            </a:pPr>
            <a:r>
              <a:rPr sz="4400" dirty="0">
                <a:latin typeface="Century Gothic"/>
                <a:cs typeface="Century Gothic"/>
              </a:rPr>
              <a:t>p	r</a:t>
            </a:r>
            <a:endParaRPr sz="4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6600" y="241300"/>
            <a:ext cx="1600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8100" y="2324100"/>
            <a:ext cx="1397000" cy="173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9897" y="88900"/>
            <a:ext cx="1938527" cy="201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816600" y="2082800"/>
            <a:ext cx="1231900" cy="1600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45600" y="2870200"/>
            <a:ext cx="2895600" cy="199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75700" y="5105400"/>
            <a:ext cx="2870200" cy="160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39300" y="927100"/>
            <a:ext cx="2336800" cy="182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78600" y="4457700"/>
            <a:ext cx="1574800" cy="19811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1550" y="476250"/>
            <a:ext cx="31750" cy="650875"/>
          </a:xfrm>
          <a:custGeom>
            <a:avLst/>
            <a:gdLst/>
            <a:ahLst/>
            <a:cxnLst/>
            <a:rect l="l" t="t" r="r" b="b"/>
            <a:pathLst>
              <a:path w="31750" h="650875">
                <a:moveTo>
                  <a:pt x="31750" y="650875"/>
                </a:moveTo>
                <a:lnTo>
                  <a:pt x="0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1550" y="463550"/>
            <a:ext cx="1292225" cy="25400"/>
          </a:xfrm>
          <a:custGeom>
            <a:avLst/>
            <a:gdLst/>
            <a:ahLst/>
            <a:cxnLst/>
            <a:rect l="l" t="t" r="r" b="b"/>
            <a:pathLst>
              <a:path w="1292225" h="25400">
                <a:moveTo>
                  <a:pt x="0" y="25400"/>
                </a:moveTo>
                <a:lnTo>
                  <a:pt x="1292225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6150" y="476249"/>
            <a:ext cx="33655" cy="2510155"/>
          </a:xfrm>
          <a:custGeom>
            <a:avLst/>
            <a:gdLst/>
            <a:ahLst/>
            <a:cxnLst/>
            <a:rect l="l" t="t" r="r" b="b"/>
            <a:pathLst>
              <a:path w="33655" h="2510155">
                <a:moveTo>
                  <a:pt x="33337" y="2509837"/>
                </a:moveTo>
                <a:lnTo>
                  <a:pt x="0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350" y="2965450"/>
            <a:ext cx="1290955" cy="24130"/>
          </a:xfrm>
          <a:custGeom>
            <a:avLst/>
            <a:gdLst/>
            <a:ahLst/>
            <a:cxnLst/>
            <a:rect l="l" t="t" r="r" b="b"/>
            <a:pathLst>
              <a:path w="1290955" h="24130">
                <a:moveTo>
                  <a:pt x="0" y="23812"/>
                </a:moveTo>
                <a:lnTo>
                  <a:pt x="1290638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85103" y="4077970"/>
            <a:ext cx="98869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w</a:t>
            </a:r>
            <a:r>
              <a:rPr sz="4400" spc="-70" dirty="0">
                <a:latin typeface="Century Gothic"/>
                <a:cs typeface="Century Gothic"/>
              </a:rPr>
              <a:t> </a:t>
            </a:r>
            <a:r>
              <a:rPr sz="4400" dirty="0">
                <a:latin typeface="Century Gothic"/>
                <a:cs typeface="Century Gothic"/>
              </a:rPr>
              <a:t>h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15347" y="470535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26531" y="470535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2725016" y="4077970"/>
            <a:ext cx="1377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l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004376" y="470535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15560" y="470535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426745" y="470535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37930" y="470535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849115" y="4705350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800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6600" y="241300"/>
            <a:ext cx="1600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8100" y="2324100"/>
            <a:ext cx="1397000" cy="173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9897" y="88900"/>
            <a:ext cx="1938527" cy="201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6900" y="2082800"/>
            <a:ext cx="1371600" cy="179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45600" y="2870200"/>
            <a:ext cx="2895600" cy="199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75700" y="5105400"/>
            <a:ext cx="2870200" cy="160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39300" y="927100"/>
            <a:ext cx="2336800" cy="182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9900" y="4089400"/>
            <a:ext cx="2209800" cy="2768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1550" y="476250"/>
            <a:ext cx="31750" cy="650875"/>
          </a:xfrm>
          <a:custGeom>
            <a:avLst/>
            <a:gdLst/>
            <a:ahLst/>
            <a:cxnLst/>
            <a:rect l="l" t="t" r="r" b="b"/>
            <a:pathLst>
              <a:path w="31750" h="650875">
                <a:moveTo>
                  <a:pt x="31750" y="650875"/>
                </a:moveTo>
                <a:lnTo>
                  <a:pt x="0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1550" y="463550"/>
            <a:ext cx="1292225" cy="25400"/>
          </a:xfrm>
          <a:custGeom>
            <a:avLst/>
            <a:gdLst/>
            <a:ahLst/>
            <a:cxnLst/>
            <a:rect l="l" t="t" r="r" b="b"/>
            <a:pathLst>
              <a:path w="1292225" h="25400">
                <a:moveTo>
                  <a:pt x="0" y="25400"/>
                </a:moveTo>
                <a:lnTo>
                  <a:pt x="1292225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6150" y="476249"/>
            <a:ext cx="33655" cy="2510155"/>
          </a:xfrm>
          <a:custGeom>
            <a:avLst/>
            <a:gdLst/>
            <a:ahLst/>
            <a:cxnLst/>
            <a:rect l="l" t="t" r="r" b="b"/>
            <a:pathLst>
              <a:path w="33655" h="2510155">
                <a:moveTo>
                  <a:pt x="33337" y="2509837"/>
                </a:moveTo>
                <a:lnTo>
                  <a:pt x="0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350" y="2965450"/>
            <a:ext cx="1290955" cy="24130"/>
          </a:xfrm>
          <a:custGeom>
            <a:avLst/>
            <a:gdLst/>
            <a:ahLst/>
            <a:cxnLst/>
            <a:rect l="l" t="t" r="r" b="b"/>
            <a:pathLst>
              <a:path w="1290955" h="24130">
                <a:moveTo>
                  <a:pt x="0" y="23812"/>
                </a:moveTo>
                <a:lnTo>
                  <a:pt x="1290638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5915" y="3581082"/>
            <a:ext cx="98869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w</a:t>
            </a:r>
            <a:r>
              <a:rPr sz="4400" spc="-70" dirty="0">
                <a:latin typeface="Century Gothic"/>
                <a:cs typeface="Century Gothic"/>
              </a:rPr>
              <a:t> </a:t>
            </a:r>
            <a:r>
              <a:rPr sz="4400" dirty="0">
                <a:latin typeface="Century Gothic"/>
                <a:cs typeface="Century Gothic"/>
              </a:rPr>
              <a:t>h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66159" y="4208462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77344" y="4208462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20313" y="4208462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875828" y="3581082"/>
            <a:ext cx="13366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55065" algn="l"/>
              </a:tabLst>
            </a:pPr>
            <a:r>
              <a:rPr sz="4400" dirty="0">
                <a:latin typeface="Century Gothic"/>
                <a:cs typeface="Century Gothic"/>
              </a:rPr>
              <a:t>k	r</a:t>
            </a:r>
            <a:endParaRPr sz="4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6600" y="241300"/>
            <a:ext cx="1600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8100" y="2324100"/>
            <a:ext cx="1397000" cy="173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9897" y="88900"/>
            <a:ext cx="1938527" cy="201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6900" y="2082800"/>
            <a:ext cx="1371600" cy="179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45600" y="2870200"/>
            <a:ext cx="2895600" cy="199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75700" y="5105400"/>
            <a:ext cx="2870200" cy="160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39300" y="927100"/>
            <a:ext cx="2336800" cy="182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9900" y="4089400"/>
            <a:ext cx="2209800" cy="2768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1550" y="476250"/>
            <a:ext cx="31750" cy="650875"/>
          </a:xfrm>
          <a:custGeom>
            <a:avLst/>
            <a:gdLst/>
            <a:ahLst/>
            <a:cxnLst/>
            <a:rect l="l" t="t" r="r" b="b"/>
            <a:pathLst>
              <a:path w="31750" h="650875">
                <a:moveTo>
                  <a:pt x="31750" y="650875"/>
                </a:moveTo>
                <a:lnTo>
                  <a:pt x="0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1550" y="463550"/>
            <a:ext cx="1292225" cy="25400"/>
          </a:xfrm>
          <a:custGeom>
            <a:avLst/>
            <a:gdLst/>
            <a:ahLst/>
            <a:cxnLst/>
            <a:rect l="l" t="t" r="r" b="b"/>
            <a:pathLst>
              <a:path w="1292225" h="25400">
                <a:moveTo>
                  <a:pt x="0" y="25400"/>
                </a:moveTo>
                <a:lnTo>
                  <a:pt x="1292225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6150" y="476249"/>
            <a:ext cx="33655" cy="2510155"/>
          </a:xfrm>
          <a:custGeom>
            <a:avLst/>
            <a:gdLst/>
            <a:ahLst/>
            <a:cxnLst/>
            <a:rect l="l" t="t" r="r" b="b"/>
            <a:pathLst>
              <a:path w="33655" h="2510155">
                <a:moveTo>
                  <a:pt x="33337" y="2509837"/>
                </a:moveTo>
                <a:lnTo>
                  <a:pt x="0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350" y="2965450"/>
            <a:ext cx="1290955" cy="24130"/>
          </a:xfrm>
          <a:custGeom>
            <a:avLst/>
            <a:gdLst/>
            <a:ahLst/>
            <a:cxnLst/>
            <a:rect l="l" t="t" r="r" b="b"/>
            <a:pathLst>
              <a:path w="1290955" h="24130">
                <a:moveTo>
                  <a:pt x="0" y="23812"/>
                </a:moveTo>
                <a:lnTo>
                  <a:pt x="1290638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66159" y="4208462"/>
            <a:ext cx="558800" cy="0"/>
          </a:xfrm>
          <a:custGeom>
            <a:avLst/>
            <a:gdLst/>
            <a:ahLst/>
            <a:cxnLst/>
            <a:rect l="l" t="t" r="r" b="b"/>
            <a:pathLst>
              <a:path w="558800">
                <a:moveTo>
                  <a:pt x="0" y="0"/>
                </a:moveTo>
                <a:lnTo>
                  <a:pt x="5587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35915" y="3581082"/>
            <a:ext cx="21951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4400" dirty="0">
                <a:latin typeface="Century Gothic"/>
                <a:cs typeface="Century Gothic"/>
              </a:rPr>
              <a:t>w</a:t>
            </a:r>
            <a:r>
              <a:rPr sz="4400" spc="25" dirty="0">
                <a:latin typeface="Century Gothic"/>
                <a:cs typeface="Century Gothic"/>
              </a:rPr>
              <a:t> </a:t>
            </a:r>
            <a:r>
              <a:rPr sz="4400" dirty="0">
                <a:latin typeface="Century Gothic"/>
                <a:cs typeface="Century Gothic"/>
              </a:rPr>
              <a:t>h	n</a:t>
            </a:r>
            <a:endParaRPr sz="4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2851150"/>
            <a:ext cx="12185650" cy="317500"/>
          </a:xfrm>
          <a:custGeom>
            <a:avLst/>
            <a:gdLst/>
            <a:ahLst/>
            <a:cxnLst/>
            <a:rect l="l" t="t" r="r" b="b"/>
            <a:pathLst>
              <a:path w="12185650" h="317500">
                <a:moveTo>
                  <a:pt x="0" y="0"/>
                </a:moveTo>
                <a:lnTo>
                  <a:pt x="12185650" y="0"/>
                </a:lnTo>
                <a:lnTo>
                  <a:pt x="12185650" y="317500"/>
                </a:lnTo>
                <a:lnTo>
                  <a:pt x="0" y="317500"/>
                </a:lnTo>
                <a:lnTo>
                  <a:pt x="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50" y="2844800"/>
            <a:ext cx="12185650" cy="12700"/>
          </a:xfrm>
          <a:custGeom>
            <a:avLst/>
            <a:gdLst/>
            <a:ahLst/>
            <a:cxnLst/>
            <a:rect l="l" t="t" r="r" b="b"/>
            <a:pathLst>
              <a:path w="12185650" h="12700">
                <a:moveTo>
                  <a:pt x="0" y="0"/>
                </a:moveTo>
                <a:lnTo>
                  <a:pt x="12185650" y="0"/>
                </a:lnTo>
                <a:lnTo>
                  <a:pt x="121856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6A1A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50" y="2851150"/>
            <a:ext cx="12185650" cy="317500"/>
          </a:xfrm>
          <a:custGeom>
            <a:avLst/>
            <a:gdLst/>
            <a:ahLst/>
            <a:cxnLst/>
            <a:rect l="l" t="t" r="r" b="b"/>
            <a:pathLst>
              <a:path w="12185650" h="317500">
                <a:moveTo>
                  <a:pt x="12185650" y="317500"/>
                </a:moveTo>
                <a:lnTo>
                  <a:pt x="0" y="317500"/>
                </a:lnTo>
                <a:lnTo>
                  <a:pt x="0" y="0"/>
                </a:lnTo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9700" y="977900"/>
            <a:ext cx="15875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51400" y="812800"/>
            <a:ext cx="1397000" cy="173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92500" y="977900"/>
            <a:ext cx="1485900" cy="147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01800" y="63500"/>
            <a:ext cx="876300" cy="1143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75700" y="1155700"/>
            <a:ext cx="1460500" cy="990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42100" y="1536700"/>
            <a:ext cx="1866900" cy="1041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490200" y="927100"/>
            <a:ext cx="1485900" cy="1155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20900" y="1257300"/>
            <a:ext cx="1219200" cy="15367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46736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93001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0730" algn="l"/>
              </a:tabLst>
            </a:pPr>
            <a:r>
              <a:rPr sz="4200" spc="15" dirty="0"/>
              <a:t>2.	</a:t>
            </a:r>
            <a:r>
              <a:rPr sz="4200" spc="5" dirty="0"/>
              <a:t>Can </a:t>
            </a:r>
            <a:r>
              <a:rPr sz="4200" dirty="0"/>
              <a:t>&amp;</a:t>
            </a:r>
            <a:r>
              <a:rPr sz="4200" spc="-110" dirty="0"/>
              <a:t> </a:t>
            </a:r>
            <a:r>
              <a:rPr sz="4200" spc="0" dirty="0"/>
              <a:t>Can’t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0" y="4318000"/>
            <a:ext cx="2286000" cy="2362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37211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30099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Can </a:t>
            </a:r>
            <a:r>
              <a:rPr dirty="0"/>
              <a:t>&amp;</a:t>
            </a:r>
            <a:r>
              <a:rPr spc="-20" dirty="0"/>
              <a:t> Can’t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88364" y="2664012"/>
            <a:ext cx="4253230" cy="35201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225">
              <a:lnSpc>
                <a:spcPct val="100000"/>
              </a:lnSpc>
              <a:spcBef>
                <a:spcPts val="100"/>
              </a:spcBef>
            </a:pPr>
            <a:r>
              <a:rPr sz="3200" spc="-409" dirty="0">
                <a:solidFill>
                  <a:srgbClr val="92278F"/>
                </a:solidFill>
                <a:latin typeface="Wingdings 2"/>
                <a:cs typeface="Wingdings 2"/>
              </a:rPr>
              <a:t></a:t>
            </a:r>
            <a:r>
              <a:rPr lang="en-CA" sz="3200" spc="-25" dirty="0">
                <a:latin typeface="Century Gothic"/>
                <a:cs typeface="Century Gothic"/>
              </a:rPr>
              <a:t>Tell us</a:t>
            </a:r>
            <a:r>
              <a:rPr sz="3200" spc="-25" dirty="0">
                <a:latin typeface="Century Gothic"/>
                <a:cs typeface="Century Gothic"/>
              </a:rPr>
              <a:t> </a:t>
            </a:r>
            <a:r>
              <a:rPr sz="3200" spc="-10" dirty="0">
                <a:latin typeface="Century Gothic"/>
                <a:cs typeface="Century Gothic"/>
              </a:rPr>
              <a:t>about</a:t>
            </a:r>
            <a:r>
              <a:rPr sz="3200" spc="15" dirty="0">
                <a:latin typeface="Century Gothic"/>
                <a:cs typeface="Century Gothic"/>
              </a:rPr>
              <a:t> </a:t>
            </a:r>
            <a:r>
              <a:rPr sz="3200" spc="-20" dirty="0">
                <a:latin typeface="Century Gothic"/>
                <a:cs typeface="Century Gothic"/>
              </a:rPr>
              <a:t>ability</a:t>
            </a:r>
            <a:endParaRPr sz="3200" dirty="0">
              <a:latin typeface="Century Gothic"/>
              <a:cs typeface="Century Gothic"/>
            </a:endParaRPr>
          </a:p>
          <a:p>
            <a:pPr marL="12700" marR="1468755">
              <a:lnSpc>
                <a:spcPct val="197900"/>
              </a:lnSpc>
              <a:spcBef>
                <a:spcPts val="600"/>
              </a:spcBef>
            </a:pPr>
            <a:r>
              <a:rPr sz="2400" spc="-10" dirty="0">
                <a:latin typeface="Century Gothic"/>
                <a:cs typeface="Century Gothic"/>
              </a:rPr>
              <a:t>Birds </a:t>
            </a:r>
            <a:r>
              <a:rPr sz="2400" b="1" spc="-10" dirty="0">
                <a:solidFill>
                  <a:srgbClr val="45A5ED"/>
                </a:solidFill>
                <a:latin typeface="Century Gothic"/>
                <a:cs typeface="Century Gothic"/>
              </a:rPr>
              <a:t>can </a:t>
            </a:r>
            <a:r>
              <a:rPr sz="2400" b="1" spc="-30" dirty="0">
                <a:solidFill>
                  <a:srgbClr val="45A5ED"/>
                </a:solidFill>
                <a:latin typeface="Century Gothic"/>
                <a:cs typeface="Century Gothic"/>
              </a:rPr>
              <a:t>not </a:t>
            </a:r>
            <a:r>
              <a:rPr sz="2400" dirty="0">
                <a:latin typeface="Century Gothic"/>
                <a:cs typeface="Century Gothic"/>
              </a:rPr>
              <a:t>swim.  Fish </a:t>
            </a:r>
            <a:r>
              <a:rPr sz="2400" b="1" spc="-10" dirty="0">
                <a:solidFill>
                  <a:srgbClr val="45A5ED"/>
                </a:solidFill>
                <a:latin typeface="Century Gothic"/>
                <a:cs typeface="Century Gothic"/>
              </a:rPr>
              <a:t>can’t</a:t>
            </a:r>
            <a:r>
              <a:rPr sz="2400" b="1" spc="-35" dirty="0">
                <a:solidFill>
                  <a:srgbClr val="45A5ED"/>
                </a:solidFill>
                <a:latin typeface="Century Gothic"/>
                <a:cs typeface="Century Gothic"/>
              </a:rPr>
              <a:t> </a:t>
            </a:r>
            <a:r>
              <a:rPr sz="2400" spc="10" dirty="0">
                <a:latin typeface="Century Gothic"/>
                <a:cs typeface="Century Gothic"/>
              </a:rPr>
              <a:t>fly.</a:t>
            </a:r>
            <a:endParaRPr sz="2400" dirty="0">
              <a:latin typeface="Century Gothic"/>
              <a:cs typeface="Century Gothic"/>
            </a:endParaRPr>
          </a:p>
          <a:p>
            <a:pPr marL="12700" marR="45720">
              <a:lnSpc>
                <a:spcPct val="197900"/>
              </a:lnSpc>
              <a:spcBef>
                <a:spcPts val="100"/>
              </a:spcBef>
            </a:pPr>
            <a:r>
              <a:rPr sz="2400" dirty="0">
                <a:latin typeface="Century Gothic"/>
                <a:cs typeface="Century Gothic"/>
              </a:rPr>
              <a:t>Dogs </a:t>
            </a:r>
            <a:r>
              <a:rPr sz="2400" b="1" spc="-10" dirty="0">
                <a:solidFill>
                  <a:srgbClr val="45A5ED"/>
                </a:solidFill>
                <a:latin typeface="Century Gothic"/>
                <a:cs typeface="Century Gothic"/>
              </a:rPr>
              <a:t>can </a:t>
            </a:r>
            <a:r>
              <a:rPr sz="2400" dirty="0">
                <a:latin typeface="Century Gothic"/>
                <a:cs typeface="Century Gothic"/>
              </a:rPr>
              <a:t>run </a:t>
            </a:r>
            <a:r>
              <a:rPr sz="2400" spc="-20" dirty="0">
                <a:latin typeface="Century Gothic"/>
                <a:cs typeface="Century Gothic"/>
              </a:rPr>
              <a:t>as </a:t>
            </a:r>
            <a:r>
              <a:rPr sz="2400" spc="-10" dirty="0">
                <a:latin typeface="Century Gothic"/>
                <a:cs typeface="Century Gothic"/>
              </a:rPr>
              <a:t>fast </a:t>
            </a:r>
            <a:r>
              <a:rPr sz="2400" spc="-20" dirty="0">
                <a:latin typeface="Century Gothic"/>
                <a:cs typeface="Century Gothic"/>
              </a:rPr>
              <a:t>as </a:t>
            </a:r>
            <a:r>
              <a:rPr sz="2400" spc="-10" dirty="0">
                <a:latin typeface="Century Gothic"/>
                <a:cs typeface="Century Gothic"/>
              </a:rPr>
              <a:t>cats.  </a:t>
            </a:r>
            <a:r>
              <a:rPr sz="2400" spc="-15" dirty="0">
                <a:latin typeface="Century Gothic"/>
                <a:cs typeface="Century Gothic"/>
              </a:rPr>
              <a:t>Rabbits </a:t>
            </a:r>
            <a:r>
              <a:rPr sz="2400" b="1" spc="-10" dirty="0">
                <a:solidFill>
                  <a:srgbClr val="45A5ED"/>
                </a:solidFill>
                <a:latin typeface="Century Gothic"/>
                <a:cs typeface="Century Gothic"/>
              </a:rPr>
              <a:t>can </a:t>
            </a:r>
            <a:r>
              <a:rPr sz="2400" spc="15" dirty="0">
                <a:latin typeface="Century Gothic"/>
                <a:cs typeface="Century Gothic"/>
              </a:rPr>
              <a:t>jump </a:t>
            </a:r>
            <a:r>
              <a:rPr sz="2400" spc="-10" dirty="0">
                <a:latin typeface="Century Gothic"/>
                <a:cs typeface="Century Gothic"/>
              </a:rPr>
              <a:t>very</a:t>
            </a:r>
            <a:r>
              <a:rPr sz="2400" spc="0" dirty="0">
                <a:latin typeface="Century Gothic"/>
                <a:cs typeface="Century Gothic"/>
              </a:rPr>
              <a:t> </a:t>
            </a:r>
            <a:r>
              <a:rPr sz="2400" spc="5" dirty="0">
                <a:latin typeface="Century Gothic"/>
                <a:cs typeface="Century Gothic"/>
              </a:rPr>
              <a:t>high.</a:t>
            </a:r>
            <a:endParaRPr sz="2400" dirty="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89900" y="825500"/>
            <a:ext cx="3987800" cy="210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58150" marR="5080" indent="520700">
              <a:lnSpc>
                <a:spcPct val="150000"/>
              </a:lnSpc>
              <a:spcBef>
                <a:spcPts val="100"/>
              </a:spcBef>
            </a:pPr>
            <a:r>
              <a:rPr dirty="0"/>
              <a:t>Who </a:t>
            </a:r>
            <a:r>
              <a:rPr spc="-5" dirty="0"/>
              <a:t>can  </a:t>
            </a:r>
            <a:r>
              <a:rPr spc="15" dirty="0"/>
              <a:t>cook</a:t>
            </a:r>
            <a:r>
              <a:rPr spc="-175" dirty="0"/>
              <a:t> </a:t>
            </a:r>
            <a:r>
              <a:rPr dirty="0"/>
              <a:t>dinner?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4553" y="1191895"/>
            <a:ext cx="1403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entury Gothic"/>
                <a:cs typeface="Century Gothic"/>
              </a:rPr>
              <a:t>I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0953" y="1763395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253" y="2982595"/>
            <a:ext cx="3556000" cy="0"/>
          </a:xfrm>
          <a:custGeom>
            <a:avLst/>
            <a:gdLst/>
            <a:ahLst/>
            <a:cxnLst/>
            <a:rect l="l" t="t" r="r" b="b"/>
            <a:pathLst>
              <a:path w="3556000">
                <a:moveTo>
                  <a:pt x="0" y="0"/>
                </a:moveTo>
                <a:lnTo>
                  <a:pt x="35559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4553" y="2411095"/>
            <a:ext cx="609727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Century Gothic"/>
                <a:cs typeface="Century Gothic"/>
              </a:rPr>
              <a:t>can</a:t>
            </a:r>
            <a:r>
              <a:rPr sz="4000" spc="-30" dirty="0">
                <a:latin typeface="Century Gothic"/>
                <a:cs typeface="Century Gothic"/>
              </a:rPr>
              <a:t> </a:t>
            </a:r>
            <a:r>
              <a:rPr sz="4000" spc="-10" dirty="0">
                <a:latin typeface="Century Gothic"/>
                <a:cs typeface="Century Gothic"/>
              </a:rPr>
              <a:t>cook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4000" spc="-20" dirty="0">
                <a:latin typeface="Century Gothic"/>
                <a:cs typeface="Century Gothic"/>
              </a:rPr>
              <a:t>dinner.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24100" y="3606800"/>
            <a:ext cx="5422900" cy="3251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661400" y="825500"/>
            <a:ext cx="2984500" cy="210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21750" marR="5080" indent="-292100">
              <a:lnSpc>
                <a:spcPct val="150000"/>
              </a:lnSpc>
              <a:spcBef>
                <a:spcPts val="100"/>
              </a:spcBef>
            </a:pPr>
            <a:r>
              <a:rPr spc="-25" dirty="0"/>
              <a:t>Can </a:t>
            </a:r>
            <a:r>
              <a:rPr dirty="0"/>
              <a:t>you  </a:t>
            </a:r>
            <a:r>
              <a:rPr spc="15" dirty="0"/>
              <a:t>swim?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64553" y="1191895"/>
            <a:ext cx="1403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entury Gothic"/>
                <a:cs typeface="Century Gothic"/>
              </a:rPr>
              <a:t>I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70953" y="1763395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77253" y="2982595"/>
            <a:ext cx="3556000" cy="0"/>
          </a:xfrm>
          <a:custGeom>
            <a:avLst/>
            <a:gdLst/>
            <a:ahLst/>
            <a:cxnLst/>
            <a:rect l="l" t="t" r="r" b="b"/>
            <a:pathLst>
              <a:path w="3556000">
                <a:moveTo>
                  <a:pt x="0" y="0"/>
                </a:moveTo>
                <a:lnTo>
                  <a:pt x="35559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4553" y="2411095"/>
            <a:ext cx="50495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4000" spc="5" dirty="0">
                <a:latin typeface="Century Gothic"/>
                <a:cs typeface="Century Gothic"/>
              </a:rPr>
              <a:t>c</a:t>
            </a:r>
            <a:r>
              <a:rPr sz="4000" spc="-35" dirty="0">
                <a:latin typeface="Century Gothic"/>
                <a:cs typeface="Century Gothic"/>
              </a:rPr>
              <a:t>a</a:t>
            </a:r>
            <a:r>
              <a:rPr sz="4000" spc="-40" dirty="0">
                <a:latin typeface="Century Gothic"/>
                <a:cs typeface="Century Gothic"/>
              </a:rPr>
              <a:t>n</a:t>
            </a:r>
            <a:r>
              <a:rPr sz="4000" spc="-5" dirty="0">
                <a:latin typeface="Century Gothic"/>
                <a:cs typeface="Century Gothic"/>
              </a:rPr>
              <a:t>’</a:t>
            </a:r>
            <a:r>
              <a:rPr sz="4000" dirty="0">
                <a:latin typeface="Century Gothic"/>
                <a:cs typeface="Century Gothic"/>
              </a:rPr>
              <a:t>t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4000" spc="5" dirty="0">
                <a:latin typeface="Century Gothic"/>
                <a:cs typeface="Century Gothic"/>
              </a:rPr>
              <a:t>swim.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29100" y="3263900"/>
            <a:ext cx="3441700" cy="34162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924800" y="825500"/>
            <a:ext cx="4267200" cy="210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275669" y="707707"/>
            <a:ext cx="3589654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3300" marR="5080" indent="-990600">
              <a:lnSpc>
                <a:spcPct val="150000"/>
              </a:lnSpc>
              <a:spcBef>
                <a:spcPts val="100"/>
              </a:spcBef>
            </a:pPr>
            <a:r>
              <a:rPr dirty="0"/>
              <a:t>Who </a:t>
            </a:r>
            <a:r>
              <a:rPr spc="-5" dirty="0"/>
              <a:t>can</a:t>
            </a:r>
            <a:r>
              <a:rPr spc="-75" dirty="0"/>
              <a:t> </a:t>
            </a:r>
            <a:r>
              <a:rPr spc="-10" dirty="0"/>
              <a:t>drive  </a:t>
            </a:r>
            <a:r>
              <a:rPr dirty="0"/>
              <a:t>a</a:t>
            </a:r>
            <a:r>
              <a:rPr spc="25" dirty="0"/>
              <a:t> </a:t>
            </a:r>
            <a:r>
              <a:rPr spc="-5" dirty="0"/>
              <a:t>car?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64553" y="3870007"/>
            <a:ext cx="1403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entury Gothic"/>
                <a:cs typeface="Century Gothic"/>
              </a:rPr>
              <a:t>I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70953" y="4441507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77253" y="5660707"/>
            <a:ext cx="3556000" cy="0"/>
          </a:xfrm>
          <a:custGeom>
            <a:avLst/>
            <a:gdLst/>
            <a:ahLst/>
            <a:cxnLst/>
            <a:rect l="l" t="t" r="r" b="b"/>
            <a:pathLst>
              <a:path w="3556000">
                <a:moveTo>
                  <a:pt x="0" y="0"/>
                </a:moveTo>
                <a:lnTo>
                  <a:pt x="35559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64553" y="5089207"/>
            <a:ext cx="60579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Century Gothic"/>
                <a:cs typeface="Century Gothic"/>
              </a:rPr>
              <a:t>can</a:t>
            </a:r>
            <a:r>
              <a:rPr sz="4000" spc="-40" dirty="0">
                <a:latin typeface="Century Gothic"/>
                <a:cs typeface="Century Gothic"/>
              </a:rPr>
              <a:t> </a:t>
            </a:r>
            <a:r>
              <a:rPr sz="4000" spc="-15" dirty="0">
                <a:latin typeface="Century Gothic"/>
                <a:cs typeface="Century Gothic"/>
              </a:rPr>
              <a:t>drive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4000" dirty="0">
                <a:latin typeface="Century Gothic"/>
                <a:cs typeface="Century Gothic"/>
              </a:rPr>
              <a:t>a</a:t>
            </a:r>
            <a:r>
              <a:rPr sz="4000" spc="50" dirty="0">
                <a:latin typeface="Century Gothic"/>
                <a:cs typeface="Century Gothic"/>
              </a:rPr>
              <a:t> </a:t>
            </a:r>
            <a:r>
              <a:rPr sz="4000" spc="-10" dirty="0">
                <a:latin typeface="Century Gothic"/>
                <a:cs typeface="Century Gothic"/>
              </a:rPr>
              <a:t>car.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20900" y="228600"/>
            <a:ext cx="4787900" cy="3187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4522" y="2775758"/>
            <a:ext cx="1452761" cy="397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555887" y="3509381"/>
            <a:ext cx="151159" cy="151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141774" y="3369235"/>
            <a:ext cx="1864767" cy="4133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142075" y="3616587"/>
            <a:ext cx="260350" cy="0"/>
          </a:xfrm>
          <a:custGeom>
            <a:avLst/>
            <a:gdLst/>
            <a:ahLst/>
            <a:cxnLst/>
            <a:rect l="l" t="t" r="r" b="b"/>
            <a:pathLst>
              <a:path w="260350">
                <a:moveTo>
                  <a:pt x="0" y="0"/>
                </a:moveTo>
                <a:lnTo>
                  <a:pt x="259952" y="0"/>
                </a:lnTo>
              </a:path>
            </a:pathLst>
          </a:custGeom>
          <a:ln w="60027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142073" y="3586573"/>
            <a:ext cx="260350" cy="60325"/>
          </a:xfrm>
          <a:custGeom>
            <a:avLst/>
            <a:gdLst/>
            <a:ahLst/>
            <a:cxnLst/>
            <a:rect l="l" t="t" r="r" b="b"/>
            <a:pathLst>
              <a:path w="260350" h="60325">
                <a:moveTo>
                  <a:pt x="0" y="0"/>
                </a:moveTo>
                <a:lnTo>
                  <a:pt x="259953" y="0"/>
                </a:lnTo>
                <a:lnTo>
                  <a:pt x="259953" y="60027"/>
                </a:lnTo>
                <a:lnTo>
                  <a:pt x="0" y="60027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552641" y="3398058"/>
            <a:ext cx="748030" cy="365125"/>
          </a:xfrm>
          <a:custGeom>
            <a:avLst/>
            <a:gdLst/>
            <a:ahLst/>
            <a:cxnLst/>
            <a:rect l="l" t="t" r="r" b="b"/>
            <a:pathLst>
              <a:path w="748029" h="365125">
                <a:moveTo>
                  <a:pt x="555177" y="0"/>
                </a:moveTo>
                <a:lnTo>
                  <a:pt x="484733" y="0"/>
                </a:lnTo>
                <a:lnTo>
                  <a:pt x="484733" y="364876"/>
                </a:lnTo>
                <a:lnTo>
                  <a:pt x="555177" y="364876"/>
                </a:lnTo>
                <a:lnTo>
                  <a:pt x="555177" y="204886"/>
                </a:lnTo>
                <a:lnTo>
                  <a:pt x="747414" y="204886"/>
                </a:lnTo>
                <a:lnTo>
                  <a:pt x="747414" y="137665"/>
                </a:lnTo>
                <a:lnTo>
                  <a:pt x="555177" y="137665"/>
                </a:lnTo>
                <a:lnTo>
                  <a:pt x="555177" y="0"/>
                </a:lnTo>
                <a:close/>
              </a:path>
              <a:path w="748029" h="365125">
                <a:moveTo>
                  <a:pt x="747414" y="204886"/>
                </a:moveTo>
                <a:lnTo>
                  <a:pt x="677217" y="204886"/>
                </a:lnTo>
                <a:lnTo>
                  <a:pt x="677217" y="364876"/>
                </a:lnTo>
                <a:lnTo>
                  <a:pt x="747414" y="364876"/>
                </a:lnTo>
                <a:lnTo>
                  <a:pt x="747414" y="204886"/>
                </a:lnTo>
                <a:close/>
              </a:path>
              <a:path w="748029" h="365125">
                <a:moveTo>
                  <a:pt x="747414" y="0"/>
                </a:moveTo>
                <a:lnTo>
                  <a:pt x="677217" y="0"/>
                </a:lnTo>
                <a:lnTo>
                  <a:pt x="677217" y="137665"/>
                </a:lnTo>
                <a:lnTo>
                  <a:pt x="747414" y="137665"/>
                </a:lnTo>
                <a:lnTo>
                  <a:pt x="747414" y="0"/>
                </a:lnTo>
                <a:close/>
              </a:path>
              <a:path w="748029" h="365125">
                <a:moveTo>
                  <a:pt x="68460" y="0"/>
                </a:moveTo>
                <a:lnTo>
                  <a:pt x="0" y="0"/>
                </a:lnTo>
                <a:lnTo>
                  <a:pt x="82599" y="364876"/>
                </a:lnTo>
                <a:lnTo>
                  <a:pt x="148579" y="364876"/>
                </a:lnTo>
                <a:lnTo>
                  <a:pt x="185489" y="232915"/>
                </a:lnTo>
                <a:lnTo>
                  <a:pt x="121046" y="232915"/>
                </a:lnTo>
                <a:lnTo>
                  <a:pt x="68460" y="0"/>
                </a:lnTo>
                <a:close/>
              </a:path>
              <a:path w="748029" h="365125">
                <a:moveTo>
                  <a:pt x="280616" y="128983"/>
                </a:moveTo>
                <a:lnTo>
                  <a:pt x="214560" y="128983"/>
                </a:lnTo>
                <a:lnTo>
                  <a:pt x="281781" y="364876"/>
                </a:lnTo>
                <a:lnTo>
                  <a:pt x="348505" y="364876"/>
                </a:lnTo>
                <a:lnTo>
                  <a:pt x="378199" y="232915"/>
                </a:lnTo>
                <a:lnTo>
                  <a:pt x="310057" y="232915"/>
                </a:lnTo>
                <a:lnTo>
                  <a:pt x="280616" y="128983"/>
                </a:lnTo>
                <a:close/>
              </a:path>
              <a:path w="748029" h="365125">
                <a:moveTo>
                  <a:pt x="244077" y="0"/>
                </a:moveTo>
                <a:lnTo>
                  <a:pt x="186283" y="0"/>
                </a:lnTo>
                <a:lnTo>
                  <a:pt x="121046" y="232915"/>
                </a:lnTo>
                <a:lnTo>
                  <a:pt x="185489" y="232915"/>
                </a:lnTo>
                <a:lnTo>
                  <a:pt x="214560" y="128983"/>
                </a:lnTo>
                <a:lnTo>
                  <a:pt x="280616" y="128983"/>
                </a:lnTo>
                <a:lnTo>
                  <a:pt x="244077" y="0"/>
                </a:lnTo>
                <a:close/>
              </a:path>
              <a:path w="748029" h="365125">
                <a:moveTo>
                  <a:pt x="430608" y="0"/>
                </a:moveTo>
                <a:lnTo>
                  <a:pt x="362148" y="0"/>
                </a:lnTo>
                <a:lnTo>
                  <a:pt x="310057" y="232915"/>
                </a:lnTo>
                <a:lnTo>
                  <a:pt x="378199" y="232915"/>
                </a:lnTo>
                <a:lnTo>
                  <a:pt x="43060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1037374" y="3398058"/>
            <a:ext cx="262890" cy="365125"/>
          </a:xfrm>
          <a:custGeom>
            <a:avLst/>
            <a:gdLst/>
            <a:ahLst/>
            <a:cxnLst/>
            <a:rect l="l" t="t" r="r" b="b"/>
            <a:pathLst>
              <a:path w="262890" h="365125">
                <a:moveTo>
                  <a:pt x="0" y="0"/>
                </a:moveTo>
                <a:lnTo>
                  <a:pt x="70445" y="0"/>
                </a:lnTo>
                <a:lnTo>
                  <a:pt x="70445" y="137666"/>
                </a:lnTo>
                <a:lnTo>
                  <a:pt x="192484" y="137666"/>
                </a:lnTo>
                <a:lnTo>
                  <a:pt x="192484" y="0"/>
                </a:lnTo>
                <a:lnTo>
                  <a:pt x="262681" y="0"/>
                </a:lnTo>
                <a:lnTo>
                  <a:pt x="262681" y="364876"/>
                </a:lnTo>
                <a:lnTo>
                  <a:pt x="192484" y="364876"/>
                </a:lnTo>
                <a:lnTo>
                  <a:pt x="192484" y="204886"/>
                </a:lnTo>
                <a:lnTo>
                  <a:pt x="70445" y="204886"/>
                </a:lnTo>
                <a:lnTo>
                  <a:pt x="70445" y="364876"/>
                </a:lnTo>
                <a:lnTo>
                  <a:pt x="0" y="36487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5887" y="4118981"/>
            <a:ext cx="151159" cy="151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21434" y="3985780"/>
            <a:ext cx="2453084" cy="451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55887" y="4728581"/>
            <a:ext cx="151159" cy="1511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136863" y="4601135"/>
            <a:ext cx="2453878" cy="49242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0D0C6EB-C416-45C6-B76B-8ACE6E33F182}"/>
              </a:ext>
            </a:extLst>
          </p:cNvPr>
          <p:cNvSpPr txBox="1"/>
          <p:nvPr/>
        </p:nvSpPr>
        <p:spPr>
          <a:xfrm>
            <a:off x="1143000" y="990600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will we do today?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77150" y="450850"/>
            <a:ext cx="4514850" cy="542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7150" y="450850"/>
            <a:ext cx="4514850" cy="5422900"/>
          </a:xfrm>
          <a:custGeom>
            <a:avLst/>
            <a:gdLst/>
            <a:ahLst/>
            <a:cxnLst/>
            <a:rect l="l" t="t" r="r" b="b"/>
            <a:pathLst>
              <a:path w="4514850" h="5422900">
                <a:moveTo>
                  <a:pt x="287384" y="0"/>
                </a:moveTo>
                <a:lnTo>
                  <a:pt x="287384" y="1502595"/>
                </a:lnTo>
                <a:lnTo>
                  <a:pt x="12563" y="1722273"/>
                </a:lnTo>
                <a:lnTo>
                  <a:pt x="9422" y="1727294"/>
                </a:lnTo>
                <a:lnTo>
                  <a:pt x="4711" y="1734826"/>
                </a:lnTo>
                <a:lnTo>
                  <a:pt x="0" y="1741102"/>
                </a:lnTo>
                <a:lnTo>
                  <a:pt x="0" y="1748634"/>
                </a:lnTo>
                <a:lnTo>
                  <a:pt x="0" y="1756166"/>
                </a:lnTo>
                <a:lnTo>
                  <a:pt x="4711" y="1762442"/>
                </a:lnTo>
                <a:lnTo>
                  <a:pt x="9422" y="1769974"/>
                </a:lnTo>
                <a:lnTo>
                  <a:pt x="12563" y="1774996"/>
                </a:lnTo>
                <a:lnTo>
                  <a:pt x="287384" y="1994673"/>
                </a:lnTo>
                <a:lnTo>
                  <a:pt x="287384" y="5422900"/>
                </a:lnTo>
                <a:lnTo>
                  <a:pt x="4514850" y="542290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64534" y="450850"/>
            <a:ext cx="4227830" cy="0"/>
          </a:xfrm>
          <a:custGeom>
            <a:avLst/>
            <a:gdLst/>
            <a:ahLst/>
            <a:cxnLst/>
            <a:rect l="l" t="t" r="r" b="b"/>
            <a:pathLst>
              <a:path w="4227830">
                <a:moveTo>
                  <a:pt x="422746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10600" y="825500"/>
            <a:ext cx="3073400" cy="3022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8961469" y="707707"/>
            <a:ext cx="2223135" cy="2768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50000"/>
              </a:lnSpc>
              <a:spcBef>
                <a:spcPts val="100"/>
              </a:spcBef>
            </a:pPr>
            <a:r>
              <a:rPr dirty="0"/>
              <a:t>Who</a:t>
            </a:r>
            <a:r>
              <a:rPr spc="-75" dirty="0"/>
              <a:t> </a:t>
            </a:r>
            <a:r>
              <a:rPr spc="-5" dirty="0"/>
              <a:t>can  speak  </a:t>
            </a:r>
            <a:r>
              <a:rPr spc="0" dirty="0"/>
              <a:t>French?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704215" y="1176020"/>
            <a:ext cx="1403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entury Gothic"/>
                <a:cs typeface="Century Gothic"/>
              </a:rPr>
              <a:t>I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10615" y="1747520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16915" y="2966720"/>
            <a:ext cx="3556000" cy="0"/>
          </a:xfrm>
          <a:custGeom>
            <a:avLst/>
            <a:gdLst/>
            <a:ahLst/>
            <a:cxnLst/>
            <a:rect l="l" t="t" r="r" b="b"/>
            <a:pathLst>
              <a:path w="3556000">
                <a:moveTo>
                  <a:pt x="0" y="0"/>
                </a:moveTo>
                <a:lnTo>
                  <a:pt x="35559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399915" y="2395220"/>
            <a:ext cx="26301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Century Gothic"/>
                <a:cs typeface="Century Gothic"/>
              </a:rPr>
              <a:t>can</a:t>
            </a:r>
            <a:r>
              <a:rPr sz="4000" spc="-35" dirty="0">
                <a:latin typeface="Century Gothic"/>
                <a:cs typeface="Century Gothic"/>
              </a:rPr>
              <a:t> </a:t>
            </a:r>
            <a:r>
              <a:rPr sz="4000" spc="-5" dirty="0">
                <a:latin typeface="Century Gothic"/>
                <a:cs typeface="Century Gothic"/>
              </a:rPr>
              <a:t>speak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4215" y="3004820"/>
            <a:ext cx="183007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40" dirty="0">
                <a:latin typeface="Century Gothic"/>
                <a:cs typeface="Century Gothic"/>
              </a:rPr>
              <a:t>F</a:t>
            </a:r>
            <a:r>
              <a:rPr sz="4000" spc="-5" dirty="0">
                <a:latin typeface="Century Gothic"/>
                <a:cs typeface="Century Gothic"/>
              </a:rPr>
              <a:t>r</a:t>
            </a:r>
            <a:r>
              <a:rPr sz="4000" dirty="0">
                <a:latin typeface="Century Gothic"/>
                <a:cs typeface="Century Gothic"/>
              </a:rPr>
              <a:t>e</a:t>
            </a:r>
            <a:r>
              <a:rPr sz="4000" spc="-40" dirty="0">
                <a:latin typeface="Century Gothic"/>
                <a:cs typeface="Century Gothic"/>
              </a:rPr>
              <a:t>n</a:t>
            </a:r>
            <a:r>
              <a:rPr sz="4000" spc="5" dirty="0">
                <a:latin typeface="Century Gothic"/>
                <a:cs typeface="Century Gothic"/>
              </a:rPr>
              <a:t>c</a:t>
            </a:r>
            <a:r>
              <a:rPr sz="4000" spc="-40" dirty="0">
                <a:latin typeface="Century Gothic"/>
                <a:cs typeface="Century Gothic"/>
              </a:rPr>
              <a:t>h</a:t>
            </a:r>
            <a:r>
              <a:rPr sz="4000" dirty="0">
                <a:latin typeface="Century Gothic"/>
                <a:cs typeface="Century Gothic"/>
              </a:rPr>
              <a:t>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454400" y="3708400"/>
            <a:ext cx="4216400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01000" y="825500"/>
            <a:ext cx="4191000" cy="2108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248650" marR="5080" indent="-279400">
              <a:lnSpc>
                <a:spcPct val="150000"/>
              </a:lnSpc>
              <a:spcBef>
                <a:spcPts val="100"/>
              </a:spcBef>
            </a:pPr>
            <a:r>
              <a:rPr dirty="0"/>
              <a:t>Who </a:t>
            </a:r>
            <a:r>
              <a:rPr spc="-5" dirty="0"/>
              <a:t>can</a:t>
            </a:r>
            <a:r>
              <a:rPr spc="-85" dirty="0"/>
              <a:t> </a:t>
            </a:r>
            <a:r>
              <a:rPr spc="-15" dirty="0"/>
              <a:t>play  </a:t>
            </a:r>
            <a:r>
              <a:rPr spc="-10" dirty="0"/>
              <a:t>basketball?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04215" y="1176020"/>
            <a:ext cx="1403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Century Gothic"/>
                <a:cs typeface="Century Gothic"/>
              </a:rPr>
              <a:t>I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10615" y="1747520"/>
            <a:ext cx="5842000" cy="0"/>
          </a:xfrm>
          <a:custGeom>
            <a:avLst/>
            <a:gdLst/>
            <a:ahLst/>
            <a:cxnLst/>
            <a:rect l="l" t="t" r="r" b="b"/>
            <a:pathLst>
              <a:path w="5842000">
                <a:moveTo>
                  <a:pt x="0" y="0"/>
                </a:moveTo>
                <a:lnTo>
                  <a:pt x="5842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6915" y="2966720"/>
            <a:ext cx="3556000" cy="0"/>
          </a:xfrm>
          <a:custGeom>
            <a:avLst/>
            <a:gdLst/>
            <a:ahLst/>
            <a:cxnLst/>
            <a:rect l="l" t="t" r="r" b="b"/>
            <a:pathLst>
              <a:path w="3556000">
                <a:moveTo>
                  <a:pt x="0" y="0"/>
                </a:moveTo>
                <a:lnTo>
                  <a:pt x="355599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04215" y="2395220"/>
            <a:ext cx="62541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08400">
              <a:lnSpc>
                <a:spcPct val="100000"/>
              </a:lnSpc>
              <a:spcBef>
                <a:spcPts val="100"/>
              </a:spcBef>
            </a:pPr>
            <a:r>
              <a:rPr sz="4000" spc="-15" dirty="0">
                <a:latin typeface="Century Gothic"/>
                <a:cs typeface="Century Gothic"/>
              </a:rPr>
              <a:t>can’t</a:t>
            </a:r>
            <a:r>
              <a:rPr sz="4000" spc="-45" dirty="0">
                <a:latin typeface="Century Gothic"/>
                <a:cs typeface="Century Gothic"/>
              </a:rPr>
              <a:t> </a:t>
            </a:r>
            <a:r>
              <a:rPr sz="4000" spc="-20" dirty="0">
                <a:latin typeface="Century Gothic"/>
                <a:cs typeface="Century Gothic"/>
              </a:rPr>
              <a:t>play</a:t>
            </a:r>
            <a:endParaRPr sz="40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</a:pPr>
            <a:r>
              <a:rPr sz="4000" spc="-10" dirty="0">
                <a:latin typeface="Century Gothic"/>
                <a:cs typeface="Century Gothic"/>
              </a:rPr>
              <a:t>basketball.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721100" y="3860800"/>
            <a:ext cx="3949700" cy="2616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43000" y="3733800"/>
            <a:ext cx="3149600" cy="97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436052" y="3897312"/>
            <a:ext cx="25666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3.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Opposites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40400" y="825500"/>
            <a:ext cx="6210300" cy="5956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40500" y="990600"/>
            <a:ext cx="50292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30900">
              <a:lnSpc>
                <a:spcPct val="100000"/>
              </a:lnSpc>
              <a:spcBef>
                <a:spcPts val="100"/>
              </a:spcBef>
            </a:pPr>
            <a:r>
              <a:rPr spc="0" dirty="0"/>
              <a:t>Let’s </a:t>
            </a:r>
            <a:r>
              <a:rPr dirty="0"/>
              <a:t>read a</a:t>
            </a:r>
            <a:r>
              <a:rPr spc="-150" dirty="0"/>
              <a:t> </a:t>
            </a:r>
            <a:r>
              <a:rPr spc="5" dirty="0"/>
              <a:t>story!</a:t>
            </a:r>
          </a:p>
        </p:txBody>
      </p:sp>
      <p:sp>
        <p:nvSpPr>
          <p:cNvPr id="7" name="object 7"/>
          <p:cNvSpPr/>
          <p:nvPr/>
        </p:nvSpPr>
        <p:spPr>
          <a:xfrm>
            <a:off x="952500" y="0"/>
            <a:ext cx="5194300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850" y="635000"/>
            <a:ext cx="8496300" cy="558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2450" y="571500"/>
            <a:ext cx="85471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1500" y="533400"/>
            <a:ext cx="84963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60550" y="552450"/>
            <a:ext cx="8470900" cy="575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28800" y="520700"/>
            <a:ext cx="8534400" cy="581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54200" y="552450"/>
            <a:ext cx="8483600" cy="5753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019300"/>
            <a:ext cx="4813300" cy="1892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219007"/>
            <a:ext cx="3932554" cy="131318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40"/>
              </a:spcBef>
            </a:pPr>
            <a:r>
              <a:rPr sz="4200" dirty="0"/>
              <a:t>Let’s </a:t>
            </a:r>
            <a:r>
              <a:rPr sz="4200" spc="5" dirty="0"/>
              <a:t>talk</a:t>
            </a:r>
            <a:r>
              <a:rPr sz="4200" spc="-85" dirty="0"/>
              <a:t> </a:t>
            </a:r>
            <a:r>
              <a:rPr sz="4200" spc="0" dirty="0"/>
              <a:t>about  </a:t>
            </a:r>
            <a:r>
              <a:rPr sz="4200" spc="-5" dirty="0"/>
              <a:t>opposites!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0" y="4305300"/>
            <a:ext cx="2197100" cy="2552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5150" y="565150"/>
            <a:ext cx="8509000" cy="572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1500" y="501650"/>
            <a:ext cx="8509000" cy="585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850" y="558800"/>
            <a:ext cx="8483600" cy="5740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5150" y="514350"/>
            <a:ext cx="8509000" cy="5829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35150" y="501650"/>
            <a:ext cx="8521700" cy="5854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47850" y="533400"/>
            <a:ext cx="8496300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32500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1" y="6858000"/>
                </a:lnTo>
              </a:path>
            </a:pathLst>
          </a:custGeom>
          <a:ln w="76200">
            <a:solidFill>
              <a:srgbClr val="1480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33477" y="2865027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6"/>
                </a:moveTo>
                <a:lnTo>
                  <a:pt x="242225" y="235346"/>
                </a:lnTo>
                <a:lnTo>
                  <a:pt x="234883" y="238356"/>
                </a:lnTo>
                <a:lnTo>
                  <a:pt x="222713" y="250394"/>
                </a:lnTo>
                <a:lnTo>
                  <a:pt x="219670" y="257703"/>
                </a:lnTo>
                <a:lnTo>
                  <a:pt x="219670" y="274901"/>
                </a:lnTo>
                <a:lnTo>
                  <a:pt x="222713" y="282243"/>
                </a:lnTo>
                <a:lnTo>
                  <a:pt x="234883" y="294413"/>
                </a:lnTo>
                <a:lnTo>
                  <a:pt x="242225" y="297456"/>
                </a:lnTo>
                <a:lnTo>
                  <a:pt x="259424" y="297456"/>
                </a:lnTo>
                <a:lnTo>
                  <a:pt x="266766" y="294413"/>
                </a:lnTo>
                <a:lnTo>
                  <a:pt x="278937" y="282243"/>
                </a:lnTo>
                <a:lnTo>
                  <a:pt x="281979" y="274901"/>
                </a:lnTo>
                <a:lnTo>
                  <a:pt x="281979" y="257703"/>
                </a:lnTo>
                <a:lnTo>
                  <a:pt x="278937" y="250394"/>
                </a:lnTo>
                <a:lnTo>
                  <a:pt x="266766" y="238356"/>
                </a:lnTo>
                <a:lnTo>
                  <a:pt x="259424" y="235346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8"/>
                </a:lnTo>
                <a:lnTo>
                  <a:pt x="60126" y="52188"/>
                </a:lnTo>
                <a:lnTo>
                  <a:pt x="60126" y="291900"/>
                </a:lnTo>
                <a:lnTo>
                  <a:pt x="115291" y="291900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240447" y="3087673"/>
            <a:ext cx="87709" cy="87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033477" y="286502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90689" y="2839427"/>
            <a:ext cx="1476573" cy="335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230775" y="304937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806" y="0"/>
                </a:lnTo>
              </a:path>
            </a:pathLst>
          </a:custGeom>
          <a:ln w="50403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230775" y="3024173"/>
            <a:ext cx="100965" cy="50800"/>
          </a:xfrm>
          <a:custGeom>
            <a:avLst/>
            <a:gdLst/>
            <a:ahLst/>
            <a:cxnLst/>
            <a:rect l="l" t="t" r="r" b="b"/>
            <a:pathLst>
              <a:path w="100965" h="50800">
                <a:moveTo>
                  <a:pt x="0" y="0"/>
                </a:moveTo>
                <a:lnTo>
                  <a:pt x="100806" y="0"/>
                </a:lnTo>
                <a:lnTo>
                  <a:pt x="100806" y="50403"/>
                </a:lnTo>
                <a:lnTo>
                  <a:pt x="0" y="5040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499063" y="2865027"/>
            <a:ext cx="600710" cy="292100"/>
          </a:xfrm>
          <a:custGeom>
            <a:avLst/>
            <a:gdLst/>
            <a:ahLst/>
            <a:cxnLst/>
            <a:rect l="l" t="t" r="r" b="b"/>
            <a:pathLst>
              <a:path w="600709" h="292100">
                <a:moveTo>
                  <a:pt x="446683" y="0"/>
                </a:moveTo>
                <a:lnTo>
                  <a:pt x="390326" y="0"/>
                </a:lnTo>
                <a:lnTo>
                  <a:pt x="390326" y="291900"/>
                </a:lnTo>
                <a:lnTo>
                  <a:pt x="446683" y="291900"/>
                </a:lnTo>
                <a:lnTo>
                  <a:pt x="446683" y="163908"/>
                </a:lnTo>
                <a:lnTo>
                  <a:pt x="600472" y="163908"/>
                </a:lnTo>
                <a:lnTo>
                  <a:pt x="600472" y="110131"/>
                </a:lnTo>
                <a:lnTo>
                  <a:pt x="446683" y="110131"/>
                </a:lnTo>
                <a:lnTo>
                  <a:pt x="446683" y="0"/>
                </a:lnTo>
                <a:close/>
              </a:path>
              <a:path w="600709" h="292100">
                <a:moveTo>
                  <a:pt x="600472" y="163908"/>
                </a:moveTo>
                <a:lnTo>
                  <a:pt x="544314" y="163908"/>
                </a:lnTo>
                <a:lnTo>
                  <a:pt x="544314" y="291900"/>
                </a:lnTo>
                <a:lnTo>
                  <a:pt x="600472" y="291900"/>
                </a:lnTo>
                <a:lnTo>
                  <a:pt x="600472" y="163908"/>
                </a:lnTo>
                <a:close/>
              </a:path>
              <a:path w="600709" h="292100">
                <a:moveTo>
                  <a:pt x="600472" y="0"/>
                </a:moveTo>
                <a:lnTo>
                  <a:pt x="544314" y="0"/>
                </a:lnTo>
                <a:lnTo>
                  <a:pt x="544314" y="110131"/>
                </a:lnTo>
                <a:lnTo>
                  <a:pt x="600472" y="110131"/>
                </a:lnTo>
                <a:lnTo>
                  <a:pt x="600472" y="0"/>
                </a:lnTo>
                <a:close/>
              </a:path>
              <a:path w="600709" h="292100">
                <a:moveTo>
                  <a:pt x="54768" y="0"/>
                </a:moveTo>
                <a:lnTo>
                  <a:pt x="0" y="0"/>
                </a:lnTo>
                <a:lnTo>
                  <a:pt x="66080" y="291900"/>
                </a:lnTo>
                <a:lnTo>
                  <a:pt x="118864" y="291900"/>
                </a:lnTo>
                <a:lnTo>
                  <a:pt x="148393" y="186331"/>
                </a:lnTo>
                <a:lnTo>
                  <a:pt x="96837" y="186331"/>
                </a:lnTo>
                <a:lnTo>
                  <a:pt x="54768" y="0"/>
                </a:lnTo>
                <a:close/>
              </a:path>
              <a:path w="600709" h="292100">
                <a:moveTo>
                  <a:pt x="224493" y="103187"/>
                </a:moveTo>
                <a:lnTo>
                  <a:pt x="171649" y="103187"/>
                </a:lnTo>
                <a:lnTo>
                  <a:pt x="225425" y="291900"/>
                </a:lnTo>
                <a:lnTo>
                  <a:pt x="278805" y="291900"/>
                </a:lnTo>
                <a:lnTo>
                  <a:pt x="302560" y="186331"/>
                </a:lnTo>
                <a:lnTo>
                  <a:pt x="248047" y="186331"/>
                </a:lnTo>
                <a:lnTo>
                  <a:pt x="224493" y="103187"/>
                </a:lnTo>
                <a:close/>
              </a:path>
              <a:path w="600709" h="292100">
                <a:moveTo>
                  <a:pt x="195262" y="0"/>
                </a:moveTo>
                <a:lnTo>
                  <a:pt x="149026" y="0"/>
                </a:lnTo>
                <a:lnTo>
                  <a:pt x="96837" y="186331"/>
                </a:lnTo>
                <a:lnTo>
                  <a:pt x="148393" y="186331"/>
                </a:lnTo>
                <a:lnTo>
                  <a:pt x="171649" y="103187"/>
                </a:lnTo>
                <a:lnTo>
                  <a:pt x="224493" y="103187"/>
                </a:lnTo>
                <a:lnTo>
                  <a:pt x="195262" y="0"/>
                </a:lnTo>
                <a:close/>
              </a:path>
              <a:path w="600709" h="292100">
                <a:moveTo>
                  <a:pt x="344487" y="0"/>
                </a:moveTo>
                <a:lnTo>
                  <a:pt x="289718" y="0"/>
                </a:lnTo>
                <a:lnTo>
                  <a:pt x="248047" y="186331"/>
                </a:lnTo>
                <a:lnTo>
                  <a:pt x="302560" y="186331"/>
                </a:lnTo>
                <a:lnTo>
                  <a:pt x="344487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89389" y="2865026"/>
            <a:ext cx="210185" cy="292100"/>
          </a:xfrm>
          <a:custGeom>
            <a:avLst/>
            <a:gdLst/>
            <a:ahLst/>
            <a:cxnLst/>
            <a:rect l="l" t="t" r="r" b="b"/>
            <a:pathLst>
              <a:path w="210184" h="292100">
                <a:moveTo>
                  <a:pt x="0" y="0"/>
                </a:moveTo>
                <a:lnTo>
                  <a:pt x="56356" y="0"/>
                </a:lnTo>
                <a:lnTo>
                  <a:pt x="56356" y="110132"/>
                </a:lnTo>
                <a:lnTo>
                  <a:pt x="153987" y="110132"/>
                </a:lnTo>
                <a:lnTo>
                  <a:pt x="153987" y="0"/>
                </a:lnTo>
                <a:lnTo>
                  <a:pt x="210145" y="0"/>
                </a:lnTo>
                <a:lnTo>
                  <a:pt x="210145" y="291901"/>
                </a:lnTo>
                <a:lnTo>
                  <a:pt x="153987" y="291901"/>
                </a:lnTo>
                <a:lnTo>
                  <a:pt x="153987" y="163909"/>
                </a:lnTo>
                <a:lnTo>
                  <a:pt x="56356" y="163909"/>
                </a:lnTo>
                <a:lnTo>
                  <a:pt x="56356" y="291901"/>
                </a:lnTo>
                <a:lnTo>
                  <a:pt x="0" y="29190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99063" y="2865026"/>
            <a:ext cx="344805" cy="292100"/>
          </a:xfrm>
          <a:custGeom>
            <a:avLst/>
            <a:gdLst/>
            <a:ahLst/>
            <a:cxnLst/>
            <a:rect l="l" t="t" r="r" b="b"/>
            <a:pathLst>
              <a:path w="344804" h="292100">
                <a:moveTo>
                  <a:pt x="0" y="0"/>
                </a:moveTo>
                <a:lnTo>
                  <a:pt x="54768" y="0"/>
                </a:lnTo>
                <a:lnTo>
                  <a:pt x="96837" y="186332"/>
                </a:lnTo>
                <a:lnTo>
                  <a:pt x="149026" y="0"/>
                </a:lnTo>
                <a:lnTo>
                  <a:pt x="195262" y="0"/>
                </a:lnTo>
                <a:lnTo>
                  <a:pt x="248046" y="186332"/>
                </a:lnTo>
                <a:lnTo>
                  <a:pt x="289718" y="0"/>
                </a:lnTo>
                <a:lnTo>
                  <a:pt x="344487" y="0"/>
                </a:lnTo>
                <a:lnTo>
                  <a:pt x="278804" y="291901"/>
                </a:lnTo>
                <a:lnTo>
                  <a:pt x="225425" y="291901"/>
                </a:lnTo>
                <a:lnTo>
                  <a:pt x="171648" y="103187"/>
                </a:lnTo>
                <a:lnTo>
                  <a:pt x="118864" y="291901"/>
                </a:lnTo>
                <a:lnTo>
                  <a:pt x="66079" y="29190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07481" y="3822884"/>
            <a:ext cx="307975" cy="304800"/>
          </a:xfrm>
          <a:custGeom>
            <a:avLst/>
            <a:gdLst/>
            <a:ahLst/>
            <a:cxnLst/>
            <a:rect l="l" t="t" r="r" b="b"/>
            <a:pathLst>
              <a:path w="307975" h="304800">
                <a:moveTo>
                  <a:pt x="285419" y="242689"/>
                </a:moveTo>
                <a:lnTo>
                  <a:pt x="268221" y="242689"/>
                </a:lnTo>
                <a:lnTo>
                  <a:pt x="260879" y="245699"/>
                </a:lnTo>
                <a:lnTo>
                  <a:pt x="248709" y="257737"/>
                </a:lnTo>
                <a:lnTo>
                  <a:pt x="245666" y="265046"/>
                </a:lnTo>
                <a:lnTo>
                  <a:pt x="245666" y="282243"/>
                </a:lnTo>
                <a:lnTo>
                  <a:pt x="248709" y="289586"/>
                </a:lnTo>
                <a:lnTo>
                  <a:pt x="260879" y="301757"/>
                </a:lnTo>
                <a:lnTo>
                  <a:pt x="268221" y="304800"/>
                </a:lnTo>
                <a:lnTo>
                  <a:pt x="285419" y="304800"/>
                </a:lnTo>
                <a:lnTo>
                  <a:pt x="292761" y="301757"/>
                </a:lnTo>
                <a:lnTo>
                  <a:pt x="304933" y="289586"/>
                </a:lnTo>
                <a:lnTo>
                  <a:pt x="307975" y="282243"/>
                </a:lnTo>
                <a:lnTo>
                  <a:pt x="307975" y="265046"/>
                </a:lnTo>
                <a:lnTo>
                  <a:pt x="304933" y="257737"/>
                </a:lnTo>
                <a:lnTo>
                  <a:pt x="292761" y="245699"/>
                </a:lnTo>
                <a:lnTo>
                  <a:pt x="285419" y="242689"/>
                </a:lnTo>
                <a:close/>
              </a:path>
              <a:path w="307975" h="304800">
                <a:moveTo>
                  <a:pt x="191866" y="51989"/>
                </a:moveTo>
                <a:lnTo>
                  <a:pt x="104576" y="51989"/>
                </a:lnTo>
                <a:lnTo>
                  <a:pt x="113004" y="52678"/>
                </a:lnTo>
                <a:lnTo>
                  <a:pt x="120625" y="54743"/>
                </a:lnTo>
                <a:lnTo>
                  <a:pt x="144661" y="90883"/>
                </a:lnTo>
                <a:lnTo>
                  <a:pt x="143985" y="99261"/>
                </a:lnTo>
                <a:lnTo>
                  <a:pt x="127068" y="138180"/>
                </a:lnTo>
                <a:lnTo>
                  <a:pt x="90289" y="180577"/>
                </a:lnTo>
                <a:lnTo>
                  <a:pt x="0" y="272652"/>
                </a:lnTo>
                <a:lnTo>
                  <a:pt x="0" y="299243"/>
                </a:lnTo>
                <a:lnTo>
                  <a:pt x="202208" y="299243"/>
                </a:lnTo>
                <a:lnTo>
                  <a:pt x="202208" y="247848"/>
                </a:lnTo>
                <a:lnTo>
                  <a:pt x="98226" y="247848"/>
                </a:lnTo>
                <a:lnTo>
                  <a:pt x="130968" y="213320"/>
                </a:lnTo>
                <a:lnTo>
                  <a:pt x="164132" y="175170"/>
                </a:lnTo>
                <a:lnTo>
                  <a:pt x="185042" y="142477"/>
                </a:lnTo>
                <a:lnTo>
                  <a:pt x="198902" y="99764"/>
                </a:lnTo>
                <a:lnTo>
                  <a:pt x="199826" y="86518"/>
                </a:lnTo>
                <a:lnTo>
                  <a:pt x="199064" y="75648"/>
                </a:lnTo>
                <a:lnTo>
                  <a:pt x="196776" y="64864"/>
                </a:lnTo>
                <a:lnTo>
                  <a:pt x="192962" y="54167"/>
                </a:lnTo>
                <a:lnTo>
                  <a:pt x="191866" y="51989"/>
                </a:lnTo>
                <a:close/>
              </a:path>
              <a:path w="307975" h="304800">
                <a:moveTo>
                  <a:pt x="108149" y="0"/>
                </a:moveTo>
                <a:lnTo>
                  <a:pt x="68982" y="6771"/>
                </a:lnTo>
                <a:lnTo>
                  <a:pt x="25444" y="41888"/>
                </a:lnTo>
                <a:lnTo>
                  <a:pt x="10610" y="79046"/>
                </a:lnTo>
                <a:lnTo>
                  <a:pt x="7937" y="101401"/>
                </a:lnTo>
                <a:lnTo>
                  <a:pt x="62111" y="101401"/>
                </a:lnTo>
                <a:lnTo>
                  <a:pt x="63202" y="90586"/>
                </a:lnTo>
                <a:lnTo>
                  <a:pt x="65683" y="80962"/>
                </a:lnTo>
                <a:lnTo>
                  <a:pt x="96019" y="52821"/>
                </a:lnTo>
                <a:lnTo>
                  <a:pt x="104576" y="51989"/>
                </a:lnTo>
                <a:lnTo>
                  <a:pt x="191866" y="51989"/>
                </a:lnTo>
                <a:lnTo>
                  <a:pt x="187623" y="43557"/>
                </a:lnTo>
                <a:lnTo>
                  <a:pt x="155079" y="11211"/>
                </a:lnTo>
                <a:lnTo>
                  <a:pt x="121053" y="700"/>
                </a:lnTo>
                <a:lnTo>
                  <a:pt x="108149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40447" y="4052873"/>
            <a:ext cx="87709" cy="875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007481" y="3822884"/>
            <a:ext cx="202565" cy="299720"/>
          </a:xfrm>
          <a:custGeom>
            <a:avLst/>
            <a:gdLst/>
            <a:ahLst/>
            <a:cxnLst/>
            <a:rect l="l" t="t" r="r" b="b"/>
            <a:pathLst>
              <a:path w="202565" h="299720">
                <a:moveTo>
                  <a:pt x="108148" y="0"/>
                </a:moveTo>
                <a:lnTo>
                  <a:pt x="155078" y="11211"/>
                </a:lnTo>
                <a:lnTo>
                  <a:pt x="187622" y="43557"/>
                </a:lnTo>
                <a:lnTo>
                  <a:pt x="199826" y="86518"/>
                </a:lnTo>
                <a:lnTo>
                  <a:pt x="198902" y="99764"/>
                </a:lnTo>
                <a:lnTo>
                  <a:pt x="185042" y="142478"/>
                </a:lnTo>
                <a:lnTo>
                  <a:pt x="164132" y="175170"/>
                </a:lnTo>
                <a:lnTo>
                  <a:pt x="130968" y="213320"/>
                </a:lnTo>
                <a:lnTo>
                  <a:pt x="98226" y="247848"/>
                </a:lnTo>
                <a:lnTo>
                  <a:pt x="202207" y="247848"/>
                </a:lnTo>
                <a:lnTo>
                  <a:pt x="202207" y="299243"/>
                </a:lnTo>
                <a:lnTo>
                  <a:pt x="0" y="299243"/>
                </a:lnTo>
                <a:lnTo>
                  <a:pt x="0" y="272653"/>
                </a:lnTo>
                <a:lnTo>
                  <a:pt x="90289" y="180578"/>
                </a:lnTo>
                <a:lnTo>
                  <a:pt x="105289" y="164820"/>
                </a:lnTo>
                <a:lnTo>
                  <a:pt x="133846" y="127297"/>
                </a:lnTo>
                <a:lnTo>
                  <a:pt x="144660" y="90884"/>
                </a:lnTo>
                <a:lnTo>
                  <a:pt x="143960" y="82816"/>
                </a:lnTo>
                <a:lnTo>
                  <a:pt x="113003" y="52678"/>
                </a:lnTo>
                <a:lnTo>
                  <a:pt x="104576" y="51990"/>
                </a:lnTo>
                <a:lnTo>
                  <a:pt x="96018" y="52821"/>
                </a:lnTo>
                <a:lnTo>
                  <a:pt x="65682" y="80962"/>
                </a:lnTo>
                <a:lnTo>
                  <a:pt x="62110" y="101401"/>
                </a:lnTo>
                <a:lnTo>
                  <a:pt x="7937" y="101401"/>
                </a:lnTo>
                <a:lnTo>
                  <a:pt x="16445" y="59208"/>
                </a:lnTo>
                <a:lnTo>
                  <a:pt x="37603" y="27086"/>
                </a:lnTo>
                <a:lnTo>
                  <a:pt x="87591" y="1692"/>
                </a:lnTo>
                <a:lnTo>
                  <a:pt x="10814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576402" y="3810184"/>
            <a:ext cx="2844402" cy="331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10856" y="4800784"/>
            <a:ext cx="304800" cy="306705"/>
          </a:xfrm>
          <a:custGeom>
            <a:avLst/>
            <a:gdLst/>
            <a:ahLst/>
            <a:cxnLst/>
            <a:rect l="l" t="t" r="r" b="b"/>
            <a:pathLst>
              <a:path w="304800" h="306704">
                <a:moveTo>
                  <a:pt x="282045" y="242689"/>
                </a:moveTo>
                <a:lnTo>
                  <a:pt x="264847" y="242689"/>
                </a:lnTo>
                <a:lnTo>
                  <a:pt x="257505" y="245699"/>
                </a:lnTo>
                <a:lnTo>
                  <a:pt x="245334" y="257737"/>
                </a:lnTo>
                <a:lnTo>
                  <a:pt x="242291" y="265046"/>
                </a:lnTo>
                <a:lnTo>
                  <a:pt x="242291" y="282243"/>
                </a:lnTo>
                <a:lnTo>
                  <a:pt x="245334" y="289586"/>
                </a:lnTo>
                <a:lnTo>
                  <a:pt x="257505" y="301757"/>
                </a:lnTo>
                <a:lnTo>
                  <a:pt x="264847" y="304800"/>
                </a:lnTo>
                <a:lnTo>
                  <a:pt x="282045" y="304800"/>
                </a:lnTo>
                <a:lnTo>
                  <a:pt x="289387" y="301757"/>
                </a:lnTo>
                <a:lnTo>
                  <a:pt x="301558" y="289586"/>
                </a:lnTo>
                <a:lnTo>
                  <a:pt x="304600" y="282243"/>
                </a:lnTo>
                <a:lnTo>
                  <a:pt x="304600" y="265046"/>
                </a:lnTo>
                <a:lnTo>
                  <a:pt x="301558" y="257737"/>
                </a:lnTo>
                <a:lnTo>
                  <a:pt x="289387" y="245699"/>
                </a:lnTo>
                <a:lnTo>
                  <a:pt x="282045" y="242689"/>
                </a:lnTo>
                <a:close/>
              </a:path>
              <a:path w="304800" h="306704">
                <a:moveTo>
                  <a:pt x="54966" y="210939"/>
                </a:moveTo>
                <a:lnTo>
                  <a:pt x="0" y="210939"/>
                </a:lnTo>
                <a:lnTo>
                  <a:pt x="2802" y="231905"/>
                </a:lnTo>
                <a:lnTo>
                  <a:pt x="29368" y="280888"/>
                </a:lnTo>
                <a:lnTo>
                  <a:pt x="78369" y="304979"/>
                </a:lnTo>
                <a:lnTo>
                  <a:pt x="98623" y="306585"/>
                </a:lnTo>
                <a:lnTo>
                  <a:pt x="120054" y="304880"/>
                </a:lnTo>
                <a:lnTo>
                  <a:pt x="156963" y="291238"/>
                </a:lnTo>
                <a:lnTo>
                  <a:pt x="185116" y="264907"/>
                </a:lnTo>
                <a:lnTo>
                  <a:pt x="190426" y="255587"/>
                </a:lnTo>
                <a:lnTo>
                  <a:pt x="101600" y="255587"/>
                </a:lnTo>
                <a:lnTo>
                  <a:pt x="92676" y="254899"/>
                </a:lnTo>
                <a:lnTo>
                  <a:pt x="60696" y="230658"/>
                </a:lnTo>
                <a:lnTo>
                  <a:pt x="57292" y="221524"/>
                </a:lnTo>
                <a:lnTo>
                  <a:pt x="54966" y="210939"/>
                </a:lnTo>
                <a:close/>
              </a:path>
              <a:path w="304800" h="306704">
                <a:moveTo>
                  <a:pt x="182069" y="53379"/>
                </a:moveTo>
                <a:lnTo>
                  <a:pt x="109007" y="53379"/>
                </a:lnTo>
                <a:lnTo>
                  <a:pt x="116283" y="55993"/>
                </a:lnTo>
                <a:lnTo>
                  <a:pt x="127396" y="66443"/>
                </a:lnTo>
                <a:lnTo>
                  <a:pt x="130175" y="73025"/>
                </a:lnTo>
                <a:lnTo>
                  <a:pt x="130175" y="87048"/>
                </a:lnTo>
                <a:lnTo>
                  <a:pt x="97060" y="114920"/>
                </a:lnTo>
                <a:lnTo>
                  <a:pt x="79573" y="117276"/>
                </a:lnTo>
                <a:lnTo>
                  <a:pt x="79573" y="164901"/>
                </a:lnTo>
                <a:lnTo>
                  <a:pt x="119793" y="172975"/>
                </a:lnTo>
                <a:lnTo>
                  <a:pt x="145565" y="202989"/>
                </a:lnTo>
                <a:lnTo>
                  <a:pt x="146644" y="212526"/>
                </a:lnTo>
                <a:lnTo>
                  <a:pt x="145844" y="221208"/>
                </a:lnTo>
                <a:lnTo>
                  <a:pt x="119384" y="252462"/>
                </a:lnTo>
                <a:lnTo>
                  <a:pt x="101600" y="255587"/>
                </a:lnTo>
                <a:lnTo>
                  <a:pt x="190426" y="255587"/>
                </a:lnTo>
                <a:lnTo>
                  <a:pt x="194170" y="249014"/>
                </a:lnTo>
                <a:lnTo>
                  <a:pt x="199602" y="231619"/>
                </a:lnTo>
                <a:lnTo>
                  <a:pt x="201413" y="212725"/>
                </a:lnTo>
                <a:lnTo>
                  <a:pt x="200476" y="199770"/>
                </a:lnTo>
                <a:lnTo>
                  <a:pt x="178214" y="157056"/>
                </a:lnTo>
                <a:lnTo>
                  <a:pt x="144858" y="138508"/>
                </a:lnTo>
                <a:lnTo>
                  <a:pt x="154377" y="133163"/>
                </a:lnTo>
                <a:lnTo>
                  <a:pt x="180360" y="104266"/>
                </a:lnTo>
                <a:lnTo>
                  <a:pt x="186331" y="76993"/>
                </a:lnTo>
                <a:lnTo>
                  <a:pt x="184812" y="61850"/>
                </a:lnTo>
                <a:lnTo>
                  <a:pt x="182069" y="53379"/>
                </a:lnTo>
                <a:close/>
              </a:path>
              <a:path w="304800" h="306704">
                <a:moveTo>
                  <a:pt x="101798" y="0"/>
                </a:moveTo>
                <a:lnTo>
                  <a:pt x="49075" y="15403"/>
                </a:lnTo>
                <a:lnTo>
                  <a:pt x="19595" y="50204"/>
                </a:lnTo>
                <a:lnTo>
                  <a:pt x="11706" y="79375"/>
                </a:lnTo>
                <a:lnTo>
                  <a:pt x="65087" y="79375"/>
                </a:lnTo>
                <a:lnTo>
                  <a:pt x="67468" y="71701"/>
                </a:lnTo>
                <a:lnTo>
                  <a:pt x="71899" y="65450"/>
                </a:lnTo>
                <a:lnTo>
                  <a:pt x="84865" y="55793"/>
                </a:lnTo>
                <a:lnTo>
                  <a:pt x="92075" y="53379"/>
                </a:lnTo>
                <a:lnTo>
                  <a:pt x="182069" y="53379"/>
                </a:lnTo>
                <a:lnTo>
                  <a:pt x="180254" y="47774"/>
                </a:lnTo>
                <a:lnTo>
                  <a:pt x="149143" y="12836"/>
                </a:lnTo>
                <a:lnTo>
                  <a:pt x="119031" y="1426"/>
                </a:lnTo>
                <a:lnTo>
                  <a:pt x="101798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240447" y="5030773"/>
            <a:ext cx="87709" cy="87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10855" y="4800784"/>
            <a:ext cx="201930" cy="306705"/>
          </a:xfrm>
          <a:custGeom>
            <a:avLst/>
            <a:gdLst/>
            <a:ahLst/>
            <a:cxnLst/>
            <a:rect l="l" t="t" r="r" b="b"/>
            <a:pathLst>
              <a:path w="201929" h="306704">
                <a:moveTo>
                  <a:pt x="101798" y="0"/>
                </a:moveTo>
                <a:lnTo>
                  <a:pt x="149144" y="12836"/>
                </a:lnTo>
                <a:lnTo>
                  <a:pt x="180255" y="47773"/>
                </a:lnTo>
                <a:lnTo>
                  <a:pt x="186332" y="76993"/>
                </a:lnTo>
                <a:lnTo>
                  <a:pt x="185669" y="86506"/>
                </a:lnTo>
                <a:lnTo>
                  <a:pt x="162693" y="127049"/>
                </a:lnTo>
                <a:lnTo>
                  <a:pt x="144859" y="138509"/>
                </a:lnTo>
                <a:lnTo>
                  <a:pt x="157429" y="143216"/>
                </a:lnTo>
                <a:lnTo>
                  <a:pt x="192986" y="176503"/>
                </a:lnTo>
                <a:lnTo>
                  <a:pt x="201414" y="212725"/>
                </a:lnTo>
                <a:lnTo>
                  <a:pt x="199603" y="231619"/>
                </a:lnTo>
                <a:lnTo>
                  <a:pt x="172442" y="279300"/>
                </a:lnTo>
                <a:lnTo>
                  <a:pt x="139501" y="299764"/>
                </a:lnTo>
                <a:lnTo>
                  <a:pt x="98623" y="306585"/>
                </a:lnTo>
                <a:lnTo>
                  <a:pt x="78370" y="304979"/>
                </a:lnTo>
                <a:lnTo>
                  <a:pt x="29368" y="280888"/>
                </a:lnTo>
                <a:lnTo>
                  <a:pt x="2803" y="231905"/>
                </a:lnTo>
                <a:lnTo>
                  <a:pt x="0" y="210939"/>
                </a:lnTo>
                <a:lnTo>
                  <a:pt x="54967" y="210939"/>
                </a:lnTo>
                <a:lnTo>
                  <a:pt x="57292" y="221524"/>
                </a:lnTo>
                <a:lnTo>
                  <a:pt x="60697" y="230658"/>
                </a:lnTo>
                <a:lnTo>
                  <a:pt x="92676" y="254899"/>
                </a:lnTo>
                <a:lnTo>
                  <a:pt x="101600" y="255587"/>
                </a:lnTo>
                <a:lnTo>
                  <a:pt x="110907" y="254806"/>
                </a:lnTo>
                <a:lnTo>
                  <a:pt x="143445" y="229195"/>
                </a:lnTo>
                <a:lnTo>
                  <a:pt x="146645" y="212526"/>
                </a:lnTo>
                <a:lnTo>
                  <a:pt x="145566" y="202989"/>
                </a:lnTo>
                <a:lnTo>
                  <a:pt x="119794" y="172975"/>
                </a:lnTo>
                <a:lnTo>
                  <a:pt x="79573" y="164901"/>
                </a:lnTo>
                <a:lnTo>
                  <a:pt x="79573" y="117276"/>
                </a:lnTo>
                <a:lnTo>
                  <a:pt x="121080" y="103650"/>
                </a:lnTo>
                <a:lnTo>
                  <a:pt x="130174" y="87047"/>
                </a:lnTo>
                <a:lnTo>
                  <a:pt x="130174" y="80962"/>
                </a:lnTo>
                <a:lnTo>
                  <a:pt x="130174" y="73025"/>
                </a:lnTo>
                <a:lnTo>
                  <a:pt x="127396" y="66443"/>
                </a:lnTo>
                <a:lnTo>
                  <a:pt x="121840" y="61217"/>
                </a:lnTo>
                <a:lnTo>
                  <a:pt x="116284" y="55992"/>
                </a:lnTo>
                <a:lnTo>
                  <a:pt x="109008" y="53379"/>
                </a:lnTo>
                <a:lnTo>
                  <a:pt x="100012" y="53379"/>
                </a:lnTo>
                <a:lnTo>
                  <a:pt x="92075" y="53379"/>
                </a:lnTo>
                <a:lnTo>
                  <a:pt x="84865" y="55794"/>
                </a:lnTo>
                <a:lnTo>
                  <a:pt x="78382" y="60622"/>
                </a:lnTo>
                <a:lnTo>
                  <a:pt x="71900" y="65451"/>
                </a:lnTo>
                <a:lnTo>
                  <a:pt x="67468" y="71702"/>
                </a:lnTo>
                <a:lnTo>
                  <a:pt x="65087" y="79375"/>
                </a:lnTo>
                <a:lnTo>
                  <a:pt x="11707" y="79375"/>
                </a:lnTo>
                <a:lnTo>
                  <a:pt x="26330" y="38000"/>
                </a:lnTo>
                <a:lnTo>
                  <a:pt x="64938" y="6846"/>
                </a:lnTo>
                <a:lnTo>
                  <a:pt x="82512" y="1711"/>
                </a:lnTo>
                <a:lnTo>
                  <a:pt x="101798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576600" y="4788084"/>
            <a:ext cx="1947862" cy="40362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DFB543B-7E6D-435B-AFFC-4D85739461B1}"/>
              </a:ext>
            </a:extLst>
          </p:cNvPr>
          <p:cNvSpPr txBox="1"/>
          <p:nvPr/>
        </p:nvSpPr>
        <p:spPr>
          <a:xfrm>
            <a:off x="1295400" y="1219200"/>
            <a:ext cx="4648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000" b="1" dirty="0">
                <a:latin typeface="Century Gothic" panose="020B0502020202020204" pitchFamily="34" charset="0"/>
              </a:rPr>
              <a:t>What did I learn today?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33477" y="1645827"/>
            <a:ext cx="282575" cy="297815"/>
          </a:xfrm>
          <a:custGeom>
            <a:avLst/>
            <a:gdLst/>
            <a:ahLst/>
            <a:cxnLst/>
            <a:rect l="l" t="t" r="r" b="b"/>
            <a:pathLst>
              <a:path w="282575" h="297814">
                <a:moveTo>
                  <a:pt x="259424" y="235346"/>
                </a:moveTo>
                <a:lnTo>
                  <a:pt x="242225" y="235346"/>
                </a:lnTo>
                <a:lnTo>
                  <a:pt x="234883" y="238356"/>
                </a:lnTo>
                <a:lnTo>
                  <a:pt x="222713" y="250394"/>
                </a:lnTo>
                <a:lnTo>
                  <a:pt x="219670" y="257703"/>
                </a:lnTo>
                <a:lnTo>
                  <a:pt x="219670" y="274901"/>
                </a:lnTo>
                <a:lnTo>
                  <a:pt x="222713" y="282243"/>
                </a:lnTo>
                <a:lnTo>
                  <a:pt x="234883" y="294413"/>
                </a:lnTo>
                <a:lnTo>
                  <a:pt x="242225" y="297456"/>
                </a:lnTo>
                <a:lnTo>
                  <a:pt x="259424" y="297456"/>
                </a:lnTo>
                <a:lnTo>
                  <a:pt x="266766" y="294413"/>
                </a:lnTo>
                <a:lnTo>
                  <a:pt x="278937" y="282243"/>
                </a:lnTo>
                <a:lnTo>
                  <a:pt x="281979" y="274901"/>
                </a:lnTo>
                <a:lnTo>
                  <a:pt x="281979" y="257703"/>
                </a:lnTo>
                <a:lnTo>
                  <a:pt x="278937" y="250394"/>
                </a:lnTo>
                <a:lnTo>
                  <a:pt x="266766" y="238356"/>
                </a:lnTo>
                <a:lnTo>
                  <a:pt x="259424" y="235346"/>
                </a:lnTo>
                <a:close/>
              </a:path>
              <a:path w="282575" h="297814">
                <a:moveTo>
                  <a:pt x="115291" y="0"/>
                </a:moveTo>
                <a:lnTo>
                  <a:pt x="32147" y="0"/>
                </a:lnTo>
                <a:lnTo>
                  <a:pt x="0" y="52188"/>
                </a:lnTo>
                <a:lnTo>
                  <a:pt x="60126" y="52188"/>
                </a:lnTo>
                <a:lnTo>
                  <a:pt x="60126" y="291900"/>
                </a:lnTo>
                <a:lnTo>
                  <a:pt x="115291" y="291900"/>
                </a:lnTo>
                <a:lnTo>
                  <a:pt x="115291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240447" y="1868473"/>
            <a:ext cx="87709" cy="875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33477" y="1645826"/>
            <a:ext cx="115570" cy="292100"/>
          </a:xfrm>
          <a:custGeom>
            <a:avLst/>
            <a:gdLst/>
            <a:ahLst/>
            <a:cxnLst/>
            <a:rect l="l" t="t" r="r" b="b"/>
            <a:pathLst>
              <a:path w="115570" h="292100">
                <a:moveTo>
                  <a:pt x="32146" y="0"/>
                </a:moveTo>
                <a:lnTo>
                  <a:pt x="115292" y="0"/>
                </a:lnTo>
                <a:lnTo>
                  <a:pt x="115292" y="291901"/>
                </a:lnTo>
                <a:lnTo>
                  <a:pt x="60126" y="291901"/>
                </a:lnTo>
                <a:lnTo>
                  <a:pt x="60126" y="52189"/>
                </a:lnTo>
                <a:lnTo>
                  <a:pt x="0" y="52189"/>
                </a:lnTo>
                <a:lnTo>
                  <a:pt x="32146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590689" y="1620227"/>
            <a:ext cx="1476573" cy="3357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230775" y="183017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806" y="0"/>
                </a:lnTo>
              </a:path>
            </a:pathLst>
          </a:custGeom>
          <a:ln w="50403">
            <a:solidFill>
              <a:srgbClr val="632E62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0230775" y="1804973"/>
            <a:ext cx="100965" cy="50800"/>
          </a:xfrm>
          <a:custGeom>
            <a:avLst/>
            <a:gdLst/>
            <a:ahLst/>
            <a:cxnLst/>
            <a:rect l="l" t="t" r="r" b="b"/>
            <a:pathLst>
              <a:path w="100965" h="50800">
                <a:moveTo>
                  <a:pt x="0" y="0"/>
                </a:moveTo>
                <a:lnTo>
                  <a:pt x="100806" y="0"/>
                </a:lnTo>
                <a:lnTo>
                  <a:pt x="100806" y="50403"/>
                </a:lnTo>
                <a:lnTo>
                  <a:pt x="0" y="50403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99063" y="1645827"/>
            <a:ext cx="600710" cy="292100"/>
          </a:xfrm>
          <a:custGeom>
            <a:avLst/>
            <a:gdLst/>
            <a:ahLst/>
            <a:cxnLst/>
            <a:rect l="l" t="t" r="r" b="b"/>
            <a:pathLst>
              <a:path w="600709" h="292100">
                <a:moveTo>
                  <a:pt x="446683" y="0"/>
                </a:moveTo>
                <a:lnTo>
                  <a:pt x="390326" y="0"/>
                </a:lnTo>
                <a:lnTo>
                  <a:pt x="390326" y="291900"/>
                </a:lnTo>
                <a:lnTo>
                  <a:pt x="446683" y="291900"/>
                </a:lnTo>
                <a:lnTo>
                  <a:pt x="446683" y="163908"/>
                </a:lnTo>
                <a:lnTo>
                  <a:pt x="600472" y="163908"/>
                </a:lnTo>
                <a:lnTo>
                  <a:pt x="600472" y="110131"/>
                </a:lnTo>
                <a:lnTo>
                  <a:pt x="446683" y="110131"/>
                </a:lnTo>
                <a:lnTo>
                  <a:pt x="446683" y="0"/>
                </a:lnTo>
                <a:close/>
              </a:path>
              <a:path w="600709" h="292100">
                <a:moveTo>
                  <a:pt x="600472" y="163908"/>
                </a:moveTo>
                <a:lnTo>
                  <a:pt x="544314" y="163908"/>
                </a:lnTo>
                <a:lnTo>
                  <a:pt x="544314" y="291900"/>
                </a:lnTo>
                <a:lnTo>
                  <a:pt x="600472" y="291900"/>
                </a:lnTo>
                <a:lnTo>
                  <a:pt x="600472" y="163908"/>
                </a:lnTo>
                <a:close/>
              </a:path>
              <a:path w="600709" h="292100">
                <a:moveTo>
                  <a:pt x="600472" y="0"/>
                </a:moveTo>
                <a:lnTo>
                  <a:pt x="544314" y="0"/>
                </a:lnTo>
                <a:lnTo>
                  <a:pt x="544314" y="110131"/>
                </a:lnTo>
                <a:lnTo>
                  <a:pt x="600472" y="110131"/>
                </a:lnTo>
                <a:lnTo>
                  <a:pt x="600472" y="0"/>
                </a:lnTo>
                <a:close/>
              </a:path>
              <a:path w="600709" h="292100">
                <a:moveTo>
                  <a:pt x="54768" y="0"/>
                </a:moveTo>
                <a:lnTo>
                  <a:pt x="0" y="0"/>
                </a:lnTo>
                <a:lnTo>
                  <a:pt x="66080" y="291900"/>
                </a:lnTo>
                <a:lnTo>
                  <a:pt x="118864" y="291900"/>
                </a:lnTo>
                <a:lnTo>
                  <a:pt x="148393" y="186331"/>
                </a:lnTo>
                <a:lnTo>
                  <a:pt x="96837" y="186331"/>
                </a:lnTo>
                <a:lnTo>
                  <a:pt x="54768" y="0"/>
                </a:lnTo>
                <a:close/>
              </a:path>
              <a:path w="600709" h="292100">
                <a:moveTo>
                  <a:pt x="224493" y="103187"/>
                </a:moveTo>
                <a:lnTo>
                  <a:pt x="171649" y="103187"/>
                </a:lnTo>
                <a:lnTo>
                  <a:pt x="225425" y="291900"/>
                </a:lnTo>
                <a:lnTo>
                  <a:pt x="278805" y="291900"/>
                </a:lnTo>
                <a:lnTo>
                  <a:pt x="302560" y="186331"/>
                </a:lnTo>
                <a:lnTo>
                  <a:pt x="248047" y="186331"/>
                </a:lnTo>
                <a:lnTo>
                  <a:pt x="224493" y="103187"/>
                </a:lnTo>
                <a:close/>
              </a:path>
              <a:path w="600709" h="292100">
                <a:moveTo>
                  <a:pt x="195262" y="0"/>
                </a:moveTo>
                <a:lnTo>
                  <a:pt x="149026" y="0"/>
                </a:lnTo>
                <a:lnTo>
                  <a:pt x="96837" y="186331"/>
                </a:lnTo>
                <a:lnTo>
                  <a:pt x="148393" y="186331"/>
                </a:lnTo>
                <a:lnTo>
                  <a:pt x="171649" y="103187"/>
                </a:lnTo>
                <a:lnTo>
                  <a:pt x="224493" y="103187"/>
                </a:lnTo>
                <a:lnTo>
                  <a:pt x="195262" y="0"/>
                </a:lnTo>
                <a:close/>
              </a:path>
              <a:path w="600709" h="292100">
                <a:moveTo>
                  <a:pt x="344487" y="0"/>
                </a:moveTo>
                <a:lnTo>
                  <a:pt x="289718" y="0"/>
                </a:lnTo>
                <a:lnTo>
                  <a:pt x="248047" y="186331"/>
                </a:lnTo>
                <a:lnTo>
                  <a:pt x="302560" y="186331"/>
                </a:lnTo>
                <a:lnTo>
                  <a:pt x="344487" y="0"/>
                </a:lnTo>
                <a:close/>
              </a:path>
            </a:pathLst>
          </a:custGeom>
          <a:solidFill>
            <a:srgbClr val="632E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889389" y="1645826"/>
            <a:ext cx="210185" cy="292100"/>
          </a:xfrm>
          <a:custGeom>
            <a:avLst/>
            <a:gdLst/>
            <a:ahLst/>
            <a:cxnLst/>
            <a:rect l="l" t="t" r="r" b="b"/>
            <a:pathLst>
              <a:path w="210184" h="292100">
                <a:moveTo>
                  <a:pt x="0" y="0"/>
                </a:moveTo>
                <a:lnTo>
                  <a:pt x="56356" y="0"/>
                </a:lnTo>
                <a:lnTo>
                  <a:pt x="56356" y="110132"/>
                </a:lnTo>
                <a:lnTo>
                  <a:pt x="153987" y="110132"/>
                </a:lnTo>
                <a:lnTo>
                  <a:pt x="153987" y="0"/>
                </a:lnTo>
                <a:lnTo>
                  <a:pt x="210145" y="0"/>
                </a:lnTo>
                <a:lnTo>
                  <a:pt x="210145" y="291901"/>
                </a:lnTo>
                <a:lnTo>
                  <a:pt x="153987" y="291901"/>
                </a:lnTo>
                <a:lnTo>
                  <a:pt x="153987" y="163909"/>
                </a:lnTo>
                <a:lnTo>
                  <a:pt x="56356" y="163909"/>
                </a:lnTo>
                <a:lnTo>
                  <a:pt x="56356" y="291901"/>
                </a:lnTo>
                <a:lnTo>
                  <a:pt x="0" y="29190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499063" y="1645826"/>
            <a:ext cx="344805" cy="292100"/>
          </a:xfrm>
          <a:custGeom>
            <a:avLst/>
            <a:gdLst/>
            <a:ahLst/>
            <a:cxnLst/>
            <a:rect l="l" t="t" r="r" b="b"/>
            <a:pathLst>
              <a:path w="344804" h="292100">
                <a:moveTo>
                  <a:pt x="0" y="0"/>
                </a:moveTo>
                <a:lnTo>
                  <a:pt x="54768" y="0"/>
                </a:lnTo>
                <a:lnTo>
                  <a:pt x="96837" y="186332"/>
                </a:lnTo>
                <a:lnTo>
                  <a:pt x="149026" y="0"/>
                </a:lnTo>
                <a:lnTo>
                  <a:pt x="195262" y="0"/>
                </a:lnTo>
                <a:lnTo>
                  <a:pt x="248046" y="186332"/>
                </a:lnTo>
                <a:lnTo>
                  <a:pt x="289718" y="0"/>
                </a:lnTo>
                <a:lnTo>
                  <a:pt x="344487" y="0"/>
                </a:lnTo>
                <a:lnTo>
                  <a:pt x="278804" y="291901"/>
                </a:lnTo>
                <a:lnTo>
                  <a:pt x="225425" y="291901"/>
                </a:lnTo>
                <a:lnTo>
                  <a:pt x="171648" y="103187"/>
                </a:lnTo>
                <a:lnTo>
                  <a:pt x="118864" y="291901"/>
                </a:lnTo>
                <a:lnTo>
                  <a:pt x="66079" y="291901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4781" y="1625784"/>
            <a:ext cx="3426023" cy="33198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6600" y="0"/>
            <a:ext cx="2578100" cy="5041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10400" y="2070100"/>
            <a:ext cx="3810000" cy="266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537" y="5584825"/>
            <a:ext cx="6005195" cy="976630"/>
          </a:xfrm>
          <a:custGeom>
            <a:avLst/>
            <a:gdLst/>
            <a:ahLst/>
            <a:cxnLst/>
            <a:rect l="l" t="t" r="r" b="b"/>
            <a:pathLst>
              <a:path w="6005195" h="976629">
                <a:moveTo>
                  <a:pt x="0" y="0"/>
                </a:moveTo>
                <a:lnTo>
                  <a:pt x="6004719" y="0"/>
                </a:lnTo>
                <a:lnTo>
                  <a:pt x="6004719" y="976313"/>
                </a:lnTo>
                <a:lnTo>
                  <a:pt x="0" y="976313"/>
                </a:lnTo>
                <a:lnTo>
                  <a:pt x="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4257" y="5584825"/>
            <a:ext cx="6005195" cy="976630"/>
          </a:xfrm>
          <a:custGeom>
            <a:avLst/>
            <a:gdLst/>
            <a:ahLst/>
            <a:cxnLst/>
            <a:rect l="l" t="t" r="r" b="b"/>
            <a:pathLst>
              <a:path w="6005195" h="976629">
                <a:moveTo>
                  <a:pt x="0" y="0"/>
                </a:moveTo>
                <a:lnTo>
                  <a:pt x="6004718" y="0"/>
                </a:lnTo>
                <a:lnTo>
                  <a:pt x="6004718" y="976313"/>
                </a:lnTo>
                <a:lnTo>
                  <a:pt x="0" y="976313"/>
                </a:lnTo>
                <a:lnTo>
                  <a:pt x="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537" y="5580062"/>
            <a:ext cx="0" cy="986155"/>
          </a:xfrm>
          <a:custGeom>
            <a:avLst/>
            <a:gdLst/>
            <a:ahLst/>
            <a:cxnLst/>
            <a:rect l="l" t="t" r="r" b="b"/>
            <a:pathLst>
              <a:path h="986154">
                <a:moveTo>
                  <a:pt x="0" y="0"/>
                </a:moveTo>
                <a:lnTo>
                  <a:pt x="0" y="985837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8977" y="5580062"/>
            <a:ext cx="0" cy="986155"/>
          </a:xfrm>
          <a:custGeom>
            <a:avLst/>
            <a:gdLst/>
            <a:ahLst/>
            <a:cxnLst/>
            <a:rect l="l" t="t" r="r" b="b"/>
            <a:pathLst>
              <a:path h="986154">
                <a:moveTo>
                  <a:pt x="0" y="0"/>
                </a:moveTo>
                <a:lnTo>
                  <a:pt x="0" y="985837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775" y="5584825"/>
            <a:ext cx="12019280" cy="0"/>
          </a:xfrm>
          <a:custGeom>
            <a:avLst/>
            <a:gdLst/>
            <a:ahLst/>
            <a:cxnLst/>
            <a:rect l="l" t="t" r="r" b="b"/>
            <a:pathLst>
              <a:path w="12019280">
                <a:moveTo>
                  <a:pt x="0" y="0"/>
                </a:moveTo>
                <a:lnTo>
                  <a:pt x="12018962" y="0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775" y="6561138"/>
            <a:ext cx="12019280" cy="0"/>
          </a:xfrm>
          <a:custGeom>
            <a:avLst/>
            <a:gdLst/>
            <a:ahLst/>
            <a:cxnLst/>
            <a:rect l="l" t="t" r="r" b="b"/>
            <a:pathLst>
              <a:path w="12019280">
                <a:moveTo>
                  <a:pt x="0" y="0"/>
                </a:moveTo>
                <a:lnTo>
                  <a:pt x="12018962" y="0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44116" y="5605157"/>
            <a:ext cx="5132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0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rabbit </a:t>
            </a:r>
            <a:r>
              <a:rPr sz="3600" b="1" spc="25" dirty="0">
                <a:solidFill>
                  <a:srgbClr val="FFFFFF"/>
                </a:solidFill>
                <a:latin typeface="Century Gothic"/>
                <a:cs typeface="Century Gothic"/>
              </a:rPr>
              <a:t>runs</a:t>
            </a:r>
            <a:r>
              <a:rPr sz="3600" b="1" spc="-2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spc="5" dirty="0">
                <a:solidFill>
                  <a:srgbClr val="45A5ED"/>
                </a:solidFill>
                <a:latin typeface="Century Gothic"/>
                <a:cs typeface="Century Gothic"/>
              </a:rPr>
              <a:t>quickly</a:t>
            </a:r>
            <a:r>
              <a:rPr sz="3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612335" y="5605157"/>
            <a:ext cx="4992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0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36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turtle </a:t>
            </a:r>
            <a:r>
              <a:rPr sz="3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walks</a:t>
            </a:r>
            <a:r>
              <a:rPr sz="3600" b="1" spc="-3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spc="5" dirty="0">
                <a:solidFill>
                  <a:srgbClr val="45A5ED"/>
                </a:solidFill>
                <a:latin typeface="Century Gothic"/>
                <a:cs typeface="Century Gothic"/>
              </a:rPr>
              <a:t>slowly</a:t>
            </a:r>
            <a:r>
              <a:rPr sz="3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1350" y="1085850"/>
            <a:ext cx="6324600" cy="3238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41350" y="1085850"/>
            <a:ext cx="6324600" cy="3238500"/>
          </a:xfrm>
          <a:custGeom>
            <a:avLst/>
            <a:gdLst/>
            <a:ahLst/>
            <a:cxnLst/>
            <a:rect l="l" t="t" r="r" b="b"/>
            <a:pathLst>
              <a:path w="6324600" h="3238500">
                <a:moveTo>
                  <a:pt x="6242364" y="0"/>
                </a:moveTo>
                <a:lnTo>
                  <a:pt x="82234" y="0"/>
                </a:lnTo>
                <a:lnTo>
                  <a:pt x="63545" y="0"/>
                </a:lnTo>
                <a:lnTo>
                  <a:pt x="48593" y="5612"/>
                </a:lnTo>
                <a:lnTo>
                  <a:pt x="37379" y="11225"/>
                </a:lnTo>
                <a:lnTo>
                  <a:pt x="22427" y="16838"/>
                </a:lnTo>
                <a:lnTo>
                  <a:pt x="14951" y="28063"/>
                </a:lnTo>
                <a:lnTo>
                  <a:pt x="7475" y="36482"/>
                </a:lnTo>
                <a:lnTo>
                  <a:pt x="0" y="47707"/>
                </a:lnTo>
                <a:lnTo>
                  <a:pt x="0" y="61739"/>
                </a:lnTo>
                <a:lnTo>
                  <a:pt x="0" y="2912966"/>
                </a:lnTo>
                <a:lnTo>
                  <a:pt x="0" y="2926998"/>
                </a:lnTo>
                <a:lnTo>
                  <a:pt x="7475" y="2938223"/>
                </a:lnTo>
                <a:lnTo>
                  <a:pt x="14951" y="2946642"/>
                </a:lnTo>
                <a:lnTo>
                  <a:pt x="22427" y="2957868"/>
                </a:lnTo>
                <a:lnTo>
                  <a:pt x="37379" y="2963480"/>
                </a:lnTo>
                <a:lnTo>
                  <a:pt x="48593" y="2969093"/>
                </a:lnTo>
                <a:lnTo>
                  <a:pt x="63545" y="2974705"/>
                </a:lnTo>
                <a:lnTo>
                  <a:pt x="82234" y="2974705"/>
                </a:lnTo>
                <a:lnTo>
                  <a:pt x="885892" y="2974705"/>
                </a:lnTo>
                <a:lnTo>
                  <a:pt x="1214832" y="3221662"/>
                </a:lnTo>
                <a:lnTo>
                  <a:pt x="1226045" y="3227275"/>
                </a:lnTo>
                <a:lnTo>
                  <a:pt x="1240997" y="3232887"/>
                </a:lnTo>
                <a:lnTo>
                  <a:pt x="1255949" y="3238500"/>
                </a:lnTo>
                <a:lnTo>
                  <a:pt x="1270901" y="3238500"/>
                </a:lnTo>
                <a:lnTo>
                  <a:pt x="1285852" y="3238500"/>
                </a:lnTo>
                <a:lnTo>
                  <a:pt x="1300804" y="3232887"/>
                </a:lnTo>
                <a:lnTo>
                  <a:pt x="1315756" y="3227275"/>
                </a:lnTo>
                <a:lnTo>
                  <a:pt x="1326970" y="3221662"/>
                </a:lnTo>
                <a:lnTo>
                  <a:pt x="1655909" y="2974705"/>
                </a:lnTo>
                <a:lnTo>
                  <a:pt x="6242364" y="2974705"/>
                </a:lnTo>
                <a:lnTo>
                  <a:pt x="6261055" y="2974705"/>
                </a:lnTo>
                <a:lnTo>
                  <a:pt x="6276007" y="2969093"/>
                </a:lnTo>
                <a:lnTo>
                  <a:pt x="6287221" y="2963480"/>
                </a:lnTo>
                <a:lnTo>
                  <a:pt x="6302172" y="2957868"/>
                </a:lnTo>
                <a:lnTo>
                  <a:pt x="6309648" y="2946642"/>
                </a:lnTo>
                <a:lnTo>
                  <a:pt x="6317124" y="2938223"/>
                </a:lnTo>
                <a:lnTo>
                  <a:pt x="6324600" y="2926998"/>
                </a:lnTo>
                <a:lnTo>
                  <a:pt x="6324600" y="2912966"/>
                </a:lnTo>
                <a:lnTo>
                  <a:pt x="6324600" y="61739"/>
                </a:lnTo>
                <a:lnTo>
                  <a:pt x="6324600" y="47707"/>
                </a:lnTo>
                <a:lnTo>
                  <a:pt x="6317124" y="36482"/>
                </a:lnTo>
                <a:lnTo>
                  <a:pt x="6309648" y="28063"/>
                </a:lnTo>
                <a:lnTo>
                  <a:pt x="6302172" y="16838"/>
                </a:lnTo>
                <a:lnTo>
                  <a:pt x="6287221" y="11225"/>
                </a:lnTo>
                <a:lnTo>
                  <a:pt x="6276007" y="5612"/>
                </a:lnTo>
                <a:lnTo>
                  <a:pt x="6261055" y="0"/>
                </a:lnTo>
                <a:lnTo>
                  <a:pt x="6242364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41400" y="2667000"/>
            <a:ext cx="3746500" cy="1231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2239" y="2859087"/>
            <a:ext cx="3004820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Let’s</a:t>
            </a:r>
            <a:r>
              <a:rPr sz="4200" spc="-85" dirty="0"/>
              <a:t> </a:t>
            </a:r>
            <a:r>
              <a:rPr sz="4200" dirty="0"/>
              <a:t>review</a:t>
            </a:r>
            <a:endParaRPr sz="4200"/>
          </a:p>
        </p:txBody>
      </p:sp>
      <p:sp>
        <p:nvSpPr>
          <p:cNvPr id="7" name="object 7"/>
          <p:cNvSpPr/>
          <p:nvPr/>
        </p:nvSpPr>
        <p:spPr>
          <a:xfrm>
            <a:off x="7461250" y="1085850"/>
            <a:ext cx="4730750" cy="5772150"/>
          </a:xfrm>
          <a:custGeom>
            <a:avLst/>
            <a:gdLst/>
            <a:ahLst/>
            <a:cxnLst/>
            <a:rect l="l" t="t" r="r" b="b"/>
            <a:pathLst>
              <a:path w="4730750" h="5772150">
                <a:moveTo>
                  <a:pt x="0" y="0"/>
                </a:moveTo>
                <a:lnTo>
                  <a:pt x="4730750" y="0"/>
                </a:lnTo>
                <a:lnTo>
                  <a:pt x="4730750" y="5772150"/>
                </a:lnTo>
                <a:lnTo>
                  <a:pt x="0" y="5772150"/>
                </a:lnTo>
                <a:lnTo>
                  <a:pt x="0" y="0"/>
                </a:lnTo>
                <a:close/>
              </a:path>
            </a:pathLst>
          </a:custGeom>
          <a:solidFill>
            <a:srgbClr val="D5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61250" y="1079500"/>
            <a:ext cx="4730750" cy="12700"/>
          </a:xfrm>
          <a:custGeom>
            <a:avLst/>
            <a:gdLst/>
            <a:ahLst/>
            <a:cxnLst/>
            <a:rect l="l" t="t" r="r" b="b"/>
            <a:pathLst>
              <a:path w="4730750" h="12700">
                <a:moveTo>
                  <a:pt x="0" y="0"/>
                </a:moveTo>
                <a:lnTo>
                  <a:pt x="4730750" y="0"/>
                </a:lnTo>
                <a:lnTo>
                  <a:pt x="4730750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9B5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61250" y="1085850"/>
            <a:ext cx="0" cy="5772150"/>
          </a:xfrm>
          <a:custGeom>
            <a:avLst/>
            <a:gdLst/>
            <a:ahLst/>
            <a:cxnLst/>
            <a:rect l="l" t="t" r="r" b="b"/>
            <a:pathLst>
              <a:path h="5772150">
                <a:moveTo>
                  <a:pt x="0" y="5772150"/>
                </a:moveTo>
                <a:lnTo>
                  <a:pt x="0" y="0"/>
                </a:lnTo>
              </a:path>
            </a:pathLst>
          </a:custGeom>
          <a:ln w="12700">
            <a:solidFill>
              <a:srgbClr val="9B57D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98155" y="1620227"/>
            <a:ext cx="2539007" cy="409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27200" y="4356100"/>
            <a:ext cx="3111500" cy="218439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350" y="6350"/>
            <a:ext cx="12185650" cy="218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50" y="6350"/>
            <a:ext cx="12185650" cy="2184400"/>
          </a:xfrm>
          <a:custGeom>
            <a:avLst/>
            <a:gdLst/>
            <a:ahLst/>
            <a:cxnLst/>
            <a:rect l="l" t="t" r="r" b="b"/>
            <a:pathLst>
              <a:path w="12185650" h="2184400">
                <a:moveTo>
                  <a:pt x="12185650" y="0"/>
                </a:moveTo>
                <a:lnTo>
                  <a:pt x="0" y="0"/>
                </a:lnTo>
                <a:lnTo>
                  <a:pt x="0" y="1886167"/>
                </a:lnTo>
                <a:lnTo>
                  <a:pt x="1996017" y="1886167"/>
                </a:lnTo>
                <a:lnTo>
                  <a:pt x="2377017" y="2171709"/>
                </a:lnTo>
                <a:lnTo>
                  <a:pt x="2385483" y="2174882"/>
                </a:lnTo>
                <a:lnTo>
                  <a:pt x="2398183" y="2179641"/>
                </a:lnTo>
                <a:lnTo>
                  <a:pt x="2410883" y="2184400"/>
                </a:lnTo>
                <a:lnTo>
                  <a:pt x="2421467" y="2184400"/>
                </a:lnTo>
                <a:lnTo>
                  <a:pt x="2434167" y="2184400"/>
                </a:lnTo>
                <a:lnTo>
                  <a:pt x="2444750" y="2179641"/>
                </a:lnTo>
                <a:lnTo>
                  <a:pt x="2457450" y="2174882"/>
                </a:lnTo>
                <a:lnTo>
                  <a:pt x="2465917" y="2171709"/>
                </a:lnTo>
                <a:lnTo>
                  <a:pt x="2846917" y="1886167"/>
                </a:lnTo>
                <a:lnTo>
                  <a:pt x="12185650" y="1886167"/>
                </a:lnTo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546100"/>
            <a:ext cx="3556000" cy="1193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888364" y="736917"/>
            <a:ext cx="284797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5" dirty="0"/>
              <a:t>Homework.</a:t>
            </a:r>
          </a:p>
        </p:txBody>
      </p:sp>
      <p:sp>
        <p:nvSpPr>
          <p:cNvPr id="7" name="object 7"/>
          <p:cNvSpPr/>
          <p:nvPr/>
        </p:nvSpPr>
        <p:spPr>
          <a:xfrm>
            <a:off x="812800" y="2133600"/>
            <a:ext cx="2425700" cy="47243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28402" y="3515995"/>
            <a:ext cx="5889625" cy="1303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329"/>
              </a:lnSpc>
              <a:spcBef>
                <a:spcPts val="100"/>
              </a:spcBef>
            </a:pPr>
            <a:r>
              <a:rPr sz="2800" b="1" spc="-15" dirty="0">
                <a:latin typeface="Century Gothic"/>
                <a:cs typeface="Century Gothic"/>
              </a:rPr>
              <a:t>Can and</a:t>
            </a:r>
            <a:r>
              <a:rPr sz="2800" b="1" spc="105" dirty="0">
                <a:latin typeface="Century Gothic"/>
                <a:cs typeface="Century Gothic"/>
              </a:rPr>
              <a:t> </a:t>
            </a:r>
            <a:r>
              <a:rPr sz="2800" b="1" spc="-5" dirty="0">
                <a:latin typeface="Century Gothic"/>
                <a:cs typeface="Century Gothic"/>
              </a:rPr>
              <a:t>Can’t</a:t>
            </a:r>
            <a:endParaRPr sz="2800">
              <a:latin typeface="Century Gothic"/>
              <a:cs typeface="Century Gothic"/>
            </a:endParaRPr>
          </a:p>
          <a:p>
            <a:pPr marL="12700" marR="5080">
              <a:lnSpc>
                <a:spcPts val="3400"/>
              </a:lnSpc>
              <a:spcBef>
                <a:spcPts val="50"/>
              </a:spcBef>
            </a:pPr>
            <a:r>
              <a:rPr sz="2800" spc="-15" dirty="0">
                <a:latin typeface="Century Gothic"/>
                <a:cs typeface="Century Gothic"/>
              </a:rPr>
              <a:t>Write about </a:t>
            </a:r>
            <a:r>
              <a:rPr sz="2800" dirty="0">
                <a:latin typeface="Century Gothic"/>
                <a:cs typeface="Century Gothic"/>
              </a:rPr>
              <a:t>3 </a:t>
            </a:r>
            <a:r>
              <a:rPr sz="2800" spc="-5" dirty="0">
                <a:latin typeface="Century Gothic"/>
                <a:cs typeface="Century Gothic"/>
              </a:rPr>
              <a:t>things </a:t>
            </a:r>
            <a:r>
              <a:rPr sz="2800" spc="-15" dirty="0">
                <a:latin typeface="Century Gothic"/>
                <a:cs typeface="Century Gothic"/>
              </a:rPr>
              <a:t>you </a:t>
            </a:r>
            <a:r>
              <a:rPr sz="2800" spc="-10" dirty="0">
                <a:latin typeface="Century Gothic"/>
                <a:cs typeface="Century Gothic"/>
              </a:rPr>
              <a:t>can </a:t>
            </a:r>
            <a:r>
              <a:rPr sz="2800" spc="-20" dirty="0">
                <a:latin typeface="Century Gothic"/>
                <a:cs typeface="Century Gothic"/>
              </a:rPr>
              <a:t>do.  </a:t>
            </a:r>
            <a:r>
              <a:rPr sz="2800" spc="-15" dirty="0">
                <a:latin typeface="Century Gothic"/>
                <a:cs typeface="Century Gothic"/>
              </a:rPr>
              <a:t>Write about </a:t>
            </a:r>
            <a:r>
              <a:rPr sz="2800" dirty="0">
                <a:latin typeface="Century Gothic"/>
                <a:cs typeface="Century Gothic"/>
              </a:rPr>
              <a:t>3 </a:t>
            </a:r>
            <a:r>
              <a:rPr sz="2800" spc="-5" dirty="0">
                <a:latin typeface="Century Gothic"/>
                <a:cs typeface="Century Gothic"/>
              </a:rPr>
              <a:t>things </a:t>
            </a:r>
            <a:r>
              <a:rPr sz="2800" spc="-15" dirty="0">
                <a:latin typeface="Century Gothic"/>
                <a:cs typeface="Century Gothic"/>
              </a:rPr>
              <a:t>you </a:t>
            </a:r>
            <a:r>
              <a:rPr sz="2800" spc="-10" dirty="0">
                <a:latin typeface="Century Gothic"/>
                <a:cs typeface="Century Gothic"/>
              </a:rPr>
              <a:t>can’t</a:t>
            </a:r>
            <a:r>
              <a:rPr sz="2800" spc="200" dirty="0">
                <a:latin typeface="Century Gothic"/>
                <a:cs typeface="Century Gothic"/>
              </a:rPr>
              <a:t> </a:t>
            </a:r>
            <a:r>
              <a:rPr sz="2800" spc="-20" dirty="0">
                <a:latin typeface="Century Gothic"/>
                <a:cs typeface="Century Gothic"/>
              </a:rPr>
              <a:t>do.</a:t>
            </a:r>
            <a:endParaRPr sz="28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28800" y="1397000"/>
            <a:ext cx="2400300" cy="363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93000" y="1587500"/>
            <a:ext cx="3594100" cy="3441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537" y="5584825"/>
            <a:ext cx="6005195" cy="976630"/>
          </a:xfrm>
          <a:custGeom>
            <a:avLst/>
            <a:gdLst/>
            <a:ahLst/>
            <a:cxnLst/>
            <a:rect l="l" t="t" r="r" b="b"/>
            <a:pathLst>
              <a:path w="6005195" h="976629">
                <a:moveTo>
                  <a:pt x="0" y="0"/>
                </a:moveTo>
                <a:lnTo>
                  <a:pt x="6004719" y="0"/>
                </a:lnTo>
                <a:lnTo>
                  <a:pt x="6004719" y="976313"/>
                </a:lnTo>
                <a:lnTo>
                  <a:pt x="0" y="976313"/>
                </a:lnTo>
                <a:lnTo>
                  <a:pt x="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4257" y="5584825"/>
            <a:ext cx="6005195" cy="976630"/>
          </a:xfrm>
          <a:custGeom>
            <a:avLst/>
            <a:gdLst/>
            <a:ahLst/>
            <a:cxnLst/>
            <a:rect l="l" t="t" r="r" b="b"/>
            <a:pathLst>
              <a:path w="6005195" h="976629">
                <a:moveTo>
                  <a:pt x="0" y="0"/>
                </a:moveTo>
                <a:lnTo>
                  <a:pt x="6004718" y="0"/>
                </a:lnTo>
                <a:lnTo>
                  <a:pt x="6004718" y="976313"/>
                </a:lnTo>
                <a:lnTo>
                  <a:pt x="0" y="976313"/>
                </a:lnTo>
                <a:lnTo>
                  <a:pt x="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537" y="5580062"/>
            <a:ext cx="0" cy="986155"/>
          </a:xfrm>
          <a:custGeom>
            <a:avLst/>
            <a:gdLst/>
            <a:ahLst/>
            <a:cxnLst/>
            <a:rect l="l" t="t" r="r" b="b"/>
            <a:pathLst>
              <a:path h="986154">
                <a:moveTo>
                  <a:pt x="0" y="0"/>
                </a:moveTo>
                <a:lnTo>
                  <a:pt x="0" y="985837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8977" y="5580062"/>
            <a:ext cx="0" cy="986155"/>
          </a:xfrm>
          <a:custGeom>
            <a:avLst/>
            <a:gdLst/>
            <a:ahLst/>
            <a:cxnLst/>
            <a:rect l="l" t="t" r="r" b="b"/>
            <a:pathLst>
              <a:path h="986154">
                <a:moveTo>
                  <a:pt x="0" y="0"/>
                </a:moveTo>
                <a:lnTo>
                  <a:pt x="0" y="985837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775" y="5584825"/>
            <a:ext cx="12019280" cy="0"/>
          </a:xfrm>
          <a:custGeom>
            <a:avLst/>
            <a:gdLst/>
            <a:ahLst/>
            <a:cxnLst/>
            <a:rect l="l" t="t" r="r" b="b"/>
            <a:pathLst>
              <a:path w="12019280">
                <a:moveTo>
                  <a:pt x="0" y="0"/>
                </a:moveTo>
                <a:lnTo>
                  <a:pt x="12018962" y="0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775" y="6561138"/>
            <a:ext cx="12019280" cy="0"/>
          </a:xfrm>
          <a:custGeom>
            <a:avLst/>
            <a:gdLst/>
            <a:ahLst/>
            <a:cxnLst/>
            <a:rect l="l" t="t" r="r" b="b"/>
            <a:pathLst>
              <a:path w="12019280">
                <a:moveTo>
                  <a:pt x="0" y="0"/>
                </a:moveTo>
                <a:lnTo>
                  <a:pt x="12018962" y="0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1716" y="5605157"/>
            <a:ext cx="5436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0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36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bird </a:t>
            </a:r>
            <a:r>
              <a:rPr sz="3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squawks</a:t>
            </a:r>
            <a:r>
              <a:rPr sz="3600" b="1" spc="-3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spc="5" dirty="0">
                <a:solidFill>
                  <a:srgbClr val="45A5ED"/>
                </a:solidFill>
                <a:latin typeface="Century Gothic"/>
                <a:cs typeface="Century Gothic"/>
              </a:rPr>
              <a:t>loudly</a:t>
            </a:r>
            <a:r>
              <a:rPr sz="3600" b="1" spc="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02866" y="5605157"/>
            <a:ext cx="46113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0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3600" b="1" dirty="0">
                <a:solidFill>
                  <a:srgbClr val="FFFFFF"/>
                </a:solidFill>
                <a:latin typeface="Century Gothic"/>
                <a:cs typeface="Century Gothic"/>
              </a:rPr>
              <a:t>cat </a:t>
            </a:r>
            <a:r>
              <a:rPr sz="3600" b="1" spc="25" dirty="0">
                <a:solidFill>
                  <a:srgbClr val="FFFFFF"/>
                </a:solidFill>
                <a:latin typeface="Century Gothic"/>
                <a:cs typeface="Century Gothic"/>
              </a:rPr>
              <a:t>purrs</a:t>
            </a:r>
            <a:r>
              <a:rPr sz="3600" b="1" spc="-2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spc="10" dirty="0">
                <a:solidFill>
                  <a:srgbClr val="45A5ED"/>
                </a:solidFill>
                <a:latin typeface="Century Gothic"/>
                <a:cs typeface="Century Gothic"/>
              </a:rPr>
              <a:t>quietly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0900" y="1828800"/>
            <a:ext cx="3835400" cy="223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25500" y="584200"/>
            <a:ext cx="4762500" cy="398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537" y="5584825"/>
            <a:ext cx="6005195" cy="976630"/>
          </a:xfrm>
          <a:custGeom>
            <a:avLst/>
            <a:gdLst/>
            <a:ahLst/>
            <a:cxnLst/>
            <a:rect l="l" t="t" r="r" b="b"/>
            <a:pathLst>
              <a:path w="6005195" h="976629">
                <a:moveTo>
                  <a:pt x="0" y="0"/>
                </a:moveTo>
                <a:lnTo>
                  <a:pt x="6004719" y="0"/>
                </a:lnTo>
                <a:lnTo>
                  <a:pt x="6004719" y="976313"/>
                </a:lnTo>
                <a:lnTo>
                  <a:pt x="0" y="976313"/>
                </a:lnTo>
                <a:lnTo>
                  <a:pt x="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14257" y="5584825"/>
            <a:ext cx="6005195" cy="976630"/>
          </a:xfrm>
          <a:custGeom>
            <a:avLst/>
            <a:gdLst/>
            <a:ahLst/>
            <a:cxnLst/>
            <a:rect l="l" t="t" r="r" b="b"/>
            <a:pathLst>
              <a:path w="6005195" h="976629">
                <a:moveTo>
                  <a:pt x="0" y="0"/>
                </a:moveTo>
                <a:lnTo>
                  <a:pt x="6004718" y="0"/>
                </a:lnTo>
                <a:lnTo>
                  <a:pt x="6004718" y="976313"/>
                </a:lnTo>
                <a:lnTo>
                  <a:pt x="0" y="976313"/>
                </a:lnTo>
                <a:lnTo>
                  <a:pt x="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537" y="5580062"/>
            <a:ext cx="0" cy="986155"/>
          </a:xfrm>
          <a:custGeom>
            <a:avLst/>
            <a:gdLst/>
            <a:ahLst/>
            <a:cxnLst/>
            <a:rect l="l" t="t" r="r" b="b"/>
            <a:pathLst>
              <a:path h="986154">
                <a:moveTo>
                  <a:pt x="0" y="0"/>
                </a:moveTo>
                <a:lnTo>
                  <a:pt x="0" y="985837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18977" y="5580062"/>
            <a:ext cx="0" cy="986155"/>
          </a:xfrm>
          <a:custGeom>
            <a:avLst/>
            <a:gdLst/>
            <a:ahLst/>
            <a:cxnLst/>
            <a:rect l="l" t="t" r="r" b="b"/>
            <a:pathLst>
              <a:path h="986154">
                <a:moveTo>
                  <a:pt x="0" y="0"/>
                </a:moveTo>
                <a:lnTo>
                  <a:pt x="0" y="985837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4775" y="5584825"/>
            <a:ext cx="12019280" cy="0"/>
          </a:xfrm>
          <a:custGeom>
            <a:avLst/>
            <a:gdLst/>
            <a:ahLst/>
            <a:cxnLst/>
            <a:rect l="l" t="t" r="r" b="b"/>
            <a:pathLst>
              <a:path w="12019280">
                <a:moveTo>
                  <a:pt x="0" y="0"/>
                </a:moveTo>
                <a:lnTo>
                  <a:pt x="12018962" y="0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4775" y="6561138"/>
            <a:ext cx="12019280" cy="0"/>
          </a:xfrm>
          <a:custGeom>
            <a:avLst/>
            <a:gdLst/>
            <a:ahLst/>
            <a:cxnLst/>
            <a:rect l="l" t="t" r="r" b="b"/>
            <a:pathLst>
              <a:path w="12019280">
                <a:moveTo>
                  <a:pt x="0" y="0"/>
                </a:moveTo>
                <a:lnTo>
                  <a:pt x="12018962" y="0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8947" y="5605157"/>
            <a:ext cx="45224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0" dirty="0">
                <a:solidFill>
                  <a:srgbClr val="FFFFFF"/>
                </a:solidFill>
                <a:latin typeface="Century Gothic"/>
                <a:cs typeface="Century Gothic"/>
              </a:rPr>
              <a:t>The fish 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3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on 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3600" b="1" spc="-2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spc="0" dirty="0">
                <a:solidFill>
                  <a:srgbClr val="45A5ED"/>
                </a:solidFill>
                <a:latin typeface="Century Gothic"/>
                <a:cs typeface="Century Gothic"/>
              </a:rPr>
              <a:t>left</a:t>
            </a:r>
            <a:r>
              <a:rPr sz="3600" b="1" spc="0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600">
              <a:latin typeface="Century Gothic"/>
              <a:cs typeface="Century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59966" y="5605157"/>
            <a:ext cx="53098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0" dirty="0">
                <a:solidFill>
                  <a:srgbClr val="FFFFFF"/>
                </a:solidFill>
                <a:latin typeface="Century Gothic"/>
                <a:cs typeface="Century Gothic"/>
              </a:rPr>
              <a:t>The </a:t>
            </a:r>
            <a:r>
              <a:rPr sz="3600" b="1" spc="25" dirty="0">
                <a:solidFill>
                  <a:srgbClr val="FFFFFF"/>
                </a:solidFill>
                <a:latin typeface="Century Gothic"/>
                <a:cs typeface="Century Gothic"/>
              </a:rPr>
              <a:t>lizard 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is </a:t>
            </a:r>
            <a:r>
              <a:rPr sz="3600" b="1" spc="-5" dirty="0">
                <a:solidFill>
                  <a:srgbClr val="FFFFFF"/>
                </a:solidFill>
                <a:latin typeface="Century Gothic"/>
                <a:cs typeface="Century Gothic"/>
              </a:rPr>
              <a:t>on </a:t>
            </a:r>
            <a:r>
              <a:rPr sz="3600" b="1" spc="10" dirty="0">
                <a:solidFill>
                  <a:srgbClr val="FFFFFF"/>
                </a:solidFill>
                <a:latin typeface="Century Gothic"/>
                <a:cs typeface="Century Gothic"/>
              </a:rPr>
              <a:t>the</a:t>
            </a:r>
            <a:r>
              <a:rPr sz="3600" b="1" spc="-3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600" b="1" spc="15" dirty="0">
                <a:solidFill>
                  <a:srgbClr val="45A5ED"/>
                </a:solidFill>
                <a:latin typeface="Century Gothic"/>
                <a:cs typeface="Century Gothic"/>
              </a:rPr>
              <a:t>right</a:t>
            </a:r>
            <a:r>
              <a:rPr sz="3600" b="1" spc="15" dirty="0">
                <a:solidFill>
                  <a:srgbClr val="FFFFFF"/>
                </a:solidFill>
                <a:latin typeface="Century Gothic"/>
                <a:cs typeface="Century Gothic"/>
              </a:rPr>
              <a:t>.</a:t>
            </a:r>
            <a:endParaRPr sz="36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46500" y="2717800"/>
            <a:ext cx="1193800" cy="180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16600" y="2590800"/>
            <a:ext cx="2425700" cy="2324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480300" y="685800"/>
            <a:ext cx="2108200" cy="1231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3600" y="2374900"/>
            <a:ext cx="2108200" cy="2451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9400" y="241300"/>
            <a:ext cx="2171700" cy="1816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020300" y="863600"/>
            <a:ext cx="2095500" cy="18923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1600" y="152400"/>
            <a:ext cx="1854200" cy="1905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2400" y="241300"/>
            <a:ext cx="1498600" cy="29083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18600" y="2882900"/>
            <a:ext cx="2400300" cy="1689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9537" y="5584825"/>
            <a:ext cx="6005195" cy="976630"/>
          </a:xfrm>
          <a:custGeom>
            <a:avLst/>
            <a:gdLst/>
            <a:ahLst/>
            <a:cxnLst/>
            <a:rect l="l" t="t" r="r" b="b"/>
            <a:pathLst>
              <a:path w="6005195" h="976629">
                <a:moveTo>
                  <a:pt x="0" y="0"/>
                </a:moveTo>
                <a:lnTo>
                  <a:pt x="6004719" y="0"/>
                </a:lnTo>
                <a:lnTo>
                  <a:pt x="6004719" y="976313"/>
                </a:lnTo>
                <a:lnTo>
                  <a:pt x="0" y="976313"/>
                </a:lnTo>
                <a:lnTo>
                  <a:pt x="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14257" y="5584825"/>
            <a:ext cx="6005195" cy="976630"/>
          </a:xfrm>
          <a:custGeom>
            <a:avLst/>
            <a:gdLst/>
            <a:ahLst/>
            <a:cxnLst/>
            <a:rect l="l" t="t" r="r" b="b"/>
            <a:pathLst>
              <a:path w="6005195" h="976629">
                <a:moveTo>
                  <a:pt x="0" y="0"/>
                </a:moveTo>
                <a:lnTo>
                  <a:pt x="6004718" y="0"/>
                </a:lnTo>
                <a:lnTo>
                  <a:pt x="6004718" y="976313"/>
                </a:lnTo>
                <a:lnTo>
                  <a:pt x="0" y="976313"/>
                </a:lnTo>
                <a:lnTo>
                  <a:pt x="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9537" y="5580062"/>
            <a:ext cx="0" cy="986155"/>
          </a:xfrm>
          <a:custGeom>
            <a:avLst/>
            <a:gdLst/>
            <a:ahLst/>
            <a:cxnLst/>
            <a:rect l="l" t="t" r="r" b="b"/>
            <a:pathLst>
              <a:path h="986154">
                <a:moveTo>
                  <a:pt x="0" y="0"/>
                </a:moveTo>
                <a:lnTo>
                  <a:pt x="0" y="985837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18977" y="5580062"/>
            <a:ext cx="0" cy="986155"/>
          </a:xfrm>
          <a:custGeom>
            <a:avLst/>
            <a:gdLst/>
            <a:ahLst/>
            <a:cxnLst/>
            <a:rect l="l" t="t" r="r" b="b"/>
            <a:pathLst>
              <a:path h="986154">
                <a:moveTo>
                  <a:pt x="0" y="0"/>
                </a:moveTo>
                <a:lnTo>
                  <a:pt x="0" y="985837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4775" y="5584825"/>
            <a:ext cx="12019280" cy="0"/>
          </a:xfrm>
          <a:custGeom>
            <a:avLst/>
            <a:gdLst/>
            <a:ahLst/>
            <a:cxnLst/>
            <a:rect l="l" t="t" r="r" b="b"/>
            <a:pathLst>
              <a:path w="12019280">
                <a:moveTo>
                  <a:pt x="0" y="0"/>
                </a:moveTo>
                <a:lnTo>
                  <a:pt x="12018962" y="0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4775" y="6561138"/>
            <a:ext cx="12019280" cy="0"/>
          </a:xfrm>
          <a:custGeom>
            <a:avLst/>
            <a:gdLst/>
            <a:ahLst/>
            <a:cxnLst/>
            <a:rect l="l" t="t" r="r" b="b"/>
            <a:pathLst>
              <a:path w="12019280">
                <a:moveTo>
                  <a:pt x="0" y="0"/>
                </a:moveTo>
                <a:lnTo>
                  <a:pt x="12018962" y="0"/>
                </a:lnTo>
              </a:path>
            </a:pathLst>
          </a:custGeom>
          <a:ln w="9525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9350" y="2292350"/>
            <a:ext cx="4889500" cy="2501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9350" y="2292350"/>
            <a:ext cx="4889500" cy="2501900"/>
          </a:xfrm>
          <a:custGeom>
            <a:avLst/>
            <a:gdLst/>
            <a:ahLst/>
            <a:cxnLst/>
            <a:rect l="l" t="t" r="r" b="b"/>
            <a:pathLst>
              <a:path w="4889500" h="2501900">
                <a:moveTo>
                  <a:pt x="4825925" y="0"/>
                </a:moveTo>
                <a:lnTo>
                  <a:pt x="63575" y="0"/>
                </a:lnTo>
                <a:lnTo>
                  <a:pt x="49126" y="0"/>
                </a:lnTo>
                <a:lnTo>
                  <a:pt x="37567" y="4336"/>
                </a:lnTo>
                <a:lnTo>
                  <a:pt x="28897" y="8671"/>
                </a:lnTo>
                <a:lnTo>
                  <a:pt x="17338" y="13008"/>
                </a:lnTo>
                <a:lnTo>
                  <a:pt x="11559" y="21680"/>
                </a:lnTo>
                <a:lnTo>
                  <a:pt x="5779" y="28184"/>
                </a:lnTo>
                <a:lnTo>
                  <a:pt x="0" y="36856"/>
                </a:lnTo>
                <a:lnTo>
                  <a:pt x="0" y="47696"/>
                </a:lnTo>
                <a:lnTo>
                  <a:pt x="0" y="2250409"/>
                </a:lnTo>
                <a:lnTo>
                  <a:pt x="0" y="2261250"/>
                </a:lnTo>
                <a:lnTo>
                  <a:pt x="5779" y="2269922"/>
                </a:lnTo>
                <a:lnTo>
                  <a:pt x="11559" y="2276426"/>
                </a:lnTo>
                <a:lnTo>
                  <a:pt x="17338" y="2285098"/>
                </a:lnTo>
                <a:lnTo>
                  <a:pt x="28897" y="2289434"/>
                </a:lnTo>
                <a:lnTo>
                  <a:pt x="37567" y="2293770"/>
                </a:lnTo>
                <a:lnTo>
                  <a:pt x="49126" y="2298106"/>
                </a:lnTo>
                <a:lnTo>
                  <a:pt x="63575" y="2298106"/>
                </a:lnTo>
                <a:lnTo>
                  <a:pt x="684876" y="2298106"/>
                </a:lnTo>
                <a:lnTo>
                  <a:pt x="939177" y="2488892"/>
                </a:lnTo>
                <a:lnTo>
                  <a:pt x="947846" y="2493228"/>
                </a:lnTo>
                <a:lnTo>
                  <a:pt x="959405" y="2497564"/>
                </a:lnTo>
                <a:lnTo>
                  <a:pt x="970964" y="2501900"/>
                </a:lnTo>
                <a:lnTo>
                  <a:pt x="982523" y="2501900"/>
                </a:lnTo>
                <a:lnTo>
                  <a:pt x="994082" y="2501900"/>
                </a:lnTo>
                <a:lnTo>
                  <a:pt x="1005642" y="2497564"/>
                </a:lnTo>
                <a:lnTo>
                  <a:pt x="1017201" y="2493228"/>
                </a:lnTo>
                <a:lnTo>
                  <a:pt x="1025870" y="2488892"/>
                </a:lnTo>
                <a:lnTo>
                  <a:pt x="1280170" y="2298106"/>
                </a:lnTo>
                <a:lnTo>
                  <a:pt x="4825925" y="2298106"/>
                </a:lnTo>
                <a:lnTo>
                  <a:pt x="4840374" y="2298106"/>
                </a:lnTo>
                <a:lnTo>
                  <a:pt x="4851933" y="2293770"/>
                </a:lnTo>
                <a:lnTo>
                  <a:pt x="4860602" y="2289434"/>
                </a:lnTo>
                <a:lnTo>
                  <a:pt x="4872162" y="2285098"/>
                </a:lnTo>
                <a:lnTo>
                  <a:pt x="4877941" y="2276426"/>
                </a:lnTo>
                <a:lnTo>
                  <a:pt x="4883720" y="2269922"/>
                </a:lnTo>
                <a:lnTo>
                  <a:pt x="4889500" y="2261250"/>
                </a:lnTo>
                <a:lnTo>
                  <a:pt x="4889500" y="2250409"/>
                </a:lnTo>
                <a:lnTo>
                  <a:pt x="4889500" y="47696"/>
                </a:lnTo>
                <a:lnTo>
                  <a:pt x="4889500" y="36856"/>
                </a:lnTo>
                <a:lnTo>
                  <a:pt x="4883720" y="28184"/>
                </a:lnTo>
                <a:lnTo>
                  <a:pt x="4877941" y="21680"/>
                </a:lnTo>
                <a:lnTo>
                  <a:pt x="4872162" y="13008"/>
                </a:lnTo>
                <a:lnTo>
                  <a:pt x="4860602" y="8671"/>
                </a:lnTo>
                <a:lnTo>
                  <a:pt x="4851933" y="4336"/>
                </a:lnTo>
                <a:lnTo>
                  <a:pt x="4840374" y="0"/>
                </a:lnTo>
                <a:lnTo>
                  <a:pt x="4825925" y="0"/>
                </a:lnTo>
                <a:close/>
              </a:path>
            </a:pathLst>
          </a:custGeom>
          <a:ln w="127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14500" y="2781300"/>
            <a:ext cx="4483100" cy="144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009139" y="2938938"/>
            <a:ext cx="3783965" cy="99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20"/>
              </a:lnSpc>
              <a:spcBef>
                <a:spcPts val="100"/>
              </a:spcBef>
              <a:tabLst>
                <a:tab pos="584200" algn="l"/>
              </a:tabLst>
            </a:pP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1.	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Let’s 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think</a:t>
            </a:r>
            <a:r>
              <a:rPr sz="3200" b="1" spc="5" dirty="0">
                <a:solidFill>
                  <a:srgbClr val="FEFEFE"/>
                </a:solidFill>
                <a:latin typeface="Century Gothic"/>
                <a:cs typeface="Century Gothic"/>
              </a:rPr>
              <a:t> 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about</a:t>
            </a:r>
            <a:endParaRPr sz="3200">
              <a:latin typeface="Century Gothic"/>
              <a:cs typeface="Century Gothic"/>
            </a:endParaRPr>
          </a:p>
          <a:p>
            <a:pPr marL="2120900">
              <a:lnSpc>
                <a:spcPts val="3820"/>
              </a:lnSpc>
            </a:pPr>
            <a:r>
              <a:rPr sz="3200" b="1" spc="-15" dirty="0">
                <a:solidFill>
                  <a:srgbClr val="FEFEFE"/>
                </a:solidFill>
                <a:latin typeface="Century Gothic"/>
                <a:cs typeface="Century Gothic"/>
              </a:rPr>
              <a:t>p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h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o</a:t>
            </a:r>
            <a:r>
              <a:rPr sz="3200" b="1" spc="-25" dirty="0">
                <a:solidFill>
                  <a:srgbClr val="FEFEFE"/>
                </a:solidFill>
                <a:latin typeface="Century Gothic"/>
                <a:cs typeface="Century Gothic"/>
              </a:rPr>
              <a:t>n</a:t>
            </a:r>
            <a:r>
              <a:rPr sz="3200" b="1" spc="25" dirty="0">
                <a:solidFill>
                  <a:srgbClr val="FEFEFE"/>
                </a:solidFill>
                <a:latin typeface="Century Gothic"/>
                <a:cs typeface="Century Gothic"/>
              </a:rPr>
              <a:t>i</a:t>
            </a:r>
            <a:r>
              <a:rPr sz="3200" b="1" spc="-50" dirty="0">
                <a:solidFill>
                  <a:srgbClr val="FEFEFE"/>
                </a:solidFill>
                <a:latin typeface="Century Gothic"/>
                <a:cs typeface="Century Gothic"/>
              </a:rPr>
              <a:t>c</a:t>
            </a:r>
            <a:r>
              <a:rPr sz="3200" b="1" spc="-10" dirty="0">
                <a:solidFill>
                  <a:srgbClr val="FEFEFE"/>
                </a:solidFill>
                <a:latin typeface="Century Gothic"/>
                <a:cs typeface="Century Gothic"/>
              </a:rPr>
              <a:t>s</a:t>
            </a:r>
            <a:r>
              <a:rPr sz="3200" b="1" dirty="0">
                <a:solidFill>
                  <a:srgbClr val="FEFEFE"/>
                </a:solidFill>
                <a:latin typeface="Century Gothic"/>
                <a:cs typeface="Century Gothic"/>
              </a:rPr>
              <a:t>!</a:t>
            </a:r>
            <a:endParaRPr sz="3200">
              <a:latin typeface="Century Gothic"/>
              <a:cs typeface="Century Gothic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72300" y="800100"/>
            <a:ext cx="5219700" cy="438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016500" y="5118100"/>
            <a:ext cx="2755900" cy="1181100"/>
          </a:xfrm>
          <a:prstGeom prst="rect">
            <a:avLst/>
          </a:prstGeom>
          <a:ln w="12700">
            <a:solidFill>
              <a:srgbClr val="6A1A68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04165">
              <a:lnSpc>
                <a:spcPts val="9300"/>
              </a:lnSpc>
            </a:pPr>
            <a:r>
              <a:rPr sz="9600" spc="-20" dirty="0">
                <a:latin typeface="Century Gothic"/>
                <a:cs typeface="Century Gothic"/>
              </a:rPr>
              <a:t>WH</a:t>
            </a:r>
            <a:endParaRPr sz="9600">
              <a:latin typeface="Century Gothic"/>
              <a:cs typeface="Century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19650" y="629920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1965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0" y="1181100"/>
                </a:moveTo>
                <a:lnTo>
                  <a:pt x="196850" y="1181100"/>
                </a:lnTo>
                <a:lnTo>
                  <a:pt x="196850" y="0"/>
                </a:lnTo>
                <a:lnTo>
                  <a:pt x="0" y="0"/>
                </a:lnTo>
                <a:lnTo>
                  <a:pt x="0" y="118110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19650" y="4921250"/>
            <a:ext cx="3149600" cy="196850"/>
          </a:xfrm>
          <a:custGeom>
            <a:avLst/>
            <a:gdLst/>
            <a:ahLst/>
            <a:cxnLst/>
            <a:rect l="l" t="t" r="r" b="b"/>
            <a:pathLst>
              <a:path w="3149600" h="196850">
                <a:moveTo>
                  <a:pt x="0" y="196850"/>
                </a:moveTo>
                <a:lnTo>
                  <a:pt x="3149600" y="196850"/>
                </a:lnTo>
                <a:lnTo>
                  <a:pt x="3149600" y="0"/>
                </a:lnTo>
                <a:lnTo>
                  <a:pt x="0" y="0"/>
                </a:lnTo>
                <a:lnTo>
                  <a:pt x="0" y="19685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72400" y="5118100"/>
            <a:ext cx="196850" cy="1181100"/>
          </a:xfrm>
          <a:custGeom>
            <a:avLst/>
            <a:gdLst/>
            <a:ahLst/>
            <a:cxnLst/>
            <a:rect l="l" t="t" r="r" b="b"/>
            <a:pathLst>
              <a:path w="196850" h="1181100">
                <a:moveTo>
                  <a:pt x="196850" y="0"/>
                </a:moveTo>
                <a:lnTo>
                  <a:pt x="0" y="0"/>
                </a:lnTo>
                <a:lnTo>
                  <a:pt x="0" y="1181100"/>
                </a:lnTo>
                <a:lnTo>
                  <a:pt x="196850" y="1181100"/>
                </a:lnTo>
                <a:lnTo>
                  <a:pt x="196850" y="0"/>
                </a:lnTo>
                <a:close/>
              </a:path>
            </a:pathLst>
          </a:custGeom>
          <a:solidFill>
            <a:srgbClr val="9227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19650" y="4921250"/>
            <a:ext cx="3149600" cy="1574800"/>
          </a:xfrm>
          <a:custGeom>
            <a:avLst/>
            <a:gdLst/>
            <a:ahLst/>
            <a:cxnLst/>
            <a:rect l="l" t="t" r="r" b="b"/>
            <a:pathLst>
              <a:path w="3149600" h="1574800">
                <a:moveTo>
                  <a:pt x="0" y="0"/>
                </a:moveTo>
                <a:lnTo>
                  <a:pt x="3149600" y="0"/>
                </a:lnTo>
                <a:lnTo>
                  <a:pt x="3149600" y="1574800"/>
                </a:lnTo>
                <a:lnTo>
                  <a:pt x="0" y="1574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6500" y="5118100"/>
            <a:ext cx="2755900" cy="1181100"/>
          </a:xfrm>
          <a:custGeom>
            <a:avLst/>
            <a:gdLst/>
            <a:ahLst/>
            <a:cxnLst/>
            <a:rect l="l" t="t" r="r" b="b"/>
            <a:pathLst>
              <a:path w="2755900" h="1181100">
                <a:moveTo>
                  <a:pt x="0" y="0"/>
                </a:moveTo>
                <a:lnTo>
                  <a:pt x="0" y="1181100"/>
                </a:lnTo>
                <a:lnTo>
                  <a:pt x="2755900" y="1181100"/>
                </a:lnTo>
                <a:lnTo>
                  <a:pt x="27559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6A1A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83800" y="76200"/>
            <a:ext cx="2057400" cy="6477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816600" y="241300"/>
            <a:ext cx="1600200" cy="1752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58100" y="2324100"/>
            <a:ext cx="1397000" cy="1739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29897" y="88900"/>
            <a:ext cx="1938527" cy="201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76900" y="2082800"/>
            <a:ext cx="1371600" cy="1790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245600" y="2870200"/>
            <a:ext cx="2895600" cy="199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75700" y="5105400"/>
            <a:ext cx="2870200" cy="16002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639300" y="927100"/>
            <a:ext cx="2336800" cy="18288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49900" y="4089400"/>
            <a:ext cx="2209800" cy="2768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241550" y="476250"/>
            <a:ext cx="31750" cy="650875"/>
          </a:xfrm>
          <a:custGeom>
            <a:avLst/>
            <a:gdLst/>
            <a:ahLst/>
            <a:cxnLst/>
            <a:rect l="l" t="t" r="r" b="b"/>
            <a:pathLst>
              <a:path w="31750" h="650875">
                <a:moveTo>
                  <a:pt x="31750" y="650875"/>
                </a:moveTo>
                <a:lnTo>
                  <a:pt x="0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71550" y="463550"/>
            <a:ext cx="1292225" cy="25400"/>
          </a:xfrm>
          <a:custGeom>
            <a:avLst/>
            <a:gdLst/>
            <a:ahLst/>
            <a:cxnLst/>
            <a:rect l="l" t="t" r="r" b="b"/>
            <a:pathLst>
              <a:path w="1292225" h="25400">
                <a:moveTo>
                  <a:pt x="0" y="25400"/>
                </a:moveTo>
                <a:lnTo>
                  <a:pt x="1292225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6150" y="476249"/>
            <a:ext cx="33655" cy="2510155"/>
          </a:xfrm>
          <a:custGeom>
            <a:avLst/>
            <a:gdLst/>
            <a:ahLst/>
            <a:cxnLst/>
            <a:rect l="l" t="t" r="r" b="b"/>
            <a:pathLst>
              <a:path w="33655" h="2510155">
                <a:moveTo>
                  <a:pt x="33337" y="2509837"/>
                </a:moveTo>
                <a:lnTo>
                  <a:pt x="0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0350" y="2965450"/>
            <a:ext cx="1290955" cy="24130"/>
          </a:xfrm>
          <a:custGeom>
            <a:avLst/>
            <a:gdLst/>
            <a:ahLst/>
            <a:cxnLst/>
            <a:rect l="l" t="t" r="r" b="b"/>
            <a:pathLst>
              <a:path w="1290955" h="24130">
                <a:moveTo>
                  <a:pt x="0" y="23812"/>
                </a:moveTo>
                <a:lnTo>
                  <a:pt x="1290638" y="0"/>
                </a:lnTo>
              </a:path>
            </a:pathLst>
          </a:custGeom>
          <a:ln w="63500">
            <a:solidFill>
              <a:srgbClr val="9227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35915" y="3581082"/>
            <a:ext cx="988694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w</a:t>
            </a:r>
            <a:r>
              <a:rPr sz="4400" spc="-70" dirty="0">
                <a:latin typeface="Century Gothic"/>
                <a:cs typeface="Century Gothic"/>
              </a:rPr>
              <a:t> </a:t>
            </a:r>
            <a:r>
              <a:rPr sz="4400" dirty="0">
                <a:latin typeface="Century Gothic"/>
                <a:cs typeface="Century Gothic"/>
              </a:rPr>
              <a:t>h</a:t>
            </a:r>
            <a:endParaRPr sz="4400">
              <a:latin typeface="Century Gothic"/>
              <a:cs typeface="Century Gothic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466159" y="4208462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1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09128" y="4208462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>
                <a:moveTo>
                  <a:pt x="0" y="0"/>
                </a:moveTo>
                <a:lnTo>
                  <a:pt x="838199" y="0"/>
                </a:lnTo>
              </a:path>
            </a:pathLst>
          </a:custGeom>
          <a:ln w="279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87013" y="3581082"/>
            <a:ext cx="3886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Century Gothic"/>
                <a:cs typeface="Century Gothic"/>
              </a:rPr>
              <a:t>e</a:t>
            </a:r>
            <a:endParaRPr sz="44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192</Words>
  <Application>Microsoft Office PowerPoint</Application>
  <PresentationFormat>Widescreen</PresentationFormat>
  <Paragraphs>56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Calibri</vt:lpstr>
      <vt:lpstr>Century Gothic</vt:lpstr>
      <vt:lpstr>Wingdings 2</vt:lpstr>
      <vt:lpstr>Office Theme</vt:lpstr>
      <vt:lpstr>Lesson 10</vt:lpstr>
      <vt:lpstr>PowerPoint Presentation</vt:lpstr>
      <vt:lpstr>Let’s talk about  opposites!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Can &amp; Can’t</vt:lpstr>
      <vt:lpstr>Can &amp; Can’t</vt:lpstr>
      <vt:lpstr>Who can  cook dinner?</vt:lpstr>
      <vt:lpstr>Can you  swim?</vt:lpstr>
      <vt:lpstr>Who can drive  a car?</vt:lpstr>
      <vt:lpstr>Who can  speak  French?</vt:lpstr>
      <vt:lpstr>Who can play  basketball?</vt:lpstr>
      <vt:lpstr>PowerPoint Presentation</vt:lpstr>
      <vt:lpstr>Let’s read a story!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Let’s review</vt:lpstr>
      <vt:lpstr>Let’s review</vt:lpstr>
      <vt:lpstr>Let’s review</vt:lpstr>
      <vt:lpstr>Homework.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ESLA0_3.10_Slides</dc:title>
  <cp:lastModifiedBy>Lakshmi Priya</cp:lastModifiedBy>
  <cp:revision>1</cp:revision>
  <dcterms:created xsi:type="dcterms:W3CDTF">2018-06-05T18:17:01Z</dcterms:created>
  <dcterms:modified xsi:type="dcterms:W3CDTF">2018-06-05T18:26:42Z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2016-07-02T00:00:00Z</vt:filetime>
  </property>
  <property fmtid="{D5CDD505-2E9C-101B-9397-08002B2CF9AE}" pid="3" name="Creator">
    <vt:lpwstr>PowerPoint</vt:lpwstr>
  </property>
  <property fmtid="{D5CDD505-2E9C-101B-9397-08002B2CF9AE}" pid="4" name="LastSaved">
    <vt:filetime>2018-06-05T00:00:00Z</vt:filetime>
  </property>
</Properties>
</file>