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635" y="1186179"/>
            <a:ext cx="1167072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90" y="2198370"/>
            <a:ext cx="11361419" cy="391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8500" y="2413000"/>
            <a:ext cx="4102100" cy="157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01415" y="2663507"/>
            <a:ext cx="3178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/>
              <a:t>Lesson</a:t>
            </a:r>
            <a:r>
              <a:rPr sz="5400" spc="-220" dirty="0"/>
              <a:t> </a:t>
            </a:r>
            <a:r>
              <a:rPr sz="5400" spc="-15" dirty="0"/>
              <a:t>11</a:t>
            </a:r>
            <a:endParaRPr sz="5400"/>
          </a:p>
        </p:txBody>
      </p:sp>
      <p:sp>
        <p:nvSpPr>
          <p:cNvPr id="8" name="object 8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54864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47707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There </a:t>
            </a:r>
            <a:r>
              <a:rPr spc="10" dirty="0"/>
              <a:t>is </a:t>
            </a:r>
            <a:r>
              <a:rPr dirty="0"/>
              <a:t>&amp; </a:t>
            </a:r>
            <a:r>
              <a:rPr spc="5" dirty="0"/>
              <a:t>There</a:t>
            </a:r>
            <a:r>
              <a:rPr spc="-250" dirty="0"/>
              <a:t> </a:t>
            </a:r>
            <a:r>
              <a:rPr spc="-10" dirty="0"/>
              <a:t>are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4950" y="2767013"/>
          <a:ext cx="11709400" cy="262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485"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3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Singular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5A5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Plural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5A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5875" algn="ctr">
                        <a:lnSpc>
                          <a:spcPts val="3745"/>
                        </a:lnSpc>
                        <a:spcBef>
                          <a:spcPts val="359"/>
                        </a:spcBef>
                      </a:pPr>
                      <a:r>
                        <a:rPr sz="3200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There </a:t>
                      </a:r>
                      <a:r>
                        <a:rPr sz="3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is </a:t>
                      </a:r>
                      <a:r>
                        <a:rPr sz="32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one </a:t>
                      </a:r>
                      <a:r>
                        <a:rPr sz="3200" spc="5" dirty="0">
                          <a:latin typeface="Century Gothic"/>
                          <a:cs typeface="Century Gothic"/>
                        </a:rPr>
                        <a:t>cat </a:t>
                      </a:r>
                      <a:r>
                        <a:rPr sz="3200" spc="-25" dirty="0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3200" spc="-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200" spc="10" dirty="0">
                          <a:latin typeface="Century Gothic"/>
                          <a:cs typeface="Century Gothic"/>
                        </a:rPr>
                        <a:t>the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3745"/>
                        </a:lnSpc>
                        <a:spcBef>
                          <a:spcPts val="359"/>
                        </a:spcBef>
                      </a:pPr>
                      <a:r>
                        <a:rPr sz="3200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There </a:t>
                      </a:r>
                      <a:r>
                        <a:rPr sz="3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are </a:t>
                      </a:r>
                      <a:r>
                        <a:rPr sz="3200" b="1" u="sng" spc="-1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three </a:t>
                      </a:r>
                      <a:r>
                        <a:rPr sz="3200" spc="-5" dirty="0">
                          <a:latin typeface="Century Gothic"/>
                          <a:cs typeface="Century Gothic"/>
                        </a:rPr>
                        <a:t>birds </a:t>
                      </a:r>
                      <a:r>
                        <a:rPr sz="3200" spc="-25" dirty="0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sz="3200" spc="-17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200" spc="10" dirty="0">
                          <a:latin typeface="Century Gothic"/>
                          <a:cs typeface="Century Gothic"/>
                        </a:rPr>
                        <a:t>the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4445" algn="ctr">
                        <a:lnSpc>
                          <a:spcPts val="3700"/>
                        </a:lnSpc>
                      </a:pPr>
                      <a:r>
                        <a:rPr sz="3200" spc="-10" dirty="0">
                          <a:latin typeface="Century Gothic"/>
                          <a:cs typeface="Century Gothic"/>
                        </a:rPr>
                        <a:t>house.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3700"/>
                        </a:lnSpc>
                      </a:pPr>
                      <a:r>
                        <a:rPr sz="3200" spc="5" dirty="0">
                          <a:latin typeface="Century Gothic"/>
                          <a:cs typeface="Century Gothic"/>
                        </a:rPr>
                        <a:t>tree.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algn="ctr">
                        <a:lnSpc>
                          <a:spcPts val="3750"/>
                        </a:lnSpc>
                      </a:pPr>
                      <a:r>
                        <a:rPr sz="3200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There </a:t>
                      </a:r>
                      <a:r>
                        <a:rPr sz="32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is </a:t>
                      </a:r>
                      <a:r>
                        <a:rPr sz="3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sz="3200" dirty="0">
                          <a:latin typeface="Century Gothic"/>
                          <a:cs typeface="Century Gothic"/>
                        </a:rPr>
                        <a:t>dog </a:t>
                      </a:r>
                      <a:r>
                        <a:rPr sz="3200" spc="-10" dirty="0">
                          <a:latin typeface="Century Gothic"/>
                          <a:cs typeface="Century Gothic"/>
                        </a:rPr>
                        <a:t>playing</a:t>
                      </a:r>
                      <a:r>
                        <a:rPr sz="3200" spc="-114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200" dirty="0">
                          <a:latin typeface="Century Gothic"/>
                          <a:cs typeface="Century Gothic"/>
                        </a:rPr>
                        <a:t>with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50"/>
                        </a:lnSpc>
                      </a:pPr>
                      <a:r>
                        <a:rPr sz="3200" u="sng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There </a:t>
                      </a:r>
                      <a:r>
                        <a:rPr sz="3200" u="sng" spc="5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are </a:t>
                      </a:r>
                      <a:r>
                        <a:rPr sz="3200" b="1" u="sng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some </a:t>
                      </a:r>
                      <a:r>
                        <a:rPr sz="3200" spc="-5" dirty="0">
                          <a:latin typeface="Century Gothic"/>
                          <a:cs typeface="Century Gothic"/>
                        </a:rPr>
                        <a:t>lizards</a:t>
                      </a:r>
                      <a:r>
                        <a:rPr sz="3200" spc="-2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200" dirty="0">
                          <a:latin typeface="Century Gothic"/>
                          <a:cs typeface="Century Gothic"/>
                        </a:rPr>
                        <a:t>on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spc="10" dirty="0"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3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200" spc="5" dirty="0">
                          <a:latin typeface="Century Gothic"/>
                          <a:cs typeface="Century Gothic"/>
                        </a:rPr>
                        <a:t>cat.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1F8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spc="10" dirty="0">
                          <a:latin typeface="Century Gothic"/>
                          <a:cs typeface="Century Gothic"/>
                        </a:rPr>
                        <a:t>the</a:t>
                      </a:r>
                      <a:r>
                        <a:rPr sz="3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200" spc="-5" dirty="0">
                          <a:latin typeface="Century Gothic"/>
                          <a:cs typeface="Century Gothic"/>
                        </a:rPr>
                        <a:t>patio.</a:t>
                      </a:r>
                      <a:endParaRPr sz="3200">
                        <a:latin typeface="Century Gothic"/>
                        <a:cs typeface="Century Gothic"/>
                      </a:endParaRPr>
                    </a:p>
                  </a:txBody>
                  <a:tcPr marL="0" marR="0" marT="6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2266" y="444678"/>
          <a:ext cx="8158479" cy="311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R="7118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spc="10" dirty="0">
                          <a:latin typeface="Century Gothic"/>
                          <a:cs typeface="Century Gothic"/>
                        </a:rPr>
                        <a:t>are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20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600" spc="5" dirty="0">
                          <a:latin typeface="Century Gothic"/>
                          <a:cs typeface="Century Gothic"/>
                        </a:rPr>
                        <a:t>one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85915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600" spc="5" dirty="0">
                          <a:latin typeface="Century Gothic"/>
                          <a:cs typeface="Century Gothic"/>
                        </a:rPr>
                        <a:t>rabbits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R="71691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spc="-10" dirty="0">
                          <a:latin typeface="Century Gothic"/>
                          <a:cs typeface="Century Gothic"/>
                        </a:rPr>
                        <a:t>is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entury Gothic"/>
                          <a:cs typeface="Century Gothic"/>
                        </a:rPr>
                        <a:t>a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861694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15" dirty="0">
                          <a:latin typeface="Century Gothic"/>
                          <a:cs typeface="Century Gothic"/>
                        </a:rPr>
                        <a:t>dog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R="7118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spc="10" dirty="0">
                          <a:latin typeface="Century Gothic"/>
                          <a:cs typeface="Century Gothic"/>
                        </a:rPr>
                        <a:t>are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10" dirty="0">
                          <a:latin typeface="Century Gothic"/>
                          <a:cs typeface="Century Gothic"/>
                        </a:rPr>
                        <a:t>two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85915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turtles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R="71691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spc="-10" dirty="0">
                          <a:latin typeface="Century Gothic"/>
                          <a:cs typeface="Century Gothic"/>
                        </a:rPr>
                        <a:t>is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R="13144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5" dirty="0">
                          <a:latin typeface="Century Gothic"/>
                          <a:cs typeface="Century Gothic"/>
                        </a:rPr>
                        <a:t>some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84645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5" dirty="0">
                          <a:latin typeface="Century Gothic"/>
                          <a:cs typeface="Century Gothic"/>
                        </a:rPr>
                        <a:t>cats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R="711835" algn="ctr">
                        <a:lnSpc>
                          <a:spcPts val="4295"/>
                        </a:lnSpc>
                        <a:spcBef>
                          <a:spcPts val="334"/>
                        </a:spcBef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spc="10" dirty="0">
                          <a:latin typeface="Century Gothic"/>
                          <a:cs typeface="Century Gothic"/>
                        </a:rPr>
                        <a:t>are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R="151130" algn="ctr">
                        <a:lnSpc>
                          <a:spcPts val="4295"/>
                        </a:lnSpc>
                        <a:spcBef>
                          <a:spcPts val="334"/>
                        </a:spcBef>
                      </a:pPr>
                      <a:r>
                        <a:rPr sz="3600" dirty="0">
                          <a:latin typeface="Century Gothic"/>
                          <a:cs typeface="Century Gothic"/>
                        </a:rPr>
                        <a:t>four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842010" algn="ctr">
                        <a:lnSpc>
                          <a:spcPts val="4295"/>
                        </a:lnSpc>
                        <a:spcBef>
                          <a:spcPts val="334"/>
                        </a:spcBef>
                      </a:pPr>
                      <a:r>
                        <a:rPr sz="3600" spc="0" dirty="0">
                          <a:latin typeface="Century Gothic"/>
                          <a:cs typeface="Century Gothic"/>
                        </a:rPr>
                        <a:t>bird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185400" y="3860800"/>
            <a:ext cx="1574800" cy="151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200" y="3771900"/>
            <a:ext cx="1854200" cy="2146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4737100"/>
            <a:ext cx="1460500" cy="102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4300" y="5435600"/>
            <a:ext cx="1460500" cy="1028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7700" y="3937000"/>
            <a:ext cx="1460500" cy="102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66200" y="4953000"/>
            <a:ext cx="1574800" cy="1511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59600" y="3924300"/>
            <a:ext cx="1752600" cy="26542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71600" y="5435600"/>
            <a:ext cx="635000" cy="1231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4700" y="5435600"/>
            <a:ext cx="1866900" cy="12319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4050" y="781050"/>
            <a:ext cx="1466850" cy="1363980"/>
          </a:xfrm>
          <a:custGeom>
            <a:avLst/>
            <a:gdLst/>
            <a:ahLst/>
            <a:cxnLst/>
            <a:rect l="l" t="t" r="r" b="b"/>
            <a:pathLst>
              <a:path w="1466850" h="1363980">
                <a:moveTo>
                  <a:pt x="0" y="0"/>
                </a:moveTo>
                <a:lnTo>
                  <a:pt x="1466850" y="1363662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7050" y="2139950"/>
            <a:ext cx="2124075" cy="560705"/>
          </a:xfrm>
          <a:custGeom>
            <a:avLst/>
            <a:gdLst/>
            <a:ahLst/>
            <a:cxnLst/>
            <a:rect l="l" t="t" r="r" b="b"/>
            <a:pathLst>
              <a:path w="2124075" h="560705">
                <a:moveTo>
                  <a:pt x="0" y="0"/>
                </a:moveTo>
                <a:lnTo>
                  <a:pt x="2124075" y="56038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7863" y="444678"/>
          <a:ext cx="7062470" cy="311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507615" algn="l"/>
                        </a:tabLst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2464435" algn="l"/>
                        </a:tabLst>
                      </a:pP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3600" spc="5" dirty="0">
                          <a:latin typeface="Century Gothic"/>
                          <a:cs typeface="Century Gothic"/>
                        </a:rPr>
                        <a:t>rabbits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2507615" algn="l"/>
                        </a:tabLst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2464435" algn="l"/>
                        </a:tabLst>
                      </a:pP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15" dirty="0">
                          <a:latin typeface="Century Gothic"/>
                          <a:cs typeface="Century Gothic"/>
                        </a:rPr>
                        <a:t>dog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2507615" algn="l"/>
                        </a:tabLst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2464435" algn="l"/>
                        </a:tabLst>
                      </a:pP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turtle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2507615" algn="l"/>
                        </a:tabLst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34"/>
                        </a:spcBef>
                        <a:tabLst>
                          <a:tab pos="2464435" algn="l"/>
                        </a:tabLst>
                      </a:pP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3600" spc="-5" dirty="0">
                          <a:latin typeface="Century Gothic"/>
                          <a:cs typeface="Century Gothic"/>
                        </a:rPr>
                        <a:t>cats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1750">
                        <a:lnSpc>
                          <a:spcPts val="4295"/>
                        </a:lnSpc>
                        <a:spcBef>
                          <a:spcPts val="334"/>
                        </a:spcBef>
                        <a:tabLst>
                          <a:tab pos="2507615" algn="l"/>
                        </a:tabLst>
                      </a:pPr>
                      <a:r>
                        <a:rPr sz="3600" spc="-15" dirty="0">
                          <a:latin typeface="Century Gothic"/>
                          <a:cs typeface="Century Gothic"/>
                        </a:rPr>
                        <a:t>There</a:t>
                      </a:r>
                      <a:r>
                        <a:rPr sz="3600" spc="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ts val="4295"/>
                        </a:lnSpc>
                        <a:spcBef>
                          <a:spcPts val="334"/>
                        </a:spcBef>
                        <a:tabLst>
                          <a:tab pos="2464435" algn="l"/>
                        </a:tabLst>
                      </a:pPr>
                      <a:r>
                        <a:rPr sz="36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entury Gothic"/>
                          <a:cs typeface="Century Gothic"/>
                        </a:rPr>
                        <a:t> 	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4295"/>
                        </a:lnSpc>
                        <a:spcBef>
                          <a:spcPts val="334"/>
                        </a:spcBef>
                      </a:pPr>
                      <a:r>
                        <a:rPr sz="3600" spc="0" dirty="0">
                          <a:latin typeface="Century Gothic"/>
                          <a:cs typeface="Century Gothic"/>
                        </a:rPr>
                        <a:t>birds</a:t>
                      </a:r>
                      <a:endParaRPr sz="3600">
                        <a:latin typeface="Century Gothic"/>
                        <a:cs typeface="Century Gothic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791700" y="1143000"/>
            <a:ext cx="1574800" cy="151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4200" y="5575300"/>
            <a:ext cx="1460500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3600" y="4953000"/>
            <a:ext cx="1574800" cy="1511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13900" y="2654300"/>
            <a:ext cx="1739900" cy="264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670300"/>
            <a:ext cx="1549399" cy="299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4700" y="5435600"/>
            <a:ext cx="1270000" cy="1231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1400" y="3975100"/>
            <a:ext cx="635000" cy="123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3784600"/>
            <a:ext cx="1422400" cy="1358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5400" y="368300"/>
            <a:ext cx="635000" cy="123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8200" y="3924300"/>
            <a:ext cx="635000" cy="123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2100" y="3822700"/>
            <a:ext cx="1739900" cy="264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45400" y="1892300"/>
            <a:ext cx="1854200" cy="2159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733800"/>
            <a:ext cx="46355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897312"/>
            <a:ext cx="40525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3.	</a:t>
            </a:r>
            <a:r>
              <a:rPr sz="3200" b="1" spc="0" dirty="0">
                <a:solidFill>
                  <a:srgbClr val="FEFEFE"/>
                </a:solidFill>
                <a:latin typeface="Century Gothic"/>
                <a:cs typeface="Century Gothic"/>
              </a:rPr>
              <a:t>Simple</a:t>
            </a:r>
            <a:r>
              <a:rPr sz="3200" b="1" spc="-7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Sentences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2700" y="990600"/>
            <a:ext cx="53975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6712" y="1186179"/>
            <a:ext cx="4681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Alphabet</a:t>
            </a:r>
            <a:r>
              <a:rPr spc="-80" dirty="0"/>
              <a:t> </a:t>
            </a:r>
            <a:r>
              <a:rPr dirty="0"/>
              <a:t>madness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290" y="2198370"/>
            <a:ext cx="11144885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ts val="3820"/>
              </a:lnSpc>
              <a:spcBef>
                <a:spcPts val="1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sz="3200" spc="-5" dirty="0">
                <a:latin typeface="Century Gothic"/>
                <a:cs typeface="Century Gothic"/>
              </a:rPr>
              <a:t>Choose </a:t>
            </a:r>
            <a:r>
              <a:rPr sz="3200" dirty="0">
                <a:latin typeface="Century Gothic"/>
                <a:cs typeface="Century Gothic"/>
              </a:rPr>
              <a:t>a</a:t>
            </a:r>
            <a:r>
              <a:rPr sz="3200" spc="-4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letter</a:t>
            </a:r>
            <a:endParaRPr sz="3200">
              <a:latin typeface="Century Gothic"/>
              <a:cs typeface="Century Gothic"/>
            </a:endParaRPr>
          </a:p>
          <a:p>
            <a:pPr marL="584200" indent="-571500">
              <a:lnSpc>
                <a:spcPts val="3800"/>
              </a:lnSpc>
              <a:buAutoNum type="arabicPeriod"/>
              <a:tabLst>
                <a:tab pos="583565" algn="l"/>
                <a:tab pos="584200" algn="l"/>
              </a:tabLst>
            </a:pPr>
            <a:r>
              <a:rPr sz="3200" spc="0" dirty="0">
                <a:latin typeface="Century Gothic"/>
                <a:cs typeface="Century Gothic"/>
              </a:rPr>
              <a:t>Write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5" dirty="0">
                <a:latin typeface="Century Gothic"/>
                <a:cs typeface="Century Gothic"/>
              </a:rPr>
              <a:t>sentence </a:t>
            </a:r>
            <a:r>
              <a:rPr sz="3200" spc="-20" dirty="0">
                <a:latin typeface="Century Gothic"/>
                <a:cs typeface="Century Gothic"/>
              </a:rPr>
              <a:t>using </a:t>
            </a:r>
            <a:r>
              <a:rPr sz="3200" spc="5" dirty="0">
                <a:latin typeface="Century Gothic"/>
                <a:cs typeface="Century Gothic"/>
              </a:rPr>
              <a:t>words </a:t>
            </a:r>
            <a:r>
              <a:rPr sz="3200" spc="10" dirty="0">
                <a:latin typeface="Century Gothic"/>
                <a:cs typeface="Century Gothic"/>
              </a:rPr>
              <a:t>that </a:t>
            </a:r>
            <a:r>
              <a:rPr sz="3200" dirty="0">
                <a:latin typeface="Century Gothic"/>
                <a:cs typeface="Century Gothic"/>
              </a:rPr>
              <a:t>start with </a:t>
            </a:r>
            <a:r>
              <a:rPr sz="3200" spc="10" dirty="0">
                <a:latin typeface="Century Gothic"/>
                <a:cs typeface="Century Gothic"/>
              </a:rPr>
              <a:t>that</a:t>
            </a:r>
            <a:r>
              <a:rPr sz="3200" spc="-40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letter</a:t>
            </a:r>
            <a:endParaRPr sz="3200">
              <a:latin typeface="Century Gothic"/>
              <a:cs typeface="Century Gothic"/>
            </a:endParaRPr>
          </a:p>
          <a:p>
            <a:pPr marL="584200" indent="-571500">
              <a:lnSpc>
                <a:spcPts val="3820"/>
              </a:lnSpc>
              <a:buAutoNum type="arabicPeriod"/>
              <a:tabLst>
                <a:tab pos="583565" algn="l"/>
                <a:tab pos="584200" algn="l"/>
              </a:tabLst>
            </a:pPr>
            <a:r>
              <a:rPr sz="3200" dirty="0">
                <a:latin typeface="Century Gothic"/>
                <a:cs typeface="Century Gothic"/>
              </a:rPr>
              <a:t>Get </a:t>
            </a:r>
            <a:r>
              <a:rPr sz="3200" spc="5" dirty="0">
                <a:latin typeface="Century Gothic"/>
                <a:cs typeface="Century Gothic"/>
              </a:rPr>
              <a:t>one </a:t>
            </a:r>
            <a:r>
              <a:rPr sz="3200" dirty="0">
                <a:latin typeface="Century Gothic"/>
                <a:cs typeface="Century Gothic"/>
              </a:rPr>
              <a:t>point </a:t>
            </a:r>
            <a:r>
              <a:rPr sz="3200" spc="-5" dirty="0">
                <a:latin typeface="Century Gothic"/>
                <a:cs typeface="Century Gothic"/>
              </a:rPr>
              <a:t>for </a:t>
            </a:r>
            <a:r>
              <a:rPr sz="3200" spc="5" dirty="0">
                <a:latin typeface="Century Gothic"/>
                <a:cs typeface="Century Gothic"/>
              </a:rPr>
              <a:t>each </a:t>
            </a:r>
            <a:r>
              <a:rPr sz="3200" spc="10" dirty="0">
                <a:latin typeface="Century Gothic"/>
                <a:cs typeface="Century Gothic"/>
              </a:rPr>
              <a:t>word </a:t>
            </a:r>
            <a:r>
              <a:rPr sz="3200" spc="-10" dirty="0">
                <a:latin typeface="Century Gothic"/>
                <a:cs typeface="Century Gothic"/>
              </a:rPr>
              <a:t>you</a:t>
            </a:r>
            <a:r>
              <a:rPr sz="3200" spc="-245" dirty="0">
                <a:latin typeface="Century Gothic"/>
                <a:cs typeface="Century Gothic"/>
              </a:rPr>
              <a:t> </a:t>
            </a:r>
            <a:r>
              <a:rPr sz="3200" spc="-20" dirty="0">
                <a:latin typeface="Century Gothic"/>
                <a:cs typeface="Century Gothic"/>
              </a:rPr>
              <a:t>used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 marL="12700" marR="9213850">
              <a:lnSpc>
                <a:spcPts val="3800"/>
              </a:lnSpc>
              <a:spcBef>
                <a:spcPts val="3435"/>
              </a:spcBef>
            </a:pPr>
            <a:r>
              <a:rPr sz="3200" spc="-15" dirty="0">
                <a:latin typeface="Century Gothic"/>
                <a:cs typeface="Century Gothic"/>
              </a:rPr>
              <a:t>Example  </a:t>
            </a:r>
            <a:r>
              <a:rPr sz="3200" spc="0" dirty="0">
                <a:latin typeface="Century Gothic"/>
                <a:cs typeface="Century Gothic"/>
              </a:rPr>
              <a:t>Letter </a:t>
            </a:r>
            <a:r>
              <a:rPr sz="3200" dirty="0">
                <a:latin typeface="Century Gothic"/>
                <a:cs typeface="Century Gothic"/>
              </a:rPr>
              <a:t>–</a:t>
            </a:r>
            <a:r>
              <a:rPr sz="3200" spc="-19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M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45A5ED"/>
                </a:solidFill>
                <a:latin typeface="Century Gothic"/>
                <a:cs typeface="Century Gothic"/>
              </a:rPr>
              <a:t>M</a:t>
            </a:r>
            <a:r>
              <a:rPr sz="3200" spc="-10" dirty="0">
                <a:latin typeface="Century Gothic"/>
                <a:cs typeface="Century Gothic"/>
              </a:rPr>
              <a:t>arisa </a:t>
            </a:r>
            <a:r>
              <a:rPr sz="3200" b="1" dirty="0">
                <a:solidFill>
                  <a:srgbClr val="45A5ED"/>
                </a:solidFill>
                <a:latin typeface="Century Gothic"/>
                <a:cs typeface="Century Gothic"/>
              </a:rPr>
              <a:t>m</a:t>
            </a:r>
            <a:r>
              <a:rPr sz="3200" dirty="0">
                <a:latin typeface="Century Gothic"/>
                <a:cs typeface="Century Gothic"/>
              </a:rPr>
              <a:t>akes </a:t>
            </a:r>
            <a:r>
              <a:rPr sz="3200" b="1" spc="-5" dirty="0">
                <a:solidFill>
                  <a:srgbClr val="45A5ED"/>
                </a:solidFill>
                <a:latin typeface="Century Gothic"/>
                <a:cs typeface="Century Gothic"/>
              </a:rPr>
              <a:t>m</a:t>
            </a:r>
            <a:r>
              <a:rPr sz="3200" spc="-5" dirty="0">
                <a:latin typeface="Century Gothic"/>
                <a:cs typeface="Century Gothic"/>
              </a:rPr>
              <a:t>int </a:t>
            </a:r>
            <a:r>
              <a:rPr sz="3200" b="1" spc="-10" dirty="0">
                <a:solidFill>
                  <a:srgbClr val="45A5ED"/>
                </a:solidFill>
                <a:latin typeface="Century Gothic"/>
                <a:cs typeface="Century Gothic"/>
              </a:rPr>
              <a:t>m</a:t>
            </a:r>
            <a:r>
              <a:rPr sz="3200" spc="-10" dirty="0">
                <a:latin typeface="Century Gothic"/>
                <a:cs typeface="Century Gothic"/>
              </a:rPr>
              <a:t>ilkshakes </a:t>
            </a:r>
            <a:r>
              <a:rPr sz="3200" dirty="0">
                <a:latin typeface="Century Gothic"/>
                <a:cs typeface="Century Gothic"/>
              </a:rPr>
              <a:t>on </a:t>
            </a:r>
            <a:r>
              <a:rPr sz="3200" b="1" spc="0" dirty="0">
                <a:solidFill>
                  <a:srgbClr val="45A5ED"/>
                </a:solidFill>
                <a:latin typeface="Century Gothic"/>
                <a:cs typeface="Century Gothic"/>
              </a:rPr>
              <a:t>M</a:t>
            </a:r>
            <a:r>
              <a:rPr sz="3200" spc="0" dirty="0">
                <a:latin typeface="Century Gothic"/>
                <a:cs typeface="Century Gothic"/>
              </a:rPr>
              <a:t>onday. (6</a:t>
            </a:r>
            <a:r>
              <a:rPr sz="3200" spc="-4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points)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2700" y="990600"/>
            <a:ext cx="53975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6712" y="1186179"/>
            <a:ext cx="46818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Alphabet</a:t>
            </a:r>
            <a:r>
              <a:rPr spc="-80" dirty="0"/>
              <a:t> </a:t>
            </a:r>
            <a:r>
              <a:rPr dirty="0"/>
              <a:t>madness</a:t>
            </a:r>
          </a:p>
        </p:txBody>
      </p:sp>
      <p:sp>
        <p:nvSpPr>
          <p:cNvPr id="4" name="object 4"/>
          <p:cNvSpPr/>
          <p:nvPr/>
        </p:nvSpPr>
        <p:spPr>
          <a:xfrm>
            <a:off x="120650" y="146050"/>
            <a:ext cx="2057400" cy="1587500"/>
          </a:xfrm>
          <a:custGeom>
            <a:avLst/>
            <a:gdLst/>
            <a:ahLst/>
            <a:cxnLst/>
            <a:rect l="l" t="t" r="r" b="b"/>
            <a:pathLst>
              <a:path w="2057400" h="1587500">
                <a:moveTo>
                  <a:pt x="0" y="0"/>
                </a:moveTo>
                <a:lnTo>
                  <a:pt x="2057400" y="0"/>
                </a:lnTo>
                <a:lnTo>
                  <a:pt x="2057400" y="1587500"/>
                </a:lnTo>
                <a:lnTo>
                  <a:pt x="0" y="158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650" y="146050"/>
            <a:ext cx="2057400" cy="1587500"/>
          </a:xfrm>
          <a:custGeom>
            <a:avLst/>
            <a:gdLst/>
            <a:ahLst/>
            <a:cxnLst/>
            <a:rect l="l" t="t" r="r" b="b"/>
            <a:pathLst>
              <a:path w="2057400" h="1587500">
                <a:moveTo>
                  <a:pt x="0" y="0"/>
                </a:moveTo>
                <a:lnTo>
                  <a:pt x="2057400" y="0"/>
                </a:lnTo>
                <a:lnTo>
                  <a:pt x="2057400" y="1587500"/>
                </a:lnTo>
                <a:lnTo>
                  <a:pt x="0" y="1587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8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96286" y="413507"/>
            <a:ext cx="461645" cy="1069975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spc="5" dirty="0">
                <a:solidFill>
                  <a:srgbClr val="FFFFFF"/>
                </a:solidFill>
                <a:latin typeface="Century Gothic"/>
                <a:cs typeface="Century Gothic"/>
              </a:rPr>
              <a:t>LETTER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6600" y="990600"/>
            <a:ext cx="63754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26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Vocabulary </a:t>
            </a:r>
            <a:r>
              <a:rPr spc="5" dirty="0"/>
              <a:t>Word</a:t>
            </a:r>
            <a:r>
              <a:rPr spc="-140" dirty="0"/>
              <a:t> </a:t>
            </a:r>
            <a:r>
              <a:rPr spc="-10" dirty="0"/>
              <a:t>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290" y="2198370"/>
            <a:ext cx="10737850" cy="3916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ts val="3820"/>
              </a:lnSpc>
              <a:spcBef>
                <a:spcPts val="1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sz="3200" spc="15" dirty="0">
                <a:latin typeface="Century Gothic"/>
                <a:cs typeface="Century Gothic"/>
              </a:rPr>
              <a:t>Teacher </a:t>
            </a:r>
            <a:r>
              <a:rPr sz="3200" spc="0" dirty="0">
                <a:latin typeface="Century Gothic"/>
                <a:cs typeface="Century Gothic"/>
              </a:rPr>
              <a:t>writes </a:t>
            </a:r>
            <a:r>
              <a:rPr sz="3200" spc="5" dirty="0">
                <a:latin typeface="Century Gothic"/>
                <a:cs typeface="Century Gothic"/>
              </a:rPr>
              <a:t>two words </a:t>
            </a:r>
            <a:r>
              <a:rPr sz="3200" dirty="0">
                <a:latin typeface="Century Gothic"/>
                <a:cs typeface="Century Gothic"/>
              </a:rPr>
              <a:t>on </a:t>
            </a:r>
            <a:r>
              <a:rPr sz="3200" spc="10" dirty="0">
                <a:latin typeface="Century Gothic"/>
                <a:cs typeface="Century Gothic"/>
              </a:rPr>
              <a:t>the</a:t>
            </a:r>
            <a:r>
              <a:rPr sz="3200" spc="-550" dirty="0">
                <a:latin typeface="Century Gothic"/>
                <a:cs typeface="Century Gothic"/>
              </a:rPr>
              <a:t> </a:t>
            </a:r>
            <a:r>
              <a:rPr sz="3200" spc="-30" dirty="0">
                <a:latin typeface="Century Gothic"/>
                <a:cs typeface="Century Gothic"/>
              </a:rPr>
              <a:t>slide</a:t>
            </a:r>
            <a:endParaRPr sz="3200">
              <a:latin typeface="Century Gothic"/>
              <a:cs typeface="Century Gothic"/>
            </a:endParaRPr>
          </a:p>
          <a:p>
            <a:pPr marL="584200" indent="-571500">
              <a:lnSpc>
                <a:spcPts val="3800"/>
              </a:lnSpc>
              <a:buAutoNum type="arabicPeriod"/>
              <a:tabLst>
                <a:tab pos="583565" algn="l"/>
                <a:tab pos="584200" algn="l"/>
              </a:tabLst>
            </a:pPr>
            <a:r>
              <a:rPr sz="3200" dirty="0">
                <a:latin typeface="Century Gothic"/>
                <a:cs typeface="Century Gothic"/>
              </a:rPr>
              <a:t>Students </a:t>
            </a:r>
            <a:r>
              <a:rPr sz="3200" spc="-25" dirty="0">
                <a:latin typeface="Century Gothic"/>
                <a:cs typeface="Century Gothic"/>
              </a:rPr>
              <a:t>must </a:t>
            </a:r>
            <a:r>
              <a:rPr sz="3200" spc="0" dirty="0">
                <a:latin typeface="Century Gothic"/>
                <a:cs typeface="Century Gothic"/>
              </a:rPr>
              <a:t>write </a:t>
            </a:r>
            <a:r>
              <a:rPr sz="3200" dirty="0">
                <a:latin typeface="Century Gothic"/>
                <a:cs typeface="Century Gothic"/>
              </a:rPr>
              <a:t>a </a:t>
            </a:r>
            <a:r>
              <a:rPr sz="3200" spc="5" dirty="0">
                <a:latin typeface="Century Gothic"/>
                <a:cs typeface="Century Gothic"/>
              </a:rPr>
              <a:t>sentence </a:t>
            </a:r>
            <a:r>
              <a:rPr sz="3200" spc="-20" dirty="0">
                <a:latin typeface="Century Gothic"/>
                <a:cs typeface="Century Gothic"/>
              </a:rPr>
              <a:t>using </a:t>
            </a:r>
            <a:r>
              <a:rPr sz="3200" spc="10" dirty="0">
                <a:latin typeface="Century Gothic"/>
                <a:cs typeface="Century Gothic"/>
              </a:rPr>
              <a:t>the two</a:t>
            </a:r>
            <a:r>
              <a:rPr sz="3200" spc="-120" dirty="0">
                <a:latin typeface="Century Gothic"/>
                <a:cs typeface="Century Gothic"/>
              </a:rPr>
              <a:t> </a:t>
            </a:r>
            <a:r>
              <a:rPr sz="3200" spc="5" dirty="0">
                <a:latin typeface="Century Gothic"/>
                <a:cs typeface="Century Gothic"/>
              </a:rPr>
              <a:t>words</a:t>
            </a:r>
            <a:endParaRPr sz="3200">
              <a:latin typeface="Century Gothic"/>
              <a:cs typeface="Century Gothic"/>
            </a:endParaRPr>
          </a:p>
          <a:p>
            <a:pPr marL="584200" indent="-571500">
              <a:lnSpc>
                <a:spcPts val="3820"/>
              </a:lnSpc>
              <a:buAutoNum type="arabicPeriod"/>
              <a:tabLst>
                <a:tab pos="583565" algn="l"/>
                <a:tab pos="584200" algn="l"/>
              </a:tabLst>
            </a:pPr>
            <a:r>
              <a:rPr sz="3200" dirty="0">
                <a:latin typeface="Century Gothic"/>
                <a:cs typeface="Century Gothic"/>
              </a:rPr>
              <a:t>Get </a:t>
            </a:r>
            <a:r>
              <a:rPr sz="3200" spc="5" dirty="0">
                <a:latin typeface="Century Gothic"/>
                <a:cs typeface="Century Gothic"/>
              </a:rPr>
              <a:t>one </a:t>
            </a:r>
            <a:r>
              <a:rPr sz="3200" dirty="0">
                <a:latin typeface="Century Gothic"/>
                <a:cs typeface="Century Gothic"/>
              </a:rPr>
              <a:t>point </a:t>
            </a:r>
            <a:r>
              <a:rPr sz="3200" spc="5" dirty="0">
                <a:latin typeface="Century Gothic"/>
                <a:cs typeface="Century Gothic"/>
              </a:rPr>
              <a:t>each </a:t>
            </a:r>
            <a:r>
              <a:rPr sz="3200" spc="10" dirty="0">
                <a:latin typeface="Century Gothic"/>
                <a:cs typeface="Century Gothic"/>
              </a:rPr>
              <a:t>word </a:t>
            </a:r>
            <a:r>
              <a:rPr sz="3200" spc="-25" dirty="0">
                <a:latin typeface="Century Gothic"/>
                <a:cs typeface="Century Gothic"/>
              </a:rPr>
              <a:t>in </a:t>
            </a:r>
            <a:r>
              <a:rPr sz="3200" spc="10" dirty="0">
                <a:latin typeface="Century Gothic"/>
                <a:cs typeface="Century Gothic"/>
              </a:rPr>
              <a:t>the</a:t>
            </a:r>
            <a:r>
              <a:rPr sz="3200" spc="-345" dirty="0">
                <a:latin typeface="Century Gothic"/>
                <a:cs typeface="Century Gothic"/>
              </a:rPr>
              <a:t> </a:t>
            </a:r>
            <a:r>
              <a:rPr sz="3200" spc="5" dirty="0">
                <a:latin typeface="Century Gothic"/>
                <a:cs typeface="Century Gothic"/>
              </a:rPr>
              <a:t>sentence.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15" dirty="0">
                <a:latin typeface="Century Gothic"/>
                <a:cs typeface="Century Gothic"/>
              </a:rPr>
              <a:t>Example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  <a:tabLst>
                <a:tab pos="1561465" algn="l"/>
              </a:tabLst>
            </a:pPr>
            <a:r>
              <a:rPr sz="3200" dirty="0">
                <a:latin typeface="Century Gothic"/>
                <a:cs typeface="Century Gothic"/>
              </a:rPr>
              <a:t>Words:	</a:t>
            </a:r>
            <a:r>
              <a:rPr sz="3200" spc="5" dirty="0">
                <a:latin typeface="Century Gothic"/>
                <a:cs typeface="Century Gothic"/>
              </a:rPr>
              <a:t>cat </a:t>
            </a:r>
            <a:r>
              <a:rPr sz="3200" dirty="0">
                <a:latin typeface="Century Gothic"/>
                <a:cs typeface="Century Gothic"/>
              </a:rPr>
              <a:t>+</a:t>
            </a:r>
            <a:r>
              <a:rPr sz="3200" spc="-20" dirty="0">
                <a:latin typeface="Century Gothic"/>
                <a:cs typeface="Century Gothic"/>
              </a:rPr>
              <a:t> </a:t>
            </a:r>
            <a:r>
              <a:rPr sz="3200" spc="0" dirty="0">
                <a:latin typeface="Century Gothic"/>
                <a:cs typeface="Century Gothic"/>
              </a:rPr>
              <a:t>pizza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231765" algn="l"/>
              </a:tabLst>
            </a:pPr>
            <a:r>
              <a:rPr sz="3200" spc="-25" dirty="0">
                <a:latin typeface="Century Gothic"/>
                <a:cs typeface="Century Gothic"/>
              </a:rPr>
              <a:t>My </a:t>
            </a:r>
            <a:r>
              <a:rPr sz="3200" spc="5" dirty="0">
                <a:latin typeface="Century Gothic"/>
                <a:cs typeface="Century Gothic"/>
              </a:rPr>
              <a:t>cat </a:t>
            </a:r>
            <a:r>
              <a:rPr sz="3200" spc="-5" dirty="0">
                <a:latin typeface="Century Gothic"/>
                <a:cs typeface="Century Gothic"/>
              </a:rPr>
              <a:t>doesn’t</a:t>
            </a:r>
            <a:r>
              <a:rPr sz="3200" spc="0" dirty="0">
                <a:latin typeface="Century Gothic"/>
                <a:cs typeface="Century Gothic"/>
              </a:rPr>
              <a:t> eat</a:t>
            </a:r>
            <a:r>
              <a:rPr sz="3200" spc="35" dirty="0">
                <a:latin typeface="Century Gothic"/>
                <a:cs typeface="Century Gothic"/>
              </a:rPr>
              <a:t> </a:t>
            </a:r>
            <a:r>
              <a:rPr sz="3200" spc="0" dirty="0">
                <a:latin typeface="Century Gothic"/>
                <a:cs typeface="Century Gothic"/>
              </a:rPr>
              <a:t>pizza.	(5</a:t>
            </a:r>
            <a:r>
              <a:rPr sz="3200" spc="-65" dirty="0">
                <a:latin typeface="Century Gothic"/>
                <a:cs typeface="Century Gothic"/>
              </a:rPr>
              <a:t> </a:t>
            </a:r>
            <a:r>
              <a:rPr sz="3200" spc="-15" dirty="0">
                <a:latin typeface="Century Gothic"/>
                <a:cs typeface="Century Gothic"/>
              </a:rPr>
              <a:t>points)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6600" y="990600"/>
            <a:ext cx="63754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226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Vocabulary </a:t>
            </a:r>
            <a:r>
              <a:rPr spc="5" dirty="0"/>
              <a:t>Word</a:t>
            </a:r>
            <a:r>
              <a:rPr spc="-140" dirty="0"/>
              <a:t> </a:t>
            </a:r>
            <a:r>
              <a:rPr spc="-10" dirty="0"/>
              <a:t>Race</a:t>
            </a:r>
          </a:p>
        </p:txBody>
      </p:sp>
      <p:sp>
        <p:nvSpPr>
          <p:cNvPr id="4" name="object 4"/>
          <p:cNvSpPr/>
          <p:nvPr/>
        </p:nvSpPr>
        <p:spPr>
          <a:xfrm>
            <a:off x="120650" y="146050"/>
            <a:ext cx="4394200" cy="1587500"/>
          </a:xfrm>
          <a:custGeom>
            <a:avLst/>
            <a:gdLst/>
            <a:ahLst/>
            <a:cxnLst/>
            <a:rect l="l" t="t" r="r" b="b"/>
            <a:pathLst>
              <a:path w="4394200" h="1587500">
                <a:moveTo>
                  <a:pt x="0" y="0"/>
                </a:moveTo>
                <a:lnTo>
                  <a:pt x="4394200" y="0"/>
                </a:lnTo>
                <a:lnTo>
                  <a:pt x="4394200" y="1587500"/>
                </a:lnTo>
                <a:lnTo>
                  <a:pt x="0" y="158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650" y="146050"/>
            <a:ext cx="4394200" cy="1587500"/>
          </a:xfrm>
          <a:custGeom>
            <a:avLst/>
            <a:gdLst/>
            <a:ahLst/>
            <a:cxnLst/>
            <a:rect l="l" t="t" r="r" b="b"/>
            <a:pathLst>
              <a:path w="4394200" h="1587500">
                <a:moveTo>
                  <a:pt x="0" y="0"/>
                </a:moveTo>
                <a:lnTo>
                  <a:pt x="4394200" y="0"/>
                </a:lnTo>
                <a:lnTo>
                  <a:pt x="4394200" y="1587500"/>
                </a:lnTo>
                <a:lnTo>
                  <a:pt x="0" y="15875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982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8146" y="273605"/>
            <a:ext cx="399415" cy="1111885"/>
          </a:xfrm>
          <a:prstGeom prst="rect">
            <a:avLst/>
          </a:prstGeom>
        </p:spPr>
        <p:txBody>
          <a:bodyPr vert="vert270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1" spc="3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b="1" spc="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377345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6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6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2599993"/>
            <a:ext cx="87709" cy="87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37734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1086" y="2351747"/>
            <a:ext cx="2036167" cy="414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7635" y="2847047"/>
            <a:ext cx="1520427" cy="383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7481" y="383050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799"/>
                </a:lnTo>
                <a:lnTo>
                  <a:pt x="285419" y="304799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40447" y="406049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07481" y="383050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62114" y="3812247"/>
            <a:ext cx="2893615" cy="3821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87713" y="4390891"/>
            <a:ext cx="620395" cy="227329"/>
          </a:xfrm>
          <a:custGeom>
            <a:avLst/>
            <a:gdLst/>
            <a:ahLst/>
            <a:cxnLst/>
            <a:rect l="l" t="t" r="r" b="b"/>
            <a:pathLst>
              <a:path w="620395" h="227329">
                <a:moveTo>
                  <a:pt x="101401" y="0"/>
                </a:moveTo>
                <a:lnTo>
                  <a:pt x="62309" y="7986"/>
                </a:lnTo>
                <a:lnTo>
                  <a:pt x="29568" y="31948"/>
                </a:lnTo>
                <a:lnTo>
                  <a:pt x="7392" y="68411"/>
                </a:lnTo>
                <a:lnTo>
                  <a:pt x="0" y="113903"/>
                </a:lnTo>
                <a:lnTo>
                  <a:pt x="1910" y="137027"/>
                </a:lnTo>
                <a:lnTo>
                  <a:pt x="17224" y="177403"/>
                </a:lnTo>
                <a:lnTo>
                  <a:pt x="46546" y="208762"/>
                </a:lnTo>
                <a:lnTo>
                  <a:pt x="82761" y="224984"/>
                </a:lnTo>
                <a:lnTo>
                  <a:pt x="102989" y="227012"/>
                </a:lnTo>
                <a:lnTo>
                  <a:pt x="112148" y="226596"/>
                </a:lnTo>
                <a:lnTo>
                  <a:pt x="153566" y="211608"/>
                </a:lnTo>
                <a:lnTo>
                  <a:pt x="169466" y="198635"/>
                </a:lnTo>
                <a:lnTo>
                  <a:pt x="223441" y="198635"/>
                </a:lnTo>
                <a:lnTo>
                  <a:pt x="223441" y="177403"/>
                </a:lnTo>
                <a:lnTo>
                  <a:pt x="112712" y="177403"/>
                </a:lnTo>
                <a:lnTo>
                  <a:pt x="100800" y="176275"/>
                </a:lnTo>
                <a:lnTo>
                  <a:pt x="63518" y="149696"/>
                </a:lnTo>
                <a:lnTo>
                  <a:pt x="53990" y="113110"/>
                </a:lnTo>
                <a:lnTo>
                  <a:pt x="55016" y="100043"/>
                </a:lnTo>
                <a:lnTo>
                  <a:pt x="79511" y="59995"/>
                </a:lnTo>
                <a:lnTo>
                  <a:pt x="112514" y="50006"/>
                </a:lnTo>
                <a:lnTo>
                  <a:pt x="223441" y="50006"/>
                </a:lnTo>
                <a:lnTo>
                  <a:pt x="223441" y="29368"/>
                </a:lnTo>
                <a:lnTo>
                  <a:pt x="169466" y="29368"/>
                </a:lnTo>
                <a:lnTo>
                  <a:pt x="162061" y="22485"/>
                </a:lnTo>
                <a:lnTo>
                  <a:pt x="154334" y="16519"/>
                </a:lnTo>
                <a:lnTo>
                  <a:pt x="110976" y="458"/>
                </a:lnTo>
                <a:lnTo>
                  <a:pt x="101401" y="0"/>
                </a:lnTo>
                <a:close/>
              </a:path>
              <a:path w="620395" h="227329">
                <a:moveTo>
                  <a:pt x="223441" y="198635"/>
                </a:moveTo>
                <a:lnTo>
                  <a:pt x="169466" y="198635"/>
                </a:lnTo>
                <a:lnTo>
                  <a:pt x="169466" y="221456"/>
                </a:lnTo>
                <a:lnTo>
                  <a:pt x="223441" y="221456"/>
                </a:lnTo>
                <a:lnTo>
                  <a:pt x="223441" y="198635"/>
                </a:lnTo>
                <a:close/>
              </a:path>
              <a:path w="620395" h="227329">
                <a:moveTo>
                  <a:pt x="223441" y="50006"/>
                </a:moveTo>
                <a:lnTo>
                  <a:pt x="112514" y="50006"/>
                </a:lnTo>
                <a:lnTo>
                  <a:pt x="124854" y="51097"/>
                </a:lnTo>
                <a:lnTo>
                  <a:pt x="136078" y="54371"/>
                </a:lnTo>
                <a:lnTo>
                  <a:pt x="167828" y="87610"/>
                </a:lnTo>
                <a:lnTo>
                  <a:pt x="172045" y="113110"/>
                </a:lnTo>
                <a:lnTo>
                  <a:pt x="170991" y="126808"/>
                </a:lnTo>
                <a:lnTo>
                  <a:pt x="146199" y="167413"/>
                </a:lnTo>
                <a:lnTo>
                  <a:pt x="112712" y="177403"/>
                </a:lnTo>
                <a:lnTo>
                  <a:pt x="223441" y="177403"/>
                </a:lnTo>
                <a:lnTo>
                  <a:pt x="223441" y="50006"/>
                </a:lnTo>
                <a:close/>
              </a:path>
              <a:path w="620395" h="227329">
                <a:moveTo>
                  <a:pt x="223441" y="5556"/>
                </a:moveTo>
                <a:lnTo>
                  <a:pt x="169466" y="5556"/>
                </a:lnTo>
                <a:lnTo>
                  <a:pt x="169466" y="29368"/>
                </a:lnTo>
                <a:lnTo>
                  <a:pt x="223441" y="29368"/>
                </a:lnTo>
                <a:lnTo>
                  <a:pt x="223441" y="5556"/>
                </a:lnTo>
                <a:close/>
              </a:path>
              <a:path w="620395" h="227329">
                <a:moveTo>
                  <a:pt x="505222" y="0"/>
                </a:moveTo>
                <a:lnTo>
                  <a:pt x="461243" y="8160"/>
                </a:lnTo>
                <a:lnTo>
                  <a:pt x="425350" y="32642"/>
                </a:lnTo>
                <a:lnTo>
                  <a:pt x="401457" y="69502"/>
                </a:lnTo>
                <a:lnTo>
                  <a:pt x="393501" y="114697"/>
                </a:lnTo>
                <a:lnTo>
                  <a:pt x="395498" y="137796"/>
                </a:lnTo>
                <a:lnTo>
                  <a:pt x="411473" y="177930"/>
                </a:lnTo>
                <a:lnTo>
                  <a:pt x="442602" y="208986"/>
                </a:lnTo>
                <a:lnTo>
                  <a:pt x="483977" y="225009"/>
                </a:lnTo>
                <a:lnTo>
                  <a:pt x="508199" y="227012"/>
                </a:lnTo>
                <a:lnTo>
                  <a:pt x="524012" y="226286"/>
                </a:lnTo>
                <a:lnTo>
                  <a:pt x="564753" y="215403"/>
                </a:lnTo>
                <a:lnTo>
                  <a:pt x="596677" y="190903"/>
                </a:lnTo>
                <a:lnTo>
                  <a:pt x="605631" y="179585"/>
                </a:lnTo>
                <a:lnTo>
                  <a:pt x="605209" y="179387"/>
                </a:lnTo>
                <a:lnTo>
                  <a:pt x="507801" y="179387"/>
                </a:lnTo>
                <a:lnTo>
                  <a:pt x="495666" y="178537"/>
                </a:lnTo>
                <a:lnTo>
                  <a:pt x="458632" y="158408"/>
                </a:lnTo>
                <a:lnTo>
                  <a:pt x="445889" y="129183"/>
                </a:lnTo>
                <a:lnTo>
                  <a:pt x="619918" y="129183"/>
                </a:lnTo>
                <a:lnTo>
                  <a:pt x="620118" y="118864"/>
                </a:lnTo>
                <a:lnTo>
                  <a:pt x="618121" y="93383"/>
                </a:lnTo>
                <a:lnTo>
                  <a:pt x="616322" y="86518"/>
                </a:lnTo>
                <a:lnTo>
                  <a:pt x="448270" y="86518"/>
                </a:lnTo>
                <a:lnTo>
                  <a:pt x="452934" y="77254"/>
                </a:lnTo>
                <a:lnTo>
                  <a:pt x="486568" y="49014"/>
                </a:lnTo>
                <a:lnTo>
                  <a:pt x="507801" y="45839"/>
                </a:lnTo>
                <a:lnTo>
                  <a:pt x="598631" y="45839"/>
                </a:lnTo>
                <a:lnTo>
                  <a:pt x="588168" y="32642"/>
                </a:lnTo>
                <a:lnTo>
                  <a:pt x="571004" y="18361"/>
                </a:lnTo>
                <a:lnTo>
                  <a:pt x="551458" y="8160"/>
                </a:lnTo>
                <a:lnTo>
                  <a:pt x="529530" y="2040"/>
                </a:lnTo>
                <a:lnTo>
                  <a:pt x="505222" y="0"/>
                </a:lnTo>
                <a:close/>
              </a:path>
              <a:path w="620395" h="227329">
                <a:moveTo>
                  <a:pt x="559991" y="158154"/>
                </a:moveTo>
                <a:lnTo>
                  <a:pt x="548544" y="167443"/>
                </a:lnTo>
                <a:lnTo>
                  <a:pt x="536030" y="174079"/>
                </a:lnTo>
                <a:lnTo>
                  <a:pt x="522449" y="178060"/>
                </a:lnTo>
                <a:lnTo>
                  <a:pt x="507801" y="179387"/>
                </a:lnTo>
                <a:lnTo>
                  <a:pt x="605209" y="179387"/>
                </a:lnTo>
                <a:lnTo>
                  <a:pt x="559991" y="158154"/>
                </a:lnTo>
                <a:close/>
              </a:path>
              <a:path w="620395" h="227329">
                <a:moveTo>
                  <a:pt x="598631" y="45839"/>
                </a:moveTo>
                <a:lnTo>
                  <a:pt x="507801" y="45839"/>
                </a:lnTo>
                <a:lnTo>
                  <a:pt x="517903" y="46546"/>
                </a:lnTo>
                <a:lnTo>
                  <a:pt x="527373" y="48667"/>
                </a:lnTo>
                <a:lnTo>
                  <a:pt x="562217" y="77911"/>
                </a:lnTo>
                <a:lnTo>
                  <a:pt x="565547" y="86518"/>
                </a:lnTo>
                <a:lnTo>
                  <a:pt x="616322" y="86518"/>
                </a:lnTo>
                <a:lnTo>
                  <a:pt x="612130" y="70520"/>
                </a:lnTo>
                <a:lnTo>
                  <a:pt x="602146" y="50273"/>
                </a:lnTo>
                <a:lnTo>
                  <a:pt x="598631" y="45839"/>
                </a:lnTo>
                <a:close/>
              </a:path>
              <a:path w="620395" h="227329">
                <a:moveTo>
                  <a:pt x="310356" y="5556"/>
                </a:moveTo>
                <a:lnTo>
                  <a:pt x="263922" y="5556"/>
                </a:lnTo>
                <a:lnTo>
                  <a:pt x="263922" y="221456"/>
                </a:lnTo>
                <a:lnTo>
                  <a:pt x="317699" y="221456"/>
                </a:lnTo>
                <a:lnTo>
                  <a:pt x="317699" y="134143"/>
                </a:lnTo>
                <a:lnTo>
                  <a:pt x="317500" y="123626"/>
                </a:lnTo>
                <a:lnTo>
                  <a:pt x="318039" y="102865"/>
                </a:lnTo>
                <a:lnTo>
                  <a:pt x="326132" y="62904"/>
                </a:lnTo>
                <a:lnTo>
                  <a:pt x="347266" y="47426"/>
                </a:lnTo>
                <a:lnTo>
                  <a:pt x="364665" y="47426"/>
                </a:lnTo>
                <a:lnTo>
                  <a:pt x="369977" y="32741"/>
                </a:lnTo>
                <a:lnTo>
                  <a:pt x="310356" y="32741"/>
                </a:lnTo>
                <a:lnTo>
                  <a:pt x="310356" y="5556"/>
                </a:lnTo>
                <a:close/>
              </a:path>
              <a:path w="620395" h="227329">
                <a:moveTo>
                  <a:pt x="364665" y="47426"/>
                </a:moveTo>
                <a:lnTo>
                  <a:pt x="351367" y="47426"/>
                </a:lnTo>
                <a:lnTo>
                  <a:pt x="356593" y="49014"/>
                </a:lnTo>
                <a:lnTo>
                  <a:pt x="362943" y="52189"/>
                </a:lnTo>
                <a:lnTo>
                  <a:pt x="364665" y="47426"/>
                </a:lnTo>
                <a:close/>
              </a:path>
              <a:path w="620395" h="227329">
                <a:moveTo>
                  <a:pt x="364794" y="0"/>
                </a:moveTo>
                <a:lnTo>
                  <a:pt x="357783" y="0"/>
                </a:lnTo>
                <a:lnTo>
                  <a:pt x="350490" y="520"/>
                </a:lnTo>
                <a:lnTo>
                  <a:pt x="314436" y="25189"/>
                </a:lnTo>
                <a:lnTo>
                  <a:pt x="310356" y="32741"/>
                </a:lnTo>
                <a:lnTo>
                  <a:pt x="369977" y="32741"/>
                </a:lnTo>
                <a:lnTo>
                  <a:pt x="379810" y="5556"/>
                </a:lnTo>
                <a:lnTo>
                  <a:pt x="372136" y="1851"/>
                </a:lnTo>
                <a:lnTo>
                  <a:pt x="364794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41688" y="4440897"/>
            <a:ext cx="118110" cy="127635"/>
          </a:xfrm>
          <a:custGeom>
            <a:avLst/>
            <a:gdLst/>
            <a:ahLst/>
            <a:cxnLst/>
            <a:rect l="l" t="t" r="r" b="b"/>
            <a:pathLst>
              <a:path w="118109" h="127635">
                <a:moveTo>
                  <a:pt x="58539" y="0"/>
                </a:moveTo>
                <a:lnTo>
                  <a:pt x="16668" y="17760"/>
                </a:lnTo>
                <a:lnTo>
                  <a:pt x="0" y="63301"/>
                </a:lnTo>
                <a:lnTo>
                  <a:pt x="1060" y="76671"/>
                </a:lnTo>
                <a:lnTo>
                  <a:pt x="25939" y="117239"/>
                </a:lnTo>
                <a:lnTo>
                  <a:pt x="58737" y="127396"/>
                </a:lnTo>
                <a:lnTo>
                  <a:pt x="70990" y="126286"/>
                </a:lnTo>
                <a:lnTo>
                  <a:pt x="108582" y="100068"/>
                </a:lnTo>
                <a:lnTo>
                  <a:pt x="118070" y="63103"/>
                </a:lnTo>
                <a:lnTo>
                  <a:pt x="117016" y="49683"/>
                </a:lnTo>
                <a:lnTo>
                  <a:pt x="92211" y="9822"/>
                </a:lnTo>
                <a:lnTo>
                  <a:pt x="58539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35983" y="4436730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59531" y="0"/>
                </a:moveTo>
                <a:lnTo>
                  <a:pt x="19843" y="12699"/>
                </a:lnTo>
                <a:lnTo>
                  <a:pt x="0" y="40679"/>
                </a:lnTo>
                <a:lnTo>
                  <a:pt x="117276" y="40679"/>
                </a:lnTo>
                <a:lnTo>
                  <a:pt x="87938" y="6362"/>
                </a:lnTo>
                <a:lnTo>
                  <a:pt x="5953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1214" y="4390891"/>
            <a:ext cx="226695" cy="227329"/>
          </a:xfrm>
          <a:custGeom>
            <a:avLst/>
            <a:gdLst/>
            <a:ahLst/>
            <a:cxnLst/>
            <a:rect l="l" t="t" r="r" b="b"/>
            <a:pathLst>
              <a:path w="226695" h="227329">
                <a:moveTo>
                  <a:pt x="111720" y="0"/>
                </a:moveTo>
                <a:lnTo>
                  <a:pt x="157956" y="8160"/>
                </a:lnTo>
                <a:lnTo>
                  <a:pt x="194667" y="32642"/>
                </a:lnTo>
                <a:lnTo>
                  <a:pt x="218628" y="70519"/>
                </a:lnTo>
                <a:lnTo>
                  <a:pt x="226615" y="118864"/>
                </a:lnTo>
                <a:lnTo>
                  <a:pt x="226417" y="129182"/>
                </a:lnTo>
                <a:lnTo>
                  <a:pt x="52387" y="129182"/>
                </a:lnTo>
                <a:lnTo>
                  <a:pt x="55060" y="140103"/>
                </a:lnTo>
                <a:lnTo>
                  <a:pt x="81278" y="171741"/>
                </a:lnTo>
                <a:lnTo>
                  <a:pt x="114300" y="179387"/>
                </a:lnTo>
                <a:lnTo>
                  <a:pt x="128947" y="178060"/>
                </a:lnTo>
                <a:lnTo>
                  <a:pt x="142527" y="174079"/>
                </a:lnTo>
                <a:lnTo>
                  <a:pt x="155041" y="167444"/>
                </a:lnTo>
                <a:lnTo>
                  <a:pt x="166488" y="158154"/>
                </a:lnTo>
                <a:lnTo>
                  <a:pt x="212129" y="179585"/>
                </a:lnTo>
                <a:lnTo>
                  <a:pt x="182736" y="208812"/>
                </a:lnTo>
                <a:lnTo>
                  <a:pt x="145206" y="224110"/>
                </a:lnTo>
                <a:lnTo>
                  <a:pt x="114696" y="227012"/>
                </a:lnTo>
                <a:lnTo>
                  <a:pt x="90474" y="225009"/>
                </a:lnTo>
                <a:lnTo>
                  <a:pt x="49100" y="208985"/>
                </a:lnTo>
                <a:lnTo>
                  <a:pt x="17971" y="177930"/>
                </a:lnTo>
                <a:lnTo>
                  <a:pt x="1996" y="137796"/>
                </a:lnTo>
                <a:lnTo>
                  <a:pt x="0" y="114696"/>
                </a:lnTo>
                <a:lnTo>
                  <a:pt x="1990" y="91039"/>
                </a:lnTo>
                <a:lnTo>
                  <a:pt x="17915" y="50012"/>
                </a:lnTo>
                <a:lnTo>
                  <a:pt x="48784" y="18361"/>
                </a:lnTo>
                <a:lnTo>
                  <a:pt x="88720" y="2040"/>
                </a:lnTo>
                <a:lnTo>
                  <a:pt x="11172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1634" y="4390891"/>
            <a:ext cx="116205" cy="221615"/>
          </a:xfrm>
          <a:custGeom>
            <a:avLst/>
            <a:gdLst/>
            <a:ahLst/>
            <a:cxnLst/>
            <a:rect l="l" t="t" r="r" b="b"/>
            <a:pathLst>
              <a:path w="116204" h="221614">
                <a:moveTo>
                  <a:pt x="93861" y="0"/>
                </a:moveTo>
                <a:lnTo>
                  <a:pt x="100872" y="0"/>
                </a:lnTo>
                <a:lnTo>
                  <a:pt x="108214" y="1852"/>
                </a:lnTo>
                <a:lnTo>
                  <a:pt x="115887" y="5556"/>
                </a:lnTo>
                <a:lnTo>
                  <a:pt x="99020" y="52189"/>
                </a:lnTo>
                <a:lnTo>
                  <a:pt x="92670" y="49014"/>
                </a:lnTo>
                <a:lnTo>
                  <a:pt x="87445" y="47426"/>
                </a:lnTo>
                <a:lnTo>
                  <a:pt x="83343" y="47426"/>
                </a:lnTo>
                <a:lnTo>
                  <a:pt x="77334" y="48393"/>
                </a:lnTo>
                <a:lnTo>
                  <a:pt x="55736" y="85824"/>
                </a:lnTo>
                <a:lnTo>
                  <a:pt x="53578" y="123626"/>
                </a:lnTo>
                <a:lnTo>
                  <a:pt x="53776" y="134143"/>
                </a:lnTo>
                <a:lnTo>
                  <a:pt x="53776" y="221456"/>
                </a:lnTo>
                <a:lnTo>
                  <a:pt x="0" y="221456"/>
                </a:lnTo>
                <a:lnTo>
                  <a:pt x="0" y="5556"/>
                </a:lnTo>
                <a:lnTo>
                  <a:pt x="46434" y="5556"/>
                </a:lnTo>
                <a:lnTo>
                  <a:pt x="46434" y="32742"/>
                </a:lnTo>
                <a:lnTo>
                  <a:pt x="50514" y="25189"/>
                </a:lnTo>
                <a:lnTo>
                  <a:pt x="86568" y="520"/>
                </a:lnTo>
                <a:lnTo>
                  <a:pt x="9386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87713" y="4390891"/>
            <a:ext cx="223520" cy="227329"/>
          </a:xfrm>
          <a:custGeom>
            <a:avLst/>
            <a:gdLst/>
            <a:ahLst/>
            <a:cxnLst/>
            <a:rect l="l" t="t" r="r" b="b"/>
            <a:pathLst>
              <a:path w="223520" h="227329">
                <a:moveTo>
                  <a:pt x="101401" y="0"/>
                </a:moveTo>
                <a:lnTo>
                  <a:pt x="146285" y="11472"/>
                </a:lnTo>
                <a:lnTo>
                  <a:pt x="169465" y="29368"/>
                </a:lnTo>
                <a:lnTo>
                  <a:pt x="169465" y="5556"/>
                </a:lnTo>
                <a:lnTo>
                  <a:pt x="223440" y="5556"/>
                </a:lnTo>
                <a:lnTo>
                  <a:pt x="223440" y="221456"/>
                </a:lnTo>
                <a:lnTo>
                  <a:pt x="169465" y="221456"/>
                </a:lnTo>
                <a:lnTo>
                  <a:pt x="169465" y="198635"/>
                </a:lnTo>
                <a:lnTo>
                  <a:pt x="161522" y="205649"/>
                </a:lnTo>
                <a:lnTo>
                  <a:pt x="120972" y="225350"/>
                </a:lnTo>
                <a:lnTo>
                  <a:pt x="102989" y="227012"/>
                </a:lnTo>
                <a:lnTo>
                  <a:pt x="82760" y="224984"/>
                </a:lnTo>
                <a:lnTo>
                  <a:pt x="46546" y="208762"/>
                </a:lnTo>
                <a:lnTo>
                  <a:pt x="17189" y="177359"/>
                </a:lnTo>
                <a:lnTo>
                  <a:pt x="1909" y="137027"/>
                </a:lnTo>
                <a:lnTo>
                  <a:pt x="0" y="113903"/>
                </a:lnTo>
                <a:lnTo>
                  <a:pt x="1847" y="90028"/>
                </a:lnTo>
                <a:lnTo>
                  <a:pt x="16631" y="49051"/>
                </a:lnTo>
                <a:lnTo>
                  <a:pt x="45144" y="17971"/>
                </a:lnTo>
                <a:lnTo>
                  <a:pt x="81061" y="1996"/>
                </a:lnTo>
                <a:lnTo>
                  <a:pt x="10140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10856" y="529100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4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799"/>
                </a:lnTo>
                <a:lnTo>
                  <a:pt x="282045" y="304799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4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6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4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4"/>
                </a:lnTo>
                <a:lnTo>
                  <a:pt x="200476" y="199771"/>
                </a:lnTo>
                <a:lnTo>
                  <a:pt x="178214" y="157056"/>
                </a:lnTo>
                <a:lnTo>
                  <a:pt x="144858" y="138510"/>
                </a:lnTo>
                <a:lnTo>
                  <a:pt x="154377" y="133164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4"/>
                </a:lnTo>
                <a:lnTo>
                  <a:pt x="19595" y="50204"/>
                </a:lnTo>
                <a:lnTo>
                  <a:pt x="11706" y="79374"/>
                </a:lnTo>
                <a:lnTo>
                  <a:pt x="65087" y="79374"/>
                </a:lnTo>
                <a:lnTo>
                  <a:pt x="67468" y="71701"/>
                </a:lnTo>
                <a:lnTo>
                  <a:pt x="71899" y="65451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40447" y="552099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10855" y="529100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4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4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4"/>
                </a:lnTo>
                <a:lnTo>
                  <a:pt x="11707" y="79374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5686" y="5272747"/>
            <a:ext cx="3419276" cy="40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6E6FA-9626-4A35-B03B-149FFDB43E3C}"/>
              </a:ext>
            </a:extLst>
          </p:cNvPr>
          <p:cNvSpPr txBox="1"/>
          <p:nvPr/>
        </p:nvSpPr>
        <p:spPr>
          <a:xfrm>
            <a:off x="1511307" y="1556558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401986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7"/>
                </a:moveTo>
                <a:lnTo>
                  <a:pt x="242225" y="235347"/>
                </a:lnTo>
                <a:lnTo>
                  <a:pt x="234883" y="238357"/>
                </a:lnTo>
                <a:lnTo>
                  <a:pt x="222713" y="250395"/>
                </a:lnTo>
                <a:lnTo>
                  <a:pt x="219670" y="257704"/>
                </a:lnTo>
                <a:lnTo>
                  <a:pt x="219670" y="274902"/>
                </a:lnTo>
                <a:lnTo>
                  <a:pt x="222713" y="282244"/>
                </a:lnTo>
                <a:lnTo>
                  <a:pt x="234883" y="294415"/>
                </a:lnTo>
                <a:lnTo>
                  <a:pt x="242225" y="297458"/>
                </a:lnTo>
                <a:lnTo>
                  <a:pt x="259424" y="297458"/>
                </a:lnTo>
                <a:lnTo>
                  <a:pt x="266766" y="294415"/>
                </a:lnTo>
                <a:lnTo>
                  <a:pt x="278937" y="282244"/>
                </a:lnTo>
                <a:lnTo>
                  <a:pt x="281979" y="274902"/>
                </a:lnTo>
                <a:lnTo>
                  <a:pt x="281979" y="257704"/>
                </a:lnTo>
                <a:lnTo>
                  <a:pt x="278937" y="250395"/>
                </a:lnTo>
                <a:lnTo>
                  <a:pt x="266766" y="238357"/>
                </a:lnTo>
                <a:lnTo>
                  <a:pt x="259424" y="235347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9"/>
                </a:lnTo>
                <a:lnTo>
                  <a:pt x="60126" y="52189"/>
                </a:lnTo>
                <a:lnTo>
                  <a:pt x="60126" y="291901"/>
                </a:lnTo>
                <a:lnTo>
                  <a:pt x="115291" y="291901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62463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40198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1086" y="1376387"/>
            <a:ext cx="2036167" cy="41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84934" y="1858987"/>
            <a:ext cx="1533128" cy="409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4522" y="1556558"/>
            <a:ext cx="1452761" cy="397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887" y="22901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2270" y="2150035"/>
            <a:ext cx="2608708" cy="41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47280" y="2772335"/>
            <a:ext cx="1680845" cy="480059"/>
          </a:xfrm>
          <a:custGeom>
            <a:avLst/>
            <a:gdLst/>
            <a:ahLst/>
            <a:cxnLst/>
            <a:rect l="l" t="t" r="r" b="b"/>
            <a:pathLst>
              <a:path w="1680845" h="480060">
                <a:moveTo>
                  <a:pt x="67221" y="111125"/>
                </a:moveTo>
                <a:lnTo>
                  <a:pt x="0" y="111125"/>
                </a:lnTo>
                <a:lnTo>
                  <a:pt x="0" y="479723"/>
                </a:lnTo>
                <a:lnTo>
                  <a:pt x="67221" y="479723"/>
                </a:lnTo>
                <a:lnTo>
                  <a:pt x="67221" y="352474"/>
                </a:lnTo>
                <a:lnTo>
                  <a:pt x="235374" y="352474"/>
                </a:lnTo>
                <a:lnTo>
                  <a:pt x="241101" y="347389"/>
                </a:lnTo>
                <a:lnTo>
                  <a:pt x="257771" y="325934"/>
                </a:lnTo>
                <a:lnTo>
                  <a:pt x="138410" y="325934"/>
                </a:lnTo>
                <a:lnTo>
                  <a:pt x="123094" y="324546"/>
                </a:lnTo>
                <a:lnTo>
                  <a:pt x="85328" y="303733"/>
                </a:lnTo>
                <a:lnTo>
                  <a:pt x="65562" y="262690"/>
                </a:lnTo>
                <a:lnTo>
                  <a:pt x="64244" y="245567"/>
                </a:lnTo>
                <a:lnTo>
                  <a:pt x="65562" y="228792"/>
                </a:lnTo>
                <a:lnTo>
                  <a:pt x="85328" y="188516"/>
                </a:lnTo>
                <a:lnTo>
                  <a:pt x="123094" y="168051"/>
                </a:lnTo>
                <a:lnTo>
                  <a:pt x="138410" y="166687"/>
                </a:lnTo>
                <a:lnTo>
                  <a:pt x="259081" y="166687"/>
                </a:lnTo>
                <a:lnTo>
                  <a:pt x="258512" y="165493"/>
                </a:lnTo>
                <a:lnTo>
                  <a:pt x="242342" y="144115"/>
                </a:lnTo>
                <a:lnTo>
                  <a:pt x="238749" y="140891"/>
                </a:lnTo>
                <a:lnTo>
                  <a:pt x="67221" y="140891"/>
                </a:lnTo>
                <a:lnTo>
                  <a:pt x="67221" y="111125"/>
                </a:lnTo>
                <a:close/>
              </a:path>
              <a:path w="1680845" h="480060">
                <a:moveTo>
                  <a:pt x="235374" y="352474"/>
                </a:moveTo>
                <a:lnTo>
                  <a:pt x="67221" y="352474"/>
                </a:lnTo>
                <a:lnTo>
                  <a:pt x="77158" y="361241"/>
                </a:lnTo>
                <a:lnTo>
                  <a:pt x="117403" y="383271"/>
                </a:lnTo>
                <a:lnTo>
                  <a:pt x="150564" y="387945"/>
                </a:lnTo>
                <a:lnTo>
                  <a:pt x="175850" y="385410"/>
                </a:lnTo>
                <a:lnTo>
                  <a:pt x="199368" y="377806"/>
                </a:lnTo>
                <a:lnTo>
                  <a:pt x="221118" y="365133"/>
                </a:lnTo>
                <a:lnTo>
                  <a:pt x="235374" y="352474"/>
                </a:lnTo>
                <a:close/>
              </a:path>
              <a:path w="1680845" h="480060">
                <a:moveTo>
                  <a:pt x="259081" y="166687"/>
                </a:moveTo>
                <a:lnTo>
                  <a:pt x="138410" y="166687"/>
                </a:lnTo>
                <a:lnTo>
                  <a:pt x="153604" y="168075"/>
                </a:lnTo>
                <a:lnTo>
                  <a:pt x="167432" y="172237"/>
                </a:lnTo>
                <a:lnTo>
                  <a:pt x="200112" y="200771"/>
                </a:lnTo>
                <a:lnTo>
                  <a:pt x="211812" y="245567"/>
                </a:lnTo>
                <a:lnTo>
                  <a:pt x="211773" y="246559"/>
                </a:lnTo>
                <a:lnTo>
                  <a:pt x="199903" y="291299"/>
                </a:lnTo>
                <a:lnTo>
                  <a:pt x="166967" y="320291"/>
                </a:lnTo>
                <a:lnTo>
                  <a:pt x="138410" y="325934"/>
                </a:lnTo>
                <a:lnTo>
                  <a:pt x="257771" y="325934"/>
                </a:lnTo>
                <a:lnTo>
                  <a:pt x="269751" y="301904"/>
                </a:lnTo>
                <a:lnTo>
                  <a:pt x="276913" y="275464"/>
                </a:lnTo>
                <a:lnTo>
                  <a:pt x="279300" y="246559"/>
                </a:lnTo>
                <a:lnTo>
                  <a:pt x="276991" y="216715"/>
                </a:lnTo>
                <a:lnTo>
                  <a:pt x="270061" y="189693"/>
                </a:lnTo>
                <a:lnTo>
                  <a:pt x="259081" y="166687"/>
                </a:lnTo>
                <a:close/>
              </a:path>
              <a:path w="1680845" h="480060">
                <a:moveTo>
                  <a:pt x="152549" y="104180"/>
                </a:moveTo>
                <a:lnTo>
                  <a:pt x="106908" y="113357"/>
                </a:lnTo>
                <a:lnTo>
                  <a:pt x="67221" y="140891"/>
                </a:lnTo>
                <a:lnTo>
                  <a:pt x="238749" y="140891"/>
                </a:lnTo>
                <a:lnTo>
                  <a:pt x="222870" y="126643"/>
                </a:lnTo>
                <a:lnTo>
                  <a:pt x="201414" y="114164"/>
                </a:lnTo>
                <a:lnTo>
                  <a:pt x="177974" y="106676"/>
                </a:lnTo>
                <a:lnTo>
                  <a:pt x="152549" y="104180"/>
                </a:lnTo>
                <a:close/>
              </a:path>
              <a:path w="1680845" h="480060">
                <a:moveTo>
                  <a:pt x="1536700" y="104180"/>
                </a:moveTo>
                <a:lnTo>
                  <a:pt x="1481727" y="114381"/>
                </a:lnTo>
                <a:lnTo>
                  <a:pt x="1436861" y="144983"/>
                </a:lnTo>
                <a:lnTo>
                  <a:pt x="1406994" y="191058"/>
                </a:lnTo>
                <a:lnTo>
                  <a:pt x="1397050" y="247550"/>
                </a:lnTo>
                <a:lnTo>
                  <a:pt x="1399546" y="276425"/>
                </a:lnTo>
                <a:lnTo>
                  <a:pt x="1419513" y="326592"/>
                </a:lnTo>
                <a:lnTo>
                  <a:pt x="1458426" y="365412"/>
                </a:lnTo>
                <a:lnTo>
                  <a:pt x="1510144" y="385441"/>
                </a:lnTo>
                <a:lnTo>
                  <a:pt x="1540421" y="387945"/>
                </a:lnTo>
                <a:lnTo>
                  <a:pt x="1560187" y="387038"/>
                </a:lnTo>
                <a:lnTo>
                  <a:pt x="1611114" y="373434"/>
                </a:lnTo>
                <a:lnTo>
                  <a:pt x="1651019" y="342808"/>
                </a:lnTo>
                <a:lnTo>
                  <a:pt x="1662212" y="328662"/>
                </a:lnTo>
                <a:lnTo>
                  <a:pt x="1661685" y="328414"/>
                </a:lnTo>
                <a:lnTo>
                  <a:pt x="1539925" y="328414"/>
                </a:lnTo>
                <a:lnTo>
                  <a:pt x="1524755" y="327352"/>
                </a:lnTo>
                <a:lnTo>
                  <a:pt x="1487711" y="311423"/>
                </a:lnTo>
                <a:lnTo>
                  <a:pt x="1465875" y="279308"/>
                </a:lnTo>
                <a:lnTo>
                  <a:pt x="1462534" y="265658"/>
                </a:lnTo>
                <a:lnTo>
                  <a:pt x="1680071" y="265658"/>
                </a:lnTo>
                <a:lnTo>
                  <a:pt x="1680319" y="252760"/>
                </a:lnTo>
                <a:lnTo>
                  <a:pt x="1677823" y="220909"/>
                </a:lnTo>
                <a:lnTo>
                  <a:pt x="1675575" y="212328"/>
                </a:lnTo>
                <a:lnTo>
                  <a:pt x="1465511" y="212328"/>
                </a:lnTo>
                <a:lnTo>
                  <a:pt x="1471340" y="200748"/>
                </a:lnTo>
                <a:lnTo>
                  <a:pt x="1501415" y="170408"/>
                </a:lnTo>
                <a:lnTo>
                  <a:pt x="1539925" y="161479"/>
                </a:lnTo>
                <a:lnTo>
                  <a:pt x="1653462" y="161479"/>
                </a:lnTo>
                <a:lnTo>
                  <a:pt x="1640384" y="144983"/>
                </a:lnTo>
                <a:lnTo>
                  <a:pt x="1618927" y="127131"/>
                </a:lnTo>
                <a:lnTo>
                  <a:pt x="1594495" y="114381"/>
                </a:lnTo>
                <a:lnTo>
                  <a:pt x="1567085" y="106730"/>
                </a:lnTo>
                <a:lnTo>
                  <a:pt x="1536700" y="104180"/>
                </a:lnTo>
                <a:close/>
              </a:path>
              <a:path w="1680845" h="480060">
                <a:moveTo>
                  <a:pt x="1605161" y="301873"/>
                </a:moveTo>
                <a:lnTo>
                  <a:pt x="1590852" y="313485"/>
                </a:lnTo>
                <a:lnTo>
                  <a:pt x="1575209" y="321779"/>
                </a:lnTo>
                <a:lnTo>
                  <a:pt x="1558234" y="326755"/>
                </a:lnTo>
                <a:lnTo>
                  <a:pt x="1539925" y="328414"/>
                </a:lnTo>
                <a:lnTo>
                  <a:pt x="1661685" y="328414"/>
                </a:lnTo>
                <a:lnTo>
                  <a:pt x="1605161" y="301873"/>
                </a:lnTo>
                <a:close/>
              </a:path>
              <a:path w="1680845" h="480060">
                <a:moveTo>
                  <a:pt x="1653462" y="161479"/>
                </a:moveTo>
                <a:lnTo>
                  <a:pt x="1539925" y="161479"/>
                </a:lnTo>
                <a:lnTo>
                  <a:pt x="1552552" y="162362"/>
                </a:lnTo>
                <a:lnTo>
                  <a:pt x="1564388" y="165013"/>
                </a:lnTo>
                <a:lnTo>
                  <a:pt x="1602153" y="191864"/>
                </a:lnTo>
                <a:lnTo>
                  <a:pt x="1612106" y="212328"/>
                </a:lnTo>
                <a:lnTo>
                  <a:pt x="1675575" y="212328"/>
                </a:lnTo>
                <a:lnTo>
                  <a:pt x="1670335" y="192329"/>
                </a:lnTo>
                <a:lnTo>
                  <a:pt x="1657856" y="167021"/>
                </a:lnTo>
                <a:lnTo>
                  <a:pt x="1653462" y="161479"/>
                </a:lnTo>
                <a:close/>
              </a:path>
              <a:path w="1680845" h="480060">
                <a:moveTo>
                  <a:pt x="1008012" y="111125"/>
                </a:moveTo>
                <a:lnTo>
                  <a:pt x="939552" y="111125"/>
                </a:lnTo>
                <a:lnTo>
                  <a:pt x="939585" y="225474"/>
                </a:lnTo>
                <a:lnTo>
                  <a:pt x="941536" y="278184"/>
                </a:lnTo>
                <a:lnTo>
                  <a:pt x="954086" y="329545"/>
                </a:lnTo>
                <a:lnTo>
                  <a:pt x="986061" y="368101"/>
                </a:lnTo>
                <a:lnTo>
                  <a:pt x="1036732" y="386705"/>
                </a:lnTo>
                <a:lnTo>
                  <a:pt x="1057870" y="387945"/>
                </a:lnTo>
                <a:lnTo>
                  <a:pt x="1077435" y="386883"/>
                </a:lnTo>
                <a:lnTo>
                  <a:pt x="1125339" y="370954"/>
                </a:lnTo>
                <a:lnTo>
                  <a:pt x="1157896" y="337165"/>
                </a:lnTo>
                <a:lnTo>
                  <a:pt x="1164131" y="324942"/>
                </a:lnTo>
                <a:lnTo>
                  <a:pt x="1058367" y="324942"/>
                </a:lnTo>
                <a:lnTo>
                  <a:pt x="1050266" y="324430"/>
                </a:lnTo>
                <a:lnTo>
                  <a:pt x="1016222" y="300780"/>
                </a:lnTo>
                <a:lnTo>
                  <a:pt x="1008338" y="258627"/>
                </a:lnTo>
                <a:lnTo>
                  <a:pt x="1008054" y="243334"/>
                </a:lnTo>
                <a:lnTo>
                  <a:pt x="1008012" y="111125"/>
                </a:lnTo>
                <a:close/>
              </a:path>
              <a:path w="1680845" h="480060">
                <a:moveTo>
                  <a:pt x="1176685" y="111125"/>
                </a:moveTo>
                <a:lnTo>
                  <a:pt x="1108720" y="111125"/>
                </a:lnTo>
                <a:lnTo>
                  <a:pt x="1108720" y="243334"/>
                </a:lnTo>
                <a:lnTo>
                  <a:pt x="1108456" y="260775"/>
                </a:lnTo>
                <a:lnTo>
                  <a:pt x="1101271" y="300532"/>
                </a:lnTo>
                <a:lnTo>
                  <a:pt x="1066482" y="324438"/>
                </a:lnTo>
                <a:lnTo>
                  <a:pt x="1058367" y="324942"/>
                </a:lnTo>
                <a:lnTo>
                  <a:pt x="1164131" y="324942"/>
                </a:lnTo>
                <a:lnTo>
                  <a:pt x="1173896" y="284982"/>
                </a:lnTo>
                <a:lnTo>
                  <a:pt x="1176685" y="225474"/>
                </a:lnTo>
                <a:lnTo>
                  <a:pt x="1176685" y="111125"/>
                </a:lnTo>
                <a:close/>
              </a:path>
              <a:path w="1680845" h="480060">
                <a:moveTo>
                  <a:pt x="390724" y="111125"/>
                </a:moveTo>
                <a:lnTo>
                  <a:pt x="322759" y="111125"/>
                </a:lnTo>
                <a:lnTo>
                  <a:pt x="322759" y="381000"/>
                </a:lnTo>
                <a:lnTo>
                  <a:pt x="390724" y="381000"/>
                </a:lnTo>
                <a:lnTo>
                  <a:pt x="390724" y="111125"/>
                </a:lnTo>
                <a:close/>
              </a:path>
              <a:path w="1680845" h="480060">
                <a:moveTo>
                  <a:pt x="1286769" y="111125"/>
                </a:moveTo>
                <a:lnTo>
                  <a:pt x="1228725" y="111125"/>
                </a:lnTo>
                <a:lnTo>
                  <a:pt x="1228725" y="381000"/>
                </a:lnTo>
                <a:lnTo>
                  <a:pt x="1295946" y="381000"/>
                </a:lnTo>
                <a:lnTo>
                  <a:pt x="1295946" y="271860"/>
                </a:lnTo>
                <a:lnTo>
                  <a:pt x="1295698" y="258712"/>
                </a:lnTo>
                <a:lnTo>
                  <a:pt x="1296372" y="232761"/>
                </a:lnTo>
                <a:lnTo>
                  <a:pt x="1301767" y="194810"/>
                </a:lnTo>
                <a:lnTo>
                  <a:pt x="1325394" y="164672"/>
                </a:lnTo>
                <a:lnTo>
                  <a:pt x="1332905" y="163462"/>
                </a:lnTo>
                <a:lnTo>
                  <a:pt x="1354653" y="163462"/>
                </a:lnTo>
                <a:lnTo>
                  <a:pt x="1361293" y="145107"/>
                </a:lnTo>
                <a:lnTo>
                  <a:pt x="1286769" y="145107"/>
                </a:lnTo>
                <a:lnTo>
                  <a:pt x="1286769" y="111125"/>
                </a:lnTo>
                <a:close/>
              </a:path>
              <a:path w="1680845" h="480060">
                <a:moveTo>
                  <a:pt x="1354653" y="163462"/>
                </a:moveTo>
                <a:lnTo>
                  <a:pt x="1338031" y="163462"/>
                </a:lnTo>
                <a:lnTo>
                  <a:pt x="1344562" y="165447"/>
                </a:lnTo>
                <a:lnTo>
                  <a:pt x="1352500" y="169416"/>
                </a:lnTo>
                <a:lnTo>
                  <a:pt x="1354653" y="163462"/>
                </a:lnTo>
                <a:close/>
              </a:path>
              <a:path w="1680845" h="480060">
                <a:moveTo>
                  <a:pt x="1346051" y="104180"/>
                </a:moveTo>
                <a:lnTo>
                  <a:pt x="1304395" y="120411"/>
                </a:lnTo>
                <a:lnTo>
                  <a:pt x="1286769" y="145107"/>
                </a:lnTo>
                <a:lnTo>
                  <a:pt x="1361293" y="145107"/>
                </a:lnTo>
                <a:lnTo>
                  <a:pt x="1373585" y="111125"/>
                </a:lnTo>
                <a:lnTo>
                  <a:pt x="1366469" y="108086"/>
                </a:lnTo>
                <a:lnTo>
                  <a:pt x="1359508" y="105916"/>
                </a:lnTo>
                <a:lnTo>
                  <a:pt x="1352702" y="104614"/>
                </a:lnTo>
                <a:lnTo>
                  <a:pt x="1346051" y="104180"/>
                </a:lnTo>
                <a:close/>
              </a:path>
              <a:path w="1680845" h="480060">
                <a:moveTo>
                  <a:pt x="596850" y="104180"/>
                </a:moveTo>
                <a:lnTo>
                  <a:pt x="555520" y="108892"/>
                </a:lnTo>
                <a:lnTo>
                  <a:pt x="518344" y="123031"/>
                </a:lnTo>
                <a:lnTo>
                  <a:pt x="487121" y="145417"/>
                </a:lnTo>
                <a:lnTo>
                  <a:pt x="455076" y="191756"/>
                </a:lnTo>
                <a:lnTo>
                  <a:pt x="444054" y="247055"/>
                </a:lnTo>
                <a:lnTo>
                  <a:pt x="446573" y="274433"/>
                </a:lnTo>
                <a:lnTo>
                  <a:pt x="466726" y="323794"/>
                </a:lnTo>
                <a:lnTo>
                  <a:pt x="506445" y="364226"/>
                </a:lnTo>
                <a:lnTo>
                  <a:pt x="562193" y="385310"/>
                </a:lnTo>
                <a:lnTo>
                  <a:pt x="595858" y="387945"/>
                </a:lnTo>
                <a:lnTo>
                  <a:pt x="633189" y="384426"/>
                </a:lnTo>
                <a:lnTo>
                  <a:pt x="666055" y="373868"/>
                </a:lnTo>
                <a:lnTo>
                  <a:pt x="694457" y="356272"/>
                </a:lnTo>
                <a:lnTo>
                  <a:pt x="718394" y="331638"/>
                </a:lnTo>
                <a:lnTo>
                  <a:pt x="710412" y="326181"/>
                </a:lnTo>
                <a:lnTo>
                  <a:pt x="594370" y="326181"/>
                </a:lnTo>
                <a:lnTo>
                  <a:pt x="576898" y="324817"/>
                </a:lnTo>
                <a:lnTo>
                  <a:pt x="535087" y="304354"/>
                </a:lnTo>
                <a:lnTo>
                  <a:pt x="513925" y="264496"/>
                </a:lnTo>
                <a:lnTo>
                  <a:pt x="512514" y="248047"/>
                </a:lnTo>
                <a:lnTo>
                  <a:pt x="513979" y="231110"/>
                </a:lnTo>
                <a:lnTo>
                  <a:pt x="535955" y="189880"/>
                </a:lnTo>
                <a:lnTo>
                  <a:pt x="579278" y="168602"/>
                </a:lnTo>
                <a:lnTo>
                  <a:pt x="597347" y="167184"/>
                </a:lnTo>
                <a:lnTo>
                  <a:pt x="718667" y="167184"/>
                </a:lnTo>
                <a:lnTo>
                  <a:pt x="721370" y="165695"/>
                </a:lnTo>
                <a:lnTo>
                  <a:pt x="684302" y="129023"/>
                </a:lnTo>
                <a:lnTo>
                  <a:pt x="634987" y="108180"/>
                </a:lnTo>
                <a:lnTo>
                  <a:pt x="616430" y="105180"/>
                </a:lnTo>
                <a:lnTo>
                  <a:pt x="596850" y="104180"/>
                </a:lnTo>
                <a:close/>
              </a:path>
              <a:path w="1680845" h="480060">
                <a:moveTo>
                  <a:pt x="665063" y="295175"/>
                </a:moveTo>
                <a:lnTo>
                  <a:pt x="651157" y="308740"/>
                </a:lnTo>
                <a:lnTo>
                  <a:pt x="634739" y="318430"/>
                </a:lnTo>
                <a:lnTo>
                  <a:pt x="615810" y="324243"/>
                </a:lnTo>
                <a:lnTo>
                  <a:pt x="594370" y="326181"/>
                </a:lnTo>
                <a:lnTo>
                  <a:pt x="710412" y="326181"/>
                </a:lnTo>
                <a:lnTo>
                  <a:pt x="665063" y="295175"/>
                </a:lnTo>
                <a:close/>
              </a:path>
              <a:path w="1680845" h="480060">
                <a:moveTo>
                  <a:pt x="718667" y="167184"/>
                </a:moveTo>
                <a:lnTo>
                  <a:pt x="597347" y="167184"/>
                </a:lnTo>
                <a:lnTo>
                  <a:pt x="607432" y="167587"/>
                </a:lnTo>
                <a:lnTo>
                  <a:pt x="616850" y="168796"/>
                </a:lnTo>
                <a:lnTo>
                  <a:pt x="657149" y="189027"/>
                </a:lnTo>
                <a:lnTo>
                  <a:pt x="665063" y="196701"/>
                </a:lnTo>
                <a:lnTo>
                  <a:pt x="718667" y="167184"/>
                </a:lnTo>
                <a:close/>
              </a:path>
              <a:path w="1680845" h="480060">
                <a:moveTo>
                  <a:pt x="863055" y="169416"/>
                </a:moveTo>
                <a:lnTo>
                  <a:pt x="795586" y="169416"/>
                </a:lnTo>
                <a:lnTo>
                  <a:pt x="795586" y="381000"/>
                </a:lnTo>
                <a:lnTo>
                  <a:pt x="863055" y="381000"/>
                </a:lnTo>
                <a:lnTo>
                  <a:pt x="863055" y="169416"/>
                </a:lnTo>
                <a:close/>
              </a:path>
              <a:path w="1680845" h="480060">
                <a:moveTo>
                  <a:pt x="903237" y="111125"/>
                </a:moveTo>
                <a:lnTo>
                  <a:pt x="760859" y="111125"/>
                </a:lnTo>
                <a:lnTo>
                  <a:pt x="760859" y="169416"/>
                </a:lnTo>
                <a:lnTo>
                  <a:pt x="903237" y="169416"/>
                </a:lnTo>
                <a:lnTo>
                  <a:pt x="903237" y="111125"/>
                </a:lnTo>
                <a:close/>
              </a:path>
              <a:path w="1680845" h="480060">
                <a:moveTo>
                  <a:pt x="863055" y="11658"/>
                </a:moveTo>
                <a:lnTo>
                  <a:pt x="795586" y="11658"/>
                </a:lnTo>
                <a:lnTo>
                  <a:pt x="795586" y="111125"/>
                </a:lnTo>
                <a:lnTo>
                  <a:pt x="863055" y="111125"/>
                </a:lnTo>
                <a:lnTo>
                  <a:pt x="863055" y="11658"/>
                </a:lnTo>
                <a:close/>
              </a:path>
              <a:path w="1680845" h="480060">
                <a:moveTo>
                  <a:pt x="356741" y="0"/>
                </a:moveTo>
                <a:lnTo>
                  <a:pt x="320697" y="19301"/>
                </a:lnTo>
                <a:lnTo>
                  <a:pt x="313582" y="43160"/>
                </a:lnTo>
                <a:lnTo>
                  <a:pt x="314380" y="52113"/>
                </a:lnTo>
                <a:lnTo>
                  <a:pt x="340463" y="84553"/>
                </a:lnTo>
                <a:lnTo>
                  <a:pt x="357238" y="87809"/>
                </a:lnTo>
                <a:lnTo>
                  <a:pt x="365784" y="86995"/>
                </a:lnTo>
                <a:lnTo>
                  <a:pt x="396987" y="60926"/>
                </a:lnTo>
                <a:lnTo>
                  <a:pt x="400150" y="44152"/>
                </a:lnTo>
                <a:lnTo>
                  <a:pt x="399351" y="35316"/>
                </a:lnTo>
                <a:lnTo>
                  <a:pt x="373329" y="3225"/>
                </a:lnTo>
                <a:lnTo>
                  <a:pt x="35674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0091" y="2921113"/>
            <a:ext cx="171996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86832" y="2883460"/>
            <a:ext cx="237490" cy="276860"/>
          </a:xfrm>
          <a:custGeom>
            <a:avLst/>
            <a:gdLst/>
            <a:ahLst/>
            <a:cxnLst/>
            <a:rect l="l" t="t" r="r" b="b"/>
            <a:pathLst>
              <a:path w="237490" h="276860">
                <a:moveTo>
                  <a:pt x="0" y="0"/>
                </a:moveTo>
                <a:lnTo>
                  <a:pt x="68461" y="0"/>
                </a:lnTo>
                <a:lnTo>
                  <a:pt x="68461" y="129976"/>
                </a:lnTo>
                <a:lnTo>
                  <a:pt x="68786" y="147502"/>
                </a:lnTo>
                <a:lnTo>
                  <a:pt x="76669" y="189655"/>
                </a:lnTo>
                <a:lnTo>
                  <a:pt x="110714" y="213304"/>
                </a:lnTo>
                <a:lnTo>
                  <a:pt x="118814" y="213816"/>
                </a:lnTo>
                <a:lnTo>
                  <a:pt x="126930" y="213312"/>
                </a:lnTo>
                <a:lnTo>
                  <a:pt x="161718" y="189407"/>
                </a:lnTo>
                <a:lnTo>
                  <a:pt x="168904" y="149649"/>
                </a:lnTo>
                <a:lnTo>
                  <a:pt x="169167" y="132209"/>
                </a:lnTo>
                <a:lnTo>
                  <a:pt x="169167" y="0"/>
                </a:lnTo>
                <a:lnTo>
                  <a:pt x="237132" y="0"/>
                </a:lnTo>
                <a:lnTo>
                  <a:pt x="237132" y="114349"/>
                </a:lnTo>
                <a:lnTo>
                  <a:pt x="236435" y="146905"/>
                </a:lnTo>
                <a:lnTo>
                  <a:pt x="230854" y="195274"/>
                </a:lnTo>
                <a:lnTo>
                  <a:pt x="209103" y="239148"/>
                </a:lnTo>
                <a:lnTo>
                  <a:pt x="171617" y="267262"/>
                </a:lnTo>
                <a:lnTo>
                  <a:pt x="118318" y="276820"/>
                </a:lnTo>
                <a:lnTo>
                  <a:pt x="97180" y="275580"/>
                </a:lnTo>
                <a:lnTo>
                  <a:pt x="46508" y="256976"/>
                </a:lnTo>
                <a:lnTo>
                  <a:pt x="14534" y="218420"/>
                </a:lnTo>
                <a:lnTo>
                  <a:pt x="1984" y="167059"/>
                </a:lnTo>
                <a:lnTo>
                  <a:pt x="0" y="11236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44330" y="2876514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2" y="161478"/>
                </a:lnTo>
                <a:lnTo>
                  <a:pt x="65485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4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1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4" y="281261"/>
                </a:lnTo>
                <a:lnTo>
                  <a:pt x="61376" y="261232"/>
                </a:lnTo>
                <a:lnTo>
                  <a:pt x="22464" y="222412"/>
                </a:lnTo>
                <a:lnTo>
                  <a:pt x="2496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4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76005" y="2876514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3" y="1736"/>
                </a:lnTo>
                <a:lnTo>
                  <a:pt x="137744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6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3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1334" y="2876514"/>
            <a:ext cx="277495" cy="283845"/>
          </a:xfrm>
          <a:custGeom>
            <a:avLst/>
            <a:gdLst/>
            <a:ahLst/>
            <a:cxnLst/>
            <a:rect l="l" t="t" r="r" b="b"/>
            <a:pathLst>
              <a:path w="277495" h="283844">
                <a:moveTo>
                  <a:pt x="152796" y="0"/>
                </a:moveTo>
                <a:lnTo>
                  <a:pt x="190934" y="3999"/>
                </a:lnTo>
                <a:lnTo>
                  <a:pt x="240248" y="24843"/>
                </a:lnTo>
                <a:lnTo>
                  <a:pt x="277316" y="61515"/>
                </a:lnTo>
                <a:lnTo>
                  <a:pt x="221009" y="92521"/>
                </a:lnTo>
                <a:lnTo>
                  <a:pt x="213095" y="84847"/>
                </a:lnTo>
                <a:lnTo>
                  <a:pt x="205227" y="78444"/>
                </a:lnTo>
                <a:lnTo>
                  <a:pt x="163377" y="63407"/>
                </a:lnTo>
                <a:lnTo>
                  <a:pt x="153292" y="63003"/>
                </a:lnTo>
                <a:lnTo>
                  <a:pt x="135224" y="64422"/>
                </a:lnTo>
                <a:lnTo>
                  <a:pt x="91901" y="85700"/>
                </a:lnTo>
                <a:lnTo>
                  <a:pt x="69925" y="126930"/>
                </a:lnTo>
                <a:lnTo>
                  <a:pt x="68460" y="143867"/>
                </a:lnTo>
                <a:lnTo>
                  <a:pt x="69871" y="160315"/>
                </a:lnTo>
                <a:lnTo>
                  <a:pt x="91033" y="200173"/>
                </a:lnTo>
                <a:lnTo>
                  <a:pt x="132844" y="220637"/>
                </a:lnTo>
                <a:lnTo>
                  <a:pt x="150316" y="222002"/>
                </a:lnTo>
                <a:lnTo>
                  <a:pt x="171756" y="220064"/>
                </a:lnTo>
                <a:lnTo>
                  <a:pt x="190686" y="214250"/>
                </a:lnTo>
                <a:lnTo>
                  <a:pt x="207103" y="204561"/>
                </a:lnTo>
                <a:lnTo>
                  <a:pt x="221009" y="190996"/>
                </a:lnTo>
                <a:lnTo>
                  <a:pt x="274339" y="227459"/>
                </a:lnTo>
                <a:lnTo>
                  <a:pt x="250403" y="252093"/>
                </a:lnTo>
                <a:lnTo>
                  <a:pt x="222001" y="269688"/>
                </a:lnTo>
                <a:lnTo>
                  <a:pt x="189135" y="280246"/>
                </a:lnTo>
                <a:lnTo>
                  <a:pt x="151804" y="283765"/>
                </a:lnTo>
                <a:lnTo>
                  <a:pt x="118139" y="281130"/>
                </a:lnTo>
                <a:lnTo>
                  <a:pt x="62391" y="260046"/>
                </a:lnTo>
                <a:lnTo>
                  <a:pt x="22672" y="219614"/>
                </a:lnTo>
                <a:lnTo>
                  <a:pt x="2519" y="170253"/>
                </a:lnTo>
                <a:lnTo>
                  <a:pt x="0" y="142874"/>
                </a:lnTo>
                <a:lnTo>
                  <a:pt x="1224" y="123666"/>
                </a:lnTo>
                <a:lnTo>
                  <a:pt x="19595" y="70693"/>
                </a:lnTo>
                <a:lnTo>
                  <a:pt x="57709" y="29161"/>
                </a:lnTo>
                <a:lnTo>
                  <a:pt x="92358" y="10604"/>
                </a:lnTo>
                <a:lnTo>
                  <a:pt x="131612" y="1178"/>
                </a:lnTo>
                <a:lnTo>
                  <a:pt x="15279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08139" y="2783993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69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5887" y="35093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6055" y="3369235"/>
            <a:ext cx="3613844" cy="458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34879" y="4095715"/>
            <a:ext cx="778510" cy="283845"/>
          </a:xfrm>
          <a:custGeom>
            <a:avLst/>
            <a:gdLst/>
            <a:ahLst/>
            <a:cxnLst/>
            <a:rect l="l" t="t" r="r" b="b"/>
            <a:pathLst>
              <a:path w="778509" h="283845">
                <a:moveTo>
                  <a:pt x="126752" y="0"/>
                </a:moveTo>
                <a:lnTo>
                  <a:pt x="77886" y="9983"/>
                </a:lnTo>
                <a:lnTo>
                  <a:pt x="36958" y="39935"/>
                </a:lnTo>
                <a:lnTo>
                  <a:pt x="9239" y="85513"/>
                </a:lnTo>
                <a:lnTo>
                  <a:pt x="0" y="142378"/>
                </a:lnTo>
                <a:lnTo>
                  <a:pt x="2387" y="171283"/>
                </a:lnTo>
                <a:lnTo>
                  <a:pt x="21486" y="221698"/>
                </a:lnTo>
                <a:lnTo>
                  <a:pt x="58182" y="260952"/>
                </a:lnTo>
                <a:lnTo>
                  <a:pt x="103450" y="281230"/>
                </a:lnTo>
                <a:lnTo>
                  <a:pt x="128736" y="283764"/>
                </a:lnTo>
                <a:lnTo>
                  <a:pt x="140184" y="283245"/>
                </a:lnTo>
                <a:lnTo>
                  <a:pt x="181996" y="270641"/>
                </a:lnTo>
                <a:lnTo>
                  <a:pt x="211832" y="248293"/>
                </a:lnTo>
                <a:lnTo>
                  <a:pt x="279300" y="248293"/>
                </a:lnTo>
                <a:lnTo>
                  <a:pt x="279300" y="221753"/>
                </a:lnTo>
                <a:lnTo>
                  <a:pt x="140889" y="221753"/>
                </a:lnTo>
                <a:lnTo>
                  <a:pt x="125999" y="220342"/>
                </a:lnTo>
                <a:lnTo>
                  <a:pt x="88676" y="199180"/>
                </a:lnTo>
                <a:lnTo>
                  <a:pt x="68794" y="158346"/>
                </a:lnTo>
                <a:lnTo>
                  <a:pt x="67488" y="141386"/>
                </a:lnTo>
                <a:lnTo>
                  <a:pt x="68771" y="125053"/>
                </a:lnTo>
                <a:lnTo>
                  <a:pt x="88304" y="84707"/>
                </a:lnTo>
                <a:lnTo>
                  <a:pt x="125558" y="63894"/>
                </a:lnTo>
                <a:lnTo>
                  <a:pt x="140642" y="62506"/>
                </a:lnTo>
                <a:lnTo>
                  <a:pt x="279300" y="62506"/>
                </a:lnTo>
                <a:lnTo>
                  <a:pt x="279300" y="36710"/>
                </a:lnTo>
                <a:lnTo>
                  <a:pt x="211832" y="36710"/>
                </a:lnTo>
                <a:lnTo>
                  <a:pt x="202577" y="28106"/>
                </a:lnTo>
                <a:lnTo>
                  <a:pt x="192918" y="20649"/>
                </a:lnTo>
                <a:lnTo>
                  <a:pt x="150316" y="2293"/>
                </a:lnTo>
                <a:lnTo>
                  <a:pt x="138720" y="573"/>
                </a:lnTo>
                <a:lnTo>
                  <a:pt x="126752" y="0"/>
                </a:lnTo>
                <a:close/>
              </a:path>
              <a:path w="778509" h="283845">
                <a:moveTo>
                  <a:pt x="279300" y="248293"/>
                </a:moveTo>
                <a:lnTo>
                  <a:pt x="211832" y="248293"/>
                </a:lnTo>
                <a:lnTo>
                  <a:pt x="211832" y="276819"/>
                </a:lnTo>
                <a:lnTo>
                  <a:pt x="279300" y="276819"/>
                </a:lnTo>
                <a:lnTo>
                  <a:pt x="279300" y="248293"/>
                </a:lnTo>
                <a:close/>
              </a:path>
              <a:path w="778509" h="283845">
                <a:moveTo>
                  <a:pt x="279300" y="62506"/>
                </a:moveTo>
                <a:lnTo>
                  <a:pt x="140642" y="62506"/>
                </a:lnTo>
                <a:lnTo>
                  <a:pt x="156067" y="63871"/>
                </a:lnTo>
                <a:lnTo>
                  <a:pt x="170098" y="67964"/>
                </a:lnTo>
                <a:lnTo>
                  <a:pt x="203196" y="96086"/>
                </a:lnTo>
                <a:lnTo>
                  <a:pt x="215056" y="141386"/>
                </a:lnTo>
                <a:lnTo>
                  <a:pt x="213738" y="158509"/>
                </a:lnTo>
                <a:lnTo>
                  <a:pt x="193972" y="199552"/>
                </a:lnTo>
                <a:lnTo>
                  <a:pt x="156207" y="220365"/>
                </a:lnTo>
                <a:lnTo>
                  <a:pt x="140889" y="221753"/>
                </a:lnTo>
                <a:lnTo>
                  <a:pt x="279300" y="221753"/>
                </a:lnTo>
                <a:lnTo>
                  <a:pt x="279300" y="62506"/>
                </a:lnTo>
                <a:close/>
              </a:path>
              <a:path w="778509" h="283845">
                <a:moveTo>
                  <a:pt x="279300" y="6944"/>
                </a:moveTo>
                <a:lnTo>
                  <a:pt x="211832" y="6944"/>
                </a:lnTo>
                <a:lnTo>
                  <a:pt x="211832" y="36710"/>
                </a:lnTo>
                <a:lnTo>
                  <a:pt x="279300" y="36710"/>
                </a:lnTo>
                <a:lnTo>
                  <a:pt x="279300" y="6944"/>
                </a:lnTo>
                <a:close/>
              </a:path>
              <a:path w="778509" h="283845">
                <a:moveTo>
                  <a:pt x="634701" y="0"/>
                </a:moveTo>
                <a:lnTo>
                  <a:pt x="579728" y="10200"/>
                </a:lnTo>
                <a:lnTo>
                  <a:pt x="534863" y="40802"/>
                </a:lnTo>
                <a:lnTo>
                  <a:pt x="504996" y="86878"/>
                </a:lnTo>
                <a:lnTo>
                  <a:pt x="495052" y="143370"/>
                </a:lnTo>
                <a:lnTo>
                  <a:pt x="497548" y="172244"/>
                </a:lnTo>
                <a:lnTo>
                  <a:pt x="517515" y="222411"/>
                </a:lnTo>
                <a:lnTo>
                  <a:pt x="556428" y="261231"/>
                </a:lnTo>
                <a:lnTo>
                  <a:pt x="608145" y="281261"/>
                </a:lnTo>
                <a:lnTo>
                  <a:pt x="638422" y="283764"/>
                </a:lnTo>
                <a:lnTo>
                  <a:pt x="658189" y="282857"/>
                </a:lnTo>
                <a:lnTo>
                  <a:pt x="709115" y="269253"/>
                </a:lnTo>
                <a:lnTo>
                  <a:pt x="749020" y="238628"/>
                </a:lnTo>
                <a:lnTo>
                  <a:pt x="760214" y="224481"/>
                </a:lnTo>
                <a:lnTo>
                  <a:pt x="759686" y="224233"/>
                </a:lnTo>
                <a:lnTo>
                  <a:pt x="637927" y="224233"/>
                </a:lnTo>
                <a:lnTo>
                  <a:pt x="622757" y="223171"/>
                </a:lnTo>
                <a:lnTo>
                  <a:pt x="585712" y="207242"/>
                </a:lnTo>
                <a:lnTo>
                  <a:pt x="563876" y="175128"/>
                </a:lnTo>
                <a:lnTo>
                  <a:pt x="560536" y="161477"/>
                </a:lnTo>
                <a:lnTo>
                  <a:pt x="778073" y="161477"/>
                </a:lnTo>
                <a:lnTo>
                  <a:pt x="778320" y="148579"/>
                </a:lnTo>
                <a:lnTo>
                  <a:pt x="775824" y="116728"/>
                </a:lnTo>
                <a:lnTo>
                  <a:pt x="773576" y="108148"/>
                </a:lnTo>
                <a:lnTo>
                  <a:pt x="563512" y="108148"/>
                </a:lnTo>
                <a:lnTo>
                  <a:pt x="569341" y="96567"/>
                </a:lnTo>
                <a:lnTo>
                  <a:pt x="599417" y="66227"/>
                </a:lnTo>
                <a:lnTo>
                  <a:pt x="637927" y="57298"/>
                </a:lnTo>
                <a:lnTo>
                  <a:pt x="751463" y="57298"/>
                </a:lnTo>
                <a:lnTo>
                  <a:pt x="738385" y="40802"/>
                </a:lnTo>
                <a:lnTo>
                  <a:pt x="716929" y="22951"/>
                </a:lnTo>
                <a:lnTo>
                  <a:pt x="692496" y="10200"/>
                </a:lnTo>
                <a:lnTo>
                  <a:pt x="665087" y="2550"/>
                </a:lnTo>
                <a:lnTo>
                  <a:pt x="634701" y="0"/>
                </a:lnTo>
                <a:close/>
              </a:path>
              <a:path w="778509" h="283845">
                <a:moveTo>
                  <a:pt x="703163" y="197693"/>
                </a:moveTo>
                <a:lnTo>
                  <a:pt x="688854" y="209304"/>
                </a:lnTo>
                <a:lnTo>
                  <a:pt x="673211" y="217598"/>
                </a:lnTo>
                <a:lnTo>
                  <a:pt x="656235" y="222574"/>
                </a:lnTo>
                <a:lnTo>
                  <a:pt x="637927" y="224233"/>
                </a:lnTo>
                <a:lnTo>
                  <a:pt x="759686" y="224233"/>
                </a:lnTo>
                <a:lnTo>
                  <a:pt x="703163" y="197693"/>
                </a:lnTo>
                <a:close/>
              </a:path>
              <a:path w="778509" h="283845">
                <a:moveTo>
                  <a:pt x="751463" y="57298"/>
                </a:moveTo>
                <a:lnTo>
                  <a:pt x="637927" y="57298"/>
                </a:lnTo>
                <a:lnTo>
                  <a:pt x="650553" y="58182"/>
                </a:lnTo>
                <a:lnTo>
                  <a:pt x="662390" y="60833"/>
                </a:lnTo>
                <a:lnTo>
                  <a:pt x="700155" y="87683"/>
                </a:lnTo>
                <a:lnTo>
                  <a:pt x="710107" y="108148"/>
                </a:lnTo>
                <a:lnTo>
                  <a:pt x="773576" y="108148"/>
                </a:lnTo>
                <a:lnTo>
                  <a:pt x="768337" y="88148"/>
                </a:lnTo>
                <a:lnTo>
                  <a:pt x="755857" y="62840"/>
                </a:lnTo>
                <a:lnTo>
                  <a:pt x="751463" y="57298"/>
                </a:lnTo>
                <a:close/>
              </a:path>
              <a:path w="778509" h="283845">
                <a:moveTo>
                  <a:pt x="384770" y="6944"/>
                </a:moveTo>
                <a:lnTo>
                  <a:pt x="326726" y="6944"/>
                </a:lnTo>
                <a:lnTo>
                  <a:pt x="326726" y="276819"/>
                </a:lnTo>
                <a:lnTo>
                  <a:pt x="393947" y="276819"/>
                </a:lnTo>
                <a:lnTo>
                  <a:pt x="393947" y="167679"/>
                </a:lnTo>
                <a:lnTo>
                  <a:pt x="393700" y="154532"/>
                </a:lnTo>
                <a:lnTo>
                  <a:pt x="394374" y="128580"/>
                </a:lnTo>
                <a:lnTo>
                  <a:pt x="399769" y="90629"/>
                </a:lnTo>
                <a:lnTo>
                  <a:pt x="423396" y="60491"/>
                </a:lnTo>
                <a:lnTo>
                  <a:pt x="430907" y="59282"/>
                </a:lnTo>
                <a:lnTo>
                  <a:pt x="452655" y="59282"/>
                </a:lnTo>
                <a:lnTo>
                  <a:pt x="459294" y="40927"/>
                </a:lnTo>
                <a:lnTo>
                  <a:pt x="384770" y="40927"/>
                </a:lnTo>
                <a:lnTo>
                  <a:pt x="384770" y="6944"/>
                </a:lnTo>
                <a:close/>
              </a:path>
              <a:path w="778509" h="283845">
                <a:moveTo>
                  <a:pt x="452655" y="59282"/>
                </a:moveTo>
                <a:lnTo>
                  <a:pt x="436032" y="59282"/>
                </a:lnTo>
                <a:lnTo>
                  <a:pt x="442564" y="61267"/>
                </a:lnTo>
                <a:lnTo>
                  <a:pt x="450502" y="65236"/>
                </a:lnTo>
                <a:lnTo>
                  <a:pt x="452655" y="59282"/>
                </a:lnTo>
                <a:close/>
              </a:path>
              <a:path w="778509" h="283845">
                <a:moveTo>
                  <a:pt x="444052" y="0"/>
                </a:moveTo>
                <a:lnTo>
                  <a:pt x="402396" y="16230"/>
                </a:lnTo>
                <a:lnTo>
                  <a:pt x="384770" y="40927"/>
                </a:lnTo>
                <a:lnTo>
                  <a:pt x="459294" y="40927"/>
                </a:lnTo>
                <a:lnTo>
                  <a:pt x="471586" y="6944"/>
                </a:lnTo>
                <a:lnTo>
                  <a:pt x="464470" y="3906"/>
                </a:lnTo>
                <a:lnTo>
                  <a:pt x="457510" y="1736"/>
                </a:lnTo>
                <a:lnTo>
                  <a:pt x="450704" y="434"/>
                </a:lnTo>
                <a:lnTo>
                  <a:pt x="444052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9647" y="4145522"/>
            <a:ext cx="172987" cy="184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85691" y="4140313"/>
            <a:ext cx="171995" cy="76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29930" y="4095714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61605" y="4095714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4878" y="4095714"/>
            <a:ext cx="279400" cy="283845"/>
          </a:xfrm>
          <a:custGeom>
            <a:avLst/>
            <a:gdLst/>
            <a:ahLst/>
            <a:cxnLst/>
            <a:rect l="l" t="t" r="r" b="b"/>
            <a:pathLst>
              <a:path w="279400" h="283845">
                <a:moveTo>
                  <a:pt x="126751" y="0"/>
                </a:moveTo>
                <a:lnTo>
                  <a:pt x="172392" y="9177"/>
                </a:lnTo>
                <a:lnTo>
                  <a:pt x="211832" y="36711"/>
                </a:lnTo>
                <a:lnTo>
                  <a:pt x="211832" y="6945"/>
                </a:lnTo>
                <a:lnTo>
                  <a:pt x="279300" y="6945"/>
                </a:lnTo>
                <a:lnTo>
                  <a:pt x="279300" y="276820"/>
                </a:lnTo>
                <a:lnTo>
                  <a:pt x="211832" y="276820"/>
                </a:lnTo>
                <a:lnTo>
                  <a:pt x="211832" y="248294"/>
                </a:lnTo>
                <a:lnTo>
                  <a:pt x="201902" y="257061"/>
                </a:lnTo>
                <a:lnTo>
                  <a:pt x="161827" y="279091"/>
                </a:lnTo>
                <a:lnTo>
                  <a:pt x="128736" y="283765"/>
                </a:lnTo>
                <a:lnTo>
                  <a:pt x="103451" y="281230"/>
                </a:lnTo>
                <a:lnTo>
                  <a:pt x="58182" y="260953"/>
                </a:lnTo>
                <a:lnTo>
                  <a:pt x="21487" y="221699"/>
                </a:lnTo>
                <a:lnTo>
                  <a:pt x="2387" y="171284"/>
                </a:lnTo>
                <a:lnTo>
                  <a:pt x="0" y="142378"/>
                </a:lnTo>
                <a:lnTo>
                  <a:pt x="2309" y="112535"/>
                </a:lnTo>
                <a:lnTo>
                  <a:pt x="20789" y="61314"/>
                </a:lnTo>
                <a:lnTo>
                  <a:pt x="56430" y="22463"/>
                </a:lnTo>
                <a:lnTo>
                  <a:pt x="101327" y="2495"/>
                </a:lnTo>
                <a:lnTo>
                  <a:pt x="12675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55887" y="47285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23221" y="4601135"/>
            <a:ext cx="1628775" cy="480059"/>
          </a:xfrm>
          <a:custGeom>
            <a:avLst/>
            <a:gdLst/>
            <a:ahLst/>
            <a:cxnLst/>
            <a:rect l="l" t="t" r="r" b="b"/>
            <a:pathLst>
              <a:path w="1628775" h="480060">
                <a:moveTo>
                  <a:pt x="967581" y="111125"/>
                </a:moveTo>
                <a:lnTo>
                  <a:pt x="900360" y="111125"/>
                </a:lnTo>
                <a:lnTo>
                  <a:pt x="900360" y="479723"/>
                </a:lnTo>
                <a:lnTo>
                  <a:pt x="967581" y="479723"/>
                </a:lnTo>
                <a:lnTo>
                  <a:pt x="967581" y="352474"/>
                </a:lnTo>
                <a:lnTo>
                  <a:pt x="1135735" y="352474"/>
                </a:lnTo>
                <a:lnTo>
                  <a:pt x="1141462" y="347389"/>
                </a:lnTo>
                <a:lnTo>
                  <a:pt x="1158131" y="325934"/>
                </a:lnTo>
                <a:lnTo>
                  <a:pt x="1038771" y="325934"/>
                </a:lnTo>
                <a:lnTo>
                  <a:pt x="1023454" y="324546"/>
                </a:lnTo>
                <a:lnTo>
                  <a:pt x="985688" y="303733"/>
                </a:lnTo>
                <a:lnTo>
                  <a:pt x="965922" y="262690"/>
                </a:lnTo>
                <a:lnTo>
                  <a:pt x="964604" y="245567"/>
                </a:lnTo>
                <a:lnTo>
                  <a:pt x="965922" y="228792"/>
                </a:lnTo>
                <a:lnTo>
                  <a:pt x="985688" y="188516"/>
                </a:lnTo>
                <a:lnTo>
                  <a:pt x="1023454" y="168051"/>
                </a:lnTo>
                <a:lnTo>
                  <a:pt x="1038771" y="166687"/>
                </a:lnTo>
                <a:lnTo>
                  <a:pt x="1159441" y="166687"/>
                </a:lnTo>
                <a:lnTo>
                  <a:pt x="1158872" y="165493"/>
                </a:lnTo>
                <a:lnTo>
                  <a:pt x="1142702" y="144115"/>
                </a:lnTo>
                <a:lnTo>
                  <a:pt x="1139109" y="140891"/>
                </a:lnTo>
                <a:lnTo>
                  <a:pt x="967581" y="140891"/>
                </a:lnTo>
                <a:lnTo>
                  <a:pt x="967581" y="111125"/>
                </a:lnTo>
                <a:close/>
              </a:path>
              <a:path w="1628775" h="480060">
                <a:moveTo>
                  <a:pt x="1135735" y="352474"/>
                </a:moveTo>
                <a:lnTo>
                  <a:pt x="967581" y="352474"/>
                </a:lnTo>
                <a:lnTo>
                  <a:pt x="977518" y="361241"/>
                </a:lnTo>
                <a:lnTo>
                  <a:pt x="1017764" y="383271"/>
                </a:lnTo>
                <a:lnTo>
                  <a:pt x="1050925" y="387945"/>
                </a:lnTo>
                <a:lnTo>
                  <a:pt x="1076210" y="385410"/>
                </a:lnTo>
                <a:lnTo>
                  <a:pt x="1099728" y="377806"/>
                </a:lnTo>
                <a:lnTo>
                  <a:pt x="1121478" y="365133"/>
                </a:lnTo>
                <a:lnTo>
                  <a:pt x="1135735" y="352474"/>
                </a:lnTo>
                <a:close/>
              </a:path>
              <a:path w="1628775" h="480060">
                <a:moveTo>
                  <a:pt x="1159441" y="166687"/>
                </a:moveTo>
                <a:lnTo>
                  <a:pt x="1038771" y="166687"/>
                </a:lnTo>
                <a:lnTo>
                  <a:pt x="1053964" y="168075"/>
                </a:lnTo>
                <a:lnTo>
                  <a:pt x="1067792" y="172237"/>
                </a:lnTo>
                <a:lnTo>
                  <a:pt x="1100472" y="200771"/>
                </a:lnTo>
                <a:lnTo>
                  <a:pt x="1112172" y="245567"/>
                </a:lnTo>
                <a:lnTo>
                  <a:pt x="1112133" y="246559"/>
                </a:lnTo>
                <a:lnTo>
                  <a:pt x="1100263" y="291300"/>
                </a:lnTo>
                <a:lnTo>
                  <a:pt x="1067327" y="320290"/>
                </a:lnTo>
                <a:lnTo>
                  <a:pt x="1038771" y="325934"/>
                </a:lnTo>
                <a:lnTo>
                  <a:pt x="1158131" y="325934"/>
                </a:lnTo>
                <a:lnTo>
                  <a:pt x="1170111" y="301904"/>
                </a:lnTo>
                <a:lnTo>
                  <a:pt x="1177273" y="275464"/>
                </a:lnTo>
                <a:lnTo>
                  <a:pt x="1179661" y="246559"/>
                </a:lnTo>
                <a:lnTo>
                  <a:pt x="1177351" y="216715"/>
                </a:lnTo>
                <a:lnTo>
                  <a:pt x="1170421" y="189693"/>
                </a:lnTo>
                <a:lnTo>
                  <a:pt x="1159441" y="166687"/>
                </a:lnTo>
                <a:close/>
              </a:path>
              <a:path w="1628775" h="480060">
                <a:moveTo>
                  <a:pt x="1052910" y="104180"/>
                </a:moveTo>
                <a:lnTo>
                  <a:pt x="1007268" y="113357"/>
                </a:lnTo>
                <a:lnTo>
                  <a:pt x="967581" y="140891"/>
                </a:lnTo>
                <a:lnTo>
                  <a:pt x="1139109" y="140891"/>
                </a:lnTo>
                <a:lnTo>
                  <a:pt x="1123231" y="126643"/>
                </a:lnTo>
                <a:lnTo>
                  <a:pt x="1101775" y="114164"/>
                </a:lnTo>
                <a:lnTo>
                  <a:pt x="1078334" y="106676"/>
                </a:lnTo>
                <a:lnTo>
                  <a:pt x="1052910" y="104180"/>
                </a:lnTo>
                <a:close/>
              </a:path>
              <a:path w="1628775" h="480060">
                <a:moveTo>
                  <a:pt x="1484560" y="104180"/>
                </a:moveTo>
                <a:lnTo>
                  <a:pt x="1429587" y="114381"/>
                </a:lnTo>
                <a:lnTo>
                  <a:pt x="1384721" y="144983"/>
                </a:lnTo>
                <a:lnTo>
                  <a:pt x="1354854" y="191058"/>
                </a:lnTo>
                <a:lnTo>
                  <a:pt x="1344910" y="247550"/>
                </a:lnTo>
                <a:lnTo>
                  <a:pt x="1347406" y="276425"/>
                </a:lnTo>
                <a:lnTo>
                  <a:pt x="1367374" y="326592"/>
                </a:lnTo>
                <a:lnTo>
                  <a:pt x="1406286" y="365412"/>
                </a:lnTo>
                <a:lnTo>
                  <a:pt x="1458004" y="385441"/>
                </a:lnTo>
                <a:lnTo>
                  <a:pt x="1488281" y="387945"/>
                </a:lnTo>
                <a:lnTo>
                  <a:pt x="1508047" y="387038"/>
                </a:lnTo>
                <a:lnTo>
                  <a:pt x="1558974" y="373434"/>
                </a:lnTo>
                <a:lnTo>
                  <a:pt x="1598879" y="342808"/>
                </a:lnTo>
                <a:lnTo>
                  <a:pt x="1610072" y="328662"/>
                </a:lnTo>
                <a:lnTo>
                  <a:pt x="1609545" y="328414"/>
                </a:lnTo>
                <a:lnTo>
                  <a:pt x="1487785" y="328414"/>
                </a:lnTo>
                <a:lnTo>
                  <a:pt x="1472615" y="327352"/>
                </a:lnTo>
                <a:lnTo>
                  <a:pt x="1435571" y="311423"/>
                </a:lnTo>
                <a:lnTo>
                  <a:pt x="1413735" y="279308"/>
                </a:lnTo>
                <a:lnTo>
                  <a:pt x="1410394" y="265658"/>
                </a:lnTo>
                <a:lnTo>
                  <a:pt x="1627931" y="265658"/>
                </a:lnTo>
                <a:lnTo>
                  <a:pt x="1628179" y="252760"/>
                </a:lnTo>
                <a:lnTo>
                  <a:pt x="1625683" y="220909"/>
                </a:lnTo>
                <a:lnTo>
                  <a:pt x="1623435" y="212328"/>
                </a:lnTo>
                <a:lnTo>
                  <a:pt x="1413371" y="212328"/>
                </a:lnTo>
                <a:lnTo>
                  <a:pt x="1419200" y="200748"/>
                </a:lnTo>
                <a:lnTo>
                  <a:pt x="1449276" y="170408"/>
                </a:lnTo>
                <a:lnTo>
                  <a:pt x="1487785" y="161479"/>
                </a:lnTo>
                <a:lnTo>
                  <a:pt x="1601322" y="161479"/>
                </a:lnTo>
                <a:lnTo>
                  <a:pt x="1588244" y="144983"/>
                </a:lnTo>
                <a:lnTo>
                  <a:pt x="1566787" y="127131"/>
                </a:lnTo>
                <a:lnTo>
                  <a:pt x="1542355" y="114381"/>
                </a:lnTo>
                <a:lnTo>
                  <a:pt x="1514946" y="106730"/>
                </a:lnTo>
                <a:lnTo>
                  <a:pt x="1484560" y="104180"/>
                </a:lnTo>
                <a:close/>
              </a:path>
              <a:path w="1628775" h="480060">
                <a:moveTo>
                  <a:pt x="1553022" y="301873"/>
                </a:moveTo>
                <a:lnTo>
                  <a:pt x="1538712" y="313485"/>
                </a:lnTo>
                <a:lnTo>
                  <a:pt x="1523070" y="321779"/>
                </a:lnTo>
                <a:lnTo>
                  <a:pt x="1506094" y="326755"/>
                </a:lnTo>
                <a:lnTo>
                  <a:pt x="1487785" y="328414"/>
                </a:lnTo>
                <a:lnTo>
                  <a:pt x="1609545" y="328414"/>
                </a:lnTo>
                <a:lnTo>
                  <a:pt x="1553022" y="301873"/>
                </a:lnTo>
                <a:close/>
              </a:path>
              <a:path w="1628775" h="480060">
                <a:moveTo>
                  <a:pt x="1601322" y="161479"/>
                </a:moveTo>
                <a:lnTo>
                  <a:pt x="1487785" y="161479"/>
                </a:lnTo>
                <a:lnTo>
                  <a:pt x="1500412" y="162362"/>
                </a:lnTo>
                <a:lnTo>
                  <a:pt x="1512248" y="165013"/>
                </a:lnTo>
                <a:lnTo>
                  <a:pt x="1550014" y="191864"/>
                </a:lnTo>
                <a:lnTo>
                  <a:pt x="1559966" y="212328"/>
                </a:lnTo>
                <a:lnTo>
                  <a:pt x="1623435" y="212328"/>
                </a:lnTo>
                <a:lnTo>
                  <a:pt x="1618195" y="192329"/>
                </a:lnTo>
                <a:lnTo>
                  <a:pt x="1605716" y="167021"/>
                </a:lnTo>
                <a:lnTo>
                  <a:pt x="1601322" y="161479"/>
                </a:lnTo>
                <a:close/>
              </a:path>
              <a:path w="1628775" h="480060">
                <a:moveTo>
                  <a:pt x="351284" y="111125"/>
                </a:moveTo>
                <a:lnTo>
                  <a:pt x="283319" y="111125"/>
                </a:lnTo>
                <a:lnTo>
                  <a:pt x="283319" y="381000"/>
                </a:lnTo>
                <a:lnTo>
                  <a:pt x="351284" y="381000"/>
                </a:lnTo>
                <a:lnTo>
                  <a:pt x="351284" y="111125"/>
                </a:lnTo>
                <a:close/>
              </a:path>
              <a:path w="1628775" h="480060">
                <a:moveTo>
                  <a:pt x="485228" y="111125"/>
                </a:moveTo>
                <a:lnTo>
                  <a:pt x="417264" y="111125"/>
                </a:lnTo>
                <a:lnTo>
                  <a:pt x="417264" y="381000"/>
                </a:lnTo>
                <a:lnTo>
                  <a:pt x="485228" y="381000"/>
                </a:lnTo>
                <a:lnTo>
                  <a:pt x="485269" y="259209"/>
                </a:lnTo>
                <a:lnTo>
                  <a:pt x="485655" y="242775"/>
                </a:lnTo>
                <a:lnTo>
                  <a:pt x="492051" y="203894"/>
                </a:lnTo>
                <a:lnTo>
                  <a:pt x="519715" y="171346"/>
                </a:lnTo>
                <a:lnTo>
                  <a:pt x="543272" y="165695"/>
                </a:lnTo>
                <a:lnTo>
                  <a:pt x="825512" y="165695"/>
                </a:lnTo>
                <a:lnTo>
                  <a:pt x="825386" y="165028"/>
                </a:lnTo>
                <a:lnTo>
                  <a:pt x="821292" y="152797"/>
                </a:lnTo>
                <a:lnTo>
                  <a:pt x="648444" y="152797"/>
                </a:lnTo>
                <a:lnTo>
                  <a:pt x="642061" y="142130"/>
                </a:lnTo>
                <a:lnTo>
                  <a:pt x="485228" y="142130"/>
                </a:lnTo>
                <a:lnTo>
                  <a:pt x="485228" y="111125"/>
                </a:lnTo>
                <a:close/>
              </a:path>
              <a:path w="1628775" h="480060">
                <a:moveTo>
                  <a:pt x="716904" y="165695"/>
                </a:moveTo>
                <a:lnTo>
                  <a:pt x="543272" y="165695"/>
                </a:lnTo>
                <a:lnTo>
                  <a:pt x="550558" y="166191"/>
                </a:lnTo>
                <a:lnTo>
                  <a:pt x="557286" y="167679"/>
                </a:lnTo>
                <a:lnTo>
                  <a:pt x="585068" y="197817"/>
                </a:lnTo>
                <a:lnTo>
                  <a:pt x="590278" y="244078"/>
                </a:lnTo>
                <a:lnTo>
                  <a:pt x="590401" y="381000"/>
                </a:lnTo>
                <a:lnTo>
                  <a:pt x="658614" y="381000"/>
                </a:lnTo>
                <a:lnTo>
                  <a:pt x="658614" y="259209"/>
                </a:lnTo>
                <a:lnTo>
                  <a:pt x="659032" y="241187"/>
                </a:lnTo>
                <a:lnTo>
                  <a:pt x="665311" y="203027"/>
                </a:lnTo>
                <a:lnTo>
                  <a:pt x="692883" y="171276"/>
                </a:lnTo>
                <a:lnTo>
                  <a:pt x="708448" y="166315"/>
                </a:lnTo>
                <a:lnTo>
                  <a:pt x="716904" y="165695"/>
                </a:lnTo>
                <a:close/>
              </a:path>
              <a:path w="1628775" h="480060">
                <a:moveTo>
                  <a:pt x="825512" y="165695"/>
                </a:moveTo>
                <a:lnTo>
                  <a:pt x="716904" y="165695"/>
                </a:lnTo>
                <a:lnTo>
                  <a:pt x="727602" y="166711"/>
                </a:lnTo>
                <a:lnTo>
                  <a:pt x="736873" y="169757"/>
                </a:lnTo>
                <a:lnTo>
                  <a:pt x="759693" y="205600"/>
                </a:lnTo>
                <a:lnTo>
                  <a:pt x="762546" y="381000"/>
                </a:lnTo>
                <a:lnTo>
                  <a:pt x="830759" y="381000"/>
                </a:lnTo>
                <a:lnTo>
                  <a:pt x="830661" y="219056"/>
                </a:lnTo>
                <a:lnTo>
                  <a:pt x="830162" y="200127"/>
                </a:lnTo>
                <a:lnTo>
                  <a:pt x="828371" y="180888"/>
                </a:lnTo>
                <a:lnTo>
                  <a:pt x="825512" y="165695"/>
                </a:lnTo>
                <a:close/>
              </a:path>
              <a:path w="1628775" h="480060">
                <a:moveTo>
                  <a:pt x="739228" y="104180"/>
                </a:moveTo>
                <a:lnTo>
                  <a:pt x="699998" y="111156"/>
                </a:lnTo>
                <a:lnTo>
                  <a:pt x="666396" y="131837"/>
                </a:lnTo>
                <a:lnTo>
                  <a:pt x="648444" y="152797"/>
                </a:lnTo>
                <a:lnTo>
                  <a:pt x="821292" y="152797"/>
                </a:lnTo>
                <a:lnTo>
                  <a:pt x="789830" y="117574"/>
                </a:lnTo>
                <a:lnTo>
                  <a:pt x="753182" y="105017"/>
                </a:lnTo>
                <a:lnTo>
                  <a:pt x="739228" y="104180"/>
                </a:lnTo>
                <a:close/>
              </a:path>
              <a:path w="1628775" h="480060">
                <a:moveTo>
                  <a:pt x="570061" y="104180"/>
                </a:moveTo>
                <a:lnTo>
                  <a:pt x="523801" y="113605"/>
                </a:lnTo>
                <a:lnTo>
                  <a:pt x="485228" y="142130"/>
                </a:lnTo>
                <a:lnTo>
                  <a:pt x="642061" y="142130"/>
                </a:lnTo>
                <a:lnTo>
                  <a:pt x="605222" y="111156"/>
                </a:lnTo>
                <a:lnTo>
                  <a:pt x="570061" y="104180"/>
                </a:lnTo>
                <a:close/>
              </a:path>
              <a:path w="1628775" h="480060">
                <a:moveTo>
                  <a:pt x="1291084" y="6945"/>
                </a:moveTo>
                <a:lnTo>
                  <a:pt x="1223366" y="6945"/>
                </a:lnTo>
                <a:lnTo>
                  <a:pt x="1223366" y="381000"/>
                </a:lnTo>
                <a:lnTo>
                  <a:pt x="1291084" y="381000"/>
                </a:lnTo>
                <a:lnTo>
                  <a:pt x="1291084" y="6945"/>
                </a:lnTo>
                <a:close/>
              </a:path>
              <a:path w="1628775" h="480060">
                <a:moveTo>
                  <a:pt x="58291" y="275828"/>
                </a:moveTo>
                <a:lnTo>
                  <a:pt x="0" y="311050"/>
                </a:lnTo>
                <a:lnTo>
                  <a:pt x="10813" y="330150"/>
                </a:lnTo>
                <a:lnTo>
                  <a:pt x="22665" y="346522"/>
                </a:lnTo>
                <a:lnTo>
                  <a:pt x="64561" y="379434"/>
                </a:lnTo>
                <a:lnTo>
                  <a:pt x="117326" y="390178"/>
                </a:lnTo>
                <a:lnTo>
                  <a:pt x="141076" y="388348"/>
                </a:lnTo>
                <a:lnTo>
                  <a:pt x="181508" y="373714"/>
                </a:lnTo>
                <a:lnTo>
                  <a:pt x="211754" y="345296"/>
                </a:lnTo>
                <a:lnTo>
                  <a:pt x="222496" y="324197"/>
                </a:lnTo>
                <a:lnTo>
                  <a:pt x="118814" y="324197"/>
                </a:lnTo>
                <a:lnTo>
                  <a:pt x="102195" y="321174"/>
                </a:lnTo>
                <a:lnTo>
                  <a:pt x="86568" y="312105"/>
                </a:lnTo>
                <a:lnTo>
                  <a:pt x="71934" y="296989"/>
                </a:lnTo>
                <a:lnTo>
                  <a:pt x="58291" y="275828"/>
                </a:lnTo>
                <a:close/>
              </a:path>
              <a:path w="1628775" h="480060">
                <a:moveTo>
                  <a:pt x="117326" y="6945"/>
                </a:moveTo>
                <a:lnTo>
                  <a:pt x="78289" y="13736"/>
                </a:lnTo>
                <a:lnTo>
                  <a:pt x="46013" y="34107"/>
                </a:lnTo>
                <a:lnTo>
                  <a:pt x="18921" y="80917"/>
                </a:lnTo>
                <a:lnTo>
                  <a:pt x="17115" y="99218"/>
                </a:lnTo>
                <a:lnTo>
                  <a:pt x="18200" y="112372"/>
                </a:lnTo>
                <a:lnTo>
                  <a:pt x="34479" y="151928"/>
                </a:lnTo>
                <a:lnTo>
                  <a:pt x="62383" y="183895"/>
                </a:lnTo>
                <a:lnTo>
                  <a:pt x="125620" y="238916"/>
                </a:lnTo>
                <a:lnTo>
                  <a:pt x="137108" y="249225"/>
                </a:lnTo>
                <a:lnTo>
                  <a:pt x="160409" y="283517"/>
                </a:lnTo>
                <a:lnTo>
                  <a:pt x="160982" y="289718"/>
                </a:lnTo>
                <a:lnTo>
                  <a:pt x="160223" y="296338"/>
                </a:lnTo>
                <a:lnTo>
                  <a:pt x="127388" y="323546"/>
                </a:lnTo>
                <a:lnTo>
                  <a:pt x="118814" y="324197"/>
                </a:lnTo>
                <a:lnTo>
                  <a:pt x="222496" y="324197"/>
                </a:lnTo>
                <a:lnTo>
                  <a:pt x="227257" y="308214"/>
                </a:lnTo>
                <a:lnTo>
                  <a:pt x="229195" y="286743"/>
                </a:lnTo>
                <a:lnTo>
                  <a:pt x="228645" y="275433"/>
                </a:lnTo>
                <a:lnTo>
                  <a:pt x="215219" y="234350"/>
                </a:lnTo>
                <a:lnTo>
                  <a:pt x="190500" y="203399"/>
                </a:lnTo>
                <a:lnTo>
                  <a:pt x="160269" y="176563"/>
                </a:lnTo>
                <a:lnTo>
                  <a:pt x="142379" y="161479"/>
                </a:lnTo>
                <a:lnTo>
                  <a:pt x="123295" y="145061"/>
                </a:lnTo>
                <a:lnTo>
                  <a:pt x="91528" y="114598"/>
                </a:lnTo>
                <a:lnTo>
                  <a:pt x="85328" y="103352"/>
                </a:lnTo>
                <a:lnTo>
                  <a:pt x="85328" y="91116"/>
                </a:lnTo>
                <a:lnTo>
                  <a:pt x="88221" y="85618"/>
                </a:lnTo>
                <a:lnTo>
                  <a:pt x="99797" y="75860"/>
                </a:lnTo>
                <a:lnTo>
                  <a:pt x="107238" y="73422"/>
                </a:lnTo>
                <a:lnTo>
                  <a:pt x="214048" y="73422"/>
                </a:lnTo>
                <a:lnTo>
                  <a:pt x="222746" y="65732"/>
                </a:lnTo>
                <a:lnTo>
                  <a:pt x="194995" y="37455"/>
                </a:lnTo>
                <a:lnTo>
                  <a:pt x="156789" y="14061"/>
                </a:lnTo>
                <a:lnTo>
                  <a:pt x="130806" y="7736"/>
                </a:lnTo>
                <a:lnTo>
                  <a:pt x="117326" y="6945"/>
                </a:lnTo>
                <a:close/>
              </a:path>
              <a:path w="1628775" h="480060">
                <a:moveTo>
                  <a:pt x="214048" y="73422"/>
                </a:moveTo>
                <a:lnTo>
                  <a:pt x="116334" y="73422"/>
                </a:lnTo>
                <a:lnTo>
                  <a:pt x="130286" y="75778"/>
                </a:lnTo>
                <a:lnTo>
                  <a:pt x="144115" y="82848"/>
                </a:lnTo>
                <a:lnTo>
                  <a:pt x="157820" y="94630"/>
                </a:lnTo>
                <a:lnTo>
                  <a:pt x="171400" y="111125"/>
                </a:lnTo>
                <a:lnTo>
                  <a:pt x="214048" y="73422"/>
                </a:lnTo>
                <a:close/>
              </a:path>
              <a:path w="1628775" h="480060">
                <a:moveTo>
                  <a:pt x="317301" y="0"/>
                </a:moveTo>
                <a:lnTo>
                  <a:pt x="281257" y="19301"/>
                </a:lnTo>
                <a:lnTo>
                  <a:pt x="274142" y="43160"/>
                </a:lnTo>
                <a:lnTo>
                  <a:pt x="274940" y="52113"/>
                </a:lnTo>
                <a:lnTo>
                  <a:pt x="301024" y="84553"/>
                </a:lnTo>
                <a:lnTo>
                  <a:pt x="317798" y="87809"/>
                </a:lnTo>
                <a:lnTo>
                  <a:pt x="326344" y="86995"/>
                </a:lnTo>
                <a:lnTo>
                  <a:pt x="357547" y="60926"/>
                </a:lnTo>
                <a:lnTo>
                  <a:pt x="360710" y="44152"/>
                </a:lnTo>
                <a:lnTo>
                  <a:pt x="359912" y="35315"/>
                </a:lnTo>
                <a:lnTo>
                  <a:pt x="333889" y="3225"/>
                </a:lnTo>
                <a:lnTo>
                  <a:pt x="31730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75125" y="4755122"/>
            <a:ext cx="172987" cy="184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23891" y="4749913"/>
            <a:ext cx="171996" cy="76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06539" y="4712260"/>
            <a:ext cx="68580" cy="269875"/>
          </a:xfrm>
          <a:custGeom>
            <a:avLst/>
            <a:gdLst/>
            <a:ahLst/>
            <a:cxnLst/>
            <a:rect l="l" t="t" r="r" b="b"/>
            <a:pathLst>
              <a:path w="68579" h="269875">
                <a:moveTo>
                  <a:pt x="0" y="0"/>
                </a:moveTo>
                <a:lnTo>
                  <a:pt x="67964" y="0"/>
                </a:lnTo>
                <a:lnTo>
                  <a:pt x="67964" y="269875"/>
                </a:lnTo>
                <a:lnTo>
                  <a:pt x="0" y="2698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68130" y="4705314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2" y="161478"/>
                </a:lnTo>
                <a:lnTo>
                  <a:pt x="65485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4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1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4" y="281261"/>
                </a:lnTo>
                <a:lnTo>
                  <a:pt x="61376" y="261232"/>
                </a:lnTo>
                <a:lnTo>
                  <a:pt x="22464" y="222412"/>
                </a:lnTo>
                <a:lnTo>
                  <a:pt x="2496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4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23580" y="4705314"/>
            <a:ext cx="279400" cy="375920"/>
          </a:xfrm>
          <a:custGeom>
            <a:avLst/>
            <a:gdLst/>
            <a:ahLst/>
            <a:cxnLst/>
            <a:rect l="l" t="t" r="r" b="b"/>
            <a:pathLst>
              <a:path w="279400" h="375920">
                <a:moveTo>
                  <a:pt x="152548" y="0"/>
                </a:moveTo>
                <a:lnTo>
                  <a:pt x="201413" y="9983"/>
                </a:lnTo>
                <a:lnTo>
                  <a:pt x="242341" y="39935"/>
                </a:lnTo>
                <a:lnTo>
                  <a:pt x="270061" y="85514"/>
                </a:lnTo>
                <a:lnTo>
                  <a:pt x="279300" y="142378"/>
                </a:lnTo>
                <a:lnTo>
                  <a:pt x="276913" y="171284"/>
                </a:lnTo>
                <a:lnTo>
                  <a:pt x="257813" y="221699"/>
                </a:lnTo>
                <a:lnTo>
                  <a:pt x="221118" y="260953"/>
                </a:lnTo>
                <a:lnTo>
                  <a:pt x="175849" y="281230"/>
                </a:lnTo>
                <a:lnTo>
                  <a:pt x="150564" y="283765"/>
                </a:lnTo>
                <a:lnTo>
                  <a:pt x="139107" y="283246"/>
                </a:lnTo>
                <a:lnTo>
                  <a:pt x="97125" y="270642"/>
                </a:lnTo>
                <a:lnTo>
                  <a:pt x="67220" y="248294"/>
                </a:lnTo>
                <a:lnTo>
                  <a:pt x="67220" y="375543"/>
                </a:lnTo>
                <a:lnTo>
                  <a:pt x="0" y="375543"/>
                </a:lnTo>
                <a:lnTo>
                  <a:pt x="0" y="6945"/>
                </a:lnTo>
                <a:lnTo>
                  <a:pt x="67220" y="6945"/>
                </a:lnTo>
                <a:lnTo>
                  <a:pt x="67220" y="36711"/>
                </a:lnTo>
                <a:lnTo>
                  <a:pt x="76584" y="28106"/>
                </a:lnTo>
                <a:lnTo>
                  <a:pt x="117760" y="5162"/>
                </a:lnTo>
                <a:lnTo>
                  <a:pt x="140580" y="573"/>
                </a:lnTo>
                <a:lnTo>
                  <a:pt x="1525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46587" y="4608080"/>
            <a:ext cx="67945" cy="374650"/>
          </a:xfrm>
          <a:custGeom>
            <a:avLst/>
            <a:gdLst/>
            <a:ahLst/>
            <a:cxnLst/>
            <a:rect l="l" t="t" r="r" b="b"/>
            <a:pathLst>
              <a:path w="67945" h="374650">
                <a:moveTo>
                  <a:pt x="0" y="0"/>
                </a:moveTo>
                <a:lnTo>
                  <a:pt x="67716" y="0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84661" y="4588435"/>
            <a:ext cx="111968" cy="113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3248" y="5209693"/>
            <a:ext cx="2528292" cy="401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EBED89-233E-40EE-B453-815876E9DAD1}"/>
              </a:ext>
            </a:extLst>
          </p:cNvPr>
          <p:cNvSpPr txBox="1"/>
          <p:nvPr/>
        </p:nvSpPr>
        <p:spPr>
          <a:xfrm>
            <a:off x="1511307" y="1556558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we do today?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781" y="1376387"/>
            <a:ext cx="3448248" cy="3821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6213" y="1955031"/>
            <a:ext cx="620395" cy="227329"/>
          </a:xfrm>
          <a:custGeom>
            <a:avLst/>
            <a:gdLst/>
            <a:ahLst/>
            <a:cxnLst/>
            <a:rect l="l" t="t" r="r" b="b"/>
            <a:pathLst>
              <a:path w="620395" h="227330">
                <a:moveTo>
                  <a:pt x="101401" y="0"/>
                </a:moveTo>
                <a:lnTo>
                  <a:pt x="62309" y="7986"/>
                </a:lnTo>
                <a:lnTo>
                  <a:pt x="29568" y="31948"/>
                </a:lnTo>
                <a:lnTo>
                  <a:pt x="7392" y="68411"/>
                </a:lnTo>
                <a:lnTo>
                  <a:pt x="0" y="113903"/>
                </a:lnTo>
                <a:lnTo>
                  <a:pt x="1910" y="137027"/>
                </a:lnTo>
                <a:lnTo>
                  <a:pt x="17224" y="177403"/>
                </a:lnTo>
                <a:lnTo>
                  <a:pt x="46546" y="208762"/>
                </a:lnTo>
                <a:lnTo>
                  <a:pt x="82761" y="224984"/>
                </a:lnTo>
                <a:lnTo>
                  <a:pt x="102989" y="227012"/>
                </a:lnTo>
                <a:lnTo>
                  <a:pt x="112148" y="226596"/>
                </a:lnTo>
                <a:lnTo>
                  <a:pt x="153566" y="211608"/>
                </a:lnTo>
                <a:lnTo>
                  <a:pt x="169466" y="198635"/>
                </a:lnTo>
                <a:lnTo>
                  <a:pt x="223441" y="198635"/>
                </a:lnTo>
                <a:lnTo>
                  <a:pt x="223441" y="177403"/>
                </a:lnTo>
                <a:lnTo>
                  <a:pt x="112712" y="177403"/>
                </a:lnTo>
                <a:lnTo>
                  <a:pt x="100800" y="176275"/>
                </a:lnTo>
                <a:lnTo>
                  <a:pt x="63518" y="149696"/>
                </a:lnTo>
                <a:lnTo>
                  <a:pt x="53990" y="113110"/>
                </a:lnTo>
                <a:lnTo>
                  <a:pt x="55016" y="100043"/>
                </a:lnTo>
                <a:lnTo>
                  <a:pt x="79511" y="59996"/>
                </a:lnTo>
                <a:lnTo>
                  <a:pt x="112514" y="50006"/>
                </a:lnTo>
                <a:lnTo>
                  <a:pt x="223441" y="50006"/>
                </a:lnTo>
                <a:lnTo>
                  <a:pt x="223441" y="29368"/>
                </a:lnTo>
                <a:lnTo>
                  <a:pt x="169466" y="29368"/>
                </a:lnTo>
                <a:lnTo>
                  <a:pt x="162061" y="22485"/>
                </a:lnTo>
                <a:lnTo>
                  <a:pt x="154334" y="16519"/>
                </a:lnTo>
                <a:lnTo>
                  <a:pt x="110976" y="458"/>
                </a:lnTo>
                <a:lnTo>
                  <a:pt x="101401" y="0"/>
                </a:lnTo>
                <a:close/>
              </a:path>
              <a:path w="620395" h="227330">
                <a:moveTo>
                  <a:pt x="223441" y="198635"/>
                </a:moveTo>
                <a:lnTo>
                  <a:pt x="169466" y="198635"/>
                </a:lnTo>
                <a:lnTo>
                  <a:pt x="169466" y="221456"/>
                </a:lnTo>
                <a:lnTo>
                  <a:pt x="223441" y="221456"/>
                </a:lnTo>
                <a:lnTo>
                  <a:pt x="223441" y="198635"/>
                </a:lnTo>
                <a:close/>
              </a:path>
              <a:path w="620395" h="227330">
                <a:moveTo>
                  <a:pt x="223441" y="50006"/>
                </a:moveTo>
                <a:lnTo>
                  <a:pt x="112514" y="50006"/>
                </a:lnTo>
                <a:lnTo>
                  <a:pt x="124854" y="51097"/>
                </a:lnTo>
                <a:lnTo>
                  <a:pt x="136078" y="54372"/>
                </a:lnTo>
                <a:lnTo>
                  <a:pt x="167828" y="87610"/>
                </a:lnTo>
                <a:lnTo>
                  <a:pt x="172045" y="113110"/>
                </a:lnTo>
                <a:lnTo>
                  <a:pt x="170991" y="126808"/>
                </a:lnTo>
                <a:lnTo>
                  <a:pt x="146199" y="167413"/>
                </a:lnTo>
                <a:lnTo>
                  <a:pt x="112712" y="177403"/>
                </a:lnTo>
                <a:lnTo>
                  <a:pt x="223441" y="177403"/>
                </a:lnTo>
                <a:lnTo>
                  <a:pt x="223441" y="50006"/>
                </a:lnTo>
                <a:close/>
              </a:path>
              <a:path w="620395" h="227330">
                <a:moveTo>
                  <a:pt x="223441" y="5556"/>
                </a:moveTo>
                <a:lnTo>
                  <a:pt x="169466" y="5556"/>
                </a:lnTo>
                <a:lnTo>
                  <a:pt x="169466" y="29368"/>
                </a:lnTo>
                <a:lnTo>
                  <a:pt x="223441" y="29368"/>
                </a:lnTo>
                <a:lnTo>
                  <a:pt x="223441" y="5556"/>
                </a:lnTo>
                <a:close/>
              </a:path>
              <a:path w="620395" h="227330">
                <a:moveTo>
                  <a:pt x="505222" y="0"/>
                </a:moveTo>
                <a:lnTo>
                  <a:pt x="461243" y="8160"/>
                </a:lnTo>
                <a:lnTo>
                  <a:pt x="425350" y="32642"/>
                </a:lnTo>
                <a:lnTo>
                  <a:pt x="401457" y="69502"/>
                </a:lnTo>
                <a:lnTo>
                  <a:pt x="393501" y="114697"/>
                </a:lnTo>
                <a:lnTo>
                  <a:pt x="395498" y="137796"/>
                </a:lnTo>
                <a:lnTo>
                  <a:pt x="411473" y="177930"/>
                </a:lnTo>
                <a:lnTo>
                  <a:pt x="442602" y="208986"/>
                </a:lnTo>
                <a:lnTo>
                  <a:pt x="483977" y="225009"/>
                </a:lnTo>
                <a:lnTo>
                  <a:pt x="508199" y="227012"/>
                </a:lnTo>
                <a:lnTo>
                  <a:pt x="524012" y="226286"/>
                </a:lnTo>
                <a:lnTo>
                  <a:pt x="564753" y="215404"/>
                </a:lnTo>
                <a:lnTo>
                  <a:pt x="596677" y="190903"/>
                </a:lnTo>
                <a:lnTo>
                  <a:pt x="605631" y="179585"/>
                </a:lnTo>
                <a:lnTo>
                  <a:pt x="605209" y="179387"/>
                </a:lnTo>
                <a:lnTo>
                  <a:pt x="507801" y="179387"/>
                </a:lnTo>
                <a:lnTo>
                  <a:pt x="495666" y="178537"/>
                </a:lnTo>
                <a:lnTo>
                  <a:pt x="458632" y="158409"/>
                </a:lnTo>
                <a:lnTo>
                  <a:pt x="445889" y="129183"/>
                </a:lnTo>
                <a:lnTo>
                  <a:pt x="619918" y="129183"/>
                </a:lnTo>
                <a:lnTo>
                  <a:pt x="620118" y="118864"/>
                </a:lnTo>
                <a:lnTo>
                  <a:pt x="618121" y="93383"/>
                </a:lnTo>
                <a:lnTo>
                  <a:pt x="616322" y="86518"/>
                </a:lnTo>
                <a:lnTo>
                  <a:pt x="448270" y="86518"/>
                </a:lnTo>
                <a:lnTo>
                  <a:pt x="452934" y="77254"/>
                </a:lnTo>
                <a:lnTo>
                  <a:pt x="486568" y="49014"/>
                </a:lnTo>
                <a:lnTo>
                  <a:pt x="507801" y="45839"/>
                </a:lnTo>
                <a:lnTo>
                  <a:pt x="598631" y="45839"/>
                </a:lnTo>
                <a:lnTo>
                  <a:pt x="588168" y="32642"/>
                </a:lnTo>
                <a:lnTo>
                  <a:pt x="571004" y="18361"/>
                </a:lnTo>
                <a:lnTo>
                  <a:pt x="551458" y="8160"/>
                </a:lnTo>
                <a:lnTo>
                  <a:pt x="529530" y="2040"/>
                </a:lnTo>
                <a:lnTo>
                  <a:pt x="505222" y="0"/>
                </a:lnTo>
                <a:close/>
              </a:path>
              <a:path w="620395" h="227330">
                <a:moveTo>
                  <a:pt x="559991" y="158154"/>
                </a:moveTo>
                <a:lnTo>
                  <a:pt x="548544" y="167443"/>
                </a:lnTo>
                <a:lnTo>
                  <a:pt x="536030" y="174079"/>
                </a:lnTo>
                <a:lnTo>
                  <a:pt x="522449" y="178060"/>
                </a:lnTo>
                <a:lnTo>
                  <a:pt x="507801" y="179387"/>
                </a:lnTo>
                <a:lnTo>
                  <a:pt x="605209" y="179387"/>
                </a:lnTo>
                <a:lnTo>
                  <a:pt x="559991" y="158154"/>
                </a:lnTo>
                <a:close/>
              </a:path>
              <a:path w="620395" h="227330">
                <a:moveTo>
                  <a:pt x="598631" y="45839"/>
                </a:moveTo>
                <a:lnTo>
                  <a:pt x="507801" y="45839"/>
                </a:lnTo>
                <a:lnTo>
                  <a:pt x="517903" y="46546"/>
                </a:lnTo>
                <a:lnTo>
                  <a:pt x="527373" y="48667"/>
                </a:lnTo>
                <a:lnTo>
                  <a:pt x="562217" y="77911"/>
                </a:lnTo>
                <a:lnTo>
                  <a:pt x="565547" y="86518"/>
                </a:lnTo>
                <a:lnTo>
                  <a:pt x="616322" y="86518"/>
                </a:lnTo>
                <a:lnTo>
                  <a:pt x="612130" y="70520"/>
                </a:lnTo>
                <a:lnTo>
                  <a:pt x="602146" y="50273"/>
                </a:lnTo>
                <a:lnTo>
                  <a:pt x="598631" y="45839"/>
                </a:lnTo>
                <a:close/>
              </a:path>
              <a:path w="620395" h="227330">
                <a:moveTo>
                  <a:pt x="310356" y="5556"/>
                </a:moveTo>
                <a:lnTo>
                  <a:pt x="263922" y="5556"/>
                </a:lnTo>
                <a:lnTo>
                  <a:pt x="263922" y="221456"/>
                </a:lnTo>
                <a:lnTo>
                  <a:pt x="317699" y="221456"/>
                </a:lnTo>
                <a:lnTo>
                  <a:pt x="317699" y="134143"/>
                </a:lnTo>
                <a:lnTo>
                  <a:pt x="317500" y="123626"/>
                </a:lnTo>
                <a:lnTo>
                  <a:pt x="318039" y="102865"/>
                </a:lnTo>
                <a:lnTo>
                  <a:pt x="326132" y="62904"/>
                </a:lnTo>
                <a:lnTo>
                  <a:pt x="347266" y="47426"/>
                </a:lnTo>
                <a:lnTo>
                  <a:pt x="364665" y="47426"/>
                </a:lnTo>
                <a:lnTo>
                  <a:pt x="369977" y="32741"/>
                </a:lnTo>
                <a:lnTo>
                  <a:pt x="310356" y="32741"/>
                </a:lnTo>
                <a:lnTo>
                  <a:pt x="310356" y="5556"/>
                </a:lnTo>
                <a:close/>
              </a:path>
              <a:path w="620395" h="227330">
                <a:moveTo>
                  <a:pt x="364665" y="47426"/>
                </a:moveTo>
                <a:lnTo>
                  <a:pt x="351367" y="47426"/>
                </a:lnTo>
                <a:lnTo>
                  <a:pt x="356593" y="49014"/>
                </a:lnTo>
                <a:lnTo>
                  <a:pt x="362943" y="52189"/>
                </a:lnTo>
                <a:lnTo>
                  <a:pt x="364665" y="47426"/>
                </a:lnTo>
                <a:close/>
              </a:path>
              <a:path w="620395" h="227330">
                <a:moveTo>
                  <a:pt x="364794" y="0"/>
                </a:moveTo>
                <a:lnTo>
                  <a:pt x="357783" y="0"/>
                </a:lnTo>
                <a:lnTo>
                  <a:pt x="350490" y="520"/>
                </a:lnTo>
                <a:lnTo>
                  <a:pt x="314436" y="25189"/>
                </a:lnTo>
                <a:lnTo>
                  <a:pt x="310356" y="32741"/>
                </a:lnTo>
                <a:lnTo>
                  <a:pt x="369977" y="32741"/>
                </a:lnTo>
                <a:lnTo>
                  <a:pt x="379810" y="5556"/>
                </a:lnTo>
                <a:lnTo>
                  <a:pt x="372136" y="1852"/>
                </a:lnTo>
                <a:lnTo>
                  <a:pt x="364794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0188" y="2005037"/>
            <a:ext cx="118110" cy="127635"/>
          </a:xfrm>
          <a:custGeom>
            <a:avLst/>
            <a:gdLst/>
            <a:ahLst/>
            <a:cxnLst/>
            <a:rect l="l" t="t" r="r" b="b"/>
            <a:pathLst>
              <a:path w="118109" h="127635">
                <a:moveTo>
                  <a:pt x="58539" y="0"/>
                </a:moveTo>
                <a:lnTo>
                  <a:pt x="16668" y="17760"/>
                </a:lnTo>
                <a:lnTo>
                  <a:pt x="0" y="63301"/>
                </a:lnTo>
                <a:lnTo>
                  <a:pt x="1060" y="76671"/>
                </a:lnTo>
                <a:lnTo>
                  <a:pt x="25939" y="117239"/>
                </a:lnTo>
                <a:lnTo>
                  <a:pt x="58737" y="127396"/>
                </a:lnTo>
                <a:lnTo>
                  <a:pt x="70990" y="126286"/>
                </a:lnTo>
                <a:lnTo>
                  <a:pt x="108582" y="100068"/>
                </a:lnTo>
                <a:lnTo>
                  <a:pt x="118070" y="63103"/>
                </a:lnTo>
                <a:lnTo>
                  <a:pt x="117016" y="49683"/>
                </a:lnTo>
                <a:lnTo>
                  <a:pt x="92211" y="9822"/>
                </a:lnTo>
                <a:lnTo>
                  <a:pt x="58539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64483" y="2000870"/>
            <a:ext cx="117475" cy="41275"/>
          </a:xfrm>
          <a:custGeom>
            <a:avLst/>
            <a:gdLst/>
            <a:ahLst/>
            <a:cxnLst/>
            <a:rect l="l" t="t" r="r" b="b"/>
            <a:pathLst>
              <a:path w="117475" h="41275">
                <a:moveTo>
                  <a:pt x="59531" y="0"/>
                </a:moveTo>
                <a:lnTo>
                  <a:pt x="19843" y="12700"/>
                </a:lnTo>
                <a:lnTo>
                  <a:pt x="0" y="40679"/>
                </a:lnTo>
                <a:lnTo>
                  <a:pt x="117276" y="40679"/>
                </a:lnTo>
                <a:lnTo>
                  <a:pt x="87938" y="6362"/>
                </a:lnTo>
                <a:lnTo>
                  <a:pt x="5953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09714" y="1955031"/>
            <a:ext cx="226695" cy="227329"/>
          </a:xfrm>
          <a:custGeom>
            <a:avLst/>
            <a:gdLst/>
            <a:ahLst/>
            <a:cxnLst/>
            <a:rect l="l" t="t" r="r" b="b"/>
            <a:pathLst>
              <a:path w="226695" h="227330">
                <a:moveTo>
                  <a:pt x="111720" y="0"/>
                </a:moveTo>
                <a:lnTo>
                  <a:pt x="157956" y="8160"/>
                </a:lnTo>
                <a:lnTo>
                  <a:pt x="194667" y="32642"/>
                </a:lnTo>
                <a:lnTo>
                  <a:pt x="218628" y="70519"/>
                </a:lnTo>
                <a:lnTo>
                  <a:pt x="226615" y="118864"/>
                </a:lnTo>
                <a:lnTo>
                  <a:pt x="226417" y="129182"/>
                </a:lnTo>
                <a:lnTo>
                  <a:pt x="52387" y="129182"/>
                </a:lnTo>
                <a:lnTo>
                  <a:pt x="55060" y="140103"/>
                </a:lnTo>
                <a:lnTo>
                  <a:pt x="81278" y="171741"/>
                </a:lnTo>
                <a:lnTo>
                  <a:pt x="114300" y="179387"/>
                </a:lnTo>
                <a:lnTo>
                  <a:pt x="128947" y="178060"/>
                </a:lnTo>
                <a:lnTo>
                  <a:pt x="142527" y="174079"/>
                </a:lnTo>
                <a:lnTo>
                  <a:pt x="155041" y="167444"/>
                </a:lnTo>
                <a:lnTo>
                  <a:pt x="166488" y="158154"/>
                </a:lnTo>
                <a:lnTo>
                  <a:pt x="212129" y="179585"/>
                </a:lnTo>
                <a:lnTo>
                  <a:pt x="182736" y="208812"/>
                </a:lnTo>
                <a:lnTo>
                  <a:pt x="145206" y="224110"/>
                </a:lnTo>
                <a:lnTo>
                  <a:pt x="114696" y="227012"/>
                </a:lnTo>
                <a:lnTo>
                  <a:pt x="90474" y="225009"/>
                </a:lnTo>
                <a:lnTo>
                  <a:pt x="49100" y="208985"/>
                </a:lnTo>
                <a:lnTo>
                  <a:pt x="17971" y="177930"/>
                </a:lnTo>
                <a:lnTo>
                  <a:pt x="1996" y="137796"/>
                </a:lnTo>
                <a:lnTo>
                  <a:pt x="0" y="114696"/>
                </a:lnTo>
                <a:lnTo>
                  <a:pt x="1990" y="91039"/>
                </a:lnTo>
                <a:lnTo>
                  <a:pt x="17915" y="50012"/>
                </a:lnTo>
                <a:lnTo>
                  <a:pt x="48784" y="18361"/>
                </a:lnTo>
                <a:lnTo>
                  <a:pt x="88720" y="2040"/>
                </a:lnTo>
                <a:lnTo>
                  <a:pt x="111720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80134" y="1955031"/>
            <a:ext cx="116205" cy="221615"/>
          </a:xfrm>
          <a:custGeom>
            <a:avLst/>
            <a:gdLst/>
            <a:ahLst/>
            <a:cxnLst/>
            <a:rect l="l" t="t" r="r" b="b"/>
            <a:pathLst>
              <a:path w="116204" h="221614">
                <a:moveTo>
                  <a:pt x="93861" y="0"/>
                </a:moveTo>
                <a:lnTo>
                  <a:pt x="100872" y="0"/>
                </a:lnTo>
                <a:lnTo>
                  <a:pt x="108214" y="1852"/>
                </a:lnTo>
                <a:lnTo>
                  <a:pt x="115887" y="5556"/>
                </a:lnTo>
                <a:lnTo>
                  <a:pt x="99020" y="52189"/>
                </a:lnTo>
                <a:lnTo>
                  <a:pt x="92670" y="49014"/>
                </a:lnTo>
                <a:lnTo>
                  <a:pt x="87445" y="47426"/>
                </a:lnTo>
                <a:lnTo>
                  <a:pt x="83343" y="47426"/>
                </a:lnTo>
                <a:lnTo>
                  <a:pt x="77334" y="48393"/>
                </a:lnTo>
                <a:lnTo>
                  <a:pt x="55736" y="85824"/>
                </a:lnTo>
                <a:lnTo>
                  <a:pt x="53578" y="123626"/>
                </a:lnTo>
                <a:lnTo>
                  <a:pt x="53776" y="134143"/>
                </a:lnTo>
                <a:lnTo>
                  <a:pt x="53776" y="221456"/>
                </a:lnTo>
                <a:lnTo>
                  <a:pt x="0" y="221456"/>
                </a:lnTo>
                <a:lnTo>
                  <a:pt x="0" y="5556"/>
                </a:lnTo>
                <a:lnTo>
                  <a:pt x="46434" y="5556"/>
                </a:lnTo>
                <a:lnTo>
                  <a:pt x="46434" y="32742"/>
                </a:lnTo>
                <a:lnTo>
                  <a:pt x="50514" y="25189"/>
                </a:lnTo>
                <a:lnTo>
                  <a:pt x="86568" y="520"/>
                </a:lnTo>
                <a:lnTo>
                  <a:pt x="9386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16213" y="1955031"/>
            <a:ext cx="223520" cy="227329"/>
          </a:xfrm>
          <a:custGeom>
            <a:avLst/>
            <a:gdLst/>
            <a:ahLst/>
            <a:cxnLst/>
            <a:rect l="l" t="t" r="r" b="b"/>
            <a:pathLst>
              <a:path w="223520" h="227330">
                <a:moveTo>
                  <a:pt x="101401" y="0"/>
                </a:moveTo>
                <a:lnTo>
                  <a:pt x="146285" y="11472"/>
                </a:lnTo>
                <a:lnTo>
                  <a:pt x="169465" y="29368"/>
                </a:lnTo>
                <a:lnTo>
                  <a:pt x="169465" y="5556"/>
                </a:lnTo>
                <a:lnTo>
                  <a:pt x="223440" y="5556"/>
                </a:lnTo>
                <a:lnTo>
                  <a:pt x="223440" y="221456"/>
                </a:lnTo>
                <a:lnTo>
                  <a:pt x="169465" y="221456"/>
                </a:lnTo>
                <a:lnTo>
                  <a:pt x="169465" y="198635"/>
                </a:lnTo>
                <a:lnTo>
                  <a:pt x="161522" y="205649"/>
                </a:lnTo>
                <a:lnTo>
                  <a:pt x="120972" y="225350"/>
                </a:lnTo>
                <a:lnTo>
                  <a:pt x="102989" y="227012"/>
                </a:lnTo>
                <a:lnTo>
                  <a:pt x="82760" y="224984"/>
                </a:lnTo>
                <a:lnTo>
                  <a:pt x="46546" y="208762"/>
                </a:lnTo>
                <a:lnTo>
                  <a:pt x="17189" y="177359"/>
                </a:lnTo>
                <a:lnTo>
                  <a:pt x="1909" y="137027"/>
                </a:lnTo>
                <a:lnTo>
                  <a:pt x="0" y="113903"/>
                </a:lnTo>
                <a:lnTo>
                  <a:pt x="1847" y="90028"/>
                </a:lnTo>
                <a:lnTo>
                  <a:pt x="16631" y="49051"/>
                </a:lnTo>
                <a:lnTo>
                  <a:pt x="45144" y="17970"/>
                </a:lnTo>
                <a:lnTo>
                  <a:pt x="81061" y="1996"/>
                </a:lnTo>
                <a:lnTo>
                  <a:pt x="10140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8155" y="1620227"/>
            <a:ext cx="3986807" cy="409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Homework.</a:t>
            </a:r>
          </a:p>
        </p:txBody>
      </p:sp>
      <p:sp>
        <p:nvSpPr>
          <p:cNvPr id="4" name="object 4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5427" y="5328920"/>
            <a:ext cx="625856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00"/>
              </a:spcBef>
            </a:pPr>
            <a:r>
              <a:rPr sz="2800" b="1" dirty="0">
                <a:latin typeface="Century Gothic"/>
                <a:cs typeface="Century Gothic"/>
              </a:rPr>
              <a:t>Simple</a:t>
            </a:r>
            <a:r>
              <a:rPr sz="2800" b="1" spc="10" dirty="0">
                <a:latin typeface="Century Gothic"/>
                <a:cs typeface="Century Gothic"/>
              </a:rPr>
              <a:t> </a:t>
            </a:r>
            <a:r>
              <a:rPr sz="2800" b="1" spc="-10" dirty="0">
                <a:latin typeface="Century Gothic"/>
                <a:cs typeface="Century Gothic"/>
              </a:rPr>
              <a:t>sentences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329"/>
              </a:lnSpc>
            </a:pPr>
            <a:r>
              <a:rPr sz="2800" spc="-15" dirty="0">
                <a:latin typeface="Century Gothic"/>
                <a:cs typeface="Century Gothic"/>
              </a:rPr>
              <a:t>Write </a:t>
            </a:r>
            <a:r>
              <a:rPr sz="2800" dirty="0">
                <a:latin typeface="Century Gothic"/>
                <a:cs typeface="Century Gothic"/>
              </a:rPr>
              <a:t>3 </a:t>
            </a:r>
            <a:r>
              <a:rPr sz="2800" spc="-20" dirty="0">
                <a:latin typeface="Century Gothic"/>
                <a:cs typeface="Century Gothic"/>
              </a:rPr>
              <a:t>sentences </a:t>
            </a:r>
            <a:r>
              <a:rPr sz="2800" spc="-15" dirty="0">
                <a:latin typeface="Century Gothic"/>
                <a:cs typeface="Century Gothic"/>
              </a:rPr>
              <a:t>about </a:t>
            </a:r>
            <a:r>
              <a:rPr sz="2800" spc="-10" dirty="0">
                <a:latin typeface="Century Gothic"/>
                <a:cs typeface="Century Gothic"/>
              </a:rPr>
              <a:t>this</a:t>
            </a:r>
            <a:r>
              <a:rPr sz="2800" spc="360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picture.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75100" y="2374900"/>
            <a:ext cx="4508498" cy="292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019300"/>
            <a:ext cx="4813300" cy="189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219007"/>
            <a:ext cx="3932554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dirty="0"/>
              <a:t>Let’s </a:t>
            </a:r>
            <a:r>
              <a:rPr sz="4200" spc="5" dirty="0"/>
              <a:t>talk</a:t>
            </a:r>
            <a:r>
              <a:rPr sz="4200" spc="-85" dirty="0"/>
              <a:t> </a:t>
            </a:r>
            <a:r>
              <a:rPr sz="4200" spc="0" dirty="0"/>
              <a:t>about  </a:t>
            </a:r>
            <a:r>
              <a:rPr sz="4200" spc="-10" dirty="0"/>
              <a:t>pictures!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4305300"/>
            <a:ext cx="2197100" cy="2552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250" y="476250"/>
            <a:ext cx="6083300" cy="3557904"/>
          </a:xfrm>
          <a:custGeom>
            <a:avLst/>
            <a:gdLst/>
            <a:ahLst/>
            <a:cxnLst/>
            <a:rect l="l" t="t" r="r" b="b"/>
            <a:pathLst>
              <a:path w="6083300" h="3557904">
                <a:moveTo>
                  <a:pt x="2534707" y="3162359"/>
                </a:moveTo>
                <a:lnTo>
                  <a:pt x="1013882" y="3162359"/>
                </a:lnTo>
                <a:lnTo>
                  <a:pt x="1774315" y="3557654"/>
                </a:lnTo>
                <a:lnTo>
                  <a:pt x="2534707" y="3162359"/>
                </a:lnTo>
                <a:close/>
              </a:path>
              <a:path w="6083300" h="3557904">
                <a:moveTo>
                  <a:pt x="5556227" y="0"/>
                </a:moveTo>
                <a:lnTo>
                  <a:pt x="527072" y="0"/>
                </a:lnTo>
                <a:lnTo>
                  <a:pt x="479098" y="2153"/>
                </a:lnTo>
                <a:lnTo>
                  <a:pt x="432330" y="8491"/>
                </a:lnTo>
                <a:lnTo>
                  <a:pt x="386956" y="18827"/>
                </a:lnTo>
                <a:lnTo>
                  <a:pt x="343160" y="32975"/>
                </a:lnTo>
                <a:lnTo>
                  <a:pt x="301129" y="50748"/>
                </a:lnTo>
                <a:lnTo>
                  <a:pt x="261049" y="71960"/>
                </a:lnTo>
                <a:lnTo>
                  <a:pt x="223106" y="96427"/>
                </a:lnTo>
                <a:lnTo>
                  <a:pt x="187486" y="123960"/>
                </a:lnTo>
                <a:lnTo>
                  <a:pt x="154376" y="154376"/>
                </a:lnTo>
                <a:lnTo>
                  <a:pt x="123960" y="187486"/>
                </a:lnTo>
                <a:lnTo>
                  <a:pt x="96427" y="223106"/>
                </a:lnTo>
                <a:lnTo>
                  <a:pt x="71960" y="261049"/>
                </a:lnTo>
                <a:lnTo>
                  <a:pt x="50748" y="301129"/>
                </a:lnTo>
                <a:lnTo>
                  <a:pt x="32975" y="343160"/>
                </a:lnTo>
                <a:lnTo>
                  <a:pt x="18827" y="386956"/>
                </a:lnTo>
                <a:lnTo>
                  <a:pt x="8491" y="432330"/>
                </a:lnTo>
                <a:lnTo>
                  <a:pt x="2153" y="479098"/>
                </a:lnTo>
                <a:lnTo>
                  <a:pt x="0" y="527072"/>
                </a:lnTo>
                <a:lnTo>
                  <a:pt x="0" y="2635299"/>
                </a:lnTo>
                <a:lnTo>
                  <a:pt x="2153" y="2683261"/>
                </a:lnTo>
                <a:lnTo>
                  <a:pt x="8491" y="2730028"/>
                </a:lnTo>
                <a:lnTo>
                  <a:pt x="18827" y="2775403"/>
                </a:lnTo>
                <a:lnTo>
                  <a:pt x="32975" y="2819199"/>
                </a:lnTo>
                <a:lnTo>
                  <a:pt x="50748" y="2861230"/>
                </a:lnTo>
                <a:lnTo>
                  <a:pt x="71960" y="2901310"/>
                </a:lnTo>
                <a:lnTo>
                  <a:pt x="96427" y="2939253"/>
                </a:lnTo>
                <a:lnTo>
                  <a:pt x="123960" y="2974873"/>
                </a:lnTo>
                <a:lnTo>
                  <a:pt x="154376" y="3007983"/>
                </a:lnTo>
                <a:lnTo>
                  <a:pt x="187486" y="3038398"/>
                </a:lnTo>
                <a:lnTo>
                  <a:pt x="223106" y="3065932"/>
                </a:lnTo>
                <a:lnTo>
                  <a:pt x="261049" y="3090398"/>
                </a:lnTo>
                <a:lnTo>
                  <a:pt x="301129" y="3111611"/>
                </a:lnTo>
                <a:lnTo>
                  <a:pt x="343160" y="3129384"/>
                </a:lnTo>
                <a:lnTo>
                  <a:pt x="386956" y="3143532"/>
                </a:lnTo>
                <a:lnTo>
                  <a:pt x="432330" y="3153867"/>
                </a:lnTo>
                <a:lnTo>
                  <a:pt x="479098" y="3160205"/>
                </a:lnTo>
                <a:lnTo>
                  <a:pt x="527072" y="3162359"/>
                </a:lnTo>
                <a:lnTo>
                  <a:pt x="5556227" y="3162359"/>
                </a:lnTo>
                <a:lnTo>
                  <a:pt x="5604201" y="3160205"/>
                </a:lnTo>
                <a:lnTo>
                  <a:pt x="5650969" y="3153867"/>
                </a:lnTo>
                <a:lnTo>
                  <a:pt x="5696343" y="3143532"/>
                </a:lnTo>
                <a:lnTo>
                  <a:pt x="5740139" y="3129384"/>
                </a:lnTo>
                <a:lnTo>
                  <a:pt x="5782170" y="3111611"/>
                </a:lnTo>
                <a:lnTo>
                  <a:pt x="5822250" y="3090398"/>
                </a:lnTo>
                <a:lnTo>
                  <a:pt x="5860193" y="3065932"/>
                </a:lnTo>
                <a:lnTo>
                  <a:pt x="5895813" y="3038398"/>
                </a:lnTo>
                <a:lnTo>
                  <a:pt x="5928923" y="3007983"/>
                </a:lnTo>
                <a:lnTo>
                  <a:pt x="5959339" y="2974873"/>
                </a:lnTo>
                <a:lnTo>
                  <a:pt x="5986872" y="2939253"/>
                </a:lnTo>
                <a:lnTo>
                  <a:pt x="6011339" y="2901310"/>
                </a:lnTo>
                <a:lnTo>
                  <a:pt x="6032551" y="2861230"/>
                </a:lnTo>
                <a:lnTo>
                  <a:pt x="6050324" y="2819199"/>
                </a:lnTo>
                <a:lnTo>
                  <a:pt x="6064472" y="2775403"/>
                </a:lnTo>
                <a:lnTo>
                  <a:pt x="6074808" y="2730028"/>
                </a:lnTo>
                <a:lnTo>
                  <a:pt x="6081146" y="2683261"/>
                </a:lnTo>
                <a:lnTo>
                  <a:pt x="6083299" y="2635299"/>
                </a:lnTo>
                <a:lnTo>
                  <a:pt x="6083300" y="527072"/>
                </a:lnTo>
                <a:lnTo>
                  <a:pt x="6081146" y="479098"/>
                </a:lnTo>
                <a:lnTo>
                  <a:pt x="6074808" y="432330"/>
                </a:lnTo>
                <a:lnTo>
                  <a:pt x="6064472" y="386956"/>
                </a:lnTo>
                <a:lnTo>
                  <a:pt x="6050324" y="343160"/>
                </a:lnTo>
                <a:lnTo>
                  <a:pt x="6032551" y="301129"/>
                </a:lnTo>
                <a:lnTo>
                  <a:pt x="6011339" y="261049"/>
                </a:lnTo>
                <a:lnTo>
                  <a:pt x="5986872" y="223106"/>
                </a:lnTo>
                <a:lnTo>
                  <a:pt x="5959339" y="187486"/>
                </a:lnTo>
                <a:lnTo>
                  <a:pt x="5928923" y="154376"/>
                </a:lnTo>
                <a:lnTo>
                  <a:pt x="5895813" y="123960"/>
                </a:lnTo>
                <a:lnTo>
                  <a:pt x="5860193" y="96427"/>
                </a:lnTo>
                <a:lnTo>
                  <a:pt x="5822250" y="71960"/>
                </a:lnTo>
                <a:lnTo>
                  <a:pt x="5782170" y="50748"/>
                </a:lnTo>
                <a:lnTo>
                  <a:pt x="5740139" y="32975"/>
                </a:lnTo>
                <a:lnTo>
                  <a:pt x="5696343" y="18827"/>
                </a:lnTo>
                <a:lnTo>
                  <a:pt x="5650969" y="8491"/>
                </a:lnTo>
                <a:lnTo>
                  <a:pt x="5604201" y="2153"/>
                </a:lnTo>
                <a:lnTo>
                  <a:pt x="5556227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8250" y="476250"/>
            <a:ext cx="6083300" cy="3557904"/>
          </a:xfrm>
          <a:custGeom>
            <a:avLst/>
            <a:gdLst/>
            <a:ahLst/>
            <a:cxnLst/>
            <a:rect l="l" t="t" r="r" b="b"/>
            <a:pathLst>
              <a:path w="6083300" h="3557904">
                <a:moveTo>
                  <a:pt x="0" y="527073"/>
                </a:moveTo>
                <a:lnTo>
                  <a:pt x="2153" y="479098"/>
                </a:lnTo>
                <a:lnTo>
                  <a:pt x="8491" y="432331"/>
                </a:lnTo>
                <a:lnTo>
                  <a:pt x="18827" y="386956"/>
                </a:lnTo>
                <a:lnTo>
                  <a:pt x="32975" y="343160"/>
                </a:lnTo>
                <a:lnTo>
                  <a:pt x="50748" y="301129"/>
                </a:lnTo>
                <a:lnTo>
                  <a:pt x="71960" y="261049"/>
                </a:lnTo>
                <a:lnTo>
                  <a:pt x="96427" y="223106"/>
                </a:lnTo>
                <a:lnTo>
                  <a:pt x="123960" y="187486"/>
                </a:lnTo>
                <a:lnTo>
                  <a:pt x="154376" y="154376"/>
                </a:lnTo>
                <a:lnTo>
                  <a:pt x="187486" y="123960"/>
                </a:lnTo>
                <a:lnTo>
                  <a:pt x="223106" y="96427"/>
                </a:lnTo>
                <a:lnTo>
                  <a:pt x="261049" y="71960"/>
                </a:lnTo>
                <a:lnTo>
                  <a:pt x="301129" y="50748"/>
                </a:lnTo>
                <a:lnTo>
                  <a:pt x="343160" y="32975"/>
                </a:lnTo>
                <a:lnTo>
                  <a:pt x="386956" y="18827"/>
                </a:lnTo>
                <a:lnTo>
                  <a:pt x="432330" y="8491"/>
                </a:lnTo>
                <a:lnTo>
                  <a:pt x="479098" y="2153"/>
                </a:lnTo>
                <a:lnTo>
                  <a:pt x="527072" y="0"/>
                </a:lnTo>
                <a:lnTo>
                  <a:pt x="1013883" y="0"/>
                </a:lnTo>
                <a:lnTo>
                  <a:pt x="2534708" y="0"/>
                </a:lnTo>
                <a:lnTo>
                  <a:pt x="5556226" y="0"/>
                </a:lnTo>
                <a:lnTo>
                  <a:pt x="5604200" y="2153"/>
                </a:lnTo>
                <a:lnTo>
                  <a:pt x="5650968" y="8491"/>
                </a:lnTo>
                <a:lnTo>
                  <a:pt x="5696343" y="18827"/>
                </a:lnTo>
                <a:lnTo>
                  <a:pt x="5740139" y="32975"/>
                </a:lnTo>
                <a:lnTo>
                  <a:pt x="5782170" y="50748"/>
                </a:lnTo>
                <a:lnTo>
                  <a:pt x="5822250" y="71960"/>
                </a:lnTo>
                <a:lnTo>
                  <a:pt x="5860193" y="96427"/>
                </a:lnTo>
                <a:lnTo>
                  <a:pt x="5895813" y="123960"/>
                </a:lnTo>
                <a:lnTo>
                  <a:pt x="5928924" y="154376"/>
                </a:lnTo>
                <a:lnTo>
                  <a:pt x="5959339" y="187486"/>
                </a:lnTo>
                <a:lnTo>
                  <a:pt x="5986872" y="223106"/>
                </a:lnTo>
                <a:lnTo>
                  <a:pt x="6011339" y="261049"/>
                </a:lnTo>
                <a:lnTo>
                  <a:pt x="6032552" y="301129"/>
                </a:lnTo>
                <a:lnTo>
                  <a:pt x="6050325" y="343160"/>
                </a:lnTo>
                <a:lnTo>
                  <a:pt x="6064472" y="386956"/>
                </a:lnTo>
                <a:lnTo>
                  <a:pt x="6074808" y="432331"/>
                </a:lnTo>
                <a:lnTo>
                  <a:pt x="6081146" y="479098"/>
                </a:lnTo>
                <a:lnTo>
                  <a:pt x="6083300" y="527073"/>
                </a:lnTo>
                <a:lnTo>
                  <a:pt x="6083300" y="1844710"/>
                </a:lnTo>
                <a:lnTo>
                  <a:pt x="6083300" y="2635300"/>
                </a:lnTo>
                <a:lnTo>
                  <a:pt x="6081146" y="2683260"/>
                </a:lnTo>
                <a:lnTo>
                  <a:pt x="6074808" y="2730028"/>
                </a:lnTo>
                <a:lnTo>
                  <a:pt x="6064472" y="2775403"/>
                </a:lnTo>
                <a:lnTo>
                  <a:pt x="6050325" y="2819199"/>
                </a:lnTo>
                <a:lnTo>
                  <a:pt x="6032552" y="2861230"/>
                </a:lnTo>
                <a:lnTo>
                  <a:pt x="6011339" y="2901310"/>
                </a:lnTo>
                <a:lnTo>
                  <a:pt x="5986872" y="2939253"/>
                </a:lnTo>
                <a:lnTo>
                  <a:pt x="5959339" y="2974873"/>
                </a:lnTo>
                <a:lnTo>
                  <a:pt x="5928924" y="3007983"/>
                </a:lnTo>
                <a:lnTo>
                  <a:pt x="5895813" y="3038398"/>
                </a:lnTo>
                <a:lnTo>
                  <a:pt x="5860193" y="3065932"/>
                </a:lnTo>
                <a:lnTo>
                  <a:pt x="5822250" y="3090399"/>
                </a:lnTo>
                <a:lnTo>
                  <a:pt x="5782170" y="3111611"/>
                </a:lnTo>
                <a:lnTo>
                  <a:pt x="5740139" y="3129384"/>
                </a:lnTo>
                <a:lnTo>
                  <a:pt x="5696343" y="3143532"/>
                </a:lnTo>
                <a:lnTo>
                  <a:pt x="5650968" y="3153868"/>
                </a:lnTo>
                <a:lnTo>
                  <a:pt x="5604200" y="3160206"/>
                </a:lnTo>
                <a:lnTo>
                  <a:pt x="5556226" y="3162360"/>
                </a:lnTo>
                <a:lnTo>
                  <a:pt x="2534708" y="3162360"/>
                </a:lnTo>
                <a:lnTo>
                  <a:pt x="1774316" y="3557655"/>
                </a:lnTo>
                <a:lnTo>
                  <a:pt x="1013883" y="3162360"/>
                </a:lnTo>
                <a:lnTo>
                  <a:pt x="527072" y="3162360"/>
                </a:lnTo>
                <a:lnTo>
                  <a:pt x="479098" y="3160206"/>
                </a:lnTo>
                <a:lnTo>
                  <a:pt x="432330" y="3153868"/>
                </a:lnTo>
                <a:lnTo>
                  <a:pt x="386956" y="3143532"/>
                </a:lnTo>
                <a:lnTo>
                  <a:pt x="343160" y="3129384"/>
                </a:lnTo>
                <a:lnTo>
                  <a:pt x="301129" y="3111611"/>
                </a:lnTo>
                <a:lnTo>
                  <a:pt x="261049" y="3090399"/>
                </a:lnTo>
                <a:lnTo>
                  <a:pt x="223106" y="3065932"/>
                </a:lnTo>
                <a:lnTo>
                  <a:pt x="187486" y="3038398"/>
                </a:lnTo>
                <a:lnTo>
                  <a:pt x="154376" y="3007983"/>
                </a:lnTo>
                <a:lnTo>
                  <a:pt x="123960" y="2974873"/>
                </a:lnTo>
                <a:lnTo>
                  <a:pt x="96427" y="2939253"/>
                </a:lnTo>
                <a:lnTo>
                  <a:pt x="71960" y="2901310"/>
                </a:lnTo>
                <a:lnTo>
                  <a:pt x="50748" y="2861230"/>
                </a:lnTo>
                <a:lnTo>
                  <a:pt x="32975" y="2819199"/>
                </a:lnTo>
                <a:lnTo>
                  <a:pt x="18827" y="2775403"/>
                </a:lnTo>
                <a:lnTo>
                  <a:pt x="8491" y="2730028"/>
                </a:lnTo>
                <a:lnTo>
                  <a:pt x="2153" y="2683260"/>
                </a:lnTo>
                <a:lnTo>
                  <a:pt x="0" y="2635286"/>
                </a:lnTo>
                <a:lnTo>
                  <a:pt x="0" y="1844710"/>
                </a:lnTo>
                <a:lnTo>
                  <a:pt x="0" y="527073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9769" y="1471453"/>
            <a:ext cx="5128895" cy="11328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15"/>
              </a:spcBef>
            </a:pPr>
            <a:r>
              <a:rPr sz="3600" b="0" spc="5" dirty="0">
                <a:solidFill>
                  <a:srgbClr val="FFFFFF"/>
                </a:solidFill>
                <a:latin typeface="Century Gothic"/>
                <a:cs typeface="Century Gothic"/>
              </a:rPr>
              <a:t>Draw </a:t>
            </a:r>
            <a:r>
              <a:rPr sz="3600" b="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36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picture </a:t>
            </a:r>
            <a:r>
              <a:rPr sz="3600" b="0" spc="1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3600" b="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0" dirty="0">
                <a:solidFill>
                  <a:srgbClr val="FFFFFF"/>
                </a:solidFill>
                <a:latin typeface="Century Gothic"/>
                <a:cs typeface="Century Gothic"/>
              </a:rPr>
              <a:t>your  </a:t>
            </a:r>
            <a:r>
              <a:rPr sz="36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worksheet </a:t>
            </a:r>
            <a:r>
              <a:rPr sz="3600" b="0" spc="-1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3600" b="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3600" b="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minutes.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1600" y="3898900"/>
            <a:ext cx="4673600" cy="27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250" y="476250"/>
            <a:ext cx="6083300" cy="3557904"/>
          </a:xfrm>
          <a:custGeom>
            <a:avLst/>
            <a:gdLst/>
            <a:ahLst/>
            <a:cxnLst/>
            <a:rect l="l" t="t" r="r" b="b"/>
            <a:pathLst>
              <a:path w="6083300" h="3557904">
                <a:moveTo>
                  <a:pt x="2534707" y="3162359"/>
                </a:moveTo>
                <a:lnTo>
                  <a:pt x="1013882" y="3162359"/>
                </a:lnTo>
                <a:lnTo>
                  <a:pt x="1774315" y="3557654"/>
                </a:lnTo>
                <a:lnTo>
                  <a:pt x="2534707" y="3162359"/>
                </a:lnTo>
                <a:close/>
              </a:path>
              <a:path w="6083300" h="3557904">
                <a:moveTo>
                  <a:pt x="5556227" y="0"/>
                </a:moveTo>
                <a:lnTo>
                  <a:pt x="527072" y="0"/>
                </a:lnTo>
                <a:lnTo>
                  <a:pt x="479098" y="2153"/>
                </a:lnTo>
                <a:lnTo>
                  <a:pt x="432330" y="8491"/>
                </a:lnTo>
                <a:lnTo>
                  <a:pt x="386956" y="18827"/>
                </a:lnTo>
                <a:lnTo>
                  <a:pt x="343160" y="32975"/>
                </a:lnTo>
                <a:lnTo>
                  <a:pt x="301129" y="50748"/>
                </a:lnTo>
                <a:lnTo>
                  <a:pt x="261049" y="71960"/>
                </a:lnTo>
                <a:lnTo>
                  <a:pt x="223106" y="96427"/>
                </a:lnTo>
                <a:lnTo>
                  <a:pt x="187486" y="123960"/>
                </a:lnTo>
                <a:lnTo>
                  <a:pt x="154376" y="154376"/>
                </a:lnTo>
                <a:lnTo>
                  <a:pt x="123960" y="187486"/>
                </a:lnTo>
                <a:lnTo>
                  <a:pt x="96427" y="223106"/>
                </a:lnTo>
                <a:lnTo>
                  <a:pt x="71960" y="261049"/>
                </a:lnTo>
                <a:lnTo>
                  <a:pt x="50748" y="301129"/>
                </a:lnTo>
                <a:lnTo>
                  <a:pt x="32975" y="343160"/>
                </a:lnTo>
                <a:lnTo>
                  <a:pt x="18827" y="386956"/>
                </a:lnTo>
                <a:lnTo>
                  <a:pt x="8491" y="432330"/>
                </a:lnTo>
                <a:lnTo>
                  <a:pt x="2153" y="479098"/>
                </a:lnTo>
                <a:lnTo>
                  <a:pt x="0" y="527072"/>
                </a:lnTo>
                <a:lnTo>
                  <a:pt x="0" y="2635299"/>
                </a:lnTo>
                <a:lnTo>
                  <a:pt x="2153" y="2683261"/>
                </a:lnTo>
                <a:lnTo>
                  <a:pt x="8491" y="2730028"/>
                </a:lnTo>
                <a:lnTo>
                  <a:pt x="18827" y="2775403"/>
                </a:lnTo>
                <a:lnTo>
                  <a:pt x="32975" y="2819199"/>
                </a:lnTo>
                <a:lnTo>
                  <a:pt x="50748" y="2861230"/>
                </a:lnTo>
                <a:lnTo>
                  <a:pt x="71960" y="2901310"/>
                </a:lnTo>
                <a:lnTo>
                  <a:pt x="96427" y="2939253"/>
                </a:lnTo>
                <a:lnTo>
                  <a:pt x="123960" y="2974873"/>
                </a:lnTo>
                <a:lnTo>
                  <a:pt x="154376" y="3007983"/>
                </a:lnTo>
                <a:lnTo>
                  <a:pt x="187486" y="3038398"/>
                </a:lnTo>
                <a:lnTo>
                  <a:pt x="223106" y="3065932"/>
                </a:lnTo>
                <a:lnTo>
                  <a:pt x="261049" y="3090398"/>
                </a:lnTo>
                <a:lnTo>
                  <a:pt x="301129" y="3111611"/>
                </a:lnTo>
                <a:lnTo>
                  <a:pt x="343160" y="3129384"/>
                </a:lnTo>
                <a:lnTo>
                  <a:pt x="386956" y="3143532"/>
                </a:lnTo>
                <a:lnTo>
                  <a:pt x="432330" y="3153867"/>
                </a:lnTo>
                <a:lnTo>
                  <a:pt x="479098" y="3160205"/>
                </a:lnTo>
                <a:lnTo>
                  <a:pt x="527072" y="3162359"/>
                </a:lnTo>
                <a:lnTo>
                  <a:pt x="5556227" y="3162359"/>
                </a:lnTo>
                <a:lnTo>
                  <a:pt x="5604201" y="3160205"/>
                </a:lnTo>
                <a:lnTo>
                  <a:pt x="5650969" y="3153867"/>
                </a:lnTo>
                <a:lnTo>
                  <a:pt x="5696343" y="3143532"/>
                </a:lnTo>
                <a:lnTo>
                  <a:pt x="5740139" y="3129384"/>
                </a:lnTo>
                <a:lnTo>
                  <a:pt x="5782170" y="3111611"/>
                </a:lnTo>
                <a:lnTo>
                  <a:pt x="5822250" y="3090398"/>
                </a:lnTo>
                <a:lnTo>
                  <a:pt x="5860193" y="3065932"/>
                </a:lnTo>
                <a:lnTo>
                  <a:pt x="5895813" y="3038398"/>
                </a:lnTo>
                <a:lnTo>
                  <a:pt x="5928923" y="3007983"/>
                </a:lnTo>
                <a:lnTo>
                  <a:pt x="5959339" y="2974873"/>
                </a:lnTo>
                <a:lnTo>
                  <a:pt x="5986872" y="2939253"/>
                </a:lnTo>
                <a:lnTo>
                  <a:pt x="6011339" y="2901310"/>
                </a:lnTo>
                <a:lnTo>
                  <a:pt x="6032551" y="2861230"/>
                </a:lnTo>
                <a:lnTo>
                  <a:pt x="6050324" y="2819199"/>
                </a:lnTo>
                <a:lnTo>
                  <a:pt x="6064472" y="2775403"/>
                </a:lnTo>
                <a:lnTo>
                  <a:pt x="6074808" y="2730028"/>
                </a:lnTo>
                <a:lnTo>
                  <a:pt x="6081146" y="2683261"/>
                </a:lnTo>
                <a:lnTo>
                  <a:pt x="6083299" y="2635299"/>
                </a:lnTo>
                <a:lnTo>
                  <a:pt x="6083300" y="527072"/>
                </a:lnTo>
                <a:lnTo>
                  <a:pt x="6081146" y="479098"/>
                </a:lnTo>
                <a:lnTo>
                  <a:pt x="6074808" y="432330"/>
                </a:lnTo>
                <a:lnTo>
                  <a:pt x="6064472" y="386956"/>
                </a:lnTo>
                <a:lnTo>
                  <a:pt x="6050324" y="343160"/>
                </a:lnTo>
                <a:lnTo>
                  <a:pt x="6032551" y="301129"/>
                </a:lnTo>
                <a:lnTo>
                  <a:pt x="6011339" y="261049"/>
                </a:lnTo>
                <a:lnTo>
                  <a:pt x="5986872" y="223106"/>
                </a:lnTo>
                <a:lnTo>
                  <a:pt x="5959339" y="187486"/>
                </a:lnTo>
                <a:lnTo>
                  <a:pt x="5928923" y="154376"/>
                </a:lnTo>
                <a:lnTo>
                  <a:pt x="5895813" y="123960"/>
                </a:lnTo>
                <a:lnTo>
                  <a:pt x="5860193" y="96427"/>
                </a:lnTo>
                <a:lnTo>
                  <a:pt x="5822250" y="71960"/>
                </a:lnTo>
                <a:lnTo>
                  <a:pt x="5782170" y="50748"/>
                </a:lnTo>
                <a:lnTo>
                  <a:pt x="5740139" y="32975"/>
                </a:lnTo>
                <a:lnTo>
                  <a:pt x="5696343" y="18827"/>
                </a:lnTo>
                <a:lnTo>
                  <a:pt x="5650969" y="8491"/>
                </a:lnTo>
                <a:lnTo>
                  <a:pt x="5604201" y="2153"/>
                </a:lnTo>
                <a:lnTo>
                  <a:pt x="5556227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8250" y="476250"/>
            <a:ext cx="6083300" cy="3557904"/>
          </a:xfrm>
          <a:custGeom>
            <a:avLst/>
            <a:gdLst/>
            <a:ahLst/>
            <a:cxnLst/>
            <a:rect l="l" t="t" r="r" b="b"/>
            <a:pathLst>
              <a:path w="6083300" h="3557904">
                <a:moveTo>
                  <a:pt x="0" y="527073"/>
                </a:moveTo>
                <a:lnTo>
                  <a:pt x="2153" y="479098"/>
                </a:lnTo>
                <a:lnTo>
                  <a:pt x="8491" y="432331"/>
                </a:lnTo>
                <a:lnTo>
                  <a:pt x="18827" y="386956"/>
                </a:lnTo>
                <a:lnTo>
                  <a:pt x="32975" y="343160"/>
                </a:lnTo>
                <a:lnTo>
                  <a:pt x="50748" y="301129"/>
                </a:lnTo>
                <a:lnTo>
                  <a:pt x="71960" y="261049"/>
                </a:lnTo>
                <a:lnTo>
                  <a:pt x="96427" y="223106"/>
                </a:lnTo>
                <a:lnTo>
                  <a:pt x="123960" y="187486"/>
                </a:lnTo>
                <a:lnTo>
                  <a:pt x="154376" y="154376"/>
                </a:lnTo>
                <a:lnTo>
                  <a:pt x="187486" y="123960"/>
                </a:lnTo>
                <a:lnTo>
                  <a:pt x="223106" y="96427"/>
                </a:lnTo>
                <a:lnTo>
                  <a:pt x="261049" y="71960"/>
                </a:lnTo>
                <a:lnTo>
                  <a:pt x="301129" y="50748"/>
                </a:lnTo>
                <a:lnTo>
                  <a:pt x="343160" y="32975"/>
                </a:lnTo>
                <a:lnTo>
                  <a:pt x="386956" y="18827"/>
                </a:lnTo>
                <a:lnTo>
                  <a:pt x="432330" y="8491"/>
                </a:lnTo>
                <a:lnTo>
                  <a:pt x="479098" y="2153"/>
                </a:lnTo>
                <a:lnTo>
                  <a:pt x="527072" y="0"/>
                </a:lnTo>
                <a:lnTo>
                  <a:pt x="1013883" y="0"/>
                </a:lnTo>
                <a:lnTo>
                  <a:pt x="2534708" y="0"/>
                </a:lnTo>
                <a:lnTo>
                  <a:pt x="5556226" y="0"/>
                </a:lnTo>
                <a:lnTo>
                  <a:pt x="5604200" y="2153"/>
                </a:lnTo>
                <a:lnTo>
                  <a:pt x="5650968" y="8491"/>
                </a:lnTo>
                <a:lnTo>
                  <a:pt x="5696343" y="18827"/>
                </a:lnTo>
                <a:lnTo>
                  <a:pt x="5740139" y="32975"/>
                </a:lnTo>
                <a:lnTo>
                  <a:pt x="5782170" y="50748"/>
                </a:lnTo>
                <a:lnTo>
                  <a:pt x="5822250" y="71960"/>
                </a:lnTo>
                <a:lnTo>
                  <a:pt x="5860193" y="96427"/>
                </a:lnTo>
                <a:lnTo>
                  <a:pt x="5895813" y="123960"/>
                </a:lnTo>
                <a:lnTo>
                  <a:pt x="5928924" y="154376"/>
                </a:lnTo>
                <a:lnTo>
                  <a:pt x="5959339" y="187486"/>
                </a:lnTo>
                <a:lnTo>
                  <a:pt x="5986872" y="223106"/>
                </a:lnTo>
                <a:lnTo>
                  <a:pt x="6011339" y="261049"/>
                </a:lnTo>
                <a:lnTo>
                  <a:pt x="6032552" y="301129"/>
                </a:lnTo>
                <a:lnTo>
                  <a:pt x="6050325" y="343160"/>
                </a:lnTo>
                <a:lnTo>
                  <a:pt x="6064472" y="386956"/>
                </a:lnTo>
                <a:lnTo>
                  <a:pt x="6074808" y="432331"/>
                </a:lnTo>
                <a:lnTo>
                  <a:pt x="6081146" y="479098"/>
                </a:lnTo>
                <a:lnTo>
                  <a:pt x="6083300" y="527073"/>
                </a:lnTo>
                <a:lnTo>
                  <a:pt x="6083300" y="1844710"/>
                </a:lnTo>
                <a:lnTo>
                  <a:pt x="6083300" y="2635300"/>
                </a:lnTo>
                <a:lnTo>
                  <a:pt x="6081146" y="2683260"/>
                </a:lnTo>
                <a:lnTo>
                  <a:pt x="6074808" y="2730028"/>
                </a:lnTo>
                <a:lnTo>
                  <a:pt x="6064472" y="2775403"/>
                </a:lnTo>
                <a:lnTo>
                  <a:pt x="6050325" y="2819199"/>
                </a:lnTo>
                <a:lnTo>
                  <a:pt x="6032552" y="2861230"/>
                </a:lnTo>
                <a:lnTo>
                  <a:pt x="6011339" y="2901310"/>
                </a:lnTo>
                <a:lnTo>
                  <a:pt x="5986872" y="2939253"/>
                </a:lnTo>
                <a:lnTo>
                  <a:pt x="5959339" y="2974873"/>
                </a:lnTo>
                <a:lnTo>
                  <a:pt x="5928924" y="3007983"/>
                </a:lnTo>
                <a:lnTo>
                  <a:pt x="5895813" y="3038398"/>
                </a:lnTo>
                <a:lnTo>
                  <a:pt x="5860193" y="3065932"/>
                </a:lnTo>
                <a:lnTo>
                  <a:pt x="5822250" y="3090399"/>
                </a:lnTo>
                <a:lnTo>
                  <a:pt x="5782170" y="3111611"/>
                </a:lnTo>
                <a:lnTo>
                  <a:pt x="5740139" y="3129384"/>
                </a:lnTo>
                <a:lnTo>
                  <a:pt x="5696343" y="3143532"/>
                </a:lnTo>
                <a:lnTo>
                  <a:pt x="5650968" y="3153868"/>
                </a:lnTo>
                <a:lnTo>
                  <a:pt x="5604200" y="3160206"/>
                </a:lnTo>
                <a:lnTo>
                  <a:pt x="5556226" y="3162360"/>
                </a:lnTo>
                <a:lnTo>
                  <a:pt x="2534708" y="3162360"/>
                </a:lnTo>
                <a:lnTo>
                  <a:pt x="1774316" y="3557655"/>
                </a:lnTo>
                <a:lnTo>
                  <a:pt x="1013883" y="3162360"/>
                </a:lnTo>
                <a:lnTo>
                  <a:pt x="527072" y="3162360"/>
                </a:lnTo>
                <a:lnTo>
                  <a:pt x="479098" y="3160206"/>
                </a:lnTo>
                <a:lnTo>
                  <a:pt x="432330" y="3153868"/>
                </a:lnTo>
                <a:lnTo>
                  <a:pt x="386956" y="3143532"/>
                </a:lnTo>
                <a:lnTo>
                  <a:pt x="343160" y="3129384"/>
                </a:lnTo>
                <a:lnTo>
                  <a:pt x="301129" y="3111611"/>
                </a:lnTo>
                <a:lnTo>
                  <a:pt x="261049" y="3090399"/>
                </a:lnTo>
                <a:lnTo>
                  <a:pt x="223106" y="3065932"/>
                </a:lnTo>
                <a:lnTo>
                  <a:pt x="187486" y="3038398"/>
                </a:lnTo>
                <a:lnTo>
                  <a:pt x="154376" y="3007983"/>
                </a:lnTo>
                <a:lnTo>
                  <a:pt x="123960" y="2974873"/>
                </a:lnTo>
                <a:lnTo>
                  <a:pt x="96427" y="2939253"/>
                </a:lnTo>
                <a:lnTo>
                  <a:pt x="71960" y="2901310"/>
                </a:lnTo>
                <a:lnTo>
                  <a:pt x="50748" y="2861230"/>
                </a:lnTo>
                <a:lnTo>
                  <a:pt x="32975" y="2819199"/>
                </a:lnTo>
                <a:lnTo>
                  <a:pt x="18827" y="2775403"/>
                </a:lnTo>
                <a:lnTo>
                  <a:pt x="8491" y="2730028"/>
                </a:lnTo>
                <a:lnTo>
                  <a:pt x="2153" y="2683260"/>
                </a:lnTo>
                <a:lnTo>
                  <a:pt x="0" y="2635286"/>
                </a:lnTo>
                <a:lnTo>
                  <a:pt x="0" y="1844710"/>
                </a:lnTo>
                <a:lnTo>
                  <a:pt x="0" y="527073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4769" y="1471453"/>
            <a:ext cx="3858895" cy="11328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079500" marR="5080" indent="-1066800">
              <a:lnSpc>
                <a:spcPct val="101899"/>
              </a:lnSpc>
              <a:spcBef>
                <a:spcPts val="15"/>
              </a:spcBef>
            </a:pPr>
            <a:r>
              <a:rPr sz="3600" b="0" spc="-25" dirty="0">
                <a:solidFill>
                  <a:srgbClr val="FFFFFF"/>
                </a:solidFill>
                <a:latin typeface="Century Gothic"/>
                <a:cs typeface="Century Gothic"/>
              </a:rPr>
              <a:t>Tell </a:t>
            </a:r>
            <a:r>
              <a:rPr sz="3600" b="0" dirty="0">
                <a:solidFill>
                  <a:srgbClr val="FFFFFF"/>
                </a:solidFill>
                <a:latin typeface="Century Gothic"/>
                <a:cs typeface="Century Gothic"/>
              </a:rPr>
              <a:t>us </a:t>
            </a:r>
            <a:r>
              <a:rPr sz="3600" b="0" spc="15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3600" b="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0" dirty="0">
                <a:solidFill>
                  <a:srgbClr val="FFFFFF"/>
                </a:solidFill>
                <a:latin typeface="Century Gothic"/>
                <a:cs typeface="Century Gothic"/>
              </a:rPr>
              <a:t>your  </a:t>
            </a:r>
            <a:r>
              <a:rPr sz="36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picture!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41600" y="3898900"/>
            <a:ext cx="4673600" cy="27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00" y="3035300"/>
            <a:ext cx="240030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0350" y="742950"/>
            <a:ext cx="3911600" cy="2814955"/>
          </a:xfrm>
          <a:custGeom>
            <a:avLst/>
            <a:gdLst/>
            <a:ahLst/>
            <a:cxnLst/>
            <a:rect l="l" t="t" r="r" b="b"/>
            <a:pathLst>
              <a:path w="3911600" h="2814954">
                <a:moveTo>
                  <a:pt x="1629832" y="2501900"/>
                </a:moveTo>
                <a:lnTo>
                  <a:pt x="651932" y="2501900"/>
                </a:lnTo>
                <a:lnTo>
                  <a:pt x="1140895" y="2814636"/>
                </a:lnTo>
                <a:lnTo>
                  <a:pt x="1629832" y="2501900"/>
                </a:lnTo>
                <a:close/>
              </a:path>
              <a:path w="3911600" h="2814954">
                <a:moveTo>
                  <a:pt x="3494610" y="0"/>
                </a:moveTo>
                <a:lnTo>
                  <a:pt x="416989" y="0"/>
                </a:lnTo>
                <a:lnTo>
                  <a:pt x="368359" y="2805"/>
                </a:lnTo>
                <a:lnTo>
                  <a:pt x="321377" y="11012"/>
                </a:lnTo>
                <a:lnTo>
                  <a:pt x="276356" y="24309"/>
                </a:lnTo>
                <a:lnTo>
                  <a:pt x="233607" y="42383"/>
                </a:lnTo>
                <a:lnTo>
                  <a:pt x="193446" y="64920"/>
                </a:lnTo>
                <a:lnTo>
                  <a:pt x="156183" y="91607"/>
                </a:lnTo>
                <a:lnTo>
                  <a:pt x="122133" y="122133"/>
                </a:lnTo>
                <a:lnTo>
                  <a:pt x="91607" y="156183"/>
                </a:lnTo>
                <a:lnTo>
                  <a:pt x="64920" y="193446"/>
                </a:lnTo>
                <a:lnTo>
                  <a:pt x="42383" y="233607"/>
                </a:lnTo>
                <a:lnTo>
                  <a:pt x="24309" y="276356"/>
                </a:lnTo>
                <a:lnTo>
                  <a:pt x="11012" y="321377"/>
                </a:lnTo>
                <a:lnTo>
                  <a:pt x="2805" y="368359"/>
                </a:lnTo>
                <a:lnTo>
                  <a:pt x="0" y="416989"/>
                </a:lnTo>
                <a:lnTo>
                  <a:pt x="0" y="2084918"/>
                </a:lnTo>
                <a:lnTo>
                  <a:pt x="2805" y="2133540"/>
                </a:lnTo>
                <a:lnTo>
                  <a:pt x="11012" y="2180522"/>
                </a:lnTo>
                <a:lnTo>
                  <a:pt x="24309" y="2225543"/>
                </a:lnTo>
                <a:lnTo>
                  <a:pt x="42383" y="2268292"/>
                </a:lnTo>
                <a:lnTo>
                  <a:pt x="64920" y="2308453"/>
                </a:lnTo>
                <a:lnTo>
                  <a:pt x="91607" y="2345716"/>
                </a:lnTo>
                <a:lnTo>
                  <a:pt x="122133" y="2379766"/>
                </a:lnTo>
                <a:lnTo>
                  <a:pt x="156183" y="2410292"/>
                </a:lnTo>
                <a:lnTo>
                  <a:pt x="193446" y="2436979"/>
                </a:lnTo>
                <a:lnTo>
                  <a:pt x="233607" y="2459516"/>
                </a:lnTo>
                <a:lnTo>
                  <a:pt x="276356" y="2477590"/>
                </a:lnTo>
                <a:lnTo>
                  <a:pt x="321377" y="2490887"/>
                </a:lnTo>
                <a:lnTo>
                  <a:pt x="368359" y="2499094"/>
                </a:lnTo>
                <a:lnTo>
                  <a:pt x="416989" y="2501900"/>
                </a:lnTo>
                <a:lnTo>
                  <a:pt x="3494610" y="2501900"/>
                </a:lnTo>
                <a:lnTo>
                  <a:pt x="3543240" y="2499094"/>
                </a:lnTo>
                <a:lnTo>
                  <a:pt x="3590222" y="2490887"/>
                </a:lnTo>
                <a:lnTo>
                  <a:pt x="3635243" y="2477590"/>
                </a:lnTo>
                <a:lnTo>
                  <a:pt x="3677992" y="2459516"/>
                </a:lnTo>
                <a:lnTo>
                  <a:pt x="3718153" y="2436979"/>
                </a:lnTo>
                <a:lnTo>
                  <a:pt x="3755416" y="2410292"/>
                </a:lnTo>
                <a:lnTo>
                  <a:pt x="3789466" y="2379766"/>
                </a:lnTo>
                <a:lnTo>
                  <a:pt x="3819992" y="2345716"/>
                </a:lnTo>
                <a:lnTo>
                  <a:pt x="3846679" y="2308453"/>
                </a:lnTo>
                <a:lnTo>
                  <a:pt x="3869216" y="2268292"/>
                </a:lnTo>
                <a:lnTo>
                  <a:pt x="3887290" y="2225543"/>
                </a:lnTo>
                <a:lnTo>
                  <a:pt x="3900587" y="2180522"/>
                </a:lnTo>
                <a:lnTo>
                  <a:pt x="3908794" y="2133540"/>
                </a:lnTo>
                <a:lnTo>
                  <a:pt x="3911599" y="2084918"/>
                </a:lnTo>
                <a:lnTo>
                  <a:pt x="3911600" y="416989"/>
                </a:lnTo>
                <a:lnTo>
                  <a:pt x="3908794" y="368359"/>
                </a:lnTo>
                <a:lnTo>
                  <a:pt x="3900587" y="321377"/>
                </a:lnTo>
                <a:lnTo>
                  <a:pt x="3887290" y="276356"/>
                </a:lnTo>
                <a:lnTo>
                  <a:pt x="3869216" y="233607"/>
                </a:lnTo>
                <a:lnTo>
                  <a:pt x="3846679" y="193446"/>
                </a:lnTo>
                <a:lnTo>
                  <a:pt x="3819992" y="156183"/>
                </a:lnTo>
                <a:lnTo>
                  <a:pt x="3789466" y="122133"/>
                </a:lnTo>
                <a:lnTo>
                  <a:pt x="3755416" y="91607"/>
                </a:lnTo>
                <a:lnTo>
                  <a:pt x="3718153" y="64920"/>
                </a:lnTo>
                <a:lnTo>
                  <a:pt x="3677992" y="42383"/>
                </a:lnTo>
                <a:lnTo>
                  <a:pt x="3635243" y="24309"/>
                </a:lnTo>
                <a:lnTo>
                  <a:pt x="3590222" y="11012"/>
                </a:lnTo>
                <a:lnTo>
                  <a:pt x="3543240" y="2805"/>
                </a:lnTo>
                <a:lnTo>
                  <a:pt x="349461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0350" y="742950"/>
            <a:ext cx="3911600" cy="2814955"/>
          </a:xfrm>
          <a:custGeom>
            <a:avLst/>
            <a:gdLst/>
            <a:ahLst/>
            <a:cxnLst/>
            <a:rect l="l" t="t" r="r" b="b"/>
            <a:pathLst>
              <a:path w="3911600" h="2814954">
                <a:moveTo>
                  <a:pt x="0" y="416989"/>
                </a:moveTo>
                <a:lnTo>
                  <a:pt x="2805" y="368359"/>
                </a:lnTo>
                <a:lnTo>
                  <a:pt x="11012" y="321377"/>
                </a:lnTo>
                <a:lnTo>
                  <a:pt x="24309" y="276356"/>
                </a:lnTo>
                <a:lnTo>
                  <a:pt x="42383" y="233608"/>
                </a:lnTo>
                <a:lnTo>
                  <a:pt x="64920" y="193446"/>
                </a:lnTo>
                <a:lnTo>
                  <a:pt x="91607" y="156184"/>
                </a:lnTo>
                <a:lnTo>
                  <a:pt x="122133" y="122133"/>
                </a:lnTo>
                <a:lnTo>
                  <a:pt x="156183" y="91608"/>
                </a:lnTo>
                <a:lnTo>
                  <a:pt x="193446" y="64920"/>
                </a:lnTo>
                <a:lnTo>
                  <a:pt x="233607" y="42383"/>
                </a:lnTo>
                <a:lnTo>
                  <a:pt x="276356" y="24309"/>
                </a:lnTo>
                <a:lnTo>
                  <a:pt x="321377" y="11013"/>
                </a:lnTo>
                <a:lnTo>
                  <a:pt x="368359" y="2805"/>
                </a:lnTo>
                <a:lnTo>
                  <a:pt x="416989" y="0"/>
                </a:lnTo>
                <a:lnTo>
                  <a:pt x="651933" y="0"/>
                </a:lnTo>
                <a:lnTo>
                  <a:pt x="1629833" y="0"/>
                </a:lnTo>
                <a:lnTo>
                  <a:pt x="3494611" y="0"/>
                </a:lnTo>
                <a:lnTo>
                  <a:pt x="3543240" y="2805"/>
                </a:lnTo>
                <a:lnTo>
                  <a:pt x="3590222" y="11013"/>
                </a:lnTo>
                <a:lnTo>
                  <a:pt x="3635244" y="24309"/>
                </a:lnTo>
                <a:lnTo>
                  <a:pt x="3677992" y="42383"/>
                </a:lnTo>
                <a:lnTo>
                  <a:pt x="3718154" y="64920"/>
                </a:lnTo>
                <a:lnTo>
                  <a:pt x="3755416" y="91608"/>
                </a:lnTo>
                <a:lnTo>
                  <a:pt x="3789466" y="122133"/>
                </a:lnTo>
                <a:lnTo>
                  <a:pt x="3819992" y="156184"/>
                </a:lnTo>
                <a:lnTo>
                  <a:pt x="3846679" y="193446"/>
                </a:lnTo>
                <a:lnTo>
                  <a:pt x="3869216" y="233608"/>
                </a:lnTo>
                <a:lnTo>
                  <a:pt x="3887290" y="276356"/>
                </a:lnTo>
                <a:lnTo>
                  <a:pt x="3900587" y="321377"/>
                </a:lnTo>
                <a:lnTo>
                  <a:pt x="3908794" y="368359"/>
                </a:lnTo>
                <a:lnTo>
                  <a:pt x="3911600" y="416989"/>
                </a:lnTo>
                <a:lnTo>
                  <a:pt x="3911600" y="1459443"/>
                </a:lnTo>
                <a:lnTo>
                  <a:pt x="3911600" y="2084919"/>
                </a:lnTo>
                <a:lnTo>
                  <a:pt x="3908794" y="2133540"/>
                </a:lnTo>
                <a:lnTo>
                  <a:pt x="3900587" y="2180522"/>
                </a:lnTo>
                <a:lnTo>
                  <a:pt x="3887290" y="2225543"/>
                </a:lnTo>
                <a:lnTo>
                  <a:pt x="3869216" y="2268292"/>
                </a:lnTo>
                <a:lnTo>
                  <a:pt x="3846679" y="2308453"/>
                </a:lnTo>
                <a:lnTo>
                  <a:pt x="3819992" y="2345716"/>
                </a:lnTo>
                <a:lnTo>
                  <a:pt x="3789466" y="2379766"/>
                </a:lnTo>
                <a:lnTo>
                  <a:pt x="3755416" y="2410292"/>
                </a:lnTo>
                <a:lnTo>
                  <a:pt x="3718154" y="2436979"/>
                </a:lnTo>
                <a:lnTo>
                  <a:pt x="3677992" y="2459516"/>
                </a:lnTo>
                <a:lnTo>
                  <a:pt x="3635244" y="2477590"/>
                </a:lnTo>
                <a:lnTo>
                  <a:pt x="3590222" y="2490887"/>
                </a:lnTo>
                <a:lnTo>
                  <a:pt x="3543240" y="2499094"/>
                </a:lnTo>
                <a:lnTo>
                  <a:pt x="3494611" y="2501900"/>
                </a:lnTo>
                <a:lnTo>
                  <a:pt x="1629833" y="2501900"/>
                </a:lnTo>
                <a:lnTo>
                  <a:pt x="1140896" y="2814636"/>
                </a:lnTo>
                <a:lnTo>
                  <a:pt x="651933" y="2501900"/>
                </a:lnTo>
                <a:lnTo>
                  <a:pt x="416989" y="2501900"/>
                </a:lnTo>
                <a:lnTo>
                  <a:pt x="368359" y="2499094"/>
                </a:lnTo>
                <a:lnTo>
                  <a:pt x="321377" y="2490887"/>
                </a:lnTo>
                <a:lnTo>
                  <a:pt x="276356" y="2477590"/>
                </a:lnTo>
                <a:lnTo>
                  <a:pt x="233607" y="2459516"/>
                </a:lnTo>
                <a:lnTo>
                  <a:pt x="193446" y="2436979"/>
                </a:lnTo>
                <a:lnTo>
                  <a:pt x="156183" y="2410292"/>
                </a:lnTo>
                <a:lnTo>
                  <a:pt x="122133" y="2379766"/>
                </a:lnTo>
                <a:lnTo>
                  <a:pt x="91607" y="2345716"/>
                </a:lnTo>
                <a:lnTo>
                  <a:pt x="64920" y="2308453"/>
                </a:lnTo>
                <a:lnTo>
                  <a:pt x="42383" y="2268292"/>
                </a:lnTo>
                <a:lnTo>
                  <a:pt x="24309" y="2225543"/>
                </a:lnTo>
                <a:lnTo>
                  <a:pt x="11012" y="2180522"/>
                </a:lnTo>
                <a:lnTo>
                  <a:pt x="2805" y="2133540"/>
                </a:lnTo>
                <a:lnTo>
                  <a:pt x="0" y="2084910"/>
                </a:lnTo>
                <a:lnTo>
                  <a:pt x="0" y="1459443"/>
                </a:lnTo>
                <a:lnTo>
                  <a:pt x="0" y="416989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2044" y="957897"/>
            <a:ext cx="2706370" cy="2042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0" algn="ctr">
              <a:lnSpc>
                <a:spcPct val="100400"/>
              </a:lnSpc>
              <a:spcBef>
                <a:spcPts val="75"/>
              </a:spcBef>
            </a:pPr>
            <a:r>
              <a:rPr sz="4400" b="0" spc="10" dirty="0">
                <a:solidFill>
                  <a:srgbClr val="FFFFFF"/>
                </a:solidFill>
                <a:latin typeface="Century Gothic"/>
                <a:cs typeface="Century Gothic"/>
              </a:rPr>
              <a:t>Tell </a:t>
            </a:r>
            <a:r>
              <a:rPr sz="4400" b="0" spc="-15" dirty="0">
                <a:solidFill>
                  <a:srgbClr val="FFFFFF"/>
                </a:solidFill>
                <a:latin typeface="Century Gothic"/>
                <a:cs typeface="Century Gothic"/>
              </a:rPr>
              <a:t>me  </a:t>
            </a:r>
            <a:r>
              <a:rPr sz="4400" b="0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4400" b="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0" spc="0" dirty="0">
                <a:solidFill>
                  <a:srgbClr val="FFFFFF"/>
                </a:solidFill>
                <a:latin typeface="Century Gothic"/>
                <a:cs typeface="Century Gothic"/>
              </a:rPr>
              <a:t>this  </a:t>
            </a:r>
            <a:r>
              <a:rPr sz="44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picture.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04000" y="825500"/>
            <a:ext cx="4064000" cy="6032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00" y="3035300"/>
            <a:ext cx="240030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0350" y="742950"/>
            <a:ext cx="3911600" cy="2814955"/>
          </a:xfrm>
          <a:custGeom>
            <a:avLst/>
            <a:gdLst/>
            <a:ahLst/>
            <a:cxnLst/>
            <a:rect l="l" t="t" r="r" b="b"/>
            <a:pathLst>
              <a:path w="3911600" h="2814954">
                <a:moveTo>
                  <a:pt x="1629832" y="2501900"/>
                </a:moveTo>
                <a:lnTo>
                  <a:pt x="651932" y="2501900"/>
                </a:lnTo>
                <a:lnTo>
                  <a:pt x="1140895" y="2814636"/>
                </a:lnTo>
                <a:lnTo>
                  <a:pt x="1629832" y="2501900"/>
                </a:lnTo>
                <a:close/>
              </a:path>
              <a:path w="3911600" h="2814954">
                <a:moveTo>
                  <a:pt x="3494610" y="0"/>
                </a:moveTo>
                <a:lnTo>
                  <a:pt x="416989" y="0"/>
                </a:lnTo>
                <a:lnTo>
                  <a:pt x="368359" y="2805"/>
                </a:lnTo>
                <a:lnTo>
                  <a:pt x="321377" y="11012"/>
                </a:lnTo>
                <a:lnTo>
                  <a:pt x="276356" y="24309"/>
                </a:lnTo>
                <a:lnTo>
                  <a:pt x="233607" y="42383"/>
                </a:lnTo>
                <a:lnTo>
                  <a:pt x="193446" y="64920"/>
                </a:lnTo>
                <a:lnTo>
                  <a:pt x="156183" y="91607"/>
                </a:lnTo>
                <a:lnTo>
                  <a:pt x="122133" y="122133"/>
                </a:lnTo>
                <a:lnTo>
                  <a:pt x="91607" y="156183"/>
                </a:lnTo>
                <a:lnTo>
                  <a:pt x="64920" y="193446"/>
                </a:lnTo>
                <a:lnTo>
                  <a:pt x="42383" y="233607"/>
                </a:lnTo>
                <a:lnTo>
                  <a:pt x="24309" y="276356"/>
                </a:lnTo>
                <a:lnTo>
                  <a:pt x="11012" y="321377"/>
                </a:lnTo>
                <a:lnTo>
                  <a:pt x="2805" y="368359"/>
                </a:lnTo>
                <a:lnTo>
                  <a:pt x="0" y="416989"/>
                </a:lnTo>
                <a:lnTo>
                  <a:pt x="0" y="2084918"/>
                </a:lnTo>
                <a:lnTo>
                  <a:pt x="2805" y="2133540"/>
                </a:lnTo>
                <a:lnTo>
                  <a:pt x="11012" y="2180522"/>
                </a:lnTo>
                <a:lnTo>
                  <a:pt x="24309" y="2225543"/>
                </a:lnTo>
                <a:lnTo>
                  <a:pt x="42383" y="2268292"/>
                </a:lnTo>
                <a:lnTo>
                  <a:pt x="64920" y="2308453"/>
                </a:lnTo>
                <a:lnTo>
                  <a:pt x="91607" y="2345716"/>
                </a:lnTo>
                <a:lnTo>
                  <a:pt x="122133" y="2379766"/>
                </a:lnTo>
                <a:lnTo>
                  <a:pt x="156183" y="2410292"/>
                </a:lnTo>
                <a:lnTo>
                  <a:pt x="193446" y="2436979"/>
                </a:lnTo>
                <a:lnTo>
                  <a:pt x="233607" y="2459516"/>
                </a:lnTo>
                <a:lnTo>
                  <a:pt x="276356" y="2477590"/>
                </a:lnTo>
                <a:lnTo>
                  <a:pt x="321377" y="2490887"/>
                </a:lnTo>
                <a:lnTo>
                  <a:pt x="368359" y="2499094"/>
                </a:lnTo>
                <a:lnTo>
                  <a:pt x="416989" y="2501900"/>
                </a:lnTo>
                <a:lnTo>
                  <a:pt x="3494610" y="2501900"/>
                </a:lnTo>
                <a:lnTo>
                  <a:pt x="3543240" y="2499094"/>
                </a:lnTo>
                <a:lnTo>
                  <a:pt x="3590222" y="2490887"/>
                </a:lnTo>
                <a:lnTo>
                  <a:pt x="3635243" y="2477590"/>
                </a:lnTo>
                <a:lnTo>
                  <a:pt x="3677992" y="2459516"/>
                </a:lnTo>
                <a:lnTo>
                  <a:pt x="3718153" y="2436979"/>
                </a:lnTo>
                <a:lnTo>
                  <a:pt x="3755416" y="2410292"/>
                </a:lnTo>
                <a:lnTo>
                  <a:pt x="3789466" y="2379766"/>
                </a:lnTo>
                <a:lnTo>
                  <a:pt x="3819992" y="2345716"/>
                </a:lnTo>
                <a:lnTo>
                  <a:pt x="3846679" y="2308453"/>
                </a:lnTo>
                <a:lnTo>
                  <a:pt x="3869216" y="2268292"/>
                </a:lnTo>
                <a:lnTo>
                  <a:pt x="3887290" y="2225543"/>
                </a:lnTo>
                <a:lnTo>
                  <a:pt x="3900587" y="2180522"/>
                </a:lnTo>
                <a:lnTo>
                  <a:pt x="3908794" y="2133540"/>
                </a:lnTo>
                <a:lnTo>
                  <a:pt x="3911599" y="2084918"/>
                </a:lnTo>
                <a:lnTo>
                  <a:pt x="3911600" y="416989"/>
                </a:lnTo>
                <a:lnTo>
                  <a:pt x="3908794" y="368359"/>
                </a:lnTo>
                <a:lnTo>
                  <a:pt x="3900587" y="321377"/>
                </a:lnTo>
                <a:lnTo>
                  <a:pt x="3887290" y="276356"/>
                </a:lnTo>
                <a:lnTo>
                  <a:pt x="3869216" y="233607"/>
                </a:lnTo>
                <a:lnTo>
                  <a:pt x="3846679" y="193446"/>
                </a:lnTo>
                <a:lnTo>
                  <a:pt x="3819992" y="156183"/>
                </a:lnTo>
                <a:lnTo>
                  <a:pt x="3789466" y="122133"/>
                </a:lnTo>
                <a:lnTo>
                  <a:pt x="3755416" y="91607"/>
                </a:lnTo>
                <a:lnTo>
                  <a:pt x="3718153" y="64920"/>
                </a:lnTo>
                <a:lnTo>
                  <a:pt x="3677992" y="42383"/>
                </a:lnTo>
                <a:lnTo>
                  <a:pt x="3635243" y="24309"/>
                </a:lnTo>
                <a:lnTo>
                  <a:pt x="3590222" y="11012"/>
                </a:lnTo>
                <a:lnTo>
                  <a:pt x="3543240" y="2805"/>
                </a:lnTo>
                <a:lnTo>
                  <a:pt x="349461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0350" y="742950"/>
            <a:ext cx="3911600" cy="2814955"/>
          </a:xfrm>
          <a:custGeom>
            <a:avLst/>
            <a:gdLst/>
            <a:ahLst/>
            <a:cxnLst/>
            <a:rect l="l" t="t" r="r" b="b"/>
            <a:pathLst>
              <a:path w="3911600" h="2814954">
                <a:moveTo>
                  <a:pt x="0" y="416989"/>
                </a:moveTo>
                <a:lnTo>
                  <a:pt x="2805" y="368359"/>
                </a:lnTo>
                <a:lnTo>
                  <a:pt x="11012" y="321377"/>
                </a:lnTo>
                <a:lnTo>
                  <a:pt x="24309" y="276356"/>
                </a:lnTo>
                <a:lnTo>
                  <a:pt x="42383" y="233608"/>
                </a:lnTo>
                <a:lnTo>
                  <a:pt x="64920" y="193446"/>
                </a:lnTo>
                <a:lnTo>
                  <a:pt x="91607" y="156184"/>
                </a:lnTo>
                <a:lnTo>
                  <a:pt x="122133" y="122133"/>
                </a:lnTo>
                <a:lnTo>
                  <a:pt x="156183" y="91608"/>
                </a:lnTo>
                <a:lnTo>
                  <a:pt x="193446" y="64920"/>
                </a:lnTo>
                <a:lnTo>
                  <a:pt x="233607" y="42383"/>
                </a:lnTo>
                <a:lnTo>
                  <a:pt x="276356" y="24309"/>
                </a:lnTo>
                <a:lnTo>
                  <a:pt x="321377" y="11013"/>
                </a:lnTo>
                <a:lnTo>
                  <a:pt x="368359" y="2805"/>
                </a:lnTo>
                <a:lnTo>
                  <a:pt x="416989" y="0"/>
                </a:lnTo>
                <a:lnTo>
                  <a:pt x="651933" y="0"/>
                </a:lnTo>
                <a:lnTo>
                  <a:pt x="1629833" y="0"/>
                </a:lnTo>
                <a:lnTo>
                  <a:pt x="3494611" y="0"/>
                </a:lnTo>
                <a:lnTo>
                  <a:pt x="3543240" y="2805"/>
                </a:lnTo>
                <a:lnTo>
                  <a:pt x="3590222" y="11013"/>
                </a:lnTo>
                <a:lnTo>
                  <a:pt x="3635244" y="24309"/>
                </a:lnTo>
                <a:lnTo>
                  <a:pt x="3677992" y="42383"/>
                </a:lnTo>
                <a:lnTo>
                  <a:pt x="3718154" y="64920"/>
                </a:lnTo>
                <a:lnTo>
                  <a:pt x="3755416" y="91608"/>
                </a:lnTo>
                <a:lnTo>
                  <a:pt x="3789466" y="122133"/>
                </a:lnTo>
                <a:lnTo>
                  <a:pt x="3819992" y="156184"/>
                </a:lnTo>
                <a:lnTo>
                  <a:pt x="3846679" y="193446"/>
                </a:lnTo>
                <a:lnTo>
                  <a:pt x="3869216" y="233608"/>
                </a:lnTo>
                <a:lnTo>
                  <a:pt x="3887290" y="276356"/>
                </a:lnTo>
                <a:lnTo>
                  <a:pt x="3900587" y="321377"/>
                </a:lnTo>
                <a:lnTo>
                  <a:pt x="3908794" y="368359"/>
                </a:lnTo>
                <a:lnTo>
                  <a:pt x="3911600" y="416989"/>
                </a:lnTo>
                <a:lnTo>
                  <a:pt x="3911600" y="1459443"/>
                </a:lnTo>
                <a:lnTo>
                  <a:pt x="3911600" y="2084919"/>
                </a:lnTo>
                <a:lnTo>
                  <a:pt x="3908794" y="2133540"/>
                </a:lnTo>
                <a:lnTo>
                  <a:pt x="3900587" y="2180522"/>
                </a:lnTo>
                <a:lnTo>
                  <a:pt x="3887290" y="2225543"/>
                </a:lnTo>
                <a:lnTo>
                  <a:pt x="3869216" y="2268292"/>
                </a:lnTo>
                <a:lnTo>
                  <a:pt x="3846679" y="2308453"/>
                </a:lnTo>
                <a:lnTo>
                  <a:pt x="3819992" y="2345716"/>
                </a:lnTo>
                <a:lnTo>
                  <a:pt x="3789466" y="2379766"/>
                </a:lnTo>
                <a:lnTo>
                  <a:pt x="3755416" y="2410292"/>
                </a:lnTo>
                <a:lnTo>
                  <a:pt x="3718154" y="2436979"/>
                </a:lnTo>
                <a:lnTo>
                  <a:pt x="3677992" y="2459516"/>
                </a:lnTo>
                <a:lnTo>
                  <a:pt x="3635244" y="2477590"/>
                </a:lnTo>
                <a:lnTo>
                  <a:pt x="3590222" y="2490887"/>
                </a:lnTo>
                <a:lnTo>
                  <a:pt x="3543240" y="2499094"/>
                </a:lnTo>
                <a:lnTo>
                  <a:pt x="3494611" y="2501900"/>
                </a:lnTo>
                <a:lnTo>
                  <a:pt x="1629833" y="2501900"/>
                </a:lnTo>
                <a:lnTo>
                  <a:pt x="1140896" y="2814636"/>
                </a:lnTo>
                <a:lnTo>
                  <a:pt x="651933" y="2501900"/>
                </a:lnTo>
                <a:lnTo>
                  <a:pt x="416989" y="2501900"/>
                </a:lnTo>
                <a:lnTo>
                  <a:pt x="368359" y="2499094"/>
                </a:lnTo>
                <a:lnTo>
                  <a:pt x="321377" y="2490887"/>
                </a:lnTo>
                <a:lnTo>
                  <a:pt x="276356" y="2477590"/>
                </a:lnTo>
                <a:lnTo>
                  <a:pt x="233607" y="2459516"/>
                </a:lnTo>
                <a:lnTo>
                  <a:pt x="193446" y="2436979"/>
                </a:lnTo>
                <a:lnTo>
                  <a:pt x="156183" y="2410292"/>
                </a:lnTo>
                <a:lnTo>
                  <a:pt x="122133" y="2379766"/>
                </a:lnTo>
                <a:lnTo>
                  <a:pt x="91607" y="2345716"/>
                </a:lnTo>
                <a:lnTo>
                  <a:pt x="64920" y="2308453"/>
                </a:lnTo>
                <a:lnTo>
                  <a:pt x="42383" y="2268292"/>
                </a:lnTo>
                <a:lnTo>
                  <a:pt x="24309" y="2225543"/>
                </a:lnTo>
                <a:lnTo>
                  <a:pt x="11012" y="2180522"/>
                </a:lnTo>
                <a:lnTo>
                  <a:pt x="2805" y="2133540"/>
                </a:lnTo>
                <a:lnTo>
                  <a:pt x="0" y="2084910"/>
                </a:lnTo>
                <a:lnTo>
                  <a:pt x="0" y="1459443"/>
                </a:lnTo>
                <a:lnTo>
                  <a:pt x="0" y="416989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2044" y="957897"/>
            <a:ext cx="2706370" cy="2042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0" algn="ctr">
              <a:lnSpc>
                <a:spcPct val="100400"/>
              </a:lnSpc>
              <a:spcBef>
                <a:spcPts val="75"/>
              </a:spcBef>
            </a:pPr>
            <a:r>
              <a:rPr sz="4400" b="0" spc="10" dirty="0">
                <a:solidFill>
                  <a:srgbClr val="FFFFFF"/>
                </a:solidFill>
                <a:latin typeface="Century Gothic"/>
                <a:cs typeface="Century Gothic"/>
              </a:rPr>
              <a:t>Tell </a:t>
            </a:r>
            <a:r>
              <a:rPr sz="4400" b="0" spc="-15" dirty="0">
                <a:solidFill>
                  <a:srgbClr val="FFFFFF"/>
                </a:solidFill>
                <a:latin typeface="Century Gothic"/>
                <a:cs typeface="Century Gothic"/>
              </a:rPr>
              <a:t>me  </a:t>
            </a:r>
            <a:r>
              <a:rPr sz="4400" b="0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4400" b="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0" spc="0" dirty="0">
                <a:solidFill>
                  <a:srgbClr val="FFFFFF"/>
                </a:solidFill>
                <a:latin typeface="Century Gothic"/>
                <a:cs typeface="Century Gothic"/>
              </a:rPr>
              <a:t>this  </a:t>
            </a:r>
            <a:r>
              <a:rPr sz="44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picture.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4300" y="1460500"/>
            <a:ext cx="45466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00" y="3035300"/>
            <a:ext cx="2400300" cy="363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0350" y="742950"/>
            <a:ext cx="3911600" cy="2814955"/>
          </a:xfrm>
          <a:custGeom>
            <a:avLst/>
            <a:gdLst/>
            <a:ahLst/>
            <a:cxnLst/>
            <a:rect l="l" t="t" r="r" b="b"/>
            <a:pathLst>
              <a:path w="3911600" h="2814954">
                <a:moveTo>
                  <a:pt x="1629832" y="2501900"/>
                </a:moveTo>
                <a:lnTo>
                  <a:pt x="651932" y="2501900"/>
                </a:lnTo>
                <a:lnTo>
                  <a:pt x="1140895" y="2814636"/>
                </a:lnTo>
                <a:lnTo>
                  <a:pt x="1629832" y="2501900"/>
                </a:lnTo>
                <a:close/>
              </a:path>
              <a:path w="3911600" h="2814954">
                <a:moveTo>
                  <a:pt x="3494610" y="0"/>
                </a:moveTo>
                <a:lnTo>
                  <a:pt x="416989" y="0"/>
                </a:lnTo>
                <a:lnTo>
                  <a:pt x="368359" y="2805"/>
                </a:lnTo>
                <a:lnTo>
                  <a:pt x="321377" y="11012"/>
                </a:lnTo>
                <a:lnTo>
                  <a:pt x="276356" y="24309"/>
                </a:lnTo>
                <a:lnTo>
                  <a:pt x="233607" y="42383"/>
                </a:lnTo>
                <a:lnTo>
                  <a:pt x="193446" y="64920"/>
                </a:lnTo>
                <a:lnTo>
                  <a:pt x="156183" y="91607"/>
                </a:lnTo>
                <a:lnTo>
                  <a:pt x="122133" y="122133"/>
                </a:lnTo>
                <a:lnTo>
                  <a:pt x="91607" y="156183"/>
                </a:lnTo>
                <a:lnTo>
                  <a:pt x="64920" y="193446"/>
                </a:lnTo>
                <a:lnTo>
                  <a:pt x="42383" y="233607"/>
                </a:lnTo>
                <a:lnTo>
                  <a:pt x="24309" y="276356"/>
                </a:lnTo>
                <a:lnTo>
                  <a:pt x="11012" y="321377"/>
                </a:lnTo>
                <a:lnTo>
                  <a:pt x="2805" y="368359"/>
                </a:lnTo>
                <a:lnTo>
                  <a:pt x="0" y="416989"/>
                </a:lnTo>
                <a:lnTo>
                  <a:pt x="0" y="2084918"/>
                </a:lnTo>
                <a:lnTo>
                  <a:pt x="2805" y="2133540"/>
                </a:lnTo>
                <a:lnTo>
                  <a:pt x="11012" y="2180522"/>
                </a:lnTo>
                <a:lnTo>
                  <a:pt x="24309" y="2225543"/>
                </a:lnTo>
                <a:lnTo>
                  <a:pt x="42383" y="2268292"/>
                </a:lnTo>
                <a:lnTo>
                  <a:pt x="64920" y="2308453"/>
                </a:lnTo>
                <a:lnTo>
                  <a:pt x="91607" y="2345716"/>
                </a:lnTo>
                <a:lnTo>
                  <a:pt x="122133" y="2379766"/>
                </a:lnTo>
                <a:lnTo>
                  <a:pt x="156183" y="2410292"/>
                </a:lnTo>
                <a:lnTo>
                  <a:pt x="193446" y="2436979"/>
                </a:lnTo>
                <a:lnTo>
                  <a:pt x="233607" y="2459516"/>
                </a:lnTo>
                <a:lnTo>
                  <a:pt x="276356" y="2477590"/>
                </a:lnTo>
                <a:lnTo>
                  <a:pt x="321377" y="2490887"/>
                </a:lnTo>
                <a:lnTo>
                  <a:pt x="368359" y="2499094"/>
                </a:lnTo>
                <a:lnTo>
                  <a:pt x="416989" y="2501900"/>
                </a:lnTo>
                <a:lnTo>
                  <a:pt x="3494610" y="2501900"/>
                </a:lnTo>
                <a:lnTo>
                  <a:pt x="3543240" y="2499094"/>
                </a:lnTo>
                <a:lnTo>
                  <a:pt x="3590222" y="2490887"/>
                </a:lnTo>
                <a:lnTo>
                  <a:pt x="3635243" y="2477590"/>
                </a:lnTo>
                <a:lnTo>
                  <a:pt x="3677992" y="2459516"/>
                </a:lnTo>
                <a:lnTo>
                  <a:pt x="3718153" y="2436979"/>
                </a:lnTo>
                <a:lnTo>
                  <a:pt x="3755416" y="2410292"/>
                </a:lnTo>
                <a:lnTo>
                  <a:pt x="3789466" y="2379766"/>
                </a:lnTo>
                <a:lnTo>
                  <a:pt x="3819992" y="2345716"/>
                </a:lnTo>
                <a:lnTo>
                  <a:pt x="3846679" y="2308453"/>
                </a:lnTo>
                <a:lnTo>
                  <a:pt x="3869216" y="2268292"/>
                </a:lnTo>
                <a:lnTo>
                  <a:pt x="3887290" y="2225543"/>
                </a:lnTo>
                <a:lnTo>
                  <a:pt x="3900587" y="2180522"/>
                </a:lnTo>
                <a:lnTo>
                  <a:pt x="3908794" y="2133540"/>
                </a:lnTo>
                <a:lnTo>
                  <a:pt x="3911599" y="2084918"/>
                </a:lnTo>
                <a:lnTo>
                  <a:pt x="3911600" y="416989"/>
                </a:lnTo>
                <a:lnTo>
                  <a:pt x="3908794" y="368359"/>
                </a:lnTo>
                <a:lnTo>
                  <a:pt x="3900587" y="321377"/>
                </a:lnTo>
                <a:lnTo>
                  <a:pt x="3887290" y="276356"/>
                </a:lnTo>
                <a:lnTo>
                  <a:pt x="3869216" y="233607"/>
                </a:lnTo>
                <a:lnTo>
                  <a:pt x="3846679" y="193446"/>
                </a:lnTo>
                <a:lnTo>
                  <a:pt x="3819992" y="156183"/>
                </a:lnTo>
                <a:lnTo>
                  <a:pt x="3789466" y="122133"/>
                </a:lnTo>
                <a:lnTo>
                  <a:pt x="3755416" y="91607"/>
                </a:lnTo>
                <a:lnTo>
                  <a:pt x="3718153" y="64920"/>
                </a:lnTo>
                <a:lnTo>
                  <a:pt x="3677992" y="42383"/>
                </a:lnTo>
                <a:lnTo>
                  <a:pt x="3635243" y="24309"/>
                </a:lnTo>
                <a:lnTo>
                  <a:pt x="3590222" y="11012"/>
                </a:lnTo>
                <a:lnTo>
                  <a:pt x="3543240" y="2805"/>
                </a:lnTo>
                <a:lnTo>
                  <a:pt x="349461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0350" y="742950"/>
            <a:ext cx="3911600" cy="2814955"/>
          </a:xfrm>
          <a:custGeom>
            <a:avLst/>
            <a:gdLst/>
            <a:ahLst/>
            <a:cxnLst/>
            <a:rect l="l" t="t" r="r" b="b"/>
            <a:pathLst>
              <a:path w="3911600" h="2814954">
                <a:moveTo>
                  <a:pt x="0" y="416989"/>
                </a:moveTo>
                <a:lnTo>
                  <a:pt x="2805" y="368359"/>
                </a:lnTo>
                <a:lnTo>
                  <a:pt x="11012" y="321377"/>
                </a:lnTo>
                <a:lnTo>
                  <a:pt x="24309" y="276356"/>
                </a:lnTo>
                <a:lnTo>
                  <a:pt x="42383" y="233608"/>
                </a:lnTo>
                <a:lnTo>
                  <a:pt x="64920" y="193446"/>
                </a:lnTo>
                <a:lnTo>
                  <a:pt x="91607" y="156184"/>
                </a:lnTo>
                <a:lnTo>
                  <a:pt x="122133" y="122133"/>
                </a:lnTo>
                <a:lnTo>
                  <a:pt x="156183" y="91608"/>
                </a:lnTo>
                <a:lnTo>
                  <a:pt x="193446" y="64920"/>
                </a:lnTo>
                <a:lnTo>
                  <a:pt x="233607" y="42383"/>
                </a:lnTo>
                <a:lnTo>
                  <a:pt x="276356" y="24309"/>
                </a:lnTo>
                <a:lnTo>
                  <a:pt x="321377" y="11013"/>
                </a:lnTo>
                <a:lnTo>
                  <a:pt x="368359" y="2805"/>
                </a:lnTo>
                <a:lnTo>
                  <a:pt x="416989" y="0"/>
                </a:lnTo>
                <a:lnTo>
                  <a:pt x="651933" y="0"/>
                </a:lnTo>
                <a:lnTo>
                  <a:pt x="1629833" y="0"/>
                </a:lnTo>
                <a:lnTo>
                  <a:pt x="3494611" y="0"/>
                </a:lnTo>
                <a:lnTo>
                  <a:pt x="3543240" y="2805"/>
                </a:lnTo>
                <a:lnTo>
                  <a:pt x="3590222" y="11013"/>
                </a:lnTo>
                <a:lnTo>
                  <a:pt x="3635244" y="24309"/>
                </a:lnTo>
                <a:lnTo>
                  <a:pt x="3677992" y="42383"/>
                </a:lnTo>
                <a:lnTo>
                  <a:pt x="3718154" y="64920"/>
                </a:lnTo>
                <a:lnTo>
                  <a:pt x="3755416" y="91608"/>
                </a:lnTo>
                <a:lnTo>
                  <a:pt x="3789466" y="122133"/>
                </a:lnTo>
                <a:lnTo>
                  <a:pt x="3819992" y="156184"/>
                </a:lnTo>
                <a:lnTo>
                  <a:pt x="3846679" y="193446"/>
                </a:lnTo>
                <a:lnTo>
                  <a:pt x="3869216" y="233608"/>
                </a:lnTo>
                <a:lnTo>
                  <a:pt x="3887290" y="276356"/>
                </a:lnTo>
                <a:lnTo>
                  <a:pt x="3900587" y="321377"/>
                </a:lnTo>
                <a:lnTo>
                  <a:pt x="3908794" y="368359"/>
                </a:lnTo>
                <a:lnTo>
                  <a:pt x="3911600" y="416989"/>
                </a:lnTo>
                <a:lnTo>
                  <a:pt x="3911600" y="1459443"/>
                </a:lnTo>
                <a:lnTo>
                  <a:pt x="3911600" y="2084919"/>
                </a:lnTo>
                <a:lnTo>
                  <a:pt x="3908794" y="2133540"/>
                </a:lnTo>
                <a:lnTo>
                  <a:pt x="3900587" y="2180522"/>
                </a:lnTo>
                <a:lnTo>
                  <a:pt x="3887290" y="2225543"/>
                </a:lnTo>
                <a:lnTo>
                  <a:pt x="3869216" y="2268292"/>
                </a:lnTo>
                <a:lnTo>
                  <a:pt x="3846679" y="2308453"/>
                </a:lnTo>
                <a:lnTo>
                  <a:pt x="3819992" y="2345716"/>
                </a:lnTo>
                <a:lnTo>
                  <a:pt x="3789466" y="2379766"/>
                </a:lnTo>
                <a:lnTo>
                  <a:pt x="3755416" y="2410292"/>
                </a:lnTo>
                <a:lnTo>
                  <a:pt x="3718154" y="2436979"/>
                </a:lnTo>
                <a:lnTo>
                  <a:pt x="3677992" y="2459516"/>
                </a:lnTo>
                <a:lnTo>
                  <a:pt x="3635244" y="2477590"/>
                </a:lnTo>
                <a:lnTo>
                  <a:pt x="3590222" y="2490887"/>
                </a:lnTo>
                <a:lnTo>
                  <a:pt x="3543240" y="2499094"/>
                </a:lnTo>
                <a:lnTo>
                  <a:pt x="3494611" y="2501900"/>
                </a:lnTo>
                <a:lnTo>
                  <a:pt x="1629833" y="2501900"/>
                </a:lnTo>
                <a:lnTo>
                  <a:pt x="1140896" y="2814636"/>
                </a:lnTo>
                <a:lnTo>
                  <a:pt x="651933" y="2501900"/>
                </a:lnTo>
                <a:lnTo>
                  <a:pt x="416989" y="2501900"/>
                </a:lnTo>
                <a:lnTo>
                  <a:pt x="368359" y="2499094"/>
                </a:lnTo>
                <a:lnTo>
                  <a:pt x="321377" y="2490887"/>
                </a:lnTo>
                <a:lnTo>
                  <a:pt x="276356" y="2477590"/>
                </a:lnTo>
                <a:lnTo>
                  <a:pt x="233607" y="2459516"/>
                </a:lnTo>
                <a:lnTo>
                  <a:pt x="193446" y="2436979"/>
                </a:lnTo>
                <a:lnTo>
                  <a:pt x="156183" y="2410292"/>
                </a:lnTo>
                <a:lnTo>
                  <a:pt x="122133" y="2379766"/>
                </a:lnTo>
                <a:lnTo>
                  <a:pt x="91607" y="2345716"/>
                </a:lnTo>
                <a:lnTo>
                  <a:pt x="64920" y="2308453"/>
                </a:lnTo>
                <a:lnTo>
                  <a:pt x="42383" y="2268292"/>
                </a:lnTo>
                <a:lnTo>
                  <a:pt x="24309" y="2225543"/>
                </a:lnTo>
                <a:lnTo>
                  <a:pt x="11012" y="2180522"/>
                </a:lnTo>
                <a:lnTo>
                  <a:pt x="2805" y="2133540"/>
                </a:lnTo>
                <a:lnTo>
                  <a:pt x="0" y="2084910"/>
                </a:lnTo>
                <a:lnTo>
                  <a:pt x="0" y="1459443"/>
                </a:lnTo>
                <a:lnTo>
                  <a:pt x="0" y="416989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2044" y="957897"/>
            <a:ext cx="2706370" cy="2042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0" algn="ctr">
              <a:lnSpc>
                <a:spcPct val="100400"/>
              </a:lnSpc>
              <a:spcBef>
                <a:spcPts val="75"/>
              </a:spcBef>
            </a:pPr>
            <a:r>
              <a:rPr sz="4400" b="0" spc="10" dirty="0">
                <a:solidFill>
                  <a:srgbClr val="FFFFFF"/>
                </a:solidFill>
                <a:latin typeface="Century Gothic"/>
                <a:cs typeface="Century Gothic"/>
              </a:rPr>
              <a:t>Tell </a:t>
            </a:r>
            <a:r>
              <a:rPr sz="4400" b="0" spc="-15" dirty="0">
                <a:solidFill>
                  <a:srgbClr val="FFFFFF"/>
                </a:solidFill>
                <a:latin typeface="Century Gothic"/>
                <a:cs typeface="Century Gothic"/>
              </a:rPr>
              <a:t>me  </a:t>
            </a:r>
            <a:r>
              <a:rPr sz="4400" b="0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4400" b="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400" b="0" spc="0" dirty="0">
                <a:solidFill>
                  <a:srgbClr val="FFFFFF"/>
                </a:solidFill>
                <a:latin typeface="Century Gothic"/>
                <a:cs typeface="Century Gothic"/>
              </a:rPr>
              <a:t>this  </a:t>
            </a:r>
            <a:r>
              <a:rPr sz="44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picture.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76900" y="2260600"/>
            <a:ext cx="5664200" cy="318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9900" y="2730500"/>
            <a:ext cx="63119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4389" y="2922587"/>
            <a:ext cx="55714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730" algn="l"/>
              </a:tabLst>
            </a:pPr>
            <a:r>
              <a:rPr sz="4200" spc="15" dirty="0"/>
              <a:t>1.	</a:t>
            </a:r>
            <a:r>
              <a:rPr sz="4200" spc="-10" dirty="0"/>
              <a:t>There </a:t>
            </a:r>
            <a:r>
              <a:rPr sz="4200" spc="-5" dirty="0"/>
              <a:t>is </a:t>
            </a:r>
            <a:r>
              <a:rPr sz="4200" dirty="0"/>
              <a:t>/ </a:t>
            </a:r>
            <a:r>
              <a:rPr sz="4200" spc="-10" dirty="0"/>
              <a:t>there</a:t>
            </a:r>
            <a:r>
              <a:rPr sz="4200" spc="0" dirty="0"/>
              <a:t> </a:t>
            </a:r>
            <a:r>
              <a:rPr sz="4200" spc="-10" dirty="0"/>
              <a:t>are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4318000"/>
            <a:ext cx="2286000" cy="236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230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Times New Roman</vt:lpstr>
      <vt:lpstr>Office Theme</vt:lpstr>
      <vt:lpstr>Lesson 11</vt:lpstr>
      <vt:lpstr>PowerPoint Presentation</vt:lpstr>
      <vt:lpstr>Let’s talk about  pictures!</vt:lpstr>
      <vt:lpstr>Draw a picture on your  worksheet in 3 minutes.</vt:lpstr>
      <vt:lpstr>Tell us about your  picture!</vt:lpstr>
      <vt:lpstr>Tell me  about this  picture.</vt:lpstr>
      <vt:lpstr>Tell me  about this  picture.</vt:lpstr>
      <vt:lpstr>Tell me  about this  picture.</vt:lpstr>
      <vt:lpstr>1. There is / there are</vt:lpstr>
      <vt:lpstr>There is &amp; There are</vt:lpstr>
      <vt:lpstr>PowerPoint Presentation</vt:lpstr>
      <vt:lpstr>PowerPoint Presentation</vt:lpstr>
      <vt:lpstr>PowerPoint Presentation</vt:lpstr>
      <vt:lpstr>Alphabet madness</vt:lpstr>
      <vt:lpstr>Alphabet madness</vt:lpstr>
      <vt:lpstr>Vocabulary Word Race</vt:lpstr>
      <vt:lpstr>Vocabulary Word Race</vt:lpstr>
      <vt:lpstr>PowerPoint Presentation</vt:lpstr>
      <vt:lpstr>Let’s review</vt:lpstr>
      <vt:lpstr>Let’s review</vt:lpstr>
      <vt:lpstr>Let’s review</vt:lpstr>
      <vt:lpstr>Homework.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11</dc:title>
  <cp:lastModifiedBy>Lakshmi Priya</cp:lastModifiedBy>
  <cp:revision>1</cp:revision>
  <dcterms:created xsi:type="dcterms:W3CDTF">2018-06-05T18:30:04Z</dcterms:created>
  <dcterms:modified xsi:type="dcterms:W3CDTF">2018-06-05T18:32:20Z</dcterms:modified>
</cp:coreProperties>
</file>