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9393" y="3630622"/>
            <a:ext cx="9973213" cy="1132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11200"/>
            <a:ext cx="11861801" cy="599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41400" y="2019300"/>
            <a:ext cx="3695700" cy="189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8999" y="736917"/>
            <a:ext cx="104140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370" y="2995623"/>
            <a:ext cx="11553258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3300" y="2324100"/>
            <a:ext cx="4102100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3178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15" dirty="0">
                <a:solidFill>
                  <a:srgbClr val="FEFEFE"/>
                </a:solidFill>
              </a:rPr>
              <a:t>Lesson</a:t>
            </a:r>
            <a:r>
              <a:rPr sz="5400" u="none" spc="-220" dirty="0">
                <a:solidFill>
                  <a:srgbClr val="FEFEFE"/>
                </a:solidFill>
              </a:rPr>
              <a:t> </a:t>
            </a:r>
            <a:r>
              <a:rPr sz="5400" u="none" spc="-15" dirty="0">
                <a:solidFill>
                  <a:srgbClr val="FEFEFE"/>
                </a:solidFill>
              </a:rPr>
              <a:t>12</a:t>
            </a:r>
            <a:endParaRPr sz="5400"/>
          </a:p>
        </p:txBody>
      </p:sp>
      <p:sp>
        <p:nvSpPr>
          <p:cNvPr id="8" name="object 8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5600" y="546100"/>
            <a:ext cx="6223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142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481" y="2895600"/>
            <a:ext cx="9850120" cy="2313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10" dirty="0">
                <a:solidFill>
                  <a:srgbClr val="92278F"/>
                </a:solidFill>
                <a:latin typeface="Wingdings 2"/>
                <a:cs typeface="Wingdings 2"/>
              </a:rPr>
              <a:t></a:t>
            </a:r>
            <a:r>
              <a:rPr sz="4000" spc="-610" dirty="0">
                <a:latin typeface="Century Gothic"/>
                <a:cs typeface="Century Gothic"/>
              </a:rPr>
              <a:t>What </a:t>
            </a:r>
            <a:r>
              <a:rPr lang="en-CA" sz="4000" spc="-610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should </a:t>
            </a:r>
            <a:r>
              <a:rPr sz="4000" spc="-5" dirty="0">
                <a:latin typeface="Century Gothic"/>
                <a:cs typeface="Century Gothic"/>
              </a:rPr>
              <a:t>the </a:t>
            </a:r>
            <a:r>
              <a:rPr sz="4000" spc="5" dirty="0">
                <a:latin typeface="Century Gothic"/>
                <a:cs typeface="Century Gothic"/>
              </a:rPr>
              <a:t>title </a:t>
            </a:r>
            <a:r>
              <a:rPr sz="4000" spc="-10" dirty="0">
                <a:latin typeface="Century Gothic"/>
                <a:cs typeface="Century Gothic"/>
              </a:rPr>
              <a:t>of </a:t>
            </a:r>
            <a:r>
              <a:rPr sz="4000" spc="-5" dirty="0">
                <a:latin typeface="Century Gothic"/>
                <a:cs typeface="Century Gothic"/>
              </a:rPr>
              <a:t>this article</a:t>
            </a:r>
            <a:r>
              <a:rPr sz="4000" spc="-335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be?</a:t>
            </a:r>
            <a:endParaRPr sz="4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spc="-509" dirty="0">
                <a:solidFill>
                  <a:srgbClr val="92278F"/>
                </a:solidFill>
                <a:latin typeface="Wingdings 2"/>
                <a:cs typeface="Wingdings 2"/>
              </a:rPr>
              <a:t></a:t>
            </a:r>
            <a:r>
              <a:rPr sz="4000" spc="-509" dirty="0">
                <a:latin typeface="Century Gothic"/>
                <a:cs typeface="Century Gothic"/>
              </a:rPr>
              <a:t>Let’s </a:t>
            </a:r>
            <a:r>
              <a:rPr sz="4000" spc="-25" dirty="0">
                <a:latin typeface="Century Gothic"/>
                <a:cs typeface="Century Gothic"/>
              </a:rPr>
              <a:t>draw </a:t>
            </a:r>
            <a:r>
              <a:rPr sz="4000" dirty="0">
                <a:latin typeface="Century Gothic"/>
                <a:cs typeface="Century Gothic"/>
              </a:rPr>
              <a:t>a </a:t>
            </a:r>
            <a:r>
              <a:rPr sz="4000" spc="-5" dirty="0">
                <a:latin typeface="Century Gothic"/>
                <a:cs typeface="Century Gothic"/>
              </a:rPr>
              <a:t>picture </a:t>
            </a:r>
            <a:r>
              <a:rPr sz="4000" spc="-10" dirty="0">
                <a:latin typeface="Century Gothic"/>
                <a:cs typeface="Century Gothic"/>
              </a:rPr>
              <a:t>of </a:t>
            </a:r>
            <a:r>
              <a:rPr sz="4000" spc="-5" dirty="0">
                <a:latin typeface="Century Gothic"/>
                <a:cs typeface="Century Gothic"/>
              </a:rPr>
              <a:t>the</a:t>
            </a:r>
            <a:r>
              <a:rPr sz="4000" spc="15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story.</a:t>
            </a:r>
          </a:p>
        </p:txBody>
      </p:sp>
      <p:sp>
        <p:nvSpPr>
          <p:cNvPr id="6" name="object 6"/>
          <p:cNvSpPr/>
          <p:nvPr/>
        </p:nvSpPr>
        <p:spPr>
          <a:xfrm>
            <a:off x="812800" y="76200"/>
            <a:ext cx="1930399" cy="173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5600" y="546100"/>
            <a:ext cx="6223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142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4" name="object 4"/>
          <p:cNvSpPr/>
          <p:nvPr/>
        </p:nvSpPr>
        <p:spPr>
          <a:xfrm>
            <a:off x="571500" y="2070100"/>
            <a:ext cx="11125200" cy="212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7889" y="2244693"/>
            <a:ext cx="10331450" cy="160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20"/>
              </a:lnSpc>
              <a:spcBef>
                <a:spcPts val="100"/>
              </a:spcBef>
            </a:pPr>
            <a:r>
              <a:rPr sz="3700" spc="-10" dirty="0">
                <a:latin typeface="Century Gothic"/>
                <a:cs typeface="Century Gothic"/>
              </a:rPr>
              <a:t>Challenge:</a:t>
            </a:r>
            <a:endParaRPr sz="3700">
              <a:latin typeface="Century Gothic"/>
              <a:cs typeface="Century Gothic"/>
            </a:endParaRPr>
          </a:p>
          <a:p>
            <a:pPr marL="12700" marR="5080">
              <a:lnSpc>
                <a:spcPts val="4000"/>
              </a:lnSpc>
              <a:spcBef>
                <a:spcPts val="280"/>
              </a:spcBef>
            </a:pPr>
            <a:r>
              <a:rPr sz="3700" spc="-10" dirty="0">
                <a:latin typeface="Century Gothic"/>
                <a:cs typeface="Century Gothic"/>
              </a:rPr>
              <a:t>Tell </a:t>
            </a:r>
            <a:r>
              <a:rPr sz="3700" spc="5" dirty="0">
                <a:latin typeface="Century Gothic"/>
                <a:cs typeface="Century Gothic"/>
              </a:rPr>
              <a:t>me </a:t>
            </a:r>
            <a:r>
              <a:rPr sz="3700" spc="-30" dirty="0">
                <a:latin typeface="Century Gothic"/>
                <a:cs typeface="Century Gothic"/>
              </a:rPr>
              <a:t>about </a:t>
            </a:r>
            <a:r>
              <a:rPr sz="3700" spc="25" dirty="0">
                <a:latin typeface="Century Gothic"/>
                <a:cs typeface="Century Gothic"/>
              </a:rPr>
              <a:t>the </a:t>
            </a:r>
            <a:r>
              <a:rPr sz="3700" spc="5" dirty="0">
                <a:latin typeface="Century Gothic"/>
                <a:cs typeface="Century Gothic"/>
              </a:rPr>
              <a:t>news </a:t>
            </a:r>
            <a:r>
              <a:rPr sz="3700" spc="-10" dirty="0">
                <a:latin typeface="Century Gothic"/>
                <a:cs typeface="Century Gothic"/>
              </a:rPr>
              <a:t>story </a:t>
            </a:r>
            <a:r>
              <a:rPr sz="3700" spc="-25" dirty="0">
                <a:latin typeface="Century Gothic"/>
                <a:cs typeface="Century Gothic"/>
              </a:rPr>
              <a:t>but </a:t>
            </a:r>
            <a:r>
              <a:rPr sz="3700" spc="-30" dirty="0">
                <a:latin typeface="Century Gothic"/>
                <a:cs typeface="Century Gothic"/>
              </a:rPr>
              <a:t>use </a:t>
            </a:r>
            <a:r>
              <a:rPr sz="3700" spc="25" dirty="0">
                <a:latin typeface="Century Gothic"/>
                <a:cs typeface="Century Gothic"/>
              </a:rPr>
              <a:t>the </a:t>
            </a:r>
            <a:r>
              <a:rPr sz="3700" spc="-25" dirty="0">
                <a:latin typeface="Century Gothic"/>
                <a:cs typeface="Century Gothic"/>
              </a:rPr>
              <a:t>least  </a:t>
            </a:r>
            <a:r>
              <a:rPr sz="3700" spc="-10" dirty="0">
                <a:latin typeface="Century Gothic"/>
                <a:cs typeface="Century Gothic"/>
              </a:rPr>
              <a:t>amount </a:t>
            </a:r>
            <a:r>
              <a:rPr sz="3700" spc="-15" dirty="0">
                <a:latin typeface="Century Gothic"/>
                <a:cs typeface="Century Gothic"/>
              </a:rPr>
              <a:t>of</a:t>
            </a:r>
            <a:r>
              <a:rPr sz="3700" spc="35" dirty="0">
                <a:latin typeface="Century Gothic"/>
                <a:cs typeface="Century Gothic"/>
              </a:rPr>
              <a:t> </a:t>
            </a:r>
            <a:r>
              <a:rPr sz="3700" spc="-20" dirty="0">
                <a:latin typeface="Century Gothic"/>
                <a:cs typeface="Century Gothic"/>
              </a:rPr>
              <a:t>words.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2800" y="76200"/>
            <a:ext cx="1930399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251200"/>
            <a:ext cx="37973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6052" y="3409632"/>
            <a:ext cx="310070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describe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a 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picture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3800" y="1612900"/>
            <a:ext cx="243840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70739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364" y="736917"/>
            <a:ext cx="6365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describe this</a:t>
            </a:r>
            <a:r>
              <a:rPr sz="4000" b="1" spc="-1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picture!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1400" y="2235200"/>
            <a:ext cx="5257800" cy="394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9393" y="3630622"/>
            <a:ext cx="4025265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76200">
              <a:lnSpc>
                <a:spcPct val="101899"/>
              </a:lnSpc>
              <a:spcBef>
                <a:spcPts val="15"/>
              </a:spcBef>
            </a:pPr>
            <a:r>
              <a:rPr sz="3600" spc="-5" dirty="0">
                <a:latin typeface="Century Gothic"/>
                <a:cs typeface="Century Gothic"/>
              </a:rPr>
              <a:t>Write </a:t>
            </a:r>
            <a:r>
              <a:rPr sz="3600" dirty="0">
                <a:latin typeface="Century Gothic"/>
                <a:cs typeface="Century Gothic"/>
              </a:rPr>
              <a:t>3 </a:t>
            </a:r>
            <a:r>
              <a:rPr sz="3600" spc="-20" dirty="0">
                <a:latin typeface="Century Gothic"/>
                <a:cs typeface="Century Gothic"/>
              </a:rPr>
              <a:t>sentences  </a:t>
            </a:r>
            <a:r>
              <a:rPr sz="3600" spc="15" dirty="0">
                <a:latin typeface="Century Gothic"/>
                <a:cs typeface="Century Gothic"/>
              </a:rPr>
              <a:t>about </a:t>
            </a:r>
            <a:r>
              <a:rPr sz="3600" spc="-15" dirty="0">
                <a:latin typeface="Century Gothic"/>
                <a:cs typeface="Century Gothic"/>
              </a:rPr>
              <a:t>this</a:t>
            </a:r>
            <a:r>
              <a:rPr sz="3600" spc="-165" dirty="0">
                <a:latin typeface="Century Gothic"/>
                <a:cs typeface="Century Gothic"/>
              </a:rPr>
              <a:t> </a:t>
            </a:r>
            <a:r>
              <a:rPr sz="3600" spc="-10" dirty="0">
                <a:latin typeface="Century Gothic"/>
                <a:cs typeface="Century Gothic"/>
              </a:rPr>
              <a:t>picture.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733800"/>
            <a:ext cx="4660900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3339" y="3897312"/>
            <a:ext cx="40716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use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can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&amp;</a:t>
            </a:r>
            <a:r>
              <a:rPr sz="3200" b="1" spc="13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can’t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6350"/>
            <a:ext cx="1968500" cy="850900"/>
          </a:xfrm>
          <a:prstGeom prst="rect">
            <a:avLst/>
          </a:prstGeom>
          <a:solidFill>
            <a:srgbClr val="92278F"/>
          </a:solidFill>
          <a:ln w="12700">
            <a:solidFill>
              <a:srgbClr val="6A1A68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1040"/>
              </a:spcBef>
            </a:pPr>
            <a:r>
              <a:rPr sz="360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START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7050" y="5721350"/>
            <a:ext cx="1968500" cy="850900"/>
          </a:xfrm>
          <a:prstGeom prst="rect">
            <a:avLst/>
          </a:prstGeom>
          <a:solidFill>
            <a:srgbClr val="92278F"/>
          </a:solidFill>
          <a:ln w="12700">
            <a:solidFill>
              <a:srgbClr val="6A1A68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1065"/>
              </a:spcBef>
            </a:pP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FINISH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8277" y="1436370"/>
            <a:ext cx="978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latin typeface="Century Gothic"/>
                <a:cs typeface="Century Gothic"/>
              </a:rPr>
              <a:t>s</a:t>
            </a:r>
            <a:r>
              <a:rPr sz="3200" spc="35" dirty="0">
                <a:latin typeface="Century Gothic"/>
                <a:cs typeface="Century Gothic"/>
              </a:rPr>
              <a:t>w</a:t>
            </a:r>
            <a:r>
              <a:rPr sz="3200" spc="-4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m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6727" y="3228657"/>
            <a:ext cx="1051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" dirty="0">
                <a:latin typeface="Century Gothic"/>
                <a:cs typeface="Century Gothic"/>
              </a:rPr>
              <a:t>b</a:t>
            </a: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spc="-10" dirty="0">
                <a:latin typeface="Century Gothic"/>
                <a:cs typeface="Century Gothic"/>
              </a:rPr>
              <a:t>k</a:t>
            </a:r>
            <a:r>
              <a:rPr sz="3200" dirty="0">
                <a:latin typeface="Century Gothic"/>
                <a:cs typeface="Century Gothic"/>
              </a:rPr>
              <a:t>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4114" y="3809682"/>
            <a:ext cx="64770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entury Gothic"/>
                <a:cs typeface="Century Gothic"/>
              </a:rPr>
              <a:t>play  </a:t>
            </a:r>
            <a:r>
              <a:rPr sz="1800" spc="30" dirty="0">
                <a:latin typeface="Century Gothic"/>
                <a:cs typeface="Century Gothic"/>
              </a:rPr>
              <a:t>c</a:t>
            </a:r>
            <a:r>
              <a:rPr sz="1800" dirty="0">
                <a:latin typeface="Century Gothic"/>
                <a:cs typeface="Century Gothic"/>
              </a:rPr>
              <a:t>h</a:t>
            </a:r>
            <a:r>
              <a:rPr sz="1800" spc="2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639" y="4852670"/>
            <a:ext cx="10826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Century Gothic"/>
                <a:cs typeface="Century Gothic"/>
              </a:rPr>
              <a:t>Speak </a:t>
            </a:r>
            <a:r>
              <a:rPr sz="1600" dirty="0">
                <a:latin typeface="Century Gothic"/>
                <a:cs typeface="Century Gothic"/>
              </a:rPr>
              <a:t>2  </a:t>
            </a:r>
            <a:r>
              <a:rPr sz="1600" spc="-25" dirty="0">
                <a:latin typeface="Century Gothic"/>
                <a:cs typeface="Century Gothic"/>
              </a:rPr>
              <a:t>l</a:t>
            </a:r>
            <a:r>
              <a:rPr sz="1600" spc="0" dirty="0">
                <a:latin typeface="Century Gothic"/>
                <a:cs typeface="Century Gothic"/>
              </a:rPr>
              <a:t>a</a:t>
            </a:r>
            <a:r>
              <a:rPr sz="1600" spc="25" dirty="0">
                <a:latin typeface="Century Gothic"/>
                <a:cs typeface="Century Gothic"/>
              </a:rPr>
              <a:t>n</a:t>
            </a:r>
            <a:r>
              <a:rPr sz="1600" spc="15" dirty="0">
                <a:latin typeface="Century Gothic"/>
                <a:cs typeface="Century Gothic"/>
              </a:rPr>
              <a:t>g</a:t>
            </a:r>
            <a:r>
              <a:rPr sz="1600" spc="25" dirty="0">
                <a:latin typeface="Century Gothic"/>
                <a:cs typeface="Century Gothic"/>
              </a:rPr>
              <a:t>u</a:t>
            </a:r>
            <a:r>
              <a:rPr sz="1600" spc="0" dirty="0">
                <a:latin typeface="Century Gothic"/>
                <a:cs typeface="Century Gothic"/>
              </a:rPr>
              <a:t>a</a:t>
            </a:r>
            <a:r>
              <a:rPr sz="1600" spc="15" dirty="0">
                <a:latin typeface="Century Gothic"/>
                <a:cs typeface="Century Gothic"/>
              </a:rPr>
              <a:t>g</a:t>
            </a:r>
            <a:r>
              <a:rPr sz="1600" spc="-45" dirty="0">
                <a:latin typeface="Century Gothic"/>
                <a:cs typeface="Century Gothic"/>
              </a:rPr>
              <a:t>e</a:t>
            </a:r>
            <a:r>
              <a:rPr sz="1600" dirty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6027" y="5736907"/>
            <a:ext cx="6438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entury Gothic"/>
                <a:cs typeface="Century Gothic"/>
              </a:rPr>
              <a:t>B</a:t>
            </a:r>
            <a:r>
              <a:rPr sz="2000" spc="-5" dirty="0">
                <a:latin typeface="Century Gothic"/>
                <a:cs typeface="Century Gothic"/>
              </a:rPr>
              <a:t>r</a:t>
            </a:r>
            <a:r>
              <a:rPr sz="2000" spc="2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id  hair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6465" y="5416232"/>
            <a:ext cx="93662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10" dirty="0">
                <a:latin typeface="Century Gothic"/>
                <a:cs typeface="Century Gothic"/>
              </a:rPr>
              <a:t>play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the  piano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9440" y="5511482"/>
            <a:ext cx="42100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15" dirty="0">
                <a:latin typeface="Century Gothic"/>
                <a:cs typeface="Century Gothic"/>
              </a:rPr>
              <a:t>run  </a:t>
            </a:r>
            <a:r>
              <a:rPr sz="1800" spc="25" dirty="0">
                <a:latin typeface="Century Gothic"/>
                <a:cs typeface="Century Gothic"/>
              </a:rPr>
              <a:t>f</a:t>
            </a:r>
            <a:r>
              <a:rPr sz="1800" spc="-3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st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5452" y="3255645"/>
            <a:ext cx="67310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0" dirty="0">
                <a:latin typeface="Century Gothic"/>
                <a:cs typeface="Century Gothic"/>
              </a:rPr>
              <a:t>Play  </a:t>
            </a:r>
            <a:r>
              <a:rPr sz="1800" spc="-15" dirty="0">
                <a:latin typeface="Century Gothic"/>
                <a:cs typeface="Century Gothic"/>
              </a:rPr>
              <a:t>t</a:t>
            </a:r>
            <a:r>
              <a:rPr sz="1800" spc="2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nn</a:t>
            </a:r>
            <a:r>
              <a:rPr sz="1800" spc="30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5652" y="1436370"/>
            <a:ext cx="140779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entury Gothic"/>
                <a:cs typeface="Century Gothic"/>
              </a:rPr>
              <a:t>d</a:t>
            </a:r>
            <a:r>
              <a:rPr sz="2400" spc="-40" dirty="0">
                <a:latin typeface="Century Gothic"/>
                <a:cs typeface="Century Gothic"/>
              </a:rPr>
              <a:t>a</a:t>
            </a: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spc="40" dirty="0">
                <a:latin typeface="Century Gothic"/>
                <a:cs typeface="Century Gothic"/>
              </a:rPr>
              <a:t>c</a:t>
            </a:r>
            <a:r>
              <a:rPr sz="2400" dirty="0"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  <a:p>
            <a:pPr marL="12700" marR="621030">
              <a:lnSpc>
                <a:spcPts val="2100"/>
              </a:lnSpc>
              <a:spcBef>
                <a:spcPts val="2325"/>
              </a:spcBef>
            </a:pPr>
            <a:r>
              <a:rPr sz="1800" spc="-10" dirty="0">
                <a:latin typeface="Century Gothic"/>
                <a:cs typeface="Century Gothic"/>
              </a:rPr>
              <a:t>drive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  car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71865" y="1312545"/>
            <a:ext cx="60706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10" dirty="0">
                <a:latin typeface="Century Gothic"/>
                <a:cs typeface="Century Gothic"/>
              </a:rPr>
              <a:t>i</a:t>
            </a:r>
            <a:r>
              <a:rPr sz="2400" spc="30" dirty="0">
                <a:latin typeface="Century Gothic"/>
                <a:cs typeface="Century Gothic"/>
              </a:rPr>
              <a:t>n</a:t>
            </a:r>
            <a:r>
              <a:rPr sz="2400" dirty="0">
                <a:latin typeface="Century Gothic"/>
                <a:cs typeface="Century Gothic"/>
              </a:rPr>
              <a:t>g  </a:t>
            </a:r>
            <a:r>
              <a:rPr sz="2400" spc="0" dirty="0">
                <a:latin typeface="Century Gothic"/>
                <a:cs typeface="Century Gothic"/>
              </a:rPr>
              <a:t>w</a:t>
            </a:r>
            <a:r>
              <a:rPr sz="2400" spc="30" dirty="0">
                <a:latin typeface="Century Gothic"/>
                <a:cs typeface="Century Gothic"/>
              </a:rPr>
              <a:t>e</a:t>
            </a:r>
            <a:r>
              <a:rPr sz="2400" spc="10" dirty="0">
                <a:latin typeface="Century Gothic"/>
                <a:cs typeface="Century Gothic"/>
              </a:rPr>
              <a:t>l</a:t>
            </a:r>
            <a:r>
              <a:rPr sz="2400" dirty="0">
                <a:latin typeface="Century Gothic"/>
                <a:cs typeface="Century Gothic"/>
              </a:rPr>
              <a:t>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16440" y="1574482"/>
            <a:ext cx="77406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45" dirty="0">
                <a:latin typeface="Century Gothic"/>
                <a:cs typeface="Century Gothic"/>
              </a:rPr>
              <a:t>d</a:t>
            </a:r>
            <a:r>
              <a:rPr sz="2400" spc="-25" dirty="0">
                <a:latin typeface="Century Gothic"/>
                <a:cs typeface="Century Gothic"/>
              </a:rPr>
              <a:t>r</a:t>
            </a:r>
            <a:r>
              <a:rPr sz="2400" spc="-40" dirty="0">
                <a:latin typeface="Century Gothic"/>
                <a:cs typeface="Century Gothic"/>
              </a:rPr>
              <a:t>a</a:t>
            </a:r>
            <a:r>
              <a:rPr sz="2400" dirty="0">
                <a:latin typeface="Century Gothic"/>
                <a:cs typeface="Century Gothic"/>
              </a:rPr>
              <a:t>w  </a:t>
            </a:r>
            <a:r>
              <a:rPr sz="2400" spc="5" dirty="0">
                <a:latin typeface="Century Gothic"/>
                <a:cs typeface="Century Gothic"/>
              </a:rPr>
              <a:t>well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64102" y="3735070"/>
            <a:ext cx="1249680" cy="125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5" dirty="0">
                <a:latin typeface="Century Gothic"/>
                <a:cs typeface="Century Gothic"/>
              </a:rPr>
              <a:t>Solve</a:t>
            </a:r>
            <a:r>
              <a:rPr sz="1600" spc="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latin typeface="Century Gothic"/>
                <a:cs typeface="Century Gothic"/>
              </a:rPr>
              <a:t>Rubik's</a:t>
            </a:r>
            <a:r>
              <a:rPr sz="1600" spc="-1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cube</a:t>
            </a:r>
            <a:endParaRPr sz="1600">
              <a:latin typeface="Century Gothic"/>
              <a:cs typeface="Century Gothic"/>
            </a:endParaRPr>
          </a:p>
          <a:p>
            <a:pPr marL="249554" marR="441325" indent="-88900">
              <a:lnSpc>
                <a:spcPts val="2100"/>
              </a:lnSpc>
              <a:spcBef>
                <a:spcPts val="1685"/>
              </a:spcBef>
            </a:pPr>
            <a:r>
              <a:rPr sz="1800" spc="-15" dirty="0">
                <a:latin typeface="Century Gothic"/>
                <a:cs typeface="Century Gothic"/>
              </a:rPr>
              <a:t>ride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  bike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0480" y="2463865"/>
            <a:ext cx="126007" cy="126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33489" y="2351747"/>
            <a:ext cx="1476573" cy="33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6269" y="2552169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62" y="0"/>
                </a:lnTo>
              </a:path>
            </a:pathLst>
          </a:custGeom>
          <a:ln w="48022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6269" y="2528158"/>
            <a:ext cx="208279" cy="48260"/>
          </a:xfrm>
          <a:custGeom>
            <a:avLst/>
            <a:gdLst/>
            <a:ahLst/>
            <a:cxnLst/>
            <a:rect l="l" t="t" r="r" b="b"/>
            <a:pathLst>
              <a:path w="208279" h="48260">
                <a:moveTo>
                  <a:pt x="0" y="0"/>
                </a:moveTo>
                <a:lnTo>
                  <a:pt x="207962" y="0"/>
                </a:lnTo>
                <a:lnTo>
                  <a:pt x="207962" y="48021"/>
                </a:lnTo>
                <a:lnTo>
                  <a:pt x="0" y="480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60715" y="2377345"/>
            <a:ext cx="1280160" cy="340360"/>
          </a:xfrm>
          <a:custGeom>
            <a:avLst/>
            <a:gdLst/>
            <a:ahLst/>
            <a:cxnLst/>
            <a:rect l="l" t="t" r="r" b="b"/>
            <a:pathLst>
              <a:path w="1280159" h="340360">
                <a:moveTo>
                  <a:pt x="493316" y="236935"/>
                </a:moveTo>
                <a:lnTo>
                  <a:pt x="456010" y="327224"/>
                </a:lnTo>
                <a:lnTo>
                  <a:pt x="482997" y="340122"/>
                </a:lnTo>
                <a:lnTo>
                  <a:pt x="532010" y="256381"/>
                </a:lnTo>
                <a:lnTo>
                  <a:pt x="493316" y="236935"/>
                </a:lnTo>
                <a:close/>
              </a:path>
              <a:path w="1280159" h="340360">
                <a:moveTo>
                  <a:pt x="1126331" y="0"/>
                </a:moveTo>
                <a:lnTo>
                  <a:pt x="1069975" y="0"/>
                </a:lnTo>
                <a:lnTo>
                  <a:pt x="1069975" y="291901"/>
                </a:lnTo>
                <a:lnTo>
                  <a:pt x="1126331" y="291901"/>
                </a:lnTo>
                <a:lnTo>
                  <a:pt x="1126331" y="163910"/>
                </a:lnTo>
                <a:lnTo>
                  <a:pt x="1280120" y="163910"/>
                </a:lnTo>
                <a:lnTo>
                  <a:pt x="1280120" y="110133"/>
                </a:lnTo>
                <a:lnTo>
                  <a:pt x="1126331" y="110133"/>
                </a:lnTo>
                <a:lnTo>
                  <a:pt x="1126331" y="0"/>
                </a:lnTo>
                <a:close/>
              </a:path>
              <a:path w="1280159" h="340360">
                <a:moveTo>
                  <a:pt x="1280120" y="163910"/>
                </a:moveTo>
                <a:lnTo>
                  <a:pt x="1223962" y="163910"/>
                </a:lnTo>
                <a:lnTo>
                  <a:pt x="1223962" y="291901"/>
                </a:lnTo>
                <a:lnTo>
                  <a:pt x="1280120" y="291901"/>
                </a:lnTo>
                <a:lnTo>
                  <a:pt x="1280120" y="163910"/>
                </a:lnTo>
                <a:close/>
              </a:path>
              <a:path w="1280159" h="340360">
                <a:moveTo>
                  <a:pt x="1280120" y="0"/>
                </a:moveTo>
                <a:lnTo>
                  <a:pt x="1223962" y="0"/>
                </a:lnTo>
                <a:lnTo>
                  <a:pt x="1223962" y="110133"/>
                </a:lnTo>
                <a:lnTo>
                  <a:pt x="1280120" y="110133"/>
                </a:lnTo>
                <a:lnTo>
                  <a:pt x="1280120" y="0"/>
                </a:lnTo>
                <a:close/>
              </a:path>
              <a:path w="1280159" h="340360">
                <a:moveTo>
                  <a:pt x="734416" y="0"/>
                </a:moveTo>
                <a:lnTo>
                  <a:pt x="679648" y="0"/>
                </a:lnTo>
                <a:lnTo>
                  <a:pt x="745728" y="291901"/>
                </a:lnTo>
                <a:lnTo>
                  <a:pt x="798512" y="291901"/>
                </a:lnTo>
                <a:lnTo>
                  <a:pt x="828040" y="186333"/>
                </a:lnTo>
                <a:lnTo>
                  <a:pt x="776485" y="186333"/>
                </a:lnTo>
                <a:lnTo>
                  <a:pt x="734416" y="0"/>
                </a:lnTo>
                <a:close/>
              </a:path>
              <a:path w="1280159" h="340360">
                <a:moveTo>
                  <a:pt x="904141" y="103187"/>
                </a:moveTo>
                <a:lnTo>
                  <a:pt x="851297" y="103187"/>
                </a:lnTo>
                <a:lnTo>
                  <a:pt x="905073" y="291901"/>
                </a:lnTo>
                <a:lnTo>
                  <a:pt x="958453" y="291901"/>
                </a:lnTo>
                <a:lnTo>
                  <a:pt x="982208" y="186333"/>
                </a:lnTo>
                <a:lnTo>
                  <a:pt x="927695" y="186333"/>
                </a:lnTo>
                <a:lnTo>
                  <a:pt x="904141" y="103187"/>
                </a:lnTo>
                <a:close/>
              </a:path>
              <a:path w="1280159" h="340360">
                <a:moveTo>
                  <a:pt x="874910" y="0"/>
                </a:moveTo>
                <a:lnTo>
                  <a:pt x="828675" y="0"/>
                </a:lnTo>
                <a:lnTo>
                  <a:pt x="776485" y="186333"/>
                </a:lnTo>
                <a:lnTo>
                  <a:pt x="828040" y="186333"/>
                </a:lnTo>
                <a:lnTo>
                  <a:pt x="851297" y="103187"/>
                </a:lnTo>
                <a:lnTo>
                  <a:pt x="904141" y="103187"/>
                </a:lnTo>
                <a:lnTo>
                  <a:pt x="874910" y="0"/>
                </a:lnTo>
                <a:close/>
              </a:path>
              <a:path w="1280159" h="340360">
                <a:moveTo>
                  <a:pt x="1024135" y="0"/>
                </a:moveTo>
                <a:lnTo>
                  <a:pt x="969366" y="0"/>
                </a:lnTo>
                <a:lnTo>
                  <a:pt x="927695" y="186333"/>
                </a:lnTo>
                <a:lnTo>
                  <a:pt x="982208" y="186333"/>
                </a:lnTo>
                <a:lnTo>
                  <a:pt x="1024135" y="0"/>
                </a:lnTo>
                <a:close/>
              </a:path>
              <a:path w="1280159" h="340360">
                <a:moveTo>
                  <a:pt x="250031" y="0"/>
                </a:moveTo>
                <a:lnTo>
                  <a:pt x="193675" y="0"/>
                </a:lnTo>
                <a:lnTo>
                  <a:pt x="193675" y="291901"/>
                </a:lnTo>
                <a:lnTo>
                  <a:pt x="250031" y="291901"/>
                </a:lnTo>
                <a:lnTo>
                  <a:pt x="250031" y="163910"/>
                </a:lnTo>
                <a:lnTo>
                  <a:pt x="403820" y="163910"/>
                </a:lnTo>
                <a:lnTo>
                  <a:pt x="403820" y="110133"/>
                </a:lnTo>
                <a:lnTo>
                  <a:pt x="250031" y="110133"/>
                </a:lnTo>
                <a:lnTo>
                  <a:pt x="250031" y="0"/>
                </a:lnTo>
                <a:close/>
              </a:path>
              <a:path w="1280159" h="340360">
                <a:moveTo>
                  <a:pt x="403820" y="163910"/>
                </a:moveTo>
                <a:lnTo>
                  <a:pt x="347662" y="163910"/>
                </a:lnTo>
                <a:lnTo>
                  <a:pt x="347662" y="291901"/>
                </a:lnTo>
                <a:lnTo>
                  <a:pt x="403820" y="291901"/>
                </a:lnTo>
                <a:lnTo>
                  <a:pt x="403820" y="163910"/>
                </a:lnTo>
                <a:close/>
              </a:path>
              <a:path w="1280159" h="340360">
                <a:moveTo>
                  <a:pt x="403820" y="0"/>
                </a:moveTo>
                <a:lnTo>
                  <a:pt x="347662" y="0"/>
                </a:lnTo>
                <a:lnTo>
                  <a:pt x="347662" y="110133"/>
                </a:lnTo>
                <a:lnTo>
                  <a:pt x="403820" y="110133"/>
                </a:lnTo>
                <a:lnTo>
                  <a:pt x="403820" y="0"/>
                </a:lnTo>
                <a:close/>
              </a:path>
              <a:path w="1280159" h="340360">
                <a:moveTo>
                  <a:pt x="108148" y="54768"/>
                </a:moveTo>
                <a:lnTo>
                  <a:pt x="51791" y="54768"/>
                </a:lnTo>
                <a:lnTo>
                  <a:pt x="51791" y="291901"/>
                </a:lnTo>
                <a:lnTo>
                  <a:pt x="108148" y="291901"/>
                </a:lnTo>
                <a:lnTo>
                  <a:pt x="108148" y="54768"/>
                </a:lnTo>
                <a:close/>
              </a:path>
              <a:path w="1280159" h="340360">
                <a:moveTo>
                  <a:pt x="161329" y="0"/>
                </a:moveTo>
                <a:lnTo>
                  <a:pt x="0" y="0"/>
                </a:lnTo>
                <a:lnTo>
                  <a:pt x="0" y="54768"/>
                </a:lnTo>
                <a:lnTo>
                  <a:pt x="161329" y="54768"/>
                </a:lnTo>
                <a:lnTo>
                  <a:pt x="16132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6723" y="2614280"/>
            <a:ext cx="76200" cy="103505"/>
          </a:xfrm>
          <a:custGeom>
            <a:avLst/>
            <a:gdLst/>
            <a:ahLst/>
            <a:cxnLst/>
            <a:rect l="l" t="t" r="r" b="b"/>
            <a:pathLst>
              <a:path w="76200" h="103505">
                <a:moveTo>
                  <a:pt x="37306" y="0"/>
                </a:moveTo>
                <a:lnTo>
                  <a:pt x="76001" y="19446"/>
                </a:lnTo>
                <a:lnTo>
                  <a:pt x="26987" y="103187"/>
                </a:lnTo>
                <a:lnTo>
                  <a:pt x="0" y="90289"/>
                </a:lnTo>
                <a:lnTo>
                  <a:pt x="373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30689" y="2377346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4" y="0"/>
                </a:lnTo>
                <a:lnTo>
                  <a:pt x="210144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40363" y="2377346"/>
            <a:ext cx="344805" cy="292100"/>
          </a:xfrm>
          <a:custGeom>
            <a:avLst/>
            <a:gdLst/>
            <a:ahLst/>
            <a:cxnLst/>
            <a:rect l="l" t="t" r="r" b="b"/>
            <a:pathLst>
              <a:path w="344804" h="292100">
                <a:moveTo>
                  <a:pt x="0" y="0"/>
                </a:moveTo>
                <a:lnTo>
                  <a:pt x="54768" y="0"/>
                </a:lnTo>
                <a:lnTo>
                  <a:pt x="96837" y="186332"/>
                </a:lnTo>
                <a:lnTo>
                  <a:pt x="149026" y="0"/>
                </a:lnTo>
                <a:lnTo>
                  <a:pt x="195262" y="0"/>
                </a:lnTo>
                <a:lnTo>
                  <a:pt x="248046" y="186332"/>
                </a:lnTo>
                <a:lnTo>
                  <a:pt x="289718" y="0"/>
                </a:lnTo>
                <a:lnTo>
                  <a:pt x="344487" y="0"/>
                </a:lnTo>
                <a:lnTo>
                  <a:pt x="278804" y="291901"/>
                </a:lnTo>
                <a:lnTo>
                  <a:pt x="225425" y="291901"/>
                </a:lnTo>
                <a:lnTo>
                  <a:pt x="171648" y="103187"/>
                </a:lnTo>
                <a:lnTo>
                  <a:pt x="118864" y="291901"/>
                </a:lnTo>
                <a:lnTo>
                  <a:pt x="66079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54389" y="2377346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5" y="0"/>
                </a:lnTo>
                <a:lnTo>
                  <a:pt x="210145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60714" y="2377346"/>
            <a:ext cx="161925" cy="292100"/>
          </a:xfrm>
          <a:custGeom>
            <a:avLst/>
            <a:gdLst/>
            <a:ahLst/>
            <a:cxnLst/>
            <a:rect l="l" t="t" r="r" b="b"/>
            <a:pathLst>
              <a:path w="161925" h="292100">
                <a:moveTo>
                  <a:pt x="0" y="0"/>
                </a:moveTo>
                <a:lnTo>
                  <a:pt x="161329" y="0"/>
                </a:lnTo>
                <a:lnTo>
                  <a:pt x="161329" y="54768"/>
                </a:lnTo>
                <a:lnTo>
                  <a:pt x="108148" y="54768"/>
                </a:lnTo>
                <a:lnTo>
                  <a:pt x="108148" y="291901"/>
                </a:lnTo>
                <a:lnTo>
                  <a:pt x="51792" y="291901"/>
                </a:lnTo>
                <a:lnTo>
                  <a:pt x="51792" y="54768"/>
                </a:lnTo>
                <a:lnTo>
                  <a:pt x="0" y="547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0480" y="2946465"/>
            <a:ext cx="126007" cy="12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10073" y="2834347"/>
            <a:ext cx="2133797" cy="335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4481" y="3329846"/>
            <a:ext cx="2052439" cy="39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0480" y="3924365"/>
            <a:ext cx="126007" cy="12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7458" y="3812247"/>
            <a:ext cx="3898304" cy="414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1938" y="4294847"/>
            <a:ext cx="3456583" cy="40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0480" y="4902265"/>
            <a:ext cx="126007" cy="126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3886" y="4790147"/>
            <a:ext cx="3944143" cy="414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50480" y="5384865"/>
            <a:ext cx="126007" cy="12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19202" y="5278304"/>
            <a:ext cx="2336402" cy="331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ACA4569-D06B-451F-8B36-A659673AD9BC}"/>
              </a:ext>
            </a:extLst>
          </p:cNvPr>
          <p:cNvSpPr txBox="1">
            <a:spLocks/>
          </p:cNvSpPr>
          <p:nvPr/>
        </p:nvSpPr>
        <p:spPr>
          <a:xfrm>
            <a:off x="1333500" y="1708150"/>
            <a:ext cx="5335588" cy="186213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5" dirty="0">
                <a:solidFill>
                  <a:srgbClr val="FEFEFE"/>
                </a:solidFill>
              </a:rPr>
              <a:t>Homework.</a:t>
            </a:r>
          </a:p>
        </p:txBody>
      </p:sp>
      <p:sp>
        <p:nvSpPr>
          <p:cNvPr id="4" name="object 4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0">
              <a:lnSpc>
                <a:spcPts val="3329"/>
              </a:lnSpc>
              <a:spcBef>
                <a:spcPts val="100"/>
              </a:spcBef>
            </a:pPr>
            <a:r>
              <a:rPr dirty="0"/>
              <a:t>Simple</a:t>
            </a:r>
            <a:r>
              <a:rPr spc="10" dirty="0"/>
              <a:t> </a:t>
            </a:r>
            <a:r>
              <a:rPr spc="-10" dirty="0"/>
              <a:t>sentences</a:t>
            </a:r>
          </a:p>
          <a:p>
            <a:pPr marL="3606800" marR="5080">
              <a:lnSpc>
                <a:spcPts val="3400"/>
              </a:lnSpc>
              <a:spcBef>
                <a:spcPts val="50"/>
              </a:spcBef>
              <a:tabLst>
                <a:tab pos="10196830" algn="l"/>
              </a:tabLst>
            </a:pPr>
            <a:r>
              <a:rPr b="0" spc="-10" dirty="0">
                <a:latin typeface="Century Gothic"/>
                <a:cs typeface="Century Gothic"/>
              </a:rPr>
              <a:t>Imagine </a:t>
            </a:r>
            <a:r>
              <a:rPr b="0" spc="-15" dirty="0">
                <a:latin typeface="Century Gothic"/>
                <a:cs typeface="Century Gothic"/>
              </a:rPr>
              <a:t>you </a:t>
            </a:r>
            <a:r>
              <a:rPr b="0" spc="-5" dirty="0">
                <a:latin typeface="Century Gothic"/>
                <a:cs typeface="Century Gothic"/>
              </a:rPr>
              <a:t>could </a:t>
            </a:r>
            <a:r>
              <a:rPr b="0" dirty="0">
                <a:latin typeface="Century Gothic"/>
                <a:cs typeface="Century Gothic"/>
              </a:rPr>
              <a:t>have </a:t>
            </a:r>
            <a:r>
              <a:rPr b="0" spc="-10" dirty="0">
                <a:latin typeface="Century Gothic"/>
                <a:cs typeface="Century Gothic"/>
              </a:rPr>
              <a:t>any animal for </a:t>
            </a:r>
            <a:r>
              <a:rPr b="0" dirty="0">
                <a:latin typeface="Century Gothic"/>
                <a:cs typeface="Century Gothic"/>
              </a:rPr>
              <a:t>a </a:t>
            </a:r>
            <a:r>
              <a:rPr b="0" spc="-25" dirty="0">
                <a:latin typeface="Century Gothic"/>
                <a:cs typeface="Century Gothic"/>
              </a:rPr>
              <a:t>pet.  </a:t>
            </a:r>
            <a:r>
              <a:rPr b="0" spc="-5" dirty="0">
                <a:latin typeface="Century Gothic"/>
                <a:cs typeface="Century Gothic"/>
              </a:rPr>
              <a:t>What </a:t>
            </a:r>
            <a:r>
              <a:rPr b="0" spc="-10" dirty="0">
                <a:latin typeface="Century Gothic"/>
                <a:cs typeface="Century Gothic"/>
              </a:rPr>
              <a:t>animal would </a:t>
            </a:r>
            <a:r>
              <a:rPr b="0" spc="-15" dirty="0">
                <a:latin typeface="Century Gothic"/>
                <a:cs typeface="Century Gothic"/>
              </a:rPr>
              <a:t>you </a:t>
            </a:r>
            <a:r>
              <a:rPr b="0" spc="5" dirty="0">
                <a:latin typeface="Century Gothic"/>
                <a:cs typeface="Century Gothic"/>
              </a:rPr>
              <a:t>like</a:t>
            </a:r>
            <a:r>
              <a:rPr b="0" spc="150" dirty="0">
                <a:latin typeface="Century Gothic"/>
                <a:cs typeface="Century Gothic"/>
              </a:rPr>
              <a:t> </a:t>
            </a:r>
            <a:r>
              <a:rPr b="0" spc="-25" dirty="0">
                <a:latin typeface="Century Gothic"/>
                <a:cs typeface="Century Gothic"/>
              </a:rPr>
              <a:t>to</a:t>
            </a:r>
            <a:r>
              <a:rPr b="0" dirty="0">
                <a:latin typeface="Century Gothic"/>
                <a:cs typeface="Century Gothic"/>
              </a:rPr>
              <a:t> </a:t>
            </a:r>
            <a:r>
              <a:rPr b="0" spc="-5" dirty="0">
                <a:latin typeface="Century Gothic"/>
                <a:cs typeface="Century Gothic"/>
              </a:rPr>
              <a:t>have?	Why?</a:t>
            </a:r>
          </a:p>
          <a:p>
            <a:pPr marL="3606800">
              <a:lnSpc>
                <a:spcPts val="3180"/>
              </a:lnSpc>
            </a:pPr>
            <a:r>
              <a:rPr b="0" spc="-15" dirty="0">
                <a:latin typeface="Century Gothic"/>
                <a:cs typeface="Century Gothic"/>
              </a:rPr>
              <a:t>Write </a:t>
            </a:r>
            <a:r>
              <a:rPr b="0" dirty="0">
                <a:latin typeface="Century Gothic"/>
                <a:cs typeface="Century Gothic"/>
              </a:rPr>
              <a:t>5</a:t>
            </a:r>
            <a:r>
              <a:rPr b="0" spc="80" dirty="0">
                <a:latin typeface="Century Gothic"/>
                <a:cs typeface="Century Gothic"/>
              </a:rPr>
              <a:t> </a:t>
            </a:r>
            <a:r>
              <a:rPr b="0" spc="-15" dirty="0">
                <a:latin typeface="Century Gothic"/>
                <a:cs typeface="Century Gothic"/>
              </a:rPr>
              <a:t>sentences.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5" dirty="0">
                <a:solidFill>
                  <a:srgbClr val="FEFEFE"/>
                </a:solidFill>
              </a:rPr>
              <a:t>Homework.</a:t>
            </a:r>
          </a:p>
        </p:txBody>
      </p:sp>
      <p:sp>
        <p:nvSpPr>
          <p:cNvPr id="4" name="object 4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5427" y="5328920"/>
            <a:ext cx="625856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</a:pPr>
            <a:r>
              <a:rPr sz="2800" b="1" dirty="0">
                <a:latin typeface="Century Gothic"/>
                <a:cs typeface="Century Gothic"/>
              </a:rPr>
              <a:t>Simple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sentences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329"/>
              </a:lnSpc>
            </a:pP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3 </a:t>
            </a:r>
            <a:r>
              <a:rPr sz="2800" spc="-20" dirty="0">
                <a:latin typeface="Century Gothic"/>
                <a:cs typeface="Century Gothic"/>
              </a:rPr>
              <a:t>sentences </a:t>
            </a:r>
            <a:r>
              <a:rPr sz="2800" spc="-15" dirty="0">
                <a:latin typeface="Century Gothic"/>
                <a:cs typeface="Century Gothic"/>
              </a:rPr>
              <a:t>about </a:t>
            </a:r>
            <a:r>
              <a:rPr sz="2800" spc="-10" dirty="0">
                <a:latin typeface="Century Gothic"/>
                <a:cs typeface="Century Gothic"/>
              </a:rPr>
              <a:t>this</a:t>
            </a:r>
            <a:r>
              <a:rPr sz="2800" spc="36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picture.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5100" y="2374900"/>
            <a:ext cx="4508498" cy="292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7258" y="1527735"/>
            <a:ext cx="1486098" cy="33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0480" y="2122452"/>
            <a:ext cx="126007" cy="126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33489" y="2010335"/>
            <a:ext cx="1476573" cy="335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6269" y="221075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62" y="0"/>
                </a:lnTo>
              </a:path>
            </a:pathLst>
          </a:custGeom>
          <a:ln w="48021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36269" y="2186745"/>
            <a:ext cx="208279" cy="48260"/>
          </a:xfrm>
          <a:custGeom>
            <a:avLst/>
            <a:gdLst/>
            <a:ahLst/>
            <a:cxnLst/>
            <a:rect l="l" t="t" r="r" b="b"/>
            <a:pathLst>
              <a:path w="208279" h="48260">
                <a:moveTo>
                  <a:pt x="0" y="0"/>
                </a:moveTo>
                <a:lnTo>
                  <a:pt x="207962" y="0"/>
                </a:lnTo>
                <a:lnTo>
                  <a:pt x="207962" y="48021"/>
                </a:lnTo>
                <a:lnTo>
                  <a:pt x="0" y="480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0715" y="2035934"/>
            <a:ext cx="1280160" cy="340360"/>
          </a:xfrm>
          <a:custGeom>
            <a:avLst/>
            <a:gdLst/>
            <a:ahLst/>
            <a:cxnLst/>
            <a:rect l="l" t="t" r="r" b="b"/>
            <a:pathLst>
              <a:path w="1280159" h="340360">
                <a:moveTo>
                  <a:pt x="493316" y="236933"/>
                </a:moveTo>
                <a:lnTo>
                  <a:pt x="456010" y="327223"/>
                </a:lnTo>
                <a:lnTo>
                  <a:pt x="482997" y="340121"/>
                </a:lnTo>
                <a:lnTo>
                  <a:pt x="532010" y="256381"/>
                </a:lnTo>
                <a:lnTo>
                  <a:pt x="493316" y="236933"/>
                </a:lnTo>
                <a:close/>
              </a:path>
              <a:path w="1280159" h="340360">
                <a:moveTo>
                  <a:pt x="1126331" y="0"/>
                </a:moveTo>
                <a:lnTo>
                  <a:pt x="1069975" y="0"/>
                </a:lnTo>
                <a:lnTo>
                  <a:pt x="1069975" y="291900"/>
                </a:lnTo>
                <a:lnTo>
                  <a:pt x="1126331" y="291900"/>
                </a:lnTo>
                <a:lnTo>
                  <a:pt x="1126331" y="163908"/>
                </a:lnTo>
                <a:lnTo>
                  <a:pt x="1280120" y="163908"/>
                </a:lnTo>
                <a:lnTo>
                  <a:pt x="1280120" y="110131"/>
                </a:lnTo>
                <a:lnTo>
                  <a:pt x="1126331" y="110131"/>
                </a:lnTo>
                <a:lnTo>
                  <a:pt x="1126331" y="0"/>
                </a:lnTo>
                <a:close/>
              </a:path>
              <a:path w="1280159" h="340360">
                <a:moveTo>
                  <a:pt x="1280120" y="163908"/>
                </a:moveTo>
                <a:lnTo>
                  <a:pt x="1223962" y="163908"/>
                </a:lnTo>
                <a:lnTo>
                  <a:pt x="1223962" y="291900"/>
                </a:lnTo>
                <a:lnTo>
                  <a:pt x="1280120" y="291900"/>
                </a:lnTo>
                <a:lnTo>
                  <a:pt x="1280120" y="163908"/>
                </a:lnTo>
                <a:close/>
              </a:path>
              <a:path w="1280159" h="340360">
                <a:moveTo>
                  <a:pt x="1280120" y="0"/>
                </a:moveTo>
                <a:lnTo>
                  <a:pt x="1223962" y="0"/>
                </a:lnTo>
                <a:lnTo>
                  <a:pt x="1223962" y="110131"/>
                </a:lnTo>
                <a:lnTo>
                  <a:pt x="1280120" y="110131"/>
                </a:lnTo>
                <a:lnTo>
                  <a:pt x="1280120" y="0"/>
                </a:lnTo>
                <a:close/>
              </a:path>
              <a:path w="1280159" h="340360">
                <a:moveTo>
                  <a:pt x="734416" y="0"/>
                </a:moveTo>
                <a:lnTo>
                  <a:pt x="679648" y="0"/>
                </a:lnTo>
                <a:lnTo>
                  <a:pt x="745728" y="291900"/>
                </a:lnTo>
                <a:lnTo>
                  <a:pt x="798512" y="291900"/>
                </a:lnTo>
                <a:lnTo>
                  <a:pt x="828041" y="186331"/>
                </a:lnTo>
                <a:lnTo>
                  <a:pt x="776485" y="186331"/>
                </a:lnTo>
                <a:lnTo>
                  <a:pt x="734416" y="0"/>
                </a:lnTo>
                <a:close/>
              </a:path>
              <a:path w="1280159" h="340360">
                <a:moveTo>
                  <a:pt x="904142" y="103187"/>
                </a:moveTo>
                <a:lnTo>
                  <a:pt x="851297" y="103187"/>
                </a:lnTo>
                <a:lnTo>
                  <a:pt x="905073" y="291900"/>
                </a:lnTo>
                <a:lnTo>
                  <a:pt x="958453" y="291900"/>
                </a:lnTo>
                <a:lnTo>
                  <a:pt x="982208" y="186331"/>
                </a:lnTo>
                <a:lnTo>
                  <a:pt x="927695" y="186331"/>
                </a:lnTo>
                <a:lnTo>
                  <a:pt x="904142" y="103187"/>
                </a:lnTo>
                <a:close/>
              </a:path>
              <a:path w="1280159" h="340360">
                <a:moveTo>
                  <a:pt x="874910" y="0"/>
                </a:moveTo>
                <a:lnTo>
                  <a:pt x="828675" y="0"/>
                </a:lnTo>
                <a:lnTo>
                  <a:pt x="776485" y="186331"/>
                </a:lnTo>
                <a:lnTo>
                  <a:pt x="828041" y="186331"/>
                </a:lnTo>
                <a:lnTo>
                  <a:pt x="851297" y="103187"/>
                </a:lnTo>
                <a:lnTo>
                  <a:pt x="904142" y="103187"/>
                </a:lnTo>
                <a:lnTo>
                  <a:pt x="874910" y="0"/>
                </a:lnTo>
                <a:close/>
              </a:path>
              <a:path w="1280159" h="340360">
                <a:moveTo>
                  <a:pt x="1024135" y="0"/>
                </a:moveTo>
                <a:lnTo>
                  <a:pt x="969366" y="0"/>
                </a:lnTo>
                <a:lnTo>
                  <a:pt x="927695" y="186331"/>
                </a:lnTo>
                <a:lnTo>
                  <a:pt x="982208" y="186331"/>
                </a:lnTo>
                <a:lnTo>
                  <a:pt x="1024135" y="0"/>
                </a:lnTo>
                <a:close/>
              </a:path>
              <a:path w="1280159" h="340360">
                <a:moveTo>
                  <a:pt x="250031" y="0"/>
                </a:moveTo>
                <a:lnTo>
                  <a:pt x="193675" y="0"/>
                </a:lnTo>
                <a:lnTo>
                  <a:pt x="193675" y="291900"/>
                </a:lnTo>
                <a:lnTo>
                  <a:pt x="250031" y="291900"/>
                </a:lnTo>
                <a:lnTo>
                  <a:pt x="250031" y="163908"/>
                </a:lnTo>
                <a:lnTo>
                  <a:pt x="403820" y="163908"/>
                </a:lnTo>
                <a:lnTo>
                  <a:pt x="403820" y="110131"/>
                </a:lnTo>
                <a:lnTo>
                  <a:pt x="250031" y="110131"/>
                </a:lnTo>
                <a:lnTo>
                  <a:pt x="250031" y="0"/>
                </a:lnTo>
                <a:close/>
              </a:path>
              <a:path w="1280159" h="340360">
                <a:moveTo>
                  <a:pt x="403820" y="163908"/>
                </a:moveTo>
                <a:lnTo>
                  <a:pt x="347662" y="163908"/>
                </a:lnTo>
                <a:lnTo>
                  <a:pt x="347662" y="291900"/>
                </a:lnTo>
                <a:lnTo>
                  <a:pt x="403820" y="291900"/>
                </a:lnTo>
                <a:lnTo>
                  <a:pt x="403820" y="163908"/>
                </a:lnTo>
                <a:close/>
              </a:path>
              <a:path w="1280159" h="340360">
                <a:moveTo>
                  <a:pt x="403820" y="0"/>
                </a:moveTo>
                <a:lnTo>
                  <a:pt x="347662" y="0"/>
                </a:lnTo>
                <a:lnTo>
                  <a:pt x="347662" y="110131"/>
                </a:lnTo>
                <a:lnTo>
                  <a:pt x="403820" y="110131"/>
                </a:lnTo>
                <a:lnTo>
                  <a:pt x="403820" y="0"/>
                </a:lnTo>
                <a:close/>
              </a:path>
              <a:path w="1280159" h="340360">
                <a:moveTo>
                  <a:pt x="108148" y="54768"/>
                </a:moveTo>
                <a:lnTo>
                  <a:pt x="51791" y="54768"/>
                </a:lnTo>
                <a:lnTo>
                  <a:pt x="51791" y="291900"/>
                </a:lnTo>
                <a:lnTo>
                  <a:pt x="108148" y="291900"/>
                </a:lnTo>
                <a:lnTo>
                  <a:pt x="108148" y="54768"/>
                </a:lnTo>
                <a:close/>
              </a:path>
              <a:path w="1280159" h="340360">
                <a:moveTo>
                  <a:pt x="161329" y="0"/>
                </a:moveTo>
                <a:lnTo>
                  <a:pt x="0" y="0"/>
                </a:lnTo>
                <a:lnTo>
                  <a:pt x="0" y="54768"/>
                </a:lnTo>
                <a:lnTo>
                  <a:pt x="161329" y="54768"/>
                </a:lnTo>
                <a:lnTo>
                  <a:pt x="16132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16723" y="2272867"/>
            <a:ext cx="76200" cy="103505"/>
          </a:xfrm>
          <a:custGeom>
            <a:avLst/>
            <a:gdLst/>
            <a:ahLst/>
            <a:cxnLst/>
            <a:rect l="l" t="t" r="r" b="b"/>
            <a:pathLst>
              <a:path w="76200" h="103505">
                <a:moveTo>
                  <a:pt x="37306" y="0"/>
                </a:moveTo>
                <a:lnTo>
                  <a:pt x="76001" y="19446"/>
                </a:lnTo>
                <a:lnTo>
                  <a:pt x="26987" y="103187"/>
                </a:lnTo>
                <a:lnTo>
                  <a:pt x="0" y="90289"/>
                </a:lnTo>
                <a:lnTo>
                  <a:pt x="373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30689" y="2035933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4" y="0"/>
                </a:lnTo>
                <a:lnTo>
                  <a:pt x="210144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40363" y="2035933"/>
            <a:ext cx="344805" cy="292100"/>
          </a:xfrm>
          <a:custGeom>
            <a:avLst/>
            <a:gdLst/>
            <a:ahLst/>
            <a:cxnLst/>
            <a:rect l="l" t="t" r="r" b="b"/>
            <a:pathLst>
              <a:path w="344804" h="292100">
                <a:moveTo>
                  <a:pt x="0" y="0"/>
                </a:moveTo>
                <a:lnTo>
                  <a:pt x="54768" y="0"/>
                </a:lnTo>
                <a:lnTo>
                  <a:pt x="96837" y="186332"/>
                </a:lnTo>
                <a:lnTo>
                  <a:pt x="149026" y="0"/>
                </a:lnTo>
                <a:lnTo>
                  <a:pt x="195262" y="0"/>
                </a:lnTo>
                <a:lnTo>
                  <a:pt x="248046" y="186332"/>
                </a:lnTo>
                <a:lnTo>
                  <a:pt x="289718" y="0"/>
                </a:lnTo>
                <a:lnTo>
                  <a:pt x="344487" y="0"/>
                </a:lnTo>
                <a:lnTo>
                  <a:pt x="278804" y="291901"/>
                </a:lnTo>
                <a:lnTo>
                  <a:pt x="225425" y="291901"/>
                </a:lnTo>
                <a:lnTo>
                  <a:pt x="171648" y="103187"/>
                </a:lnTo>
                <a:lnTo>
                  <a:pt x="118864" y="291901"/>
                </a:lnTo>
                <a:lnTo>
                  <a:pt x="66079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54389" y="2035933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5" y="0"/>
                </a:lnTo>
                <a:lnTo>
                  <a:pt x="210145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0714" y="2035933"/>
            <a:ext cx="161925" cy="292100"/>
          </a:xfrm>
          <a:custGeom>
            <a:avLst/>
            <a:gdLst/>
            <a:ahLst/>
            <a:cxnLst/>
            <a:rect l="l" t="t" r="r" b="b"/>
            <a:pathLst>
              <a:path w="161925" h="292100">
                <a:moveTo>
                  <a:pt x="0" y="0"/>
                </a:moveTo>
                <a:lnTo>
                  <a:pt x="161329" y="0"/>
                </a:lnTo>
                <a:lnTo>
                  <a:pt x="161329" y="54768"/>
                </a:lnTo>
                <a:lnTo>
                  <a:pt x="108148" y="54768"/>
                </a:lnTo>
                <a:lnTo>
                  <a:pt x="108148" y="291901"/>
                </a:lnTo>
                <a:lnTo>
                  <a:pt x="51792" y="291901"/>
                </a:lnTo>
                <a:lnTo>
                  <a:pt x="51792" y="54768"/>
                </a:lnTo>
                <a:lnTo>
                  <a:pt x="0" y="547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0480" y="2605052"/>
            <a:ext cx="126007" cy="126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10073" y="2492935"/>
            <a:ext cx="2133797" cy="335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4481" y="3001133"/>
            <a:ext cx="2052439" cy="39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0480" y="3582952"/>
            <a:ext cx="126007" cy="126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37458" y="3470835"/>
            <a:ext cx="3898304" cy="414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1938" y="3966135"/>
            <a:ext cx="3456583" cy="4091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0480" y="4560852"/>
            <a:ext cx="126007" cy="126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3886" y="4448735"/>
            <a:ext cx="3944143" cy="414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0480" y="5043452"/>
            <a:ext cx="126007" cy="126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9202" y="4936891"/>
            <a:ext cx="2336402" cy="331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BAE6128-8400-43DB-BD9C-4D375E66DB30}"/>
              </a:ext>
            </a:extLst>
          </p:cNvPr>
          <p:cNvSpPr txBox="1">
            <a:spLocks/>
          </p:cNvSpPr>
          <p:nvPr/>
        </p:nvSpPr>
        <p:spPr>
          <a:xfrm>
            <a:off x="1333500" y="1708150"/>
            <a:ext cx="5335588" cy="186213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What will we </a:t>
            </a:r>
            <a:r>
              <a:rPr lang="en-US" sz="4000" b="1" ker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do today?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7ECE589A-F0A3-4279-8A1F-0560918FA5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97288"/>
            <a:ext cx="17541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5278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0" dirty="0">
                <a:solidFill>
                  <a:srgbClr val="FEFEFE"/>
                </a:solidFill>
              </a:rPr>
              <a:t>Let’s try </a:t>
            </a:r>
            <a:r>
              <a:rPr u="none" spc="-5" dirty="0">
                <a:solidFill>
                  <a:srgbClr val="FEFEFE"/>
                </a:solidFill>
              </a:rPr>
              <a:t>tongue</a:t>
            </a:r>
            <a:r>
              <a:rPr u="none" spc="-20" dirty="0">
                <a:solidFill>
                  <a:srgbClr val="FEFEFE"/>
                </a:solidFill>
              </a:rPr>
              <a:t> </a:t>
            </a:r>
            <a:r>
              <a:rPr u="none" spc="10" dirty="0">
                <a:solidFill>
                  <a:srgbClr val="FEFEFE"/>
                </a:solidFill>
              </a:rPr>
              <a:t>twisters!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471" y="2399660"/>
            <a:ext cx="10791825" cy="162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entury Gothic"/>
                <a:cs typeface="Century Gothic"/>
              </a:rPr>
              <a:t>Father, </a:t>
            </a:r>
            <a:r>
              <a:rPr sz="2800" spc="-30" dirty="0">
                <a:latin typeface="Century Gothic"/>
                <a:cs typeface="Century Gothic"/>
              </a:rPr>
              <a:t>mother, </a:t>
            </a:r>
            <a:r>
              <a:rPr sz="2800" spc="-15" dirty="0">
                <a:latin typeface="Century Gothic"/>
                <a:cs typeface="Century Gothic"/>
              </a:rPr>
              <a:t>sister, </a:t>
            </a:r>
            <a:r>
              <a:rPr sz="2800" spc="-25" dirty="0">
                <a:latin typeface="Century Gothic"/>
                <a:cs typeface="Century Gothic"/>
              </a:rPr>
              <a:t>brother </a:t>
            </a:r>
            <a:r>
              <a:rPr sz="2800" dirty="0">
                <a:latin typeface="Century Gothic"/>
                <a:cs typeface="Century Gothic"/>
              </a:rPr>
              <a:t>- </a:t>
            </a:r>
            <a:r>
              <a:rPr sz="2800" spc="-10" dirty="0">
                <a:latin typeface="Century Gothic"/>
                <a:cs typeface="Century Gothic"/>
              </a:rPr>
              <a:t>hand </a:t>
            </a:r>
            <a:r>
              <a:rPr sz="2800" spc="10" dirty="0">
                <a:latin typeface="Century Gothic"/>
                <a:cs typeface="Century Gothic"/>
              </a:rPr>
              <a:t>in </a:t>
            </a:r>
            <a:r>
              <a:rPr sz="2800" spc="-10" dirty="0">
                <a:latin typeface="Century Gothic"/>
                <a:cs typeface="Century Gothic"/>
              </a:rPr>
              <a:t>hand </a:t>
            </a:r>
            <a:r>
              <a:rPr sz="2800" spc="-15" dirty="0">
                <a:latin typeface="Century Gothic"/>
                <a:cs typeface="Century Gothic"/>
              </a:rPr>
              <a:t>with one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another.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entury Gothic"/>
                <a:cs typeface="Century Gothic"/>
              </a:rPr>
              <a:t>They </a:t>
            </a:r>
            <a:r>
              <a:rPr sz="2800" spc="-25" dirty="0">
                <a:latin typeface="Century Gothic"/>
                <a:cs typeface="Century Gothic"/>
              </a:rPr>
              <a:t>threw three </a:t>
            </a:r>
            <a:r>
              <a:rPr sz="2800" spc="-10" dirty="0">
                <a:latin typeface="Century Gothic"/>
                <a:cs typeface="Century Gothic"/>
              </a:rPr>
              <a:t>thick</a:t>
            </a:r>
            <a:r>
              <a:rPr sz="2800" spc="-35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things.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5898" y="5341620"/>
            <a:ext cx="169545" cy="383540"/>
          </a:xfrm>
          <a:custGeom>
            <a:avLst/>
            <a:gdLst/>
            <a:ahLst/>
            <a:cxnLst/>
            <a:rect l="l" t="t" r="r" b="b"/>
            <a:pathLst>
              <a:path w="169545" h="383539">
                <a:moveTo>
                  <a:pt x="0" y="383539"/>
                </a:moveTo>
                <a:lnTo>
                  <a:pt x="169068" y="383539"/>
                </a:lnTo>
                <a:lnTo>
                  <a:pt x="169068" y="0"/>
                </a:lnTo>
                <a:lnTo>
                  <a:pt x="0" y="0"/>
                </a:lnTo>
                <a:lnTo>
                  <a:pt x="0" y="383539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5898" y="5180329"/>
            <a:ext cx="630555" cy="161290"/>
          </a:xfrm>
          <a:custGeom>
            <a:avLst/>
            <a:gdLst/>
            <a:ahLst/>
            <a:cxnLst/>
            <a:rect l="l" t="t" r="r" b="b"/>
            <a:pathLst>
              <a:path w="630554" h="161289">
                <a:moveTo>
                  <a:pt x="0" y="161290"/>
                </a:moveTo>
                <a:lnTo>
                  <a:pt x="630435" y="161290"/>
                </a:lnTo>
                <a:lnTo>
                  <a:pt x="630435" y="0"/>
                </a:lnTo>
                <a:lnTo>
                  <a:pt x="0" y="0"/>
                </a:lnTo>
                <a:lnTo>
                  <a:pt x="0" y="16129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45898" y="4848859"/>
            <a:ext cx="169545" cy="331470"/>
          </a:xfrm>
          <a:custGeom>
            <a:avLst/>
            <a:gdLst/>
            <a:ahLst/>
            <a:cxnLst/>
            <a:rect l="l" t="t" r="r" b="b"/>
            <a:pathLst>
              <a:path w="169545" h="331470">
                <a:moveTo>
                  <a:pt x="0" y="331470"/>
                </a:moveTo>
                <a:lnTo>
                  <a:pt x="169068" y="331470"/>
                </a:lnTo>
                <a:lnTo>
                  <a:pt x="169068" y="0"/>
                </a:lnTo>
                <a:lnTo>
                  <a:pt x="0" y="0"/>
                </a:lnTo>
                <a:lnTo>
                  <a:pt x="0" y="33147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07861" y="5341212"/>
            <a:ext cx="168910" cy="384175"/>
          </a:xfrm>
          <a:custGeom>
            <a:avLst/>
            <a:gdLst/>
            <a:ahLst/>
            <a:cxnLst/>
            <a:rect l="l" t="t" r="r" b="b"/>
            <a:pathLst>
              <a:path w="168909" h="384175">
                <a:moveTo>
                  <a:pt x="168473" y="0"/>
                </a:moveTo>
                <a:lnTo>
                  <a:pt x="0" y="0"/>
                </a:lnTo>
                <a:lnTo>
                  <a:pt x="0" y="383976"/>
                </a:lnTo>
                <a:lnTo>
                  <a:pt x="168473" y="383976"/>
                </a:lnTo>
                <a:lnTo>
                  <a:pt x="168473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07861" y="4849485"/>
            <a:ext cx="168910" cy="330835"/>
          </a:xfrm>
          <a:custGeom>
            <a:avLst/>
            <a:gdLst/>
            <a:ahLst/>
            <a:cxnLst/>
            <a:rect l="l" t="t" r="r" b="b"/>
            <a:pathLst>
              <a:path w="168909" h="330835">
                <a:moveTo>
                  <a:pt x="168473" y="0"/>
                </a:moveTo>
                <a:lnTo>
                  <a:pt x="0" y="0"/>
                </a:lnTo>
                <a:lnTo>
                  <a:pt x="0" y="330398"/>
                </a:lnTo>
                <a:lnTo>
                  <a:pt x="168473" y="330398"/>
                </a:lnTo>
                <a:lnTo>
                  <a:pt x="168473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07549" y="5013791"/>
            <a:ext cx="169545" cy="711835"/>
          </a:xfrm>
          <a:custGeom>
            <a:avLst/>
            <a:gdLst/>
            <a:ahLst/>
            <a:cxnLst/>
            <a:rect l="l" t="t" r="r" b="b"/>
            <a:pathLst>
              <a:path w="169545" h="711835">
                <a:moveTo>
                  <a:pt x="169068" y="0"/>
                </a:moveTo>
                <a:lnTo>
                  <a:pt x="0" y="0"/>
                </a:lnTo>
                <a:lnTo>
                  <a:pt x="0" y="711397"/>
                </a:lnTo>
                <a:lnTo>
                  <a:pt x="169068" y="711397"/>
                </a:lnTo>
                <a:lnTo>
                  <a:pt x="169068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2173" y="4849485"/>
            <a:ext cx="484505" cy="164465"/>
          </a:xfrm>
          <a:custGeom>
            <a:avLst/>
            <a:gdLst/>
            <a:ahLst/>
            <a:cxnLst/>
            <a:rect l="l" t="t" r="r" b="b"/>
            <a:pathLst>
              <a:path w="484504" h="164464">
                <a:moveTo>
                  <a:pt x="483988" y="0"/>
                </a:moveTo>
                <a:lnTo>
                  <a:pt x="0" y="0"/>
                </a:lnTo>
                <a:lnTo>
                  <a:pt x="0" y="164306"/>
                </a:lnTo>
                <a:lnTo>
                  <a:pt x="483988" y="164306"/>
                </a:lnTo>
                <a:lnTo>
                  <a:pt x="483988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45897" y="4849484"/>
            <a:ext cx="630555" cy="876300"/>
          </a:xfrm>
          <a:custGeom>
            <a:avLst/>
            <a:gdLst/>
            <a:ahLst/>
            <a:cxnLst/>
            <a:rect l="l" t="t" r="r" b="b"/>
            <a:pathLst>
              <a:path w="630554" h="876300">
                <a:moveTo>
                  <a:pt x="0" y="0"/>
                </a:moveTo>
                <a:lnTo>
                  <a:pt x="169068" y="0"/>
                </a:lnTo>
                <a:lnTo>
                  <a:pt x="169068" y="330398"/>
                </a:lnTo>
                <a:lnTo>
                  <a:pt x="461962" y="330398"/>
                </a:lnTo>
                <a:lnTo>
                  <a:pt x="461962" y="0"/>
                </a:lnTo>
                <a:lnTo>
                  <a:pt x="630436" y="0"/>
                </a:lnTo>
                <a:lnTo>
                  <a:pt x="630436" y="875704"/>
                </a:lnTo>
                <a:lnTo>
                  <a:pt x="461962" y="875704"/>
                </a:lnTo>
                <a:lnTo>
                  <a:pt x="461962" y="491727"/>
                </a:lnTo>
                <a:lnTo>
                  <a:pt x="169068" y="491727"/>
                </a:lnTo>
                <a:lnTo>
                  <a:pt x="169068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2173" y="4849484"/>
            <a:ext cx="484505" cy="876300"/>
          </a:xfrm>
          <a:custGeom>
            <a:avLst/>
            <a:gdLst/>
            <a:ahLst/>
            <a:cxnLst/>
            <a:rect l="l" t="t" r="r" b="b"/>
            <a:pathLst>
              <a:path w="484504" h="876300">
                <a:moveTo>
                  <a:pt x="0" y="0"/>
                </a:moveTo>
                <a:lnTo>
                  <a:pt x="483989" y="0"/>
                </a:lnTo>
                <a:lnTo>
                  <a:pt x="483989" y="164306"/>
                </a:lnTo>
                <a:lnTo>
                  <a:pt x="324445" y="164306"/>
                </a:lnTo>
                <a:lnTo>
                  <a:pt x="324445" y="875704"/>
                </a:lnTo>
                <a:lnTo>
                  <a:pt x="155376" y="875704"/>
                </a:lnTo>
                <a:lnTo>
                  <a:pt x="155376" y="164306"/>
                </a:lnTo>
                <a:lnTo>
                  <a:pt x="0" y="16430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00" y="4470400"/>
            <a:ext cx="8140700" cy="2057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5278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try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tongue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twisters!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00" y="2286000"/>
            <a:ext cx="120777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138" y="2439860"/>
            <a:ext cx="1149985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latin typeface="Century Gothic"/>
                <a:cs typeface="Century Gothic"/>
              </a:rPr>
              <a:t>While </a:t>
            </a:r>
            <a:r>
              <a:rPr sz="3100" spc="0" dirty="0">
                <a:latin typeface="Century Gothic"/>
                <a:cs typeface="Century Gothic"/>
              </a:rPr>
              <a:t>we </a:t>
            </a:r>
            <a:r>
              <a:rPr sz="3100" spc="-10" dirty="0">
                <a:latin typeface="Century Gothic"/>
                <a:cs typeface="Century Gothic"/>
              </a:rPr>
              <a:t>were </a:t>
            </a:r>
            <a:r>
              <a:rPr sz="3100" spc="-5" dirty="0">
                <a:latin typeface="Century Gothic"/>
                <a:cs typeface="Century Gothic"/>
              </a:rPr>
              <a:t>walking, </a:t>
            </a:r>
            <a:r>
              <a:rPr sz="3100" spc="0" dirty="0">
                <a:latin typeface="Century Gothic"/>
                <a:cs typeface="Century Gothic"/>
              </a:rPr>
              <a:t>we </a:t>
            </a:r>
            <a:r>
              <a:rPr sz="3100" spc="-10" dirty="0">
                <a:latin typeface="Century Gothic"/>
                <a:cs typeface="Century Gothic"/>
              </a:rPr>
              <a:t>were </a:t>
            </a:r>
            <a:r>
              <a:rPr sz="3100" dirty="0">
                <a:latin typeface="Century Gothic"/>
                <a:cs typeface="Century Gothic"/>
              </a:rPr>
              <a:t>watching </a:t>
            </a:r>
            <a:r>
              <a:rPr sz="3100" spc="-15" dirty="0">
                <a:latin typeface="Century Gothic"/>
                <a:cs typeface="Century Gothic"/>
              </a:rPr>
              <a:t>window</a:t>
            </a:r>
            <a:r>
              <a:rPr sz="3100" spc="10" dirty="0">
                <a:latin typeface="Century Gothic"/>
                <a:cs typeface="Century Gothic"/>
              </a:rPr>
              <a:t> </a:t>
            </a:r>
            <a:r>
              <a:rPr sz="3100" spc="-10" dirty="0">
                <a:latin typeface="Century Gothic"/>
                <a:cs typeface="Century Gothic"/>
              </a:rPr>
              <a:t>washers.</a:t>
            </a:r>
            <a:endParaRPr sz="3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98818" y="4849485"/>
            <a:ext cx="1033780" cy="876300"/>
          </a:xfrm>
          <a:custGeom>
            <a:avLst/>
            <a:gdLst/>
            <a:ahLst/>
            <a:cxnLst/>
            <a:rect l="l" t="t" r="r" b="b"/>
            <a:pathLst>
              <a:path w="1033779" h="876300">
                <a:moveTo>
                  <a:pt x="164306" y="0"/>
                </a:moveTo>
                <a:lnTo>
                  <a:pt x="0" y="0"/>
                </a:lnTo>
                <a:lnTo>
                  <a:pt x="198239" y="875704"/>
                </a:lnTo>
                <a:lnTo>
                  <a:pt x="356593" y="875704"/>
                </a:lnTo>
                <a:lnTo>
                  <a:pt x="445177" y="558998"/>
                </a:lnTo>
                <a:lnTo>
                  <a:pt x="290512" y="558998"/>
                </a:lnTo>
                <a:lnTo>
                  <a:pt x="164306" y="0"/>
                </a:lnTo>
                <a:close/>
              </a:path>
              <a:path w="1033779" h="876300">
                <a:moveTo>
                  <a:pt x="673480" y="309562"/>
                </a:moveTo>
                <a:lnTo>
                  <a:pt x="514945" y="309562"/>
                </a:lnTo>
                <a:lnTo>
                  <a:pt x="676275" y="875704"/>
                </a:lnTo>
                <a:lnTo>
                  <a:pt x="836414" y="875704"/>
                </a:lnTo>
                <a:lnTo>
                  <a:pt x="907678" y="558998"/>
                </a:lnTo>
                <a:lnTo>
                  <a:pt x="744141" y="558998"/>
                </a:lnTo>
                <a:lnTo>
                  <a:pt x="673480" y="309562"/>
                </a:lnTo>
                <a:close/>
              </a:path>
              <a:path w="1033779" h="876300">
                <a:moveTo>
                  <a:pt x="585787" y="0"/>
                </a:moveTo>
                <a:lnTo>
                  <a:pt x="447080" y="0"/>
                </a:lnTo>
                <a:lnTo>
                  <a:pt x="290512" y="558998"/>
                </a:lnTo>
                <a:lnTo>
                  <a:pt x="445177" y="558998"/>
                </a:lnTo>
                <a:lnTo>
                  <a:pt x="514945" y="309562"/>
                </a:lnTo>
                <a:lnTo>
                  <a:pt x="673480" y="309562"/>
                </a:lnTo>
                <a:lnTo>
                  <a:pt x="585787" y="0"/>
                </a:lnTo>
                <a:close/>
              </a:path>
              <a:path w="1033779" h="876300">
                <a:moveTo>
                  <a:pt x="1033462" y="0"/>
                </a:moveTo>
                <a:lnTo>
                  <a:pt x="869156" y="0"/>
                </a:lnTo>
                <a:lnTo>
                  <a:pt x="744141" y="558998"/>
                </a:lnTo>
                <a:lnTo>
                  <a:pt x="907678" y="558998"/>
                </a:lnTo>
                <a:lnTo>
                  <a:pt x="1033462" y="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8818" y="4849484"/>
            <a:ext cx="1033780" cy="876300"/>
          </a:xfrm>
          <a:custGeom>
            <a:avLst/>
            <a:gdLst/>
            <a:ahLst/>
            <a:cxnLst/>
            <a:rect l="l" t="t" r="r" b="b"/>
            <a:pathLst>
              <a:path w="1033779" h="876300">
                <a:moveTo>
                  <a:pt x="0" y="0"/>
                </a:moveTo>
                <a:lnTo>
                  <a:pt x="164306" y="0"/>
                </a:lnTo>
                <a:lnTo>
                  <a:pt x="290512" y="558998"/>
                </a:lnTo>
                <a:lnTo>
                  <a:pt x="447079" y="0"/>
                </a:lnTo>
                <a:lnTo>
                  <a:pt x="585787" y="0"/>
                </a:lnTo>
                <a:lnTo>
                  <a:pt x="744140" y="558998"/>
                </a:lnTo>
                <a:lnTo>
                  <a:pt x="869156" y="0"/>
                </a:lnTo>
                <a:lnTo>
                  <a:pt x="1033462" y="0"/>
                </a:lnTo>
                <a:lnTo>
                  <a:pt x="836414" y="875704"/>
                </a:lnTo>
                <a:lnTo>
                  <a:pt x="676275" y="875704"/>
                </a:lnTo>
                <a:lnTo>
                  <a:pt x="514945" y="309562"/>
                </a:lnTo>
                <a:lnTo>
                  <a:pt x="356592" y="875704"/>
                </a:lnTo>
                <a:lnTo>
                  <a:pt x="198239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" y="3162300"/>
            <a:ext cx="2438400" cy="3543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239" y="2219007"/>
            <a:ext cx="2816860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u="none" spc="0" dirty="0">
                <a:solidFill>
                  <a:srgbClr val="FEFEFE"/>
                </a:solidFill>
              </a:rPr>
              <a:t>Adverbs</a:t>
            </a:r>
            <a:r>
              <a:rPr sz="4200" u="none" spc="-100" dirty="0">
                <a:solidFill>
                  <a:srgbClr val="FEFEFE"/>
                </a:solidFill>
              </a:rPr>
              <a:t> </a:t>
            </a:r>
            <a:r>
              <a:rPr sz="4200" u="none" dirty="0">
                <a:solidFill>
                  <a:srgbClr val="FEFEFE"/>
                </a:solidFill>
              </a:rPr>
              <a:t>of  </a:t>
            </a:r>
            <a:r>
              <a:rPr sz="4200" u="none" spc="-10" dirty="0">
                <a:solidFill>
                  <a:srgbClr val="FEFEFE"/>
                </a:solidFill>
              </a:rPr>
              <a:t>Frequency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0" y="4318000"/>
            <a:ext cx="2286000" cy="236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9850" y="844550"/>
            <a:ext cx="46355" cy="5408930"/>
          </a:xfrm>
          <a:custGeom>
            <a:avLst/>
            <a:gdLst/>
            <a:ahLst/>
            <a:cxnLst/>
            <a:rect l="l" t="t" r="r" b="b"/>
            <a:pathLst>
              <a:path w="46354" h="5408930">
                <a:moveTo>
                  <a:pt x="46037" y="0"/>
                </a:moveTo>
                <a:lnTo>
                  <a:pt x="0" y="5408612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7950" y="844550"/>
            <a:ext cx="46355" cy="5408930"/>
          </a:xfrm>
          <a:custGeom>
            <a:avLst/>
            <a:gdLst/>
            <a:ahLst/>
            <a:cxnLst/>
            <a:rect l="l" t="t" r="r" b="b"/>
            <a:pathLst>
              <a:path w="46354" h="5408930">
                <a:moveTo>
                  <a:pt x="46038" y="0"/>
                </a:moveTo>
                <a:lnTo>
                  <a:pt x="0" y="5408612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950" y="2457450"/>
            <a:ext cx="9965055" cy="85725"/>
          </a:xfrm>
          <a:custGeom>
            <a:avLst/>
            <a:gdLst/>
            <a:ahLst/>
            <a:cxnLst/>
            <a:rect l="l" t="t" r="r" b="b"/>
            <a:pathLst>
              <a:path w="9965055" h="85725">
                <a:moveTo>
                  <a:pt x="0" y="0"/>
                </a:moveTo>
                <a:lnTo>
                  <a:pt x="9964738" y="85725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950" y="4552950"/>
            <a:ext cx="9965055" cy="85725"/>
          </a:xfrm>
          <a:custGeom>
            <a:avLst/>
            <a:gdLst/>
            <a:ahLst/>
            <a:cxnLst/>
            <a:rect l="l" t="t" r="r" b="b"/>
            <a:pathLst>
              <a:path w="9965055" h="85725">
                <a:moveTo>
                  <a:pt x="0" y="0"/>
                </a:moveTo>
                <a:lnTo>
                  <a:pt x="9964738" y="85725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6594" y="1339532"/>
            <a:ext cx="1502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entury Gothic"/>
                <a:cs typeface="Century Gothic"/>
              </a:rPr>
              <a:t>usually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6694" y="3238182"/>
            <a:ext cx="237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entury Gothic"/>
                <a:cs typeface="Century Gothic"/>
              </a:rPr>
              <a:t>sometimes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094" y="5138420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entury Gothic"/>
                <a:cs typeface="Century Gothic"/>
              </a:rPr>
              <a:t>always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4137" y="1339532"/>
            <a:ext cx="1249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entury Gothic"/>
                <a:cs typeface="Century Gothic"/>
              </a:rPr>
              <a:t>rarely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1437" y="3238182"/>
            <a:ext cx="119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>
                <a:latin typeface="Century Gothic"/>
                <a:cs typeface="Century Gothic"/>
              </a:rPr>
              <a:t>o</a:t>
            </a:r>
            <a:r>
              <a:rPr sz="3600" spc="-30" dirty="0">
                <a:latin typeface="Century Gothic"/>
                <a:cs typeface="Century Gothic"/>
              </a:rPr>
              <a:t>f</a:t>
            </a:r>
            <a:r>
              <a:rPr sz="3600" spc="-20" dirty="0">
                <a:latin typeface="Century Gothic"/>
                <a:cs typeface="Century Gothic"/>
              </a:rPr>
              <a:t>t</a:t>
            </a:r>
            <a:r>
              <a:rPr sz="3600" spc="-45" dirty="0">
                <a:latin typeface="Century Gothic"/>
                <a:cs typeface="Century Gothic"/>
              </a:rPr>
              <a:t>e</a:t>
            </a:r>
            <a:r>
              <a:rPr sz="3600" dirty="0">
                <a:latin typeface="Century Gothic"/>
                <a:cs typeface="Century Gothic"/>
              </a:rPr>
              <a:t>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3369" y="5138420"/>
            <a:ext cx="1281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entury Gothic"/>
                <a:cs typeface="Century Gothic"/>
              </a:rPr>
              <a:t>n</a:t>
            </a:r>
            <a:r>
              <a:rPr sz="3600" spc="-40" dirty="0">
                <a:latin typeface="Century Gothic"/>
                <a:cs typeface="Century Gothic"/>
              </a:rPr>
              <a:t>e</a:t>
            </a:r>
            <a:r>
              <a:rPr sz="3600" spc="0" dirty="0">
                <a:latin typeface="Century Gothic"/>
                <a:cs typeface="Century Gothic"/>
              </a:rPr>
              <a:t>v</a:t>
            </a:r>
            <a:r>
              <a:rPr sz="3600" spc="-40" dirty="0">
                <a:latin typeface="Century Gothic"/>
                <a:cs typeface="Century Gothic"/>
              </a:rPr>
              <a:t>e</a:t>
            </a:r>
            <a:r>
              <a:rPr sz="3600" dirty="0">
                <a:latin typeface="Century Gothic"/>
                <a:cs typeface="Century Gothic"/>
              </a:rPr>
              <a:t>r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51869" y="1339532"/>
            <a:ext cx="163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000000"/>
                </a:solidFill>
                <a:latin typeface="Century Gothic"/>
                <a:cs typeface="Century Gothic"/>
              </a:rPr>
              <a:t>seldom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8356" y="3271520"/>
            <a:ext cx="1921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0" dirty="0">
                <a:latin typeface="Century Gothic"/>
                <a:cs typeface="Century Gothic"/>
              </a:rPr>
              <a:t>normally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12125" y="5141595"/>
            <a:ext cx="2074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Century Gothic"/>
                <a:cs typeface="Century Gothic"/>
              </a:rPr>
              <a:t>generally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251200"/>
            <a:ext cx="46609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6052" y="3409632"/>
            <a:ext cx="395033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Retelling </a:t>
            </a: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key</a:t>
            </a:r>
            <a:r>
              <a:rPr sz="3200" b="1" spc="-11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events 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from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a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news</a:t>
            </a:r>
            <a:r>
              <a:rPr sz="3200" b="1" spc="17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story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5600" y="546100"/>
            <a:ext cx="6223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142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028" y="2177732"/>
            <a:ext cx="11788775" cy="4719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2800" spc="5" dirty="0">
                <a:latin typeface="Century Gothic"/>
                <a:cs typeface="Century Gothic"/>
              </a:rPr>
              <a:t>An </a:t>
            </a:r>
            <a:r>
              <a:rPr sz="2800" spc="0" dirty="0">
                <a:latin typeface="Century Gothic"/>
                <a:cs typeface="Century Gothic"/>
              </a:rPr>
              <a:t>English </a:t>
            </a:r>
            <a:r>
              <a:rPr sz="2800" spc="-10" dirty="0">
                <a:latin typeface="Century Gothic"/>
                <a:cs typeface="Century Gothic"/>
              </a:rPr>
              <a:t>couple </a:t>
            </a:r>
            <a:r>
              <a:rPr sz="2800" spc="-5" dirty="0">
                <a:latin typeface="Century Gothic"/>
                <a:cs typeface="Century Gothic"/>
              </a:rPr>
              <a:t>could </a:t>
            </a:r>
            <a:r>
              <a:rPr sz="2800" dirty="0">
                <a:latin typeface="Century Gothic"/>
                <a:cs typeface="Century Gothic"/>
              </a:rPr>
              <a:t>lose </a:t>
            </a:r>
            <a:r>
              <a:rPr sz="2800" spc="-15" dirty="0">
                <a:latin typeface="Century Gothic"/>
                <a:cs typeface="Century Gothic"/>
              </a:rPr>
              <a:t>their </a:t>
            </a:r>
            <a:r>
              <a:rPr sz="2800" spc="-20" dirty="0">
                <a:latin typeface="Century Gothic"/>
                <a:cs typeface="Century Gothic"/>
              </a:rPr>
              <a:t>home or </a:t>
            </a:r>
            <a:r>
              <a:rPr sz="2800" spc="-15" dirty="0">
                <a:latin typeface="Century Gothic"/>
                <a:cs typeface="Century Gothic"/>
              </a:rPr>
              <a:t>their </a:t>
            </a:r>
            <a:r>
              <a:rPr sz="2800" spc="-20" dirty="0">
                <a:latin typeface="Century Gothic"/>
                <a:cs typeface="Century Gothic"/>
              </a:rPr>
              <a:t>pets. </a:t>
            </a:r>
            <a:r>
              <a:rPr sz="2800" spc="15" dirty="0">
                <a:latin typeface="Century Gothic"/>
                <a:cs typeface="Century Gothic"/>
              </a:rPr>
              <a:t>Clive </a:t>
            </a:r>
            <a:r>
              <a:rPr sz="2800" spc="-10" dirty="0">
                <a:latin typeface="Century Gothic"/>
                <a:cs typeface="Century Gothic"/>
              </a:rPr>
              <a:t>and Rose  Restall </a:t>
            </a:r>
            <a:r>
              <a:rPr sz="2800" spc="25" dirty="0">
                <a:latin typeface="Century Gothic"/>
                <a:cs typeface="Century Gothic"/>
              </a:rPr>
              <a:t>live </a:t>
            </a:r>
            <a:r>
              <a:rPr sz="2800" spc="-15" dirty="0">
                <a:latin typeface="Century Gothic"/>
                <a:cs typeface="Century Gothic"/>
              </a:rPr>
              <a:t>with </a:t>
            </a:r>
            <a:r>
              <a:rPr sz="2800" spc="-10" dirty="0">
                <a:latin typeface="Century Gothic"/>
                <a:cs typeface="Century Gothic"/>
              </a:rPr>
              <a:t>their </a:t>
            </a:r>
            <a:r>
              <a:rPr sz="2800" spc="15" dirty="0">
                <a:latin typeface="Century Gothic"/>
                <a:cs typeface="Century Gothic"/>
              </a:rPr>
              <a:t>21 </a:t>
            </a:r>
            <a:r>
              <a:rPr sz="2800" dirty="0">
                <a:latin typeface="Century Gothic"/>
                <a:cs typeface="Century Gothic"/>
              </a:rPr>
              <a:t>guinea </a:t>
            </a:r>
            <a:r>
              <a:rPr sz="2800" spc="0" dirty="0">
                <a:latin typeface="Century Gothic"/>
                <a:cs typeface="Century Gothic"/>
              </a:rPr>
              <a:t>pigs. </a:t>
            </a:r>
            <a:r>
              <a:rPr sz="2800" spc="-5" dirty="0">
                <a:latin typeface="Century Gothic"/>
                <a:cs typeface="Century Gothic"/>
              </a:rPr>
              <a:t>The </a:t>
            </a:r>
            <a:r>
              <a:rPr sz="2800" spc="-25" dirty="0">
                <a:latin typeface="Century Gothic"/>
                <a:cs typeface="Century Gothic"/>
              </a:rPr>
              <a:t>owners </a:t>
            </a:r>
            <a:r>
              <a:rPr sz="2800" spc="-20" dirty="0">
                <a:latin typeface="Century Gothic"/>
                <a:cs typeface="Century Gothic"/>
              </a:rPr>
              <a:t>of the </a:t>
            </a:r>
            <a:r>
              <a:rPr sz="2800" spc="-10" dirty="0">
                <a:latin typeface="Century Gothic"/>
                <a:cs typeface="Century Gothic"/>
              </a:rPr>
              <a:t>house </a:t>
            </a:r>
            <a:r>
              <a:rPr sz="2800" spc="-5" dirty="0">
                <a:latin typeface="Century Gothic"/>
                <a:cs typeface="Century Gothic"/>
              </a:rPr>
              <a:t>say </a:t>
            </a:r>
            <a:r>
              <a:rPr sz="2800" spc="-10" dirty="0">
                <a:latin typeface="Century Gothic"/>
                <a:cs typeface="Century Gothic"/>
              </a:rPr>
              <a:t>this  </a:t>
            </a:r>
            <a:r>
              <a:rPr sz="2800" spc="10" dirty="0">
                <a:latin typeface="Century Gothic"/>
                <a:cs typeface="Century Gothic"/>
              </a:rPr>
              <a:t>is </a:t>
            </a:r>
            <a:r>
              <a:rPr sz="2800" spc="-30" dirty="0">
                <a:latin typeface="Century Gothic"/>
                <a:cs typeface="Century Gothic"/>
              </a:rPr>
              <a:t>too </a:t>
            </a:r>
            <a:r>
              <a:rPr sz="2800" spc="-15" dirty="0">
                <a:latin typeface="Century Gothic"/>
                <a:cs typeface="Century Gothic"/>
              </a:rPr>
              <a:t>many. </a:t>
            </a:r>
            <a:r>
              <a:rPr sz="2800" spc="-10" dirty="0">
                <a:latin typeface="Century Gothic"/>
                <a:cs typeface="Century Gothic"/>
              </a:rPr>
              <a:t>They </a:t>
            </a:r>
            <a:r>
              <a:rPr sz="2800" spc="-15" dirty="0">
                <a:latin typeface="Century Gothic"/>
                <a:cs typeface="Century Gothic"/>
              </a:rPr>
              <a:t>want </a:t>
            </a:r>
            <a:r>
              <a:rPr sz="2800" spc="-20" dirty="0">
                <a:latin typeface="Century Gothic"/>
                <a:cs typeface="Century Gothic"/>
              </a:rPr>
              <a:t>the </a:t>
            </a:r>
            <a:r>
              <a:rPr sz="2800" spc="-10" dirty="0">
                <a:latin typeface="Century Gothic"/>
                <a:cs typeface="Century Gothic"/>
              </a:rPr>
              <a:t>couple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spc="-5" dirty="0">
                <a:latin typeface="Century Gothic"/>
                <a:cs typeface="Century Gothic"/>
              </a:rPr>
              <a:t>get rid </a:t>
            </a:r>
            <a:r>
              <a:rPr sz="2800" spc="-20" dirty="0">
                <a:latin typeface="Century Gothic"/>
                <a:cs typeface="Century Gothic"/>
              </a:rPr>
              <a:t>of the </a:t>
            </a:r>
            <a:r>
              <a:rPr sz="2800" dirty="0">
                <a:latin typeface="Century Gothic"/>
                <a:cs typeface="Century Gothic"/>
              </a:rPr>
              <a:t>guinea </a:t>
            </a:r>
            <a:r>
              <a:rPr sz="2800" spc="0" dirty="0">
                <a:latin typeface="Century Gothic"/>
                <a:cs typeface="Century Gothic"/>
              </a:rPr>
              <a:t>pigs. </a:t>
            </a:r>
            <a:r>
              <a:rPr sz="2800" spc="-5" dirty="0">
                <a:latin typeface="Century Gothic"/>
                <a:cs typeface="Century Gothic"/>
              </a:rPr>
              <a:t>The  </a:t>
            </a:r>
            <a:r>
              <a:rPr sz="2800" spc="-25" dirty="0">
                <a:latin typeface="Century Gothic"/>
                <a:cs typeface="Century Gothic"/>
              </a:rPr>
              <a:t>owners </a:t>
            </a:r>
            <a:r>
              <a:rPr sz="2800" spc="-20" dirty="0">
                <a:latin typeface="Century Gothic"/>
                <a:cs typeface="Century Gothic"/>
              </a:rPr>
              <a:t>warned </a:t>
            </a:r>
            <a:r>
              <a:rPr sz="2800" spc="5" dirty="0">
                <a:latin typeface="Century Gothic"/>
                <a:cs typeface="Century Gothic"/>
              </a:rPr>
              <a:t>Mr </a:t>
            </a:r>
            <a:r>
              <a:rPr sz="2800" spc="-10" dirty="0">
                <a:latin typeface="Century Gothic"/>
                <a:cs typeface="Century Gothic"/>
              </a:rPr>
              <a:t>and Mrs Restall </a:t>
            </a:r>
            <a:r>
              <a:rPr sz="2800" spc="-20" dirty="0">
                <a:latin typeface="Century Gothic"/>
                <a:cs typeface="Century Gothic"/>
              </a:rPr>
              <a:t>that </a:t>
            </a:r>
            <a:r>
              <a:rPr sz="2800" spc="-25" dirty="0">
                <a:latin typeface="Century Gothic"/>
                <a:cs typeface="Century Gothic"/>
              </a:rPr>
              <a:t>they </a:t>
            </a:r>
            <a:r>
              <a:rPr sz="2800" spc="-10" dirty="0">
                <a:latin typeface="Century Gothic"/>
                <a:cs typeface="Century Gothic"/>
              </a:rPr>
              <a:t>must </a:t>
            </a:r>
            <a:r>
              <a:rPr sz="2800" spc="-5" dirty="0">
                <a:latin typeface="Century Gothic"/>
                <a:cs typeface="Century Gothic"/>
              </a:rPr>
              <a:t>move </a:t>
            </a:r>
            <a:r>
              <a:rPr sz="2800" spc="-10" dirty="0">
                <a:latin typeface="Century Gothic"/>
                <a:cs typeface="Century Gothic"/>
              </a:rPr>
              <a:t>house </a:t>
            </a:r>
            <a:r>
              <a:rPr sz="2800" spc="-20" dirty="0">
                <a:latin typeface="Century Gothic"/>
                <a:cs typeface="Century Gothic"/>
              </a:rPr>
              <a:t>or </a:t>
            </a:r>
            <a:r>
              <a:rPr sz="2800" spc="-5" dirty="0">
                <a:latin typeface="Century Gothic"/>
                <a:cs typeface="Century Gothic"/>
              </a:rPr>
              <a:t>say  </a:t>
            </a:r>
            <a:r>
              <a:rPr sz="2800" spc="-15" dirty="0">
                <a:latin typeface="Century Gothic"/>
                <a:cs typeface="Century Gothic"/>
              </a:rPr>
              <a:t>goodbye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spc="-20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guinea</a:t>
            </a:r>
            <a:r>
              <a:rPr sz="2800" spc="250" dirty="0">
                <a:latin typeface="Century Gothic"/>
                <a:cs typeface="Century Gothic"/>
              </a:rPr>
              <a:t> </a:t>
            </a:r>
            <a:r>
              <a:rPr sz="2800" spc="0" dirty="0">
                <a:latin typeface="Century Gothic"/>
                <a:cs typeface="Century Gothic"/>
              </a:rPr>
              <a:t>pigs.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50165">
              <a:lnSpc>
                <a:spcPct val="100400"/>
              </a:lnSpc>
              <a:spcBef>
                <a:spcPts val="5"/>
              </a:spcBef>
            </a:pPr>
            <a:r>
              <a:rPr sz="2800" spc="5" dirty="0">
                <a:latin typeface="Century Gothic"/>
                <a:cs typeface="Century Gothic"/>
              </a:rPr>
              <a:t>Mr </a:t>
            </a:r>
            <a:r>
              <a:rPr sz="2800" spc="-10" dirty="0">
                <a:latin typeface="Century Gothic"/>
                <a:cs typeface="Century Gothic"/>
              </a:rPr>
              <a:t>Restall </a:t>
            </a:r>
            <a:r>
              <a:rPr sz="2800" spc="0" dirty="0">
                <a:latin typeface="Century Gothic"/>
                <a:cs typeface="Century Gothic"/>
              </a:rPr>
              <a:t>said his </a:t>
            </a:r>
            <a:r>
              <a:rPr sz="2800" dirty="0">
                <a:latin typeface="Century Gothic"/>
                <a:cs typeface="Century Gothic"/>
              </a:rPr>
              <a:t>guinea </a:t>
            </a:r>
            <a:r>
              <a:rPr sz="2800" spc="0" dirty="0">
                <a:latin typeface="Century Gothic"/>
                <a:cs typeface="Century Gothic"/>
              </a:rPr>
              <a:t>pigs </a:t>
            </a:r>
            <a:r>
              <a:rPr sz="2800" spc="-10" dirty="0">
                <a:latin typeface="Century Gothic"/>
                <a:cs typeface="Century Gothic"/>
              </a:rPr>
              <a:t>helped </a:t>
            </a:r>
            <a:r>
              <a:rPr sz="2800" spc="0" dirty="0">
                <a:latin typeface="Century Gothic"/>
                <a:cs typeface="Century Gothic"/>
              </a:rPr>
              <a:t>him </a:t>
            </a:r>
            <a:r>
              <a:rPr sz="2800" spc="-15" dirty="0">
                <a:latin typeface="Century Gothic"/>
                <a:cs typeface="Century Gothic"/>
              </a:rPr>
              <a:t>forget about </a:t>
            </a:r>
            <a:r>
              <a:rPr sz="2800" spc="0" dirty="0">
                <a:latin typeface="Century Gothic"/>
                <a:cs typeface="Century Gothic"/>
              </a:rPr>
              <a:t>his </a:t>
            </a:r>
            <a:r>
              <a:rPr sz="2800" spc="-20" dirty="0">
                <a:latin typeface="Century Gothic"/>
                <a:cs typeface="Century Gothic"/>
              </a:rPr>
              <a:t>cancer.  </a:t>
            </a:r>
            <a:r>
              <a:rPr sz="2800" spc="-10" dirty="0">
                <a:latin typeface="Century Gothic"/>
                <a:cs typeface="Century Gothic"/>
              </a:rPr>
              <a:t>They </a:t>
            </a:r>
            <a:r>
              <a:rPr sz="2800" spc="-15" dirty="0">
                <a:latin typeface="Century Gothic"/>
                <a:cs typeface="Century Gothic"/>
              </a:rPr>
              <a:t>make </a:t>
            </a:r>
            <a:r>
              <a:rPr sz="2800" spc="0" dirty="0">
                <a:latin typeface="Century Gothic"/>
                <a:cs typeface="Century Gothic"/>
              </a:rPr>
              <a:t>him </a:t>
            </a:r>
            <a:r>
              <a:rPr sz="2800" spc="-10" dirty="0">
                <a:latin typeface="Century Gothic"/>
                <a:cs typeface="Century Gothic"/>
              </a:rPr>
              <a:t>happy. He </a:t>
            </a:r>
            <a:r>
              <a:rPr sz="2800" spc="0" dirty="0">
                <a:latin typeface="Century Gothic"/>
                <a:cs typeface="Century Gothic"/>
              </a:rPr>
              <a:t>said </a:t>
            </a:r>
            <a:r>
              <a:rPr sz="2800" spc="-20" dirty="0">
                <a:latin typeface="Century Gothic"/>
                <a:cs typeface="Century Gothic"/>
              </a:rPr>
              <a:t>the </a:t>
            </a:r>
            <a:r>
              <a:rPr sz="2800" dirty="0">
                <a:latin typeface="Century Gothic"/>
                <a:cs typeface="Century Gothic"/>
              </a:rPr>
              <a:t>guinea </a:t>
            </a:r>
            <a:r>
              <a:rPr sz="2800" spc="0" dirty="0">
                <a:latin typeface="Century Gothic"/>
                <a:cs typeface="Century Gothic"/>
              </a:rPr>
              <a:t>pigs </a:t>
            </a:r>
            <a:r>
              <a:rPr sz="2800" dirty="0">
                <a:latin typeface="Century Gothic"/>
                <a:cs typeface="Century Gothic"/>
              </a:rPr>
              <a:t>have </a:t>
            </a:r>
            <a:r>
              <a:rPr sz="2800" spc="-5" dirty="0">
                <a:latin typeface="Century Gothic"/>
                <a:cs typeface="Century Gothic"/>
              </a:rPr>
              <a:t>special </a:t>
            </a:r>
            <a:r>
              <a:rPr sz="2800" spc="-25" dirty="0">
                <a:latin typeface="Century Gothic"/>
                <a:cs typeface="Century Gothic"/>
              </a:rPr>
              <a:t>powers  to </a:t>
            </a:r>
            <a:r>
              <a:rPr sz="2800" dirty="0">
                <a:latin typeface="Century Gothic"/>
                <a:cs typeface="Century Gothic"/>
              </a:rPr>
              <a:t>help </a:t>
            </a:r>
            <a:r>
              <a:rPr sz="2800" spc="-15" dirty="0">
                <a:latin typeface="Century Gothic"/>
                <a:cs typeface="Century Gothic"/>
              </a:rPr>
              <a:t>people. </a:t>
            </a:r>
            <a:r>
              <a:rPr sz="2800" spc="-10" dirty="0">
                <a:latin typeface="Century Gothic"/>
                <a:cs typeface="Century Gothic"/>
              </a:rPr>
              <a:t>They </a:t>
            </a:r>
            <a:r>
              <a:rPr sz="2800" dirty="0">
                <a:latin typeface="Century Gothic"/>
                <a:cs typeface="Century Gothic"/>
              </a:rPr>
              <a:t>help </a:t>
            </a:r>
            <a:r>
              <a:rPr sz="2800" spc="0" dirty="0">
                <a:latin typeface="Century Gothic"/>
                <a:cs typeface="Century Gothic"/>
              </a:rPr>
              <a:t>his </a:t>
            </a:r>
            <a:r>
              <a:rPr sz="2800" spc="-10" dirty="0">
                <a:latin typeface="Century Gothic"/>
                <a:cs typeface="Century Gothic"/>
              </a:rPr>
              <a:t>neighbours </a:t>
            </a:r>
            <a:r>
              <a:rPr sz="2800" spc="-15" dirty="0">
                <a:latin typeface="Century Gothic"/>
                <a:cs typeface="Century Gothic"/>
              </a:rPr>
              <a:t>with </a:t>
            </a:r>
            <a:r>
              <a:rPr sz="2800" spc="-20" dirty="0">
                <a:latin typeface="Century Gothic"/>
                <a:cs typeface="Century Gothic"/>
              </a:rPr>
              <a:t>personal </a:t>
            </a:r>
            <a:r>
              <a:rPr sz="2800" spc="-15" dirty="0">
                <a:latin typeface="Century Gothic"/>
                <a:cs typeface="Century Gothic"/>
              </a:rPr>
              <a:t>problems. </a:t>
            </a:r>
            <a:r>
              <a:rPr sz="2800" spc="-10" dirty="0">
                <a:latin typeface="Century Gothic"/>
                <a:cs typeface="Century Gothic"/>
              </a:rPr>
              <a:t>He  </a:t>
            </a:r>
            <a:r>
              <a:rPr sz="2800" dirty="0">
                <a:latin typeface="Century Gothic"/>
                <a:cs typeface="Century Gothic"/>
              </a:rPr>
              <a:t>said: </a:t>
            </a:r>
            <a:r>
              <a:rPr sz="2800" spc="5" dirty="0">
                <a:latin typeface="Century Gothic"/>
                <a:cs typeface="Century Gothic"/>
              </a:rPr>
              <a:t>"I </a:t>
            </a:r>
            <a:r>
              <a:rPr sz="2800" spc="-20" dirty="0">
                <a:latin typeface="Century Gothic"/>
                <a:cs typeface="Century Gothic"/>
              </a:rPr>
              <a:t>sometimes </a:t>
            </a:r>
            <a:r>
              <a:rPr sz="2800" spc="-5" dirty="0">
                <a:latin typeface="Century Gothic"/>
                <a:cs typeface="Century Gothic"/>
              </a:rPr>
              <a:t>loan </a:t>
            </a:r>
            <a:r>
              <a:rPr sz="2800" spc="-25" dirty="0">
                <a:latin typeface="Century Gothic"/>
                <a:cs typeface="Century Gothic"/>
              </a:rPr>
              <a:t>them </a:t>
            </a:r>
            <a:r>
              <a:rPr sz="2800" spc="-15" dirty="0">
                <a:latin typeface="Century Gothic"/>
                <a:cs typeface="Century Gothic"/>
              </a:rPr>
              <a:t>out </a:t>
            </a:r>
            <a:r>
              <a:rPr sz="2800" spc="-30" dirty="0">
                <a:latin typeface="Century Gothic"/>
                <a:cs typeface="Century Gothic"/>
              </a:rPr>
              <a:t>to </a:t>
            </a:r>
            <a:r>
              <a:rPr sz="2800" spc="-10" dirty="0">
                <a:latin typeface="Century Gothic"/>
                <a:cs typeface="Century Gothic"/>
              </a:rPr>
              <a:t>people </a:t>
            </a:r>
            <a:r>
              <a:rPr sz="2800" spc="10" dirty="0">
                <a:latin typeface="Century Gothic"/>
                <a:cs typeface="Century Gothic"/>
              </a:rPr>
              <a:t>if </a:t>
            </a:r>
            <a:r>
              <a:rPr sz="2800" spc="-25" dirty="0">
                <a:latin typeface="Century Gothic"/>
                <a:cs typeface="Century Gothic"/>
              </a:rPr>
              <a:t>they </a:t>
            </a:r>
            <a:r>
              <a:rPr sz="2800" spc="-15" dirty="0">
                <a:latin typeface="Century Gothic"/>
                <a:cs typeface="Century Gothic"/>
              </a:rPr>
              <a:t>need </a:t>
            </a:r>
            <a:r>
              <a:rPr sz="2800" spc="-20" dirty="0">
                <a:latin typeface="Century Gothic"/>
                <a:cs typeface="Century Gothic"/>
              </a:rPr>
              <a:t>someone </a:t>
            </a:r>
            <a:r>
              <a:rPr sz="2800" spc="-30" dirty="0">
                <a:latin typeface="Century Gothic"/>
                <a:cs typeface="Century Gothic"/>
              </a:rPr>
              <a:t>to  </a:t>
            </a:r>
            <a:r>
              <a:rPr sz="2800" spc="-10" dirty="0">
                <a:latin typeface="Century Gothic"/>
                <a:cs typeface="Century Gothic"/>
              </a:rPr>
              <a:t>talk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to."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800" y="76200"/>
            <a:ext cx="1930399" cy="173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333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Times New Roman</vt:lpstr>
      <vt:lpstr>Wingdings 2</vt:lpstr>
      <vt:lpstr>Office Theme</vt:lpstr>
      <vt:lpstr>Lesson 12</vt:lpstr>
      <vt:lpstr>Homework.</vt:lpstr>
      <vt:lpstr>PowerPoint Presentation</vt:lpstr>
      <vt:lpstr>Let’s try tongue twisters!</vt:lpstr>
      <vt:lpstr>PowerPoint Presentation</vt:lpstr>
      <vt:lpstr>Adverbs of  Frequency</vt:lpstr>
      <vt:lpstr>seldom</vt:lpstr>
      <vt:lpstr>PowerPoint Presentation</vt:lpstr>
      <vt:lpstr>Breaking News English</vt:lpstr>
      <vt:lpstr>Breaking News English</vt:lpstr>
      <vt:lpstr>Breaking News English</vt:lpstr>
      <vt:lpstr>PowerPoint Presentation</vt:lpstr>
      <vt:lpstr>PowerPoint Presentation</vt:lpstr>
      <vt:lpstr>PowerPoint Presentation</vt:lpstr>
      <vt:lpstr>START</vt:lpstr>
      <vt:lpstr>PowerPoint Presentation</vt:lpstr>
      <vt:lpstr>Homework.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</dc:title>
  <cp:lastModifiedBy>Lakshmi Priya</cp:lastModifiedBy>
  <cp:revision>1</cp:revision>
  <dcterms:created xsi:type="dcterms:W3CDTF">2018-06-05T18:35:54Z</dcterms:created>
  <dcterms:modified xsi:type="dcterms:W3CDTF">2018-06-05T18:39:52Z</dcterms:modified>
</cp:coreProperties>
</file>