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7556500"/>
  <p:notesSz cx="12192000" cy="75565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0" y="3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22A4-00B8-4C8A-A5ED-05BCDE768155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944563"/>
            <a:ext cx="4114800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636963"/>
            <a:ext cx="975360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528320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7177088"/>
            <a:ext cx="528320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C9E27-8FC4-4FFA-8F3E-7FCCEFC4BF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28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3601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9899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424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1706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515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9239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492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0594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268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783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236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3430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1310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4502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354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095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1400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7907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136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7497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449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83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226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3903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295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44913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45385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0623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3282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237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39434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06350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277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4185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0351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23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038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680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0387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0583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9E27-8FC4-4FFA-8F3E-7FCCEFC4BF5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308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33400" y="546100"/>
            <a:ext cx="35560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8364" y="736917"/>
            <a:ext cx="104152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2884" y="736917"/>
            <a:ext cx="920623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2678" y="2287270"/>
            <a:ext cx="9986643" cy="3690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jp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4.png"/><Relationship Id="rId7" Type="http://schemas.openxmlformats.org/officeDocument/2006/relationships/image" Target="../media/image56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g"/><Relationship Id="rId5" Type="http://schemas.openxmlformats.org/officeDocument/2006/relationships/image" Target="../media/image48.jp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6.png"/><Relationship Id="rId5" Type="http://schemas.openxmlformats.org/officeDocument/2006/relationships/image" Target="../media/image46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5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64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78.png"/><Relationship Id="rId4" Type="http://schemas.openxmlformats.org/officeDocument/2006/relationships/hyperlink" Target="http://www.storyweaver.org.in/terms_and_condition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1.png"/><Relationship Id="rId7" Type="http://schemas.openxmlformats.org/officeDocument/2006/relationships/image" Target="../media/image8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2.png"/><Relationship Id="rId9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openxmlformats.org/officeDocument/2006/relationships/image" Target="../media/image1.png"/><Relationship Id="rId7" Type="http://schemas.openxmlformats.org/officeDocument/2006/relationships/image" Target="../media/image8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g"/><Relationship Id="rId5" Type="http://schemas.openxmlformats.org/officeDocument/2006/relationships/image" Target="../media/image79.png"/><Relationship Id="rId4" Type="http://schemas.openxmlformats.org/officeDocument/2006/relationships/image" Target="../media/image2.png"/><Relationship Id="rId9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6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11" Type="http://schemas.openxmlformats.org/officeDocument/2006/relationships/image" Target="../media/image97.png"/><Relationship Id="rId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99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9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8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99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520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5207000"/>
          </a:xfrm>
          <a:custGeom>
            <a:avLst/>
            <a:gdLst/>
            <a:ahLst/>
            <a:cxnLst/>
            <a:rect l="l" t="t" r="r" b="b"/>
            <a:pathLst>
              <a:path w="12185650" h="5207000">
                <a:moveTo>
                  <a:pt x="12185650" y="0"/>
                </a:moveTo>
                <a:lnTo>
                  <a:pt x="0" y="0"/>
                </a:lnTo>
                <a:lnTo>
                  <a:pt x="0" y="4908368"/>
                </a:lnTo>
                <a:lnTo>
                  <a:pt x="1996017" y="4908368"/>
                </a:lnTo>
                <a:lnTo>
                  <a:pt x="2377017" y="5194292"/>
                </a:lnTo>
                <a:lnTo>
                  <a:pt x="2385483" y="5197469"/>
                </a:lnTo>
                <a:lnTo>
                  <a:pt x="2398183" y="5202234"/>
                </a:lnTo>
                <a:lnTo>
                  <a:pt x="2410883" y="5207000"/>
                </a:lnTo>
                <a:lnTo>
                  <a:pt x="2421467" y="5207000"/>
                </a:lnTo>
                <a:lnTo>
                  <a:pt x="2434167" y="5207000"/>
                </a:lnTo>
                <a:lnTo>
                  <a:pt x="2444750" y="5202234"/>
                </a:lnTo>
                <a:lnTo>
                  <a:pt x="2457450" y="5197469"/>
                </a:lnTo>
                <a:lnTo>
                  <a:pt x="2465917" y="5194292"/>
                </a:lnTo>
                <a:lnTo>
                  <a:pt x="2846917" y="4908368"/>
                </a:lnTo>
                <a:lnTo>
                  <a:pt x="12185650" y="4908368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3300" y="2324100"/>
            <a:ext cx="3721100" cy="156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06215" y="2565082"/>
            <a:ext cx="27978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5" dirty="0"/>
              <a:t>Lesson</a:t>
            </a:r>
            <a:r>
              <a:rPr sz="5400" spc="-220" dirty="0"/>
              <a:t> </a:t>
            </a:r>
            <a:r>
              <a:rPr sz="5400" dirty="0"/>
              <a:t>2</a:t>
            </a:r>
            <a:endParaRPr sz="5400"/>
          </a:p>
        </p:txBody>
      </p:sp>
      <p:sp>
        <p:nvSpPr>
          <p:cNvPr id="8" name="object 8"/>
          <p:cNvSpPr/>
          <p:nvPr/>
        </p:nvSpPr>
        <p:spPr>
          <a:xfrm>
            <a:off x="1206500" y="5168900"/>
            <a:ext cx="8509000" cy="157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67827" y="5417820"/>
            <a:ext cx="7581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latin typeface="Century Gothic"/>
                <a:cs typeface="Century Gothic"/>
              </a:rPr>
              <a:t>Let’s Learn </a:t>
            </a:r>
            <a:r>
              <a:rPr sz="5400" spc="-5" dirty="0">
                <a:latin typeface="Century Gothic"/>
                <a:cs typeface="Century Gothic"/>
              </a:rPr>
              <a:t>About</a:t>
            </a:r>
            <a:r>
              <a:rPr sz="5400" spc="60" dirty="0">
                <a:latin typeface="Century Gothic"/>
                <a:cs typeface="Century Gothic"/>
              </a:rPr>
              <a:t> </a:t>
            </a:r>
            <a:r>
              <a:rPr sz="5400" spc="-10" dirty="0">
                <a:latin typeface="Century Gothic"/>
                <a:cs typeface="Century Gothic"/>
              </a:rPr>
              <a:t>Pets!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97700" y="482600"/>
            <a:ext cx="3073400" cy="2933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04800"/>
            <a:ext cx="2933700" cy="3429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93200" y="4521200"/>
            <a:ext cx="3098800" cy="218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3477" y="2377345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7"/>
                </a:moveTo>
                <a:lnTo>
                  <a:pt x="242225" y="235347"/>
                </a:lnTo>
                <a:lnTo>
                  <a:pt x="234883" y="238356"/>
                </a:lnTo>
                <a:lnTo>
                  <a:pt x="222713" y="250395"/>
                </a:lnTo>
                <a:lnTo>
                  <a:pt x="219670" y="257704"/>
                </a:lnTo>
                <a:lnTo>
                  <a:pt x="219670" y="274902"/>
                </a:lnTo>
                <a:lnTo>
                  <a:pt x="222713" y="282244"/>
                </a:lnTo>
                <a:lnTo>
                  <a:pt x="234883" y="294415"/>
                </a:lnTo>
                <a:lnTo>
                  <a:pt x="242225" y="297458"/>
                </a:lnTo>
                <a:lnTo>
                  <a:pt x="259424" y="297458"/>
                </a:lnTo>
                <a:lnTo>
                  <a:pt x="266766" y="294415"/>
                </a:lnTo>
                <a:lnTo>
                  <a:pt x="278937" y="282244"/>
                </a:lnTo>
                <a:lnTo>
                  <a:pt x="281979" y="274902"/>
                </a:lnTo>
                <a:lnTo>
                  <a:pt x="281979" y="257704"/>
                </a:lnTo>
                <a:lnTo>
                  <a:pt x="278937" y="250395"/>
                </a:lnTo>
                <a:lnTo>
                  <a:pt x="266766" y="238356"/>
                </a:lnTo>
                <a:lnTo>
                  <a:pt x="259424" y="235347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9"/>
                </a:lnTo>
                <a:lnTo>
                  <a:pt x="60126" y="52189"/>
                </a:lnTo>
                <a:lnTo>
                  <a:pt x="60126" y="291901"/>
                </a:lnTo>
                <a:lnTo>
                  <a:pt x="115291" y="291901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0447" y="2599993"/>
            <a:ext cx="87709" cy="87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3477" y="237734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5686" y="2357304"/>
            <a:ext cx="2236192" cy="396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7481" y="3335204"/>
            <a:ext cx="307975" cy="304800"/>
          </a:xfrm>
          <a:custGeom>
            <a:avLst/>
            <a:gdLst/>
            <a:ahLst/>
            <a:cxnLst/>
            <a:rect l="l" t="t" r="r" b="b"/>
            <a:pathLst>
              <a:path w="307975" h="304800">
                <a:moveTo>
                  <a:pt x="285419" y="242689"/>
                </a:moveTo>
                <a:lnTo>
                  <a:pt x="268221" y="242689"/>
                </a:lnTo>
                <a:lnTo>
                  <a:pt x="260879" y="245698"/>
                </a:lnTo>
                <a:lnTo>
                  <a:pt x="248709" y="257737"/>
                </a:lnTo>
                <a:lnTo>
                  <a:pt x="245666" y="265046"/>
                </a:lnTo>
                <a:lnTo>
                  <a:pt x="245666" y="282244"/>
                </a:lnTo>
                <a:lnTo>
                  <a:pt x="248709" y="289586"/>
                </a:lnTo>
                <a:lnTo>
                  <a:pt x="260879" y="301757"/>
                </a:lnTo>
                <a:lnTo>
                  <a:pt x="268221" y="304799"/>
                </a:lnTo>
                <a:lnTo>
                  <a:pt x="285419" y="304799"/>
                </a:lnTo>
                <a:lnTo>
                  <a:pt x="292761" y="301757"/>
                </a:lnTo>
                <a:lnTo>
                  <a:pt x="304933" y="289586"/>
                </a:lnTo>
                <a:lnTo>
                  <a:pt x="307975" y="282244"/>
                </a:lnTo>
                <a:lnTo>
                  <a:pt x="307975" y="265046"/>
                </a:lnTo>
                <a:lnTo>
                  <a:pt x="304933" y="257737"/>
                </a:lnTo>
                <a:lnTo>
                  <a:pt x="292761" y="245698"/>
                </a:lnTo>
                <a:lnTo>
                  <a:pt x="285419" y="242689"/>
                </a:lnTo>
                <a:close/>
              </a:path>
              <a:path w="307975" h="304800">
                <a:moveTo>
                  <a:pt x="191867" y="51991"/>
                </a:moveTo>
                <a:lnTo>
                  <a:pt x="104576" y="51991"/>
                </a:lnTo>
                <a:lnTo>
                  <a:pt x="113004" y="52679"/>
                </a:lnTo>
                <a:lnTo>
                  <a:pt x="120625" y="54744"/>
                </a:lnTo>
                <a:lnTo>
                  <a:pt x="144661" y="90885"/>
                </a:lnTo>
                <a:lnTo>
                  <a:pt x="143985" y="99262"/>
                </a:lnTo>
                <a:lnTo>
                  <a:pt x="127068" y="138180"/>
                </a:lnTo>
                <a:lnTo>
                  <a:pt x="90289" y="180578"/>
                </a:lnTo>
                <a:lnTo>
                  <a:pt x="0" y="272653"/>
                </a:lnTo>
                <a:lnTo>
                  <a:pt x="0" y="299243"/>
                </a:lnTo>
                <a:lnTo>
                  <a:pt x="202208" y="299243"/>
                </a:lnTo>
                <a:lnTo>
                  <a:pt x="202208" y="247848"/>
                </a:lnTo>
                <a:lnTo>
                  <a:pt x="98226" y="247848"/>
                </a:lnTo>
                <a:lnTo>
                  <a:pt x="130968" y="213320"/>
                </a:lnTo>
                <a:lnTo>
                  <a:pt x="164132" y="175170"/>
                </a:lnTo>
                <a:lnTo>
                  <a:pt x="185042" y="142478"/>
                </a:lnTo>
                <a:lnTo>
                  <a:pt x="198902" y="99764"/>
                </a:lnTo>
                <a:lnTo>
                  <a:pt x="199826" y="86518"/>
                </a:lnTo>
                <a:lnTo>
                  <a:pt x="199064" y="75648"/>
                </a:lnTo>
                <a:lnTo>
                  <a:pt x="196776" y="64864"/>
                </a:lnTo>
                <a:lnTo>
                  <a:pt x="192962" y="54167"/>
                </a:lnTo>
                <a:lnTo>
                  <a:pt x="191867" y="51991"/>
                </a:lnTo>
                <a:close/>
              </a:path>
              <a:path w="307975" h="304800">
                <a:moveTo>
                  <a:pt x="108149" y="0"/>
                </a:moveTo>
                <a:lnTo>
                  <a:pt x="68982" y="6771"/>
                </a:lnTo>
                <a:lnTo>
                  <a:pt x="25444" y="41888"/>
                </a:lnTo>
                <a:lnTo>
                  <a:pt x="10610" y="79046"/>
                </a:lnTo>
                <a:lnTo>
                  <a:pt x="7937" y="101401"/>
                </a:lnTo>
                <a:lnTo>
                  <a:pt x="62111" y="101401"/>
                </a:lnTo>
                <a:lnTo>
                  <a:pt x="63202" y="90586"/>
                </a:lnTo>
                <a:lnTo>
                  <a:pt x="65683" y="80962"/>
                </a:lnTo>
                <a:lnTo>
                  <a:pt x="96019" y="52822"/>
                </a:lnTo>
                <a:lnTo>
                  <a:pt x="104576" y="51991"/>
                </a:lnTo>
                <a:lnTo>
                  <a:pt x="191867" y="51991"/>
                </a:lnTo>
                <a:lnTo>
                  <a:pt x="187623" y="43557"/>
                </a:lnTo>
                <a:lnTo>
                  <a:pt x="155079" y="11211"/>
                </a:lnTo>
                <a:lnTo>
                  <a:pt x="121053" y="700"/>
                </a:lnTo>
                <a:lnTo>
                  <a:pt x="10814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0447" y="3565193"/>
            <a:ext cx="87709" cy="87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7481" y="3335204"/>
            <a:ext cx="202565" cy="299720"/>
          </a:xfrm>
          <a:custGeom>
            <a:avLst/>
            <a:gdLst/>
            <a:ahLst/>
            <a:cxnLst/>
            <a:rect l="l" t="t" r="r" b="b"/>
            <a:pathLst>
              <a:path w="202565" h="299720">
                <a:moveTo>
                  <a:pt x="108148" y="0"/>
                </a:moveTo>
                <a:lnTo>
                  <a:pt x="155078" y="11211"/>
                </a:lnTo>
                <a:lnTo>
                  <a:pt x="187622" y="43557"/>
                </a:lnTo>
                <a:lnTo>
                  <a:pt x="199826" y="86518"/>
                </a:lnTo>
                <a:lnTo>
                  <a:pt x="198902" y="99764"/>
                </a:lnTo>
                <a:lnTo>
                  <a:pt x="185042" y="142478"/>
                </a:lnTo>
                <a:lnTo>
                  <a:pt x="164132" y="175170"/>
                </a:lnTo>
                <a:lnTo>
                  <a:pt x="130968" y="213320"/>
                </a:lnTo>
                <a:lnTo>
                  <a:pt x="98226" y="247848"/>
                </a:lnTo>
                <a:lnTo>
                  <a:pt x="202207" y="247848"/>
                </a:lnTo>
                <a:lnTo>
                  <a:pt x="202207" y="299243"/>
                </a:lnTo>
                <a:lnTo>
                  <a:pt x="0" y="299243"/>
                </a:lnTo>
                <a:lnTo>
                  <a:pt x="0" y="272653"/>
                </a:lnTo>
                <a:lnTo>
                  <a:pt x="90289" y="180578"/>
                </a:lnTo>
                <a:lnTo>
                  <a:pt x="105289" y="164820"/>
                </a:lnTo>
                <a:lnTo>
                  <a:pt x="133846" y="127297"/>
                </a:lnTo>
                <a:lnTo>
                  <a:pt x="144660" y="90884"/>
                </a:lnTo>
                <a:lnTo>
                  <a:pt x="143960" y="82816"/>
                </a:lnTo>
                <a:lnTo>
                  <a:pt x="113003" y="52678"/>
                </a:lnTo>
                <a:lnTo>
                  <a:pt x="104576" y="51990"/>
                </a:lnTo>
                <a:lnTo>
                  <a:pt x="96018" y="52821"/>
                </a:lnTo>
                <a:lnTo>
                  <a:pt x="65682" y="80962"/>
                </a:lnTo>
                <a:lnTo>
                  <a:pt x="62110" y="101401"/>
                </a:lnTo>
                <a:lnTo>
                  <a:pt x="7937" y="101401"/>
                </a:lnTo>
                <a:lnTo>
                  <a:pt x="16445" y="59208"/>
                </a:lnTo>
                <a:lnTo>
                  <a:pt x="37603" y="27086"/>
                </a:lnTo>
                <a:lnTo>
                  <a:pt x="87591" y="1692"/>
                </a:lnTo>
                <a:lnTo>
                  <a:pt x="1081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76600" y="3316947"/>
            <a:ext cx="1617662" cy="3375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0856" y="4313104"/>
            <a:ext cx="304800" cy="306705"/>
          </a:xfrm>
          <a:custGeom>
            <a:avLst/>
            <a:gdLst/>
            <a:ahLst/>
            <a:cxnLst/>
            <a:rect l="l" t="t" r="r" b="b"/>
            <a:pathLst>
              <a:path w="304800" h="306704">
                <a:moveTo>
                  <a:pt x="282045" y="242689"/>
                </a:moveTo>
                <a:lnTo>
                  <a:pt x="264847" y="242689"/>
                </a:lnTo>
                <a:lnTo>
                  <a:pt x="257505" y="245699"/>
                </a:lnTo>
                <a:lnTo>
                  <a:pt x="245334" y="257737"/>
                </a:lnTo>
                <a:lnTo>
                  <a:pt x="242291" y="265046"/>
                </a:lnTo>
                <a:lnTo>
                  <a:pt x="242291" y="282244"/>
                </a:lnTo>
                <a:lnTo>
                  <a:pt x="245334" y="289586"/>
                </a:lnTo>
                <a:lnTo>
                  <a:pt x="257505" y="301757"/>
                </a:lnTo>
                <a:lnTo>
                  <a:pt x="264847" y="304799"/>
                </a:lnTo>
                <a:lnTo>
                  <a:pt x="282045" y="304799"/>
                </a:lnTo>
                <a:lnTo>
                  <a:pt x="289387" y="301757"/>
                </a:lnTo>
                <a:lnTo>
                  <a:pt x="301558" y="289586"/>
                </a:lnTo>
                <a:lnTo>
                  <a:pt x="304600" y="282244"/>
                </a:lnTo>
                <a:lnTo>
                  <a:pt x="304600" y="265046"/>
                </a:lnTo>
                <a:lnTo>
                  <a:pt x="301558" y="257737"/>
                </a:lnTo>
                <a:lnTo>
                  <a:pt x="289387" y="245699"/>
                </a:lnTo>
                <a:lnTo>
                  <a:pt x="282045" y="242689"/>
                </a:lnTo>
                <a:close/>
              </a:path>
              <a:path w="304800" h="306704">
                <a:moveTo>
                  <a:pt x="54966" y="210939"/>
                </a:moveTo>
                <a:lnTo>
                  <a:pt x="0" y="210939"/>
                </a:lnTo>
                <a:lnTo>
                  <a:pt x="2802" y="231905"/>
                </a:lnTo>
                <a:lnTo>
                  <a:pt x="29368" y="280888"/>
                </a:lnTo>
                <a:lnTo>
                  <a:pt x="78369" y="304979"/>
                </a:lnTo>
                <a:lnTo>
                  <a:pt x="98623" y="306585"/>
                </a:lnTo>
                <a:lnTo>
                  <a:pt x="120054" y="304880"/>
                </a:lnTo>
                <a:lnTo>
                  <a:pt x="156963" y="291238"/>
                </a:lnTo>
                <a:lnTo>
                  <a:pt x="185116" y="264907"/>
                </a:lnTo>
                <a:lnTo>
                  <a:pt x="190426" y="255587"/>
                </a:lnTo>
                <a:lnTo>
                  <a:pt x="101600" y="255587"/>
                </a:lnTo>
                <a:lnTo>
                  <a:pt x="92676" y="254899"/>
                </a:lnTo>
                <a:lnTo>
                  <a:pt x="60696" y="230658"/>
                </a:lnTo>
                <a:lnTo>
                  <a:pt x="57292" y="221524"/>
                </a:lnTo>
                <a:lnTo>
                  <a:pt x="54966" y="210939"/>
                </a:lnTo>
                <a:close/>
              </a:path>
              <a:path w="304800" h="306704">
                <a:moveTo>
                  <a:pt x="182069" y="53379"/>
                </a:moveTo>
                <a:lnTo>
                  <a:pt x="109007" y="53379"/>
                </a:lnTo>
                <a:lnTo>
                  <a:pt x="116283" y="55993"/>
                </a:lnTo>
                <a:lnTo>
                  <a:pt x="127396" y="66443"/>
                </a:lnTo>
                <a:lnTo>
                  <a:pt x="130175" y="73024"/>
                </a:lnTo>
                <a:lnTo>
                  <a:pt x="130175" y="87048"/>
                </a:lnTo>
                <a:lnTo>
                  <a:pt x="97060" y="114920"/>
                </a:lnTo>
                <a:lnTo>
                  <a:pt x="79573" y="117276"/>
                </a:lnTo>
                <a:lnTo>
                  <a:pt x="79573" y="164901"/>
                </a:lnTo>
                <a:lnTo>
                  <a:pt x="119793" y="172975"/>
                </a:lnTo>
                <a:lnTo>
                  <a:pt x="145565" y="202989"/>
                </a:lnTo>
                <a:lnTo>
                  <a:pt x="146644" y="212526"/>
                </a:lnTo>
                <a:lnTo>
                  <a:pt x="145844" y="221208"/>
                </a:lnTo>
                <a:lnTo>
                  <a:pt x="119384" y="252462"/>
                </a:lnTo>
                <a:lnTo>
                  <a:pt x="101600" y="255587"/>
                </a:lnTo>
                <a:lnTo>
                  <a:pt x="190426" y="255587"/>
                </a:lnTo>
                <a:lnTo>
                  <a:pt x="194170" y="249014"/>
                </a:lnTo>
                <a:lnTo>
                  <a:pt x="199602" y="231619"/>
                </a:lnTo>
                <a:lnTo>
                  <a:pt x="201413" y="212724"/>
                </a:lnTo>
                <a:lnTo>
                  <a:pt x="200476" y="199771"/>
                </a:lnTo>
                <a:lnTo>
                  <a:pt x="178214" y="157056"/>
                </a:lnTo>
                <a:lnTo>
                  <a:pt x="144858" y="138510"/>
                </a:lnTo>
                <a:lnTo>
                  <a:pt x="154377" y="133164"/>
                </a:lnTo>
                <a:lnTo>
                  <a:pt x="180360" y="104266"/>
                </a:lnTo>
                <a:lnTo>
                  <a:pt x="186331" y="76993"/>
                </a:lnTo>
                <a:lnTo>
                  <a:pt x="184812" y="61850"/>
                </a:lnTo>
                <a:lnTo>
                  <a:pt x="182069" y="53379"/>
                </a:lnTo>
                <a:close/>
              </a:path>
              <a:path w="304800" h="306704">
                <a:moveTo>
                  <a:pt x="101798" y="0"/>
                </a:moveTo>
                <a:lnTo>
                  <a:pt x="49075" y="15404"/>
                </a:lnTo>
                <a:lnTo>
                  <a:pt x="19595" y="50204"/>
                </a:lnTo>
                <a:lnTo>
                  <a:pt x="11706" y="79374"/>
                </a:lnTo>
                <a:lnTo>
                  <a:pt x="65087" y="79374"/>
                </a:lnTo>
                <a:lnTo>
                  <a:pt x="67468" y="71701"/>
                </a:lnTo>
                <a:lnTo>
                  <a:pt x="71899" y="65450"/>
                </a:lnTo>
                <a:lnTo>
                  <a:pt x="84865" y="55793"/>
                </a:lnTo>
                <a:lnTo>
                  <a:pt x="92075" y="53379"/>
                </a:lnTo>
                <a:lnTo>
                  <a:pt x="182069" y="53379"/>
                </a:lnTo>
                <a:lnTo>
                  <a:pt x="180254" y="47774"/>
                </a:lnTo>
                <a:lnTo>
                  <a:pt x="149143" y="12836"/>
                </a:lnTo>
                <a:lnTo>
                  <a:pt x="119031" y="1426"/>
                </a:lnTo>
                <a:lnTo>
                  <a:pt x="101798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0447" y="4543093"/>
            <a:ext cx="87709" cy="87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55" y="4313104"/>
            <a:ext cx="201930" cy="306705"/>
          </a:xfrm>
          <a:custGeom>
            <a:avLst/>
            <a:gdLst/>
            <a:ahLst/>
            <a:cxnLst/>
            <a:rect l="l" t="t" r="r" b="b"/>
            <a:pathLst>
              <a:path w="201929" h="306704">
                <a:moveTo>
                  <a:pt x="101798" y="0"/>
                </a:moveTo>
                <a:lnTo>
                  <a:pt x="149144" y="12836"/>
                </a:lnTo>
                <a:lnTo>
                  <a:pt x="180255" y="47773"/>
                </a:lnTo>
                <a:lnTo>
                  <a:pt x="186332" y="76993"/>
                </a:lnTo>
                <a:lnTo>
                  <a:pt x="185669" y="86506"/>
                </a:lnTo>
                <a:lnTo>
                  <a:pt x="162693" y="127049"/>
                </a:lnTo>
                <a:lnTo>
                  <a:pt x="144859" y="138509"/>
                </a:lnTo>
                <a:lnTo>
                  <a:pt x="157429" y="143216"/>
                </a:lnTo>
                <a:lnTo>
                  <a:pt x="192986" y="176503"/>
                </a:lnTo>
                <a:lnTo>
                  <a:pt x="201414" y="212724"/>
                </a:lnTo>
                <a:lnTo>
                  <a:pt x="199603" y="231619"/>
                </a:lnTo>
                <a:lnTo>
                  <a:pt x="172442" y="279300"/>
                </a:lnTo>
                <a:lnTo>
                  <a:pt x="139501" y="299764"/>
                </a:lnTo>
                <a:lnTo>
                  <a:pt x="98623" y="306585"/>
                </a:lnTo>
                <a:lnTo>
                  <a:pt x="78370" y="304979"/>
                </a:lnTo>
                <a:lnTo>
                  <a:pt x="29368" y="280888"/>
                </a:lnTo>
                <a:lnTo>
                  <a:pt x="2803" y="231905"/>
                </a:lnTo>
                <a:lnTo>
                  <a:pt x="0" y="210939"/>
                </a:lnTo>
                <a:lnTo>
                  <a:pt x="54967" y="210939"/>
                </a:lnTo>
                <a:lnTo>
                  <a:pt x="57292" y="221524"/>
                </a:lnTo>
                <a:lnTo>
                  <a:pt x="60697" y="230658"/>
                </a:lnTo>
                <a:lnTo>
                  <a:pt x="92676" y="254899"/>
                </a:lnTo>
                <a:lnTo>
                  <a:pt x="101600" y="255587"/>
                </a:lnTo>
                <a:lnTo>
                  <a:pt x="110907" y="254806"/>
                </a:lnTo>
                <a:lnTo>
                  <a:pt x="143445" y="229195"/>
                </a:lnTo>
                <a:lnTo>
                  <a:pt x="146645" y="212526"/>
                </a:lnTo>
                <a:lnTo>
                  <a:pt x="145566" y="202989"/>
                </a:lnTo>
                <a:lnTo>
                  <a:pt x="119794" y="172975"/>
                </a:lnTo>
                <a:lnTo>
                  <a:pt x="79573" y="164901"/>
                </a:lnTo>
                <a:lnTo>
                  <a:pt x="79573" y="117276"/>
                </a:lnTo>
                <a:lnTo>
                  <a:pt x="121080" y="103650"/>
                </a:lnTo>
                <a:lnTo>
                  <a:pt x="130174" y="87047"/>
                </a:lnTo>
                <a:lnTo>
                  <a:pt x="130174" y="80962"/>
                </a:lnTo>
                <a:lnTo>
                  <a:pt x="130174" y="73024"/>
                </a:lnTo>
                <a:lnTo>
                  <a:pt x="127396" y="66443"/>
                </a:lnTo>
                <a:lnTo>
                  <a:pt x="121840" y="61217"/>
                </a:lnTo>
                <a:lnTo>
                  <a:pt x="116284" y="55992"/>
                </a:lnTo>
                <a:lnTo>
                  <a:pt x="109008" y="53379"/>
                </a:lnTo>
                <a:lnTo>
                  <a:pt x="100012" y="53379"/>
                </a:lnTo>
                <a:lnTo>
                  <a:pt x="92075" y="53379"/>
                </a:lnTo>
                <a:lnTo>
                  <a:pt x="84865" y="55794"/>
                </a:lnTo>
                <a:lnTo>
                  <a:pt x="78382" y="60622"/>
                </a:lnTo>
                <a:lnTo>
                  <a:pt x="71900" y="65451"/>
                </a:lnTo>
                <a:lnTo>
                  <a:pt x="67468" y="71702"/>
                </a:lnTo>
                <a:lnTo>
                  <a:pt x="65087" y="79374"/>
                </a:lnTo>
                <a:lnTo>
                  <a:pt x="11707" y="79374"/>
                </a:lnTo>
                <a:lnTo>
                  <a:pt x="26330" y="38000"/>
                </a:lnTo>
                <a:lnTo>
                  <a:pt x="64938" y="6846"/>
                </a:lnTo>
                <a:lnTo>
                  <a:pt x="82512" y="1711"/>
                </a:lnTo>
                <a:lnTo>
                  <a:pt x="1017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68663" y="4294847"/>
            <a:ext cx="1855391" cy="3357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67869" y="4873491"/>
            <a:ext cx="1948060" cy="3258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74417" y="5285447"/>
            <a:ext cx="1670645" cy="3837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C8921B-7D6D-4EBF-A415-B19D415B06D4}"/>
              </a:ext>
            </a:extLst>
          </p:cNvPr>
          <p:cNvSpPr txBox="1"/>
          <p:nvPr/>
        </p:nvSpPr>
        <p:spPr>
          <a:xfrm>
            <a:off x="990600" y="1430343"/>
            <a:ext cx="5638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will I be learning today?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4500" y="2781300"/>
            <a:ext cx="44831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09139" y="2938938"/>
            <a:ext cx="3783965" cy="99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  <a:tabLst>
                <a:tab pos="584200" algn="l"/>
              </a:tabLst>
            </a:pP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1.	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think</a:t>
            </a:r>
            <a:r>
              <a:rPr sz="3200" b="1" spc="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about</a:t>
            </a:r>
            <a:endParaRPr sz="3200">
              <a:latin typeface="Century Gothic"/>
              <a:cs typeface="Century Gothic"/>
            </a:endParaRPr>
          </a:p>
          <a:p>
            <a:pPr marL="2120900">
              <a:lnSpc>
                <a:spcPts val="3820"/>
              </a:lnSpc>
            </a:pP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p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h</a:t>
            </a:r>
            <a:r>
              <a:rPr sz="3200" b="1" spc="-50" dirty="0">
                <a:solidFill>
                  <a:srgbClr val="FEFEFE"/>
                </a:solidFill>
                <a:latin typeface="Century Gothic"/>
                <a:cs typeface="Century Gothic"/>
              </a:rPr>
              <a:t>o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n</a:t>
            </a:r>
            <a:r>
              <a:rPr sz="3200" b="1" spc="25" dirty="0">
                <a:solidFill>
                  <a:srgbClr val="FEFEFE"/>
                </a:solidFill>
                <a:latin typeface="Century Gothic"/>
                <a:cs typeface="Century Gothic"/>
              </a:rPr>
              <a:t>i</a:t>
            </a:r>
            <a:r>
              <a:rPr sz="3200" b="1" spc="-50" dirty="0">
                <a:solidFill>
                  <a:srgbClr val="FEFEFE"/>
                </a:solidFill>
                <a:latin typeface="Century Gothic"/>
                <a:cs typeface="Century Gothic"/>
              </a:rPr>
              <a:t>c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s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!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2300" y="800100"/>
            <a:ext cx="5219700" cy="4381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16500" y="5118100"/>
            <a:ext cx="2755900" cy="1181100"/>
          </a:xfrm>
          <a:prstGeom prst="rect">
            <a:avLst/>
          </a:prstGeom>
          <a:ln w="12700">
            <a:solidFill>
              <a:srgbClr val="6A1A6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04215">
              <a:lnSpc>
                <a:spcPts val="9300"/>
              </a:lnSpc>
            </a:pPr>
            <a:r>
              <a:rPr sz="9600" spc="25" dirty="0">
                <a:latin typeface="Century Gothic"/>
                <a:cs typeface="Century Gothic"/>
              </a:rPr>
              <a:t>KS</a:t>
            </a:r>
            <a:endParaRPr sz="9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19650" y="6299200"/>
            <a:ext cx="3149600" cy="196850"/>
          </a:xfrm>
          <a:custGeom>
            <a:avLst/>
            <a:gdLst/>
            <a:ahLst/>
            <a:cxnLst/>
            <a:rect l="l" t="t" r="r" b="b"/>
            <a:pathLst>
              <a:path w="3149600" h="196850">
                <a:moveTo>
                  <a:pt x="0" y="196850"/>
                </a:moveTo>
                <a:lnTo>
                  <a:pt x="3149600" y="196850"/>
                </a:lnTo>
                <a:lnTo>
                  <a:pt x="314960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9650" y="5118100"/>
            <a:ext cx="196850" cy="1181100"/>
          </a:xfrm>
          <a:custGeom>
            <a:avLst/>
            <a:gdLst/>
            <a:ahLst/>
            <a:cxnLst/>
            <a:rect l="l" t="t" r="r" b="b"/>
            <a:pathLst>
              <a:path w="196850" h="1181100">
                <a:moveTo>
                  <a:pt x="0" y="1181100"/>
                </a:moveTo>
                <a:lnTo>
                  <a:pt x="196850" y="1181100"/>
                </a:lnTo>
                <a:lnTo>
                  <a:pt x="196850" y="0"/>
                </a:lnTo>
                <a:lnTo>
                  <a:pt x="0" y="0"/>
                </a:lnTo>
                <a:lnTo>
                  <a:pt x="0" y="118110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19650" y="4921250"/>
            <a:ext cx="3149600" cy="196850"/>
          </a:xfrm>
          <a:custGeom>
            <a:avLst/>
            <a:gdLst/>
            <a:ahLst/>
            <a:cxnLst/>
            <a:rect l="l" t="t" r="r" b="b"/>
            <a:pathLst>
              <a:path w="3149600" h="196850">
                <a:moveTo>
                  <a:pt x="0" y="196850"/>
                </a:moveTo>
                <a:lnTo>
                  <a:pt x="3149600" y="196850"/>
                </a:lnTo>
                <a:lnTo>
                  <a:pt x="314960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0" y="5118100"/>
            <a:ext cx="196850" cy="1181100"/>
          </a:xfrm>
          <a:custGeom>
            <a:avLst/>
            <a:gdLst/>
            <a:ahLst/>
            <a:cxnLst/>
            <a:rect l="l" t="t" r="r" b="b"/>
            <a:pathLst>
              <a:path w="196850" h="1181100">
                <a:moveTo>
                  <a:pt x="196850" y="0"/>
                </a:moveTo>
                <a:lnTo>
                  <a:pt x="0" y="0"/>
                </a:lnTo>
                <a:lnTo>
                  <a:pt x="0" y="1181100"/>
                </a:lnTo>
                <a:lnTo>
                  <a:pt x="196850" y="1181100"/>
                </a:lnTo>
                <a:lnTo>
                  <a:pt x="19685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19650" y="4921250"/>
            <a:ext cx="3149600" cy="1574800"/>
          </a:xfrm>
          <a:custGeom>
            <a:avLst/>
            <a:gdLst/>
            <a:ahLst/>
            <a:cxnLst/>
            <a:rect l="l" t="t" r="r" b="b"/>
            <a:pathLst>
              <a:path w="3149600" h="1574800">
                <a:moveTo>
                  <a:pt x="0" y="0"/>
                </a:moveTo>
                <a:lnTo>
                  <a:pt x="3149600" y="0"/>
                </a:lnTo>
                <a:lnTo>
                  <a:pt x="3149600" y="1574800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6500" y="5118100"/>
            <a:ext cx="2755900" cy="1181100"/>
          </a:xfrm>
          <a:custGeom>
            <a:avLst/>
            <a:gdLst/>
            <a:ahLst/>
            <a:cxnLst/>
            <a:rect l="l" t="t" r="r" b="b"/>
            <a:pathLst>
              <a:path w="2755900" h="1181100">
                <a:moveTo>
                  <a:pt x="0" y="0"/>
                </a:moveTo>
                <a:lnTo>
                  <a:pt x="0" y="1181100"/>
                </a:lnTo>
                <a:lnTo>
                  <a:pt x="2755900" y="1181100"/>
                </a:lnTo>
                <a:lnTo>
                  <a:pt x="27559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1650" y="412750"/>
            <a:ext cx="1638300" cy="6007100"/>
          </a:xfrm>
          <a:prstGeom prst="rect">
            <a:avLst/>
          </a:prstGeom>
          <a:solidFill>
            <a:srgbClr val="E8CDE7"/>
          </a:solidFill>
          <a:ln w="12700">
            <a:solidFill>
              <a:srgbClr val="9B57D3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R="7620" algn="ctr">
              <a:lnSpc>
                <a:spcPct val="100000"/>
              </a:lnSpc>
              <a:spcBef>
                <a:spcPts val="1395"/>
              </a:spcBef>
            </a:pPr>
            <a:r>
              <a:rPr sz="3200" spc="-5" dirty="0">
                <a:latin typeface="Arial"/>
                <a:cs typeface="Arial"/>
              </a:rPr>
              <a:t>six</a:t>
            </a:r>
            <a:endParaRPr sz="3200">
              <a:latin typeface="Arial"/>
              <a:cs typeface="Arial"/>
            </a:endParaRPr>
          </a:p>
          <a:p>
            <a:pPr marL="271145" marR="292100" indent="12700" algn="ctr">
              <a:lnSpc>
                <a:spcPct val="149700"/>
              </a:lnSpc>
              <a:spcBef>
                <a:spcPts val="55"/>
              </a:spcBef>
            </a:pPr>
            <a:r>
              <a:rPr sz="3200" spc="0" dirty="0">
                <a:latin typeface="Arial"/>
                <a:cs typeface="Arial"/>
              </a:rPr>
              <a:t>fox  </a:t>
            </a:r>
            <a:r>
              <a:rPr sz="3200" spc="10" dirty="0">
                <a:latin typeface="Arial"/>
                <a:cs typeface="Arial"/>
              </a:rPr>
              <a:t>box  </a:t>
            </a:r>
            <a:r>
              <a:rPr sz="3200" dirty="0">
                <a:latin typeface="Arial"/>
                <a:cs typeface="Arial"/>
              </a:rPr>
              <a:t>wax  s</a:t>
            </a:r>
            <a:r>
              <a:rPr sz="3200" spc="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cks  </a:t>
            </a:r>
            <a:r>
              <a:rPr sz="3200" spc="15" dirty="0">
                <a:latin typeface="Arial"/>
                <a:cs typeface="Arial"/>
              </a:rPr>
              <a:t>b</a:t>
            </a:r>
            <a:r>
              <a:rPr sz="3200" spc="25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cks  </a:t>
            </a:r>
            <a:r>
              <a:rPr sz="3200" spc="-5" dirty="0">
                <a:latin typeface="Arial"/>
                <a:cs typeface="Arial"/>
              </a:rPr>
              <a:t>sticks  </a:t>
            </a:r>
            <a:r>
              <a:rPr sz="3200" spc="15" dirty="0">
                <a:latin typeface="Arial"/>
                <a:cs typeface="Arial"/>
              </a:rPr>
              <a:t>du</a:t>
            </a:r>
            <a:r>
              <a:rPr sz="3200" dirty="0">
                <a:latin typeface="Arial"/>
                <a:cs typeface="Arial"/>
              </a:rPr>
              <a:t>cks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03700" y="558800"/>
            <a:ext cx="1651000" cy="172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39300" y="4876800"/>
            <a:ext cx="2324100" cy="180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31200" y="2057400"/>
            <a:ext cx="3251200" cy="140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53500" y="2247900"/>
            <a:ext cx="3238500" cy="139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33435" y="3937000"/>
            <a:ext cx="2774063" cy="2247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17000" y="4076700"/>
            <a:ext cx="584200" cy="952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9806" y="4058662"/>
            <a:ext cx="549473" cy="9197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56572" y="4578568"/>
            <a:ext cx="235942" cy="2502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99806" y="4058661"/>
            <a:ext cx="549910" cy="920115"/>
          </a:xfrm>
          <a:custGeom>
            <a:avLst/>
            <a:gdLst/>
            <a:ahLst/>
            <a:cxnLst/>
            <a:rect l="l" t="t" r="r" b="b"/>
            <a:pathLst>
              <a:path w="549909" h="920114">
                <a:moveTo>
                  <a:pt x="293489" y="0"/>
                </a:moveTo>
                <a:lnTo>
                  <a:pt x="435173" y="70842"/>
                </a:lnTo>
                <a:lnTo>
                  <a:pt x="282178" y="368498"/>
                </a:lnTo>
                <a:lnTo>
                  <a:pt x="335756" y="373484"/>
                </a:lnTo>
                <a:lnTo>
                  <a:pt x="385167" y="388441"/>
                </a:lnTo>
                <a:lnTo>
                  <a:pt x="430411" y="413370"/>
                </a:lnTo>
                <a:lnTo>
                  <a:pt x="471487" y="448270"/>
                </a:lnTo>
                <a:lnTo>
                  <a:pt x="505606" y="490574"/>
                </a:lnTo>
                <a:lnTo>
                  <a:pt x="529977" y="537715"/>
                </a:lnTo>
                <a:lnTo>
                  <a:pt x="544599" y="589694"/>
                </a:lnTo>
                <a:lnTo>
                  <a:pt x="549473" y="646509"/>
                </a:lnTo>
                <a:lnTo>
                  <a:pt x="544469" y="701482"/>
                </a:lnTo>
                <a:lnTo>
                  <a:pt x="529455" y="752103"/>
                </a:lnTo>
                <a:lnTo>
                  <a:pt x="504434" y="798369"/>
                </a:lnTo>
                <a:lnTo>
                  <a:pt x="469404" y="840283"/>
                </a:lnTo>
                <a:lnTo>
                  <a:pt x="427303" y="875053"/>
                </a:lnTo>
                <a:lnTo>
                  <a:pt x="381074" y="899888"/>
                </a:lnTo>
                <a:lnTo>
                  <a:pt x="330714" y="914790"/>
                </a:lnTo>
                <a:lnTo>
                  <a:pt x="276225" y="919757"/>
                </a:lnTo>
                <a:lnTo>
                  <a:pt x="219465" y="914604"/>
                </a:lnTo>
                <a:lnTo>
                  <a:pt x="167654" y="899144"/>
                </a:lnTo>
                <a:lnTo>
                  <a:pt x="120792" y="873379"/>
                </a:lnTo>
                <a:lnTo>
                  <a:pt x="78879" y="837307"/>
                </a:lnTo>
                <a:lnTo>
                  <a:pt x="44369" y="794574"/>
                </a:lnTo>
                <a:lnTo>
                  <a:pt x="19719" y="748828"/>
                </a:lnTo>
                <a:lnTo>
                  <a:pt x="4929" y="700068"/>
                </a:lnTo>
                <a:lnTo>
                  <a:pt x="0" y="648295"/>
                </a:lnTo>
                <a:lnTo>
                  <a:pt x="762" y="628017"/>
                </a:lnTo>
                <a:lnTo>
                  <a:pt x="6864" y="587238"/>
                </a:lnTo>
                <a:lnTo>
                  <a:pt x="20296" y="543445"/>
                </a:lnTo>
                <a:lnTo>
                  <a:pt x="48424" y="480342"/>
                </a:lnTo>
                <a:lnTo>
                  <a:pt x="68461" y="440531"/>
                </a:lnTo>
                <a:lnTo>
                  <a:pt x="293489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84400" y="3746500"/>
            <a:ext cx="3937000" cy="30352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51100" y="3213100"/>
            <a:ext cx="3594100" cy="812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66331" y="2785606"/>
            <a:ext cx="263558" cy="7655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3556" y="2785606"/>
            <a:ext cx="911663" cy="3134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9890" y="2785606"/>
            <a:ext cx="3395329" cy="11689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66331" y="2785606"/>
            <a:ext cx="3658888" cy="19344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66331" y="3551130"/>
            <a:ext cx="3395329" cy="11689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66331" y="4316656"/>
            <a:ext cx="3131770" cy="4034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61660" y="3954569"/>
            <a:ext cx="263559" cy="7655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56300" y="0"/>
            <a:ext cx="2527300" cy="3835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650" y="412750"/>
            <a:ext cx="5092700" cy="825500"/>
          </a:xfrm>
          <a:prstGeom prst="rect">
            <a:avLst/>
          </a:prstGeom>
          <a:solidFill>
            <a:srgbClr val="E8CDE7"/>
          </a:solidFill>
          <a:ln w="12700">
            <a:solidFill>
              <a:srgbClr val="9B57D3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880744">
              <a:lnSpc>
                <a:spcPct val="100000"/>
              </a:lnSpc>
              <a:spcBef>
                <a:spcPts val="1395"/>
              </a:spcBef>
            </a:pPr>
            <a:r>
              <a:rPr sz="3200" b="0" spc="-20" dirty="0">
                <a:solidFill>
                  <a:srgbClr val="000000"/>
                </a:solidFill>
                <a:latin typeface="Arial"/>
                <a:cs typeface="Arial"/>
              </a:rPr>
              <a:t>Let’s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play a</a:t>
            </a:r>
            <a:r>
              <a:rPr sz="32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5" dirty="0">
                <a:solidFill>
                  <a:srgbClr val="000000"/>
                </a:solidFill>
                <a:latin typeface="Arial"/>
                <a:cs typeface="Arial"/>
              </a:rPr>
              <a:t>game!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2678" y="2287270"/>
            <a:ext cx="9249410" cy="369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" dirty="0">
                <a:latin typeface="Century Gothic"/>
                <a:cs typeface="Century Gothic"/>
              </a:rPr>
              <a:t>Take </a:t>
            </a:r>
            <a:r>
              <a:rPr sz="4800" spc="-20" dirty="0">
                <a:latin typeface="Century Gothic"/>
                <a:cs typeface="Century Gothic"/>
              </a:rPr>
              <a:t>out </a:t>
            </a:r>
            <a:r>
              <a:rPr sz="4800" spc="-10" dirty="0">
                <a:latin typeface="Century Gothic"/>
                <a:cs typeface="Century Gothic"/>
              </a:rPr>
              <a:t>your</a:t>
            </a:r>
            <a:r>
              <a:rPr sz="4800" spc="150" dirty="0">
                <a:latin typeface="Century Gothic"/>
                <a:cs typeface="Century Gothic"/>
              </a:rPr>
              <a:t> </a:t>
            </a:r>
            <a:r>
              <a:rPr sz="4800" spc="-20" dirty="0">
                <a:latin typeface="Century Gothic"/>
                <a:cs typeface="Century Gothic"/>
              </a:rPr>
              <a:t>worksheet</a:t>
            </a:r>
            <a:endParaRPr sz="4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800" spc="-5" dirty="0">
                <a:latin typeface="Century Gothic"/>
                <a:cs typeface="Century Gothic"/>
              </a:rPr>
              <a:t>Get </a:t>
            </a:r>
            <a:r>
              <a:rPr sz="4800" dirty="0">
                <a:latin typeface="Century Gothic"/>
                <a:cs typeface="Century Gothic"/>
              </a:rPr>
              <a:t>a</a:t>
            </a:r>
            <a:r>
              <a:rPr sz="4800" spc="25" dirty="0">
                <a:latin typeface="Century Gothic"/>
                <a:cs typeface="Century Gothic"/>
              </a:rPr>
              <a:t> </a:t>
            </a:r>
            <a:r>
              <a:rPr sz="4800" dirty="0">
                <a:latin typeface="Century Gothic"/>
                <a:cs typeface="Century Gothic"/>
              </a:rPr>
              <a:t>pencil</a:t>
            </a:r>
            <a:endParaRPr sz="4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225800" algn="l"/>
              </a:tabLst>
            </a:pPr>
            <a:r>
              <a:rPr sz="4800" spc="-5" dirty="0">
                <a:latin typeface="Century Gothic"/>
                <a:cs typeface="Century Gothic"/>
              </a:rPr>
              <a:t>Get</a:t>
            </a:r>
            <a:r>
              <a:rPr sz="4800" spc="40" dirty="0">
                <a:latin typeface="Century Gothic"/>
                <a:cs typeface="Century Gothic"/>
              </a:rPr>
              <a:t> </a:t>
            </a:r>
            <a:r>
              <a:rPr sz="4800" spc="-10" dirty="0">
                <a:latin typeface="Century Gothic"/>
                <a:cs typeface="Century Gothic"/>
              </a:rPr>
              <a:t>ready	</a:t>
            </a:r>
            <a:r>
              <a:rPr sz="4800" spc="-15" dirty="0">
                <a:latin typeface="Century Gothic"/>
                <a:cs typeface="Century Gothic"/>
              </a:rPr>
              <a:t>to </a:t>
            </a:r>
            <a:r>
              <a:rPr sz="4800" dirty="0">
                <a:latin typeface="Century Gothic"/>
                <a:cs typeface="Century Gothic"/>
              </a:rPr>
              <a:t>use </a:t>
            </a:r>
            <a:r>
              <a:rPr sz="4800" spc="-10" dirty="0">
                <a:latin typeface="Century Gothic"/>
                <a:cs typeface="Century Gothic"/>
              </a:rPr>
              <a:t>your</a:t>
            </a:r>
            <a:r>
              <a:rPr sz="4800" spc="-50" dirty="0">
                <a:latin typeface="Century Gothic"/>
                <a:cs typeface="Century Gothic"/>
              </a:rPr>
              <a:t> </a:t>
            </a:r>
            <a:r>
              <a:rPr sz="4800" spc="-15" dirty="0">
                <a:latin typeface="Century Gothic"/>
                <a:cs typeface="Century Gothic"/>
              </a:rPr>
              <a:t>memory!</a:t>
            </a:r>
            <a:endParaRPr sz="4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650" y="412750"/>
            <a:ext cx="5092700" cy="825500"/>
          </a:xfrm>
          <a:prstGeom prst="rect">
            <a:avLst/>
          </a:prstGeom>
          <a:solidFill>
            <a:srgbClr val="E8CDE7"/>
          </a:solidFill>
          <a:ln w="12700">
            <a:solidFill>
              <a:srgbClr val="9B57D3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880744">
              <a:lnSpc>
                <a:spcPct val="100000"/>
              </a:lnSpc>
              <a:spcBef>
                <a:spcPts val="1395"/>
              </a:spcBef>
            </a:pPr>
            <a:r>
              <a:rPr sz="3200" b="0" spc="-20" dirty="0">
                <a:solidFill>
                  <a:srgbClr val="000000"/>
                </a:solidFill>
                <a:latin typeface="Arial"/>
                <a:cs typeface="Arial"/>
              </a:rPr>
              <a:t>Let’s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play a</a:t>
            </a:r>
            <a:r>
              <a:rPr sz="32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5" dirty="0">
                <a:solidFill>
                  <a:srgbClr val="000000"/>
                </a:solidFill>
                <a:latin typeface="Arial"/>
                <a:cs typeface="Arial"/>
              </a:rPr>
              <a:t>game!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22600"/>
            <a:ext cx="3162300" cy="332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1200" y="4000500"/>
            <a:ext cx="3581400" cy="800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4842" y="3565067"/>
            <a:ext cx="263559" cy="76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2067" y="3565067"/>
            <a:ext cx="911663" cy="313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8401" y="3565067"/>
            <a:ext cx="3395329" cy="1168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34842" y="3565068"/>
            <a:ext cx="3658888" cy="1934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4842" y="4330593"/>
            <a:ext cx="3395329" cy="11689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4842" y="5096118"/>
            <a:ext cx="3131770" cy="4034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30173" y="4734031"/>
            <a:ext cx="263558" cy="765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71000" y="2019300"/>
            <a:ext cx="2514600" cy="40258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650" y="412750"/>
            <a:ext cx="5092700" cy="825500"/>
          </a:xfrm>
          <a:prstGeom prst="rect">
            <a:avLst/>
          </a:prstGeom>
          <a:solidFill>
            <a:srgbClr val="E8CDE7"/>
          </a:solidFill>
          <a:ln w="12700">
            <a:solidFill>
              <a:srgbClr val="9B57D3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880744">
              <a:lnSpc>
                <a:spcPct val="100000"/>
              </a:lnSpc>
              <a:spcBef>
                <a:spcPts val="1395"/>
              </a:spcBef>
            </a:pPr>
            <a:r>
              <a:rPr sz="3200" b="0" spc="-20" dirty="0">
                <a:solidFill>
                  <a:srgbClr val="000000"/>
                </a:solidFill>
                <a:latin typeface="Arial"/>
                <a:cs typeface="Arial"/>
              </a:rPr>
              <a:t>Let’s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play a</a:t>
            </a:r>
            <a:r>
              <a:rPr sz="32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5" dirty="0">
                <a:solidFill>
                  <a:srgbClr val="000000"/>
                </a:solidFill>
                <a:latin typeface="Arial"/>
                <a:cs typeface="Arial"/>
              </a:rPr>
              <a:t>game!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71000" y="2019300"/>
            <a:ext cx="2514600" cy="4025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4300" y="4711700"/>
            <a:ext cx="2311400" cy="180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31635" y="1790700"/>
            <a:ext cx="2774063" cy="2247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300" y="2324100"/>
            <a:ext cx="3937000" cy="3022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650" y="412750"/>
            <a:ext cx="5092700" cy="825500"/>
          </a:xfrm>
          <a:prstGeom prst="rect">
            <a:avLst/>
          </a:prstGeom>
          <a:solidFill>
            <a:srgbClr val="E8CDE7"/>
          </a:solidFill>
          <a:ln w="12700">
            <a:solidFill>
              <a:srgbClr val="9B57D3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880744">
              <a:lnSpc>
                <a:spcPct val="100000"/>
              </a:lnSpc>
              <a:spcBef>
                <a:spcPts val="1395"/>
              </a:spcBef>
            </a:pPr>
            <a:r>
              <a:rPr sz="3200" b="0" spc="-20" dirty="0">
                <a:solidFill>
                  <a:srgbClr val="000000"/>
                </a:solidFill>
                <a:latin typeface="Arial"/>
                <a:cs typeface="Arial"/>
              </a:rPr>
              <a:t>Let’s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play a</a:t>
            </a:r>
            <a:r>
              <a:rPr sz="32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5" dirty="0">
                <a:solidFill>
                  <a:srgbClr val="000000"/>
                </a:solidFill>
                <a:latin typeface="Arial"/>
                <a:cs typeface="Arial"/>
              </a:rPr>
              <a:t>game!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7100" y="1765300"/>
            <a:ext cx="2565400" cy="270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53500" y="4229100"/>
            <a:ext cx="2311400" cy="180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31200" y="2057400"/>
            <a:ext cx="3251200" cy="140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53500" y="2247900"/>
            <a:ext cx="3238500" cy="139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1035" y="4178300"/>
            <a:ext cx="2774063" cy="2235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100" y="5054600"/>
            <a:ext cx="3594100" cy="812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330" y="4628692"/>
            <a:ext cx="263558" cy="765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54556" y="4628692"/>
            <a:ext cx="911663" cy="3134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0890" y="4628692"/>
            <a:ext cx="3395330" cy="1168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330" y="4628692"/>
            <a:ext cx="3658888" cy="19344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7330" y="5394218"/>
            <a:ext cx="3395329" cy="11689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7330" y="6159743"/>
            <a:ext cx="3131770" cy="4034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02660" y="5797656"/>
            <a:ext cx="263559" cy="7655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88000" y="0"/>
            <a:ext cx="2514600" cy="3937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2768600"/>
            <a:ext cx="4622800" cy="193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6052" y="2921952"/>
            <a:ext cx="3906520" cy="14782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  <a:tabLst>
                <a:tab pos="584200" algn="l"/>
              </a:tabLst>
            </a:pP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2.	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read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a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story  and </a:t>
            </a:r>
            <a:r>
              <a:rPr sz="3200" b="1" spc="5" dirty="0">
                <a:solidFill>
                  <a:srgbClr val="FEFEFE"/>
                </a:solidFill>
                <a:latin typeface="Century Gothic"/>
                <a:cs typeface="Century Gothic"/>
              </a:rPr>
              <a:t>talk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about  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ordinals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40400" y="825500"/>
            <a:ext cx="6210300" cy="5956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274" y="108204"/>
            <a:ext cx="10141284" cy="484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1133" y="5419588"/>
            <a:ext cx="1370443" cy="813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1558" y="6582370"/>
            <a:ext cx="1720143" cy="349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70791" y="5388252"/>
            <a:ext cx="3921760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b="1" spc="10" dirty="0">
                <a:latin typeface="Open Sans Extrabold"/>
                <a:cs typeface="Open Sans Extrabold"/>
              </a:rPr>
              <a:t>It's </a:t>
            </a:r>
            <a:r>
              <a:rPr sz="2750" b="1" spc="-70" dirty="0">
                <a:latin typeface="Open Sans Extrabold"/>
                <a:cs typeface="Open Sans Extrabold"/>
              </a:rPr>
              <a:t>All </a:t>
            </a:r>
            <a:r>
              <a:rPr sz="2750" b="1" spc="-65" dirty="0">
                <a:latin typeface="Open Sans Extrabold"/>
                <a:cs typeface="Open Sans Extrabold"/>
              </a:rPr>
              <a:t>the </a:t>
            </a:r>
            <a:r>
              <a:rPr sz="2750" b="1" spc="-30" dirty="0">
                <a:latin typeface="Open Sans Extrabold"/>
                <a:cs typeface="Open Sans Extrabold"/>
              </a:rPr>
              <a:t>Cat's</a:t>
            </a:r>
            <a:r>
              <a:rPr sz="2750" b="1" spc="75" dirty="0">
                <a:latin typeface="Open Sans Extrabold"/>
                <a:cs typeface="Open Sans Extrabold"/>
              </a:rPr>
              <a:t> </a:t>
            </a:r>
            <a:r>
              <a:rPr sz="2750" b="1" spc="10" dirty="0">
                <a:latin typeface="Open Sans Extrabold"/>
                <a:cs typeface="Open Sans Extrabold"/>
              </a:rPr>
              <a:t>Fault!</a:t>
            </a:r>
            <a:endParaRPr sz="2750">
              <a:latin typeface="Open Sans Extrabold"/>
              <a:cs typeface="Open Sans Extra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0791" y="5787099"/>
            <a:ext cx="2170430" cy="42290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200" b="1" spc="-25" dirty="0">
                <a:latin typeface="Open Sans Extrabold"/>
                <a:cs typeface="Open Sans Extrabold"/>
              </a:rPr>
              <a:t>Author: </a:t>
            </a:r>
            <a:r>
              <a:rPr sz="1200" spc="-5" dirty="0">
                <a:latin typeface="Open Sans"/>
                <a:cs typeface="Open Sans"/>
              </a:rPr>
              <a:t>Anushka</a:t>
            </a:r>
            <a:r>
              <a:rPr sz="1200" spc="50" dirty="0">
                <a:latin typeface="Open Sans"/>
                <a:cs typeface="Open Sans"/>
              </a:rPr>
              <a:t> </a:t>
            </a:r>
            <a:r>
              <a:rPr sz="1200" spc="-5" dirty="0">
                <a:latin typeface="Open Sans"/>
                <a:cs typeface="Open Sans"/>
              </a:rPr>
              <a:t>Ravishankar</a:t>
            </a:r>
            <a:endParaRPr sz="12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spc="-20" dirty="0">
                <a:latin typeface="Open Sans Extrabold"/>
                <a:cs typeface="Open Sans Extrabold"/>
              </a:rPr>
              <a:t>Illustrator: </a:t>
            </a:r>
            <a:r>
              <a:rPr sz="1200" dirty="0">
                <a:latin typeface="Open Sans"/>
                <a:cs typeface="Open Sans"/>
              </a:rPr>
              <a:t>Priya</a:t>
            </a:r>
            <a:r>
              <a:rPr sz="1200" spc="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Kuriyan</a:t>
            </a:r>
            <a:endParaRPr sz="12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274" y="108204"/>
            <a:ext cx="10141284" cy="484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8858" y="5208677"/>
            <a:ext cx="5340985" cy="1046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00" spc="25" dirty="0">
                <a:latin typeface="Open Sans"/>
                <a:cs typeface="Open Sans"/>
              </a:rPr>
              <a:t>Why </a:t>
            </a:r>
            <a:r>
              <a:rPr sz="2200" spc="60" dirty="0">
                <a:latin typeface="Open Sans"/>
                <a:cs typeface="Open Sans"/>
              </a:rPr>
              <a:t>haven’t </a:t>
            </a:r>
            <a:r>
              <a:rPr sz="2200" spc="15" dirty="0">
                <a:latin typeface="Open Sans"/>
                <a:cs typeface="Open Sans"/>
              </a:rPr>
              <a:t>you done your</a:t>
            </a:r>
            <a:r>
              <a:rPr sz="2200" spc="-135" dirty="0">
                <a:latin typeface="Open Sans"/>
                <a:cs typeface="Open Sans"/>
              </a:rPr>
              <a:t> </a:t>
            </a:r>
            <a:r>
              <a:rPr sz="2200" spc="40" dirty="0">
                <a:latin typeface="Open Sans"/>
                <a:cs typeface="Open Sans"/>
              </a:rPr>
              <a:t>homework?</a:t>
            </a:r>
            <a:endParaRPr sz="22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15" dirty="0">
                <a:latin typeface="Open Sans"/>
                <a:cs typeface="Open Sans"/>
              </a:rPr>
              <a:t>Miss, </a:t>
            </a:r>
            <a:r>
              <a:rPr sz="2200" spc="85" dirty="0">
                <a:latin typeface="Open Sans"/>
                <a:cs typeface="Open Sans"/>
              </a:rPr>
              <a:t>it’s </a:t>
            </a:r>
            <a:r>
              <a:rPr sz="2200" spc="15" dirty="0">
                <a:latin typeface="Open Sans"/>
                <a:cs typeface="Open Sans"/>
              </a:rPr>
              <a:t>all the </a:t>
            </a:r>
            <a:r>
              <a:rPr sz="2200" spc="75" dirty="0">
                <a:latin typeface="Open Sans"/>
                <a:cs typeface="Open Sans"/>
              </a:rPr>
              <a:t>cat’s</a:t>
            </a:r>
            <a:r>
              <a:rPr sz="2200" spc="-135" dirty="0">
                <a:latin typeface="Open Sans"/>
                <a:cs typeface="Open Sans"/>
              </a:rPr>
              <a:t> </a:t>
            </a:r>
            <a:r>
              <a:rPr sz="2200" spc="15" dirty="0">
                <a:latin typeface="Open Sans"/>
                <a:cs typeface="Open Sans"/>
              </a:rPr>
              <a:t>fault.</a:t>
            </a:r>
            <a:endParaRPr sz="22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84283" y="7136750"/>
            <a:ext cx="9842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30" dirty="0">
                <a:latin typeface="Open Sans"/>
                <a:cs typeface="Open Sans"/>
              </a:rPr>
              <a:t>2</a:t>
            </a:r>
            <a:endParaRPr sz="105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546100"/>
            <a:ext cx="93345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86264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0" dirty="0"/>
              <a:t>Let’s </a:t>
            </a:r>
            <a:r>
              <a:rPr spc="5" dirty="0"/>
              <a:t>review </a:t>
            </a:r>
            <a:r>
              <a:rPr spc="0" dirty="0"/>
              <a:t>last </a:t>
            </a:r>
            <a:r>
              <a:rPr dirty="0"/>
              <a:t>week’s</a:t>
            </a:r>
            <a:r>
              <a:rPr spc="-175" dirty="0"/>
              <a:t> </a:t>
            </a:r>
            <a:r>
              <a:rPr spc="5" dirty="0"/>
              <a:t>homework!</a:t>
            </a:r>
          </a:p>
        </p:txBody>
      </p:sp>
      <p:sp>
        <p:nvSpPr>
          <p:cNvPr id="8" name="object 8"/>
          <p:cNvSpPr/>
          <p:nvPr/>
        </p:nvSpPr>
        <p:spPr>
          <a:xfrm>
            <a:off x="812800" y="2133600"/>
            <a:ext cx="2425700" cy="472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15690" y="2280920"/>
            <a:ext cx="7985125" cy="2764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18795" algn="just">
              <a:lnSpc>
                <a:spcPct val="99700"/>
              </a:lnSpc>
              <a:spcBef>
                <a:spcPts val="110"/>
              </a:spcBef>
            </a:pPr>
            <a:r>
              <a:rPr sz="2800" spc="-10" dirty="0">
                <a:latin typeface="Century Gothic"/>
                <a:cs typeface="Century Gothic"/>
              </a:rPr>
              <a:t>Choose </a:t>
            </a:r>
            <a:r>
              <a:rPr sz="2800" dirty="0">
                <a:latin typeface="Century Gothic"/>
                <a:cs typeface="Century Gothic"/>
              </a:rPr>
              <a:t>a </a:t>
            </a:r>
            <a:r>
              <a:rPr sz="2800" spc="-15" dirty="0">
                <a:latin typeface="Century Gothic"/>
                <a:cs typeface="Century Gothic"/>
              </a:rPr>
              <a:t>pet </a:t>
            </a:r>
            <a:r>
              <a:rPr sz="2800" spc="-10" dirty="0">
                <a:latin typeface="Century Gothic"/>
                <a:cs typeface="Century Gothic"/>
              </a:rPr>
              <a:t>animal </a:t>
            </a:r>
            <a:r>
              <a:rPr sz="2800" spc="-20" dirty="0">
                <a:latin typeface="Century Gothic"/>
                <a:cs typeface="Century Gothic"/>
              </a:rPr>
              <a:t>that </a:t>
            </a:r>
            <a:r>
              <a:rPr sz="2800" spc="-15" dirty="0">
                <a:latin typeface="Century Gothic"/>
                <a:cs typeface="Century Gothic"/>
              </a:rPr>
              <a:t>you </a:t>
            </a:r>
            <a:r>
              <a:rPr sz="2800" spc="-10" dirty="0">
                <a:latin typeface="Century Gothic"/>
                <a:cs typeface="Century Gothic"/>
              </a:rPr>
              <a:t>would </a:t>
            </a:r>
            <a:r>
              <a:rPr sz="2800" spc="5" dirty="0">
                <a:latin typeface="Century Gothic"/>
                <a:cs typeface="Century Gothic"/>
              </a:rPr>
              <a:t>like </a:t>
            </a:r>
            <a:r>
              <a:rPr sz="2800" spc="-25" dirty="0">
                <a:latin typeface="Century Gothic"/>
                <a:cs typeface="Century Gothic"/>
              </a:rPr>
              <a:t>to  </a:t>
            </a:r>
            <a:r>
              <a:rPr sz="2800" spc="-5" dirty="0">
                <a:latin typeface="Century Gothic"/>
                <a:cs typeface="Century Gothic"/>
              </a:rPr>
              <a:t>have. </a:t>
            </a:r>
            <a:r>
              <a:rPr sz="2800" spc="-15" dirty="0">
                <a:latin typeface="Century Gothic"/>
                <a:cs typeface="Century Gothic"/>
              </a:rPr>
              <a:t>Write </a:t>
            </a:r>
            <a:r>
              <a:rPr sz="2800" dirty="0">
                <a:latin typeface="Century Gothic"/>
                <a:cs typeface="Century Gothic"/>
              </a:rPr>
              <a:t>4 </a:t>
            </a:r>
            <a:r>
              <a:rPr sz="2800" spc="-20" dirty="0">
                <a:latin typeface="Century Gothic"/>
                <a:cs typeface="Century Gothic"/>
              </a:rPr>
              <a:t>sentences </a:t>
            </a:r>
            <a:r>
              <a:rPr sz="2800" spc="-10" dirty="0">
                <a:latin typeface="Century Gothic"/>
                <a:cs typeface="Century Gothic"/>
              </a:rPr>
              <a:t>describing </a:t>
            </a:r>
            <a:r>
              <a:rPr sz="2800" spc="-15" dirty="0">
                <a:latin typeface="Century Gothic"/>
                <a:cs typeface="Century Gothic"/>
              </a:rPr>
              <a:t>what </a:t>
            </a:r>
            <a:r>
              <a:rPr sz="2800" spc="10" dirty="0">
                <a:latin typeface="Century Gothic"/>
                <a:cs typeface="Century Gothic"/>
              </a:rPr>
              <a:t>it  </a:t>
            </a:r>
            <a:r>
              <a:rPr sz="2800" spc="-10" dirty="0">
                <a:latin typeface="Century Gothic"/>
                <a:cs typeface="Century Gothic"/>
              </a:rPr>
              <a:t>looks </a:t>
            </a:r>
            <a:r>
              <a:rPr sz="2800" spc="0" dirty="0">
                <a:latin typeface="Century Gothic"/>
                <a:cs typeface="Century Gothic"/>
              </a:rPr>
              <a:t>like. </a:t>
            </a:r>
            <a:r>
              <a:rPr sz="2800" spc="-10" dirty="0">
                <a:latin typeface="Century Gothic"/>
                <a:cs typeface="Century Gothic"/>
              </a:rPr>
              <a:t>Use</a:t>
            </a:r>
            <a:r>
              <a:rPr sz="2800" spc="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adjectives.</a:t>
            </a:r>
            <a:endParaRPr sz="2800">
              <a:latin typeface="Century Gothic"/>
              <a:cs typeface="Century Gothic"/>
            </a:endParaRPr>
          </a:p>
          <a:p>
            <a:pPr marL="1287145" marR="5080" algn="just">
              <a:lnSpc>
                <a:spcPct val="100699"/>
              </a:lnSpc>
              <a:spcBef>
                <a:spcPts val="2805"/>
              </a:spcBef>
            </a:pPr>
            <a:r>
              <a:rPr sz="2400" dirty="0">
                <a:solidFill>
                  <a:srgbClr val="6D1D6B"/>
                </a:solidFill>
                <a:latin typeface="Arial"/>
                <a:cs typeface="Arial"/>
              </a:rPr>
              <a:t>My </a:t>
            </a:r>
            <a:r>
              <a:rPr sz="2400" spc="-25" dirty="0">
                <a:solidFill>
                  <a:srgbClr val="6D1D6B"/>
                </a:solidFill>
                <a:latin typeface="Arial"/>
                <a:cs typeface="Arial"/>
              </a:rPr>
              <a:t>pet </a:t>
            </a:r>
            <a:r>
              <a:rPr sz="2400" spc="-20" dirty="0">
                <a:solidFill>
                  <a:srgbClr val="6D1D6B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6D1D6B"/>
                </a:solidFill>
                <a:latin typeface="Arial"/>
                <a:cs typeface="Arial"/>
              </a:rPr>
              <a:t>a </a:t>
            </a:r>
            <a:r>
              <a:rPr sz="2400" spc="-60" dirty="0">
                <a:solidFill>
                  <a:srgbClr val="6D1D6B"/>
                </a:solidFill>
                <a:latin typeface="Arial"/>
                <a:cs typeface="Arial"/>
              </a:rPr>
              <a:t>bunny. </a:t>
            </a:r>
            <a:r>
              <a:rPr sz="2400" spc="-15" dirty="0">
                <a:solidFill>
                  <a:srgbClr val="6D1D6B"/>
                </a:solidFill>
                <a:latin typeface="Arial"/>
                <a:cs typeface="Arial"/>
              </a:rPr>
              <a:t>She </a:t>
            </a:r>
            <a:r>
              <a:rPr sz="2400" spc="-25" dirty="0">
                <a:solidFill>
                  <a:srgbClr val="6D1D6B"/>
                </a:solidFill>
                <a:latin typeface="Arial"/>
                <a:cs typeface="Arial"/>
              </a:rPr>
              <a:t>has </a:t>
            </a:r>
            <a:r>
              <a:rPr sz="2400" b="1" u="heavy" spc="10" dirty="0">
                <a:solidFill>
                  <a:srgbClr val="6D1D6B"/>
                </a:solidFill>
                <a:uFill>
                  <a:solidFill>
                    <a:srgbClr val="6D1D6B"/>
                  </a:solidFill>
                </a:uFill>
                <a:latin typeface="Arial"/>
                <a:cs typeface="Arial"/>
              </a:rPr>
              <a:t>big</a:t>
            </a:r>
            <a:r>
              <a:rPr sz="2400" b="1" spc="10" dirty="0">
                <a:solidFill>
                  <a:srgbClr val="6D1D6B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6D1D6B"/>
                </a:solidFill>
                <a:latin typeface="Arial"/>
                <a:cs typeface="Arial"/>
              </a:rPr>
              <a:t>ears </a:t>
            </a:r>
            <a:r>
              <a:rPr sz="2400" spc="-25" dirty="0">
                <a:solidFill>
                  <a:srgbClr val="6D1D6B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6D1D6B"/>
                </a:solidFill>
                <a:latin typeface="Arial"/>
                <a:cs typeface="Arial"/>
              </a:rPr>
              <a:t>a </a:t>
            </a:r>
            <a:r>
              <a:rPr sz="2400" b="1" u="heavy" spc="10" dirty="0">
                <a:solidFill>
                  <a:srgbClr val="6D1D6B"/>
                </a:solidFill>
                <a:uFill>
                  <a:solidFill>
                    <a:srgbClr val="6D1D6B"/>
                  </a:solidFill>
                </a:uFill>
                <a:latin typeface="Arial"/>
                <a:cs typeface="Arial"/>
              </a:rPr>
              <a:t>white </a:t>
            </a:r>
            <a:r>
              <a:rPr sz="2400" b="1" spc="10" dirty="0">
                <a:solidFill>
                  <a:srgbClr val="6D1D6B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6D1D6B"/>
                </a:solidFill>
                <a:latin typeface="Arial"/>
                <a:cs typeface="Arial"/>
              </a:rPr>
              <a:t>tail. </a:t>
            </a:r>
            <a:r>
              <a:rPr sz="2400" spc="-15" dirty="0">
                <a:solidFill>
                  <a:srgbClr val="6D1D6B"/>
                </a:solidFill>
                <a:latin typeface="Arial"/>
                <a:cs typeface="Arial"/>
              </a:rPr>
              <a:t>She </a:t>
            </a:r>
            <a:r>
              <a:rPr sz="2400" spc="-25" dirty="0">
                <a:solidFill>
                  <a:srgbClr val="6D1D6B"/>
                </a:solidFill>
                <a:latin typeface="Arial"/>
                <a:cs typeface="Arial"/>
              </a:rPr>
              <a:t>has </a:t>
            </a:r>
            <a:r>
              <a:rPr sz="2400" b="1" u="heavy" spc="10" dirty="0">
                <a:solidFill>
                  <a:srgbClr val="6D1D6B"/>
                </a:solidFill>
                <a:uFill>
                  <a:solidFill>
                    <a:srgbClr val="6D1D6B"/>
                  </a:solidFill>
                </a:uFill>
                <a:latin typeface="Arial"/>
                <a:cs typeface="Arial"/>
              </a:rPr>
              <a:t>blue</a:t>
            </a:r>
            <a:r>
              <a:rPr sz="2400" b="1" spc="10" dirty="0">
                <a:solidFill>
                  <a:srgbClr val="6D1D6B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6D1D6B"/>
                </a:solidFill>
                <a:latin typeface="Arial"/>
                <a:cs typeface="Arial"/>
              </a:rPr>
              <a:t>eyes </a:t>
            </a:r>
            <a:r>
              <a:rPr sz="2400" spc="-25" dirty="0">
                <a:solidFill>
                  <a:srgbClr val="6D1D6B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6D1D6B"/>
                </a:solidFill>
                <a:latin typeface="Arial"/>
                <a:cs typeface="Arial"/>
              </a:rPr>
              <a:t>a </a:t>
            </a:r>
            <a:r>
              <a:rPr sz="2400" b="1" u="heavy" spc="10" dirty="0">
                <a:solidFill>
                  <a:srgbClr val="6D1D6B"/>
                </a:solidFill>
                <a:uFill>
                  <a:solidFill>
                    <a:srgbClr val="6D1D6B"/>
                  </a:solidFill>
                </a:uFill>
                <a:latin typeface="Arial"/>
                <a:cs typeface="Arial"/>
              </a:rPr>
              <a:t>pink</a:t>
            </a:r>
            <a:r>
              <a:rPr sz="2400" b="1" spc="10" dirty="0">
                <a:solidFill>
                  <a:srgbClr val="6D1D6B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6D1D6B"/>
                </a:solidFill>
                <a:latin typeface="Arial"/>
                <a:cs typeface="Arial"/>
              </a:rPr>
              <a:t>nose. </a:t>
            </a:r>
            <a:r>
              <a:rPr sz="2400" spc="-15" dirty="0">
                <a:solidFill>
                  <a:srgbClr val="6D1D6B"/>
                </a:solidFill>
                <a:latin typeface="Arial"/>
                <a:cs typeface="Arial"/>
              </a:rPr>
              <a:t>She </a:t>
            </a:r>
            <a:r>
              <a:rPr sz="2400" spc="-20" dirty="0">
                <a:solidFill>
                  <a:srgbClr val="6D1D6B"/>
                </a:solidFill>
                <a:latin typeface="Arial"/>
                <a:cs typeface="Arial"/>
              </a:rPr>
              <a:t>is  </a:t>
            </a:r>
            <a:r>
              <a:rPr sz="2400" spc="-10" dirty="0">
                <a:solidFill>
                  <a:srgbClr val="6D1D6B"/>
                </a:solidFill>
                <a:latin typeface="Arial"/>
                <a:cs typeface="Arial"/>
              </a:rPr>
              <a:t>very </a:t>
            </a:r>
            <a:r>
              <a:rPr sz="2400" b="1" u="heavy" spc="0" dirty="0">
                <a:solidFill>
                  <a:srgbClr val="6D1D6B"/>
                </a:solidFill>
                <a:uFill>
                  <a:solidFill>
                    <a:srgbClr val="6D1D6B"/>
                  </a:solidFill>
                </a:uFill>
                <a:latin typeface="Arial"/>
                <a:cs typeface="Arial"/>
              </a:rPr>
              <a:t>quiet</a:t>
            </a:r>
            <a:r>
              <a:rPr sz="2400" b="1" spc="0" dirty="0">
                <a:solidFill>
                  <a:srgbClr val="6D1D6B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6D1D6B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6D1D6B"/>
                </a:solidFill>
                <a:latin typeface="Arial"/>
                <a:cs typeface="Arial"/>
              </a:rPr>
              <a:t>very </a:t>
            </a:r>
            <a:r>
              <a:rPr sz="2400" b="1" u="heavy" spc="-5" dirty="0">
                <a:solidFill>
                  <a:srgbClr val="6D1D6B"/>
                </a:solidFill>
                <a:uFill>
                  <a:solidFill>
                    <a:srgbClr val="6D1D6B"/>
                  </a:solidFill>
                </a:uFill>
                <a:latin typeface="Arial"/>
                <a:cs typeface="Arial"/>
              </a:rPr>
              <a:t>soft</a:t>
            </a:r>
            <a:r>
              <a:rPr sz="2400" spc="-5" dirty="0">
                <a:solidFill>
                  <a:srgbClr val="6D1D6B"/>
                </a:solidFill>
                <a:latin typeface="Arial"/>
                <a:cs typeface="Arial"/>
              </a:rPr>
              <a:t>. </a:t>
            </a:r>
            <a:r>
              <a:rPr sz="2400" spc="-15" dirty="0">
                <a:solidFill>
                  <a:srgbClr val="6D1D6B"/>
                </a:solidFill>
                <a:latin typeface="Arial"/>
                <a:cs typeface="Arial"/>
              </a:rPr>
              <a:t>She </a:t>
            </a:r>
            <a:r>
              <a:rPr sz="2400" spc="-20" dirty="0">
                <a:solidFill>
                  <a:srgbClr val="6D1D6B"/>
                </a:solidFill>
                <a:latin typeface="Arial"/>
                <a:cs typeface="Arial"/>
              </a:rPr>
              <a:t>is </a:t>
            </a:r>
            <a:r>
              <a:rPr sz="2400" b="1" u="heavy" spc="-20" dirty="0">
                <a:solidFill>
                  <a:srgbClr val="6D1D6B"/>
                </a:solidFill>
                <a:uFill>
                  <a:solidFill>
                    <a:srgbClr val="6D1D6B"/>
                  </a:solidFill>
                </a:uFill>
                <a:latin typeface="Arial"/>
                <a:cs typeface="Arial"/>
              </a:rPr>
              <a:t>fast</a:t>
            </a:r>
            <a:r>
              <a:rPr sz="2400" b="1" spc="-20" dirty="0">
                <a:solidFill>
                  <a:srgbClr val="6D1D6B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6D1D6B"/>
                </a:solidFill>
                <a:latin typeface="Arial"/>
                <a:cs typeface="Arial"/>
              </a:rPr>
              <a:t>and</a:t>
            </a:r>
            <a:r>
              <a:rPr sz="2400" spc="335" dirty="0">
                <a:solidFill>
                  <a:srgbClr val="6D1D6B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6D1D6B"/>
                </a:solidFill>
                <a:uFill>
                  <a:solidFill>
                    <a:srgbClr val="6D1D6B"/>
                  </a:solidFill>
                </a:uFill>
                <a:latin typeface="Arial"/>
                <a:cs typeface="Arial"/>
              </a:rPr>
              <a:t>happy</a:t>
            </a:r>
            <a:r>
              <a:rPr sz="2400" dirty="0">
                <a:solidFill>
                  <a:srgbClr val="6D1D6B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274" y="108204"/>
            <a:ext cx="10141284" cy="484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8858" y="5180323"/>
            <a:ext cx="9681845" cy="76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sz="2200" spc="75" dirty="0">
                <a:latin typeface="Open Sans"/>
                <a:cs typeface="Open Sans"/>
              </a:rPr>
              <a:t>If </a:t>
            </a:r>
            <a:r>
              <a:rPr sz="2200" spc="15" dirty="0">
                <a:latin typeface="Open Sans"/>
                <a:cs typeface="Open Sans"/>
              </a:rPr>
              <a:t>she had not </a:t>
            </a:r>
            <a:r>
              <a:rPr sz="2200" spc="60" dirty="0">
                <a:latin typeface="Open Sans"/>
                <a:cs typeface="Open Sans"/>
              </a:rPr>
              <a:t>got </a:t>
            </a:r>
            <a:r>
              <a:rPr sz="2200" spc="15" dirty="0">
                <a:latin typeface="Open Sans"/>
                <a:cs typeface="Open Sans"/>
              </a:rPr>
              <a:t>stuck on the tree, </a:t>
            </a:r>
            <a:r>
              <a:rPr sz="2200" spc="135" dirty="0">
                <a:latin typeface="Open Sans"/>
                <a:cs typeface="Open Sans"/>
              </a:rPr>
              <a:t>I</a:t>
            </a:r>
            <a:r>
              <a:rPr sz="2200" spc="-305" dirty="0">
                <a:latin typeface="Open Sans"/>
                <a:cs typeface="Open Sans"/>
              </a:rPr>
              <a:t> </a:t>
            </a:r>
            <a:r>
              <a:rPr sz="2200" spc="25" dirty="0">
                <a:latin typeface="Open Sans"/>
                <a:cs typeface="Open Sans"/>
              </a:rPr>
              <a:t>would </a:t>
            </a:r>
            <a:r>
              <a:rPr sz="2200" spc="15" dirty="0">
                <a:latin typeface="Open Sans"/>
                <a:cs typeface="Open Sans"/>
              </a:rPr>
              <a:t>not </a:t>
            </a:r>
            <a:r>
              <a:rPr sz="2200" spc="25" dirty="0">
                <a:latin typeface="Open Sans"/>
                <a:cs typeface="Open Sans"/>
              </a:rPr>
              <a:t>have taken </a:t>
            </a:r>
            <a:r>
              <a:rPr sz="2200" spc="15" dirty="0">
                <a:latin typeface="Open Sans"/>
                <a:cs typeface="Open Sans"/>
              </a:rPr>
              <a:t>the ladder to  climb</a:t>
            </a:r>
            <a:r>
              <a:rPr sz="2200" dirty="0">
                <a:latin typeface="Open Sans"/>
                <a:cs typeface="Open Sans"/>
              </a:rPr>
              <a:t> </a:t>
            </a:r>
            <a:r>
              <a:rPr sz="2200" spc="10" dirty="0">
                <a:latin typeface="Open Sans"/>
                <a:cs typeface="Open Sans"/>
              </a:rPr>
              <a:t>it.</a:t>
            </a:r>
            <a:endParaRPr sz="22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84283" y="7136750"/>
            <a:ext cx="9842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30" dirty="0">
                <a:latin typeface="Open Sans"/>
                <a:cs typeface="Open Sans"/>
              </a:rPr>
              <a:t>3</a:t>
            </a:r>
            <a:endParaRPr sz="105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274" y="108204"/>
            <a:ext cx="10141284" cy="484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8858" y="5208677"/>
            <a:ext cx="9655175" cy="365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00" spc="75" dirty="0">
                <a:latin typeface="Open Sans"/>
                <a:cs typeface="Open Sans"/>
              </a:rPr>
              <a:t>If </a:t>
            </a:r>
            <a:r>
              <a:rPr sz="2200" spc="135" dirty="0">
                <a:latin typeface="Open Sans"/>
                <a:cs typeface="Open Sans"/>
              </a:rPr>
              <a:t>I </a:t>
            </a:r>
            <a:r>
              <a:rPr sz="2200" spc="15" dirty="0">
                <a:latin typeface="Open Sans"/>
                <a:cs typeface="Open Sans"/>
              </a:rPr>
              <a:t>had not </a:t>
            </a:r>
            <a:r>
              <a:rPr sz="2200" spc="25" dirty="0">
                <a:latin typeface="Open Sans"/>
                <a:cs typeface="Open Sans"/>
              </a:rPr>
              <a:t>taken </a:t>
            </a:r>
            <a:r>
              <a:rPr sz="2200" spc="15" dirty="0">
                <a:latin typeface="Open Sans"/>
                <a:cs typeface="Open Sans"/>
              </a:rPr>
              <a:t>the ladder to climb it, </a:t>
            </a:r>
            <a:r>
              <a:rPr sz="2200" spc="135" dirty="0">
                <a:latin typeface="Open Sans"/>
                <a:cs typeface="Open Sans"/>
              </a:rPr>
              <a:t>I</a:t>
            </a:r>
            <a:r>
              <a:rPr sz="2200" spc="-400" dirty="0">
                <a:latin typeface="Open Sans"/>
                <a:cs typeface="Open Sans"/>
              </a:rPr>
              <a:t> </a:t>
            </a:r>
            <a:r>
              <a:rPr sz="2200" spc="25" dirty="0">
                <a:latin typeface="Open Sans"/>
                <a:cs typeface="Open Sans"/>
              </a:rPr>
              <a:t>would </a:t>
            </a:r>
            <a:r>
              <a:rPr sz="2200" spc="15" dirty="0">
                <a:latin typeface="Open Sans"/>
                <a:cs typeface="Open Sans"/>
              </a:rPr>
              <a:t>not </a:t>
            </a:r>
            <a:r>
              <a:rPr sz="2200" spc="25" dirty="0">
                <a:latin typeface="Open Sans"/>
                <a:cs typeface="Open Sans"/>
              </a:rPr>
              <a:t>have </a:t>
            </a:r>
            <a:r>
              <a:rPr sz="2200" spc="15" dirty="0">
                <a:latin typeface="Open Sans"/>
                <a:cs typeface="Open Sans"/>
              </a:rPr>
              <a:t>needed to fix </a:t>
            </a:r>
            <a:r>
              <a:rPr sz="2200" spc="10" dirty="0">
                <a:latin typeface="Open Sans"/>
                <a:cs typeface="Open Sans"/>
              </a:rPr>
              <a:t>it.</a:t>
            </a:r>
            <a:endParaRPr sz="22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858" y="5945881"/>
            <a:ext cx="8475345" cy="365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00" spc="75" dirty="0">
                <a:latin typeface="Open Sans"/>
                <a:cs typeface="Open Sans"/>
              </a:rPr>
              <a:t>If</a:t>
            </a:r>
            <a:r>
              <a:rPr sz="2200" spc="0" dirty="0">
                <a:latin typeface="Open Sans"/>
                <a:cs typeface="Open Sans"/>
              </a:rPr>
              <a:t> </a:t>
            </a:r>
            <a:r>
              <a:rPr sz="2200" spc="135" dirty="0">
                <a:latin typeface="Open Sans"/>
                <a:cs typeface="Open Sans"/>
              </a:rPr>
              <a:t>I</a:t>
            </a:r>
            <a:r>
              <a:rPr sz="2200" spc="0" dirty="0">
                <a:latin typeface="Open Sans"/>
                <a:cs typeface="Open Sans"/>
              </a:rPr>
              <a:t> </a:t>
            </a:r>
            <a:r>
              <a:rPr sz="2200" spc="15" dirty="0">
                <a:latin typeface="Open Sans"/>
                <a:cs typeface="Open Sans"/>
              </a:rPr>
              <a:t>had</a:t>
            </a:r>
            <a:r>
              <a:rPr sz="2200" spc="0" dirty="0">
                <a:latin typeface="Open Sans"/>
                <a:cs typeface="Open Sans"/>
              </a:rPr>
              <a:t> </a:t>
            </a:r>
            <a:r>
              <a:rPr sz="2200" spc="15" dirty="0">
                <a:latin typeface="Open Sans"/>
                <a:cs typeface="Open Sans"/>
              </a:rPr>
              <a:t>not</a:t>
            </a:r>
            <a:r>
              <a:rPr sz="2200" spc="0" dirty="0">
                <a:latin typeface="Open Sans"/>
                <a:cs typeface="Open Sans"/>
              </a:rPr>
              <a:t> </a:t>
            </a:r>
            <a:r>
              <a:rPr sz="2200" spc="15" dirty="0">
                <a:latin typeface="Open Sans"/>
                <a:cs typeface="Open Sans"/>
              </a:rPr>
              <a:t>needed</a:t>
            </a:r>
            <a:r>
              <a:rPr sz="2200" spc="0" dirty="0">
                <a:latin typeface="Open Sans"/>
                <a:cs typeface="Open Sans"/>
              </a:rPr>
              <a:t> </a:t>
            </a:r>
            <a:r>
              <a:rPr sz="2200" spc="15" dirty="0">
                <a:latin typeface="Open Sans"/>
                <a:cs typeface="Open Sans"/>
              </a:rPr>
              <a:t>to</a:t>
            </a:r>
            <a:r>
              <a:rPr sz="2200" spc="0" dirty="0">
                <a:latin typeface="Open Sans"/>
                <a:cs typeface="Open Sans"/>
              </a:rPr>
              <a:t> </a:t>
            </a:r>
            <a:r>
              <a:rPr sz="2200" spc="15" dirty="0">
                <a:latin typeface="Open Sans"/>
                <a:cs typeface="Open Sans"/>
              </a:rPr>
              <a:t>fix</a:t>
            </a:r>
            <a:r>
              <a:rPr sz="2200" spc="0" dirty="0">
                <a:latin typeface="Open Sans"/>
                <a:cs typeface="Open Sans"/>
              </a:rPr>
              <a:t> </a:t>
            </a:r>
            <a:r>
              <a:rPr sz="2200" spc="15" dirty="0">
                <a:latin typeface="Open Sans"/>
                <a:cs typeface="Open Sans"/>
              </a:rPr>
              <a:t>it,</a:t>
            </a:r>
            <a:r>
              <a:rPr sz="2200" spc="0" dirty="0">
                <a:latin typeface="Open Sans"/>
                <a:cs typeface="Open Sans"/>
              </a:rPr>
              <a:t> </a:t>
            </a:r>
            <a:r>
              <a:rPr sz="2200" spc="135" dirty="0">
                <a:latin typeface="Open Sans"/>
                <a:cs typeface="Open Sans"/>
              </a:rPr>
              <a:t>I</a:t>
            </a:r>
            <a:r>
              <a:rPr sz="2200" spc="0" dirty="0">
                <a:latin typeface="Open Sans"/>
                <a:cs typeface="Open Sans"/>
              </a:rPr>
              <a:t> </a:t>
            </a:r>
            <a:r>
              <a:rPr sz="2200" spc="55" dirty="0">
                <a:latin typeface="Open Sans"/>
                <a:cs typeface="Open Sans"/>
              </a:rPr>
              <a:t>wouldn’t</a:t>
            </a:r>
            <a:r>
              <a:rPr sz="2200" spc="0" dirty="0">
                <a:latin typeface="Open Sans"/>
                <a:cs typeface="Open Sans"/>
              </a:rPr>
              <a:t> </a:t>
            </a:r>
            <a:r>
              <a:rPr sz="2200" spc="25" dirty="0">
                <a:latin typeface="Open Sans"/>
                <a:cs typeface="Open Sans"/>
              </a:rPr>
              <a:t>have</a:t>
            </a:r>
            <a:r>
              <a:rPr sz="2200" spc="0" dirty="0">
                <a:latin typeface="Open Sans"/>
                <a:cs typeface="Open Sans"/>
              </a:rPr>
              <a:t> </a:t>
            </a:r>
            <a:r>
              <a:rPr sz="2200" spc="25" dirty="0">
                <a:latin typeface="Open Sans"/>
                <a:cs typeface="Open Sans"/>
              </a:rPr>
              <a:t>woken</a:t>
            </a:r>
            <a:r>
              <a:rPr sz="2200" spc="0" dirty="0">
                <a:latin typeface="Open Sans"/>
                <a:cs typeface="Open Sans"/>
              </a:rPr>
              <a:t> </a:t>
            </a:r>
            <a:r>
              <a:rPr sz="2200" spc="25" dirty="0">
                <a:latin typeface="Open Sans"/>
                <a:cs typeface="Open Sans"/>
              </a:rPr>
              <a:t>up</a:t>
            </a:r>
            <a:r>
              <a:rPr sz="2200" spc="0" dirty="0">
                <a:latin typeface="Open Sans"/>
                <a:cs typeface="Open Sans"/>
              </a:rPr>
              <a:t> </a:t>
            </a:r>
            <a:r>
              <a:rPr sz="2200" spc="15" dirty="0">
                <a:latin typeface="Open Sans"/>
                <a:cs typeface="Open Sans"/>
              </a:rPr>
              <a:t>the</a:t>
            </a:r>
            <a:r>
              <a:rPr sz="2200" spc="0" dirty="0">
                <a:latin typeface="Open Sans"/>
                <a:cs typeface="Open Sans"/>
              </a:rPr>
              <a:t> </a:t>
            </a:r>
            <a:r>
              <a:rPr sz="2200" spc="40" dirty="0">
                <a:latin typeface="Open Sans"/>
                <a:cs typeface="Open Sans"/>
              </a:rPr>
              <a:t>baby.</a:t>
            </a:r>
            <a:endParaRPr sz="22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84283" y="7136750"/>
            <a:ext cx="9842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30" dirty="0">
                <a:latin typeface="Open Sans"/>
                <a:cs typeface="Open Sans"/>
              </a:rPr>
              <a:t>4</a:t>
            </a:r>
            <a:endParaRPr sz="105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274" y="108204"/>
            <a:ext cx="10141284" cy="484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8858" y="5180323"/>
            <a:ext cx="9382760" cy="76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sz="2200" spc="75" dirty="0">
                <a:latin typeface="Open Sans"/>
                <a:cs typeface="Open Sans"/>
              </a:rPr>
              <a:t>If </a:t>
            </a:r>
            <a:r>
              <a:rPr sz="2200" spc="135" dirty="0">
                <a:latin typeface="Open Sans"/>
                <a:cs typeface="Open Sans"/>
              </a:rPr>
              <a:t>I </a:t>
            </a:r>
            <a:r>
              <a:rPr sz="2200" spc="15" dirty="0">
                <a:latin typeface="Open Sans"/>
                <a:cs typeface="Open Sans"/>
              </a:rPr>
              <a:t>had not </a:t>
            </a:r>
            <a:r>
              <a:rPr sz="2200" spc="25" dirty="0">
                <a:latin typeface="Open Sans"/>
                <a:cs typeface="Open Sans"/>
              </a:rPr>
              <a:t>woken up </a:t>
            </a:r>
            <a:r>
              <a:rPr sz="2200" spc="15" dirty="0">
                <a:latin typeface="Open Sans"/>
                <a:cs typeface="Open Sans"/>
              </a:rPr>
              <a:t>the baby, </a:t>
            </a:r>
            <a:r>
              <a:rPr sz="2200" spc="25" dirty="0">
                <a:latin typeface="Open Sans"/>
                <a:cs typeface="Open Sans"/>
              </a:rPr>
              <a:t>my </a:t>
            </a:r>
            <a:r>
              <a:rPr sz="2200" spc="15" dirty="0">
                <a:latin typeface="Open Sans"/>
                <a:cs typeface="Open Sans"/>
              </a:rPr>
              <a:t>mother </a:t>
            </a:r>
            <a:r>
              <a:rPr sz="2200" spc="25" dirty="0">
                <a:latin typeface="Open Sans"/>
                <a:cs typeface="Open Sans"/>
              </a:rPr>
              <a:t>would </a:t>
            </a:r>
            <a:r>
              <a:rPr sz="2200" spc="15" dirty="0">
                <a:latin typeface="Open Sans"/>
                <a:cs typeface="Open Sans"/>
              </a:rPr>
              <a:t>not </a:t>
            </a:r>
            <a:r>
              <a:rPr sz="2200" spc="25" dirty="0">
                <a:latin typeface="Open Sans"/>
                <a:cs typeface="Open Sans"/>
              </a:rPr>
              <a:t>have </a:t>
            </a:r>
            <a:r>
              <a:rPr sz="2200" spc="15" dirty="0">
                <a:latin typeface="Open Sans"/>
                <a:cs typeface="Open Sans"/>
              </a:rPr>
              <a:t>rushed</a:t>
            </a:r>
            <a:r>
              <a:rPr sz="2200" spc="-370" dirty="0">
                <a:latin typeface="Open Sans"/>
                <a:cs typeface="Open Sans"/>
              </a:rPr>
              <a:t> </a:t>
            </a:r>
            <a:r>
              <a:rPr sz="2200" spc="15" dirty="0">
                <a:latin typeface="Open Sans"/>
                <a:cs typeface="Open Sans"/>
              </a:rPr>
              <a:t>out  </a:t>
            </a:r>
            <a:r>
              <a:rPr sz="2200" spc="10" dirty="0">
                <a:latin typeface="Open Sans"/>
                <a:cs typeface="Open Sans"/>
              </a:rPr>
              <a:t>of </a:t>
            </a:r>
            <a:r>
              <a:rPr sz="2200" spc="15" dirty="0">
                <a:latin typeface="Open Sans"/>
                <a:cs typeface="Open Sans"/>
              </a:rPr>
              <a:t>the</a:t>
            </a:r>
            <a:r>
              <a:rPr sz="2200" spc="-10" dirty="0">
                <a:latin typeface="Open Sans"/>
                <a:cs typeface="Open Sans"/>
              </a:rPr>
              <a:t> </a:t>
            </a:r>
            <a:r>
              <a:rPr sz="2200" spc="15" dirty="0">
                <a:latin typeface="Open Sans"/>
                <a:cs typeface="Open Sans"/>
              </a:rPr>
              <a:t>kitchen.</a:t>
            </a:r>
            <a:endParaRPr sz="22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858" y="6286129"/>
            <a:ext cx="9438640" cy="76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sz="2200" spc="75" dirty="0">
                <a:latin typeface="Open Sans"/>
                <a:cs typeface="Open Sans"/>
              </a:rPr>
              <a:t>If </a:t>
            </a:r>
            <a:r>
              <a:rPr sz="2200" spc="25" dirty="0">
                <a:latin typeface="Open Sans"/>
                <a:cs typeface="Open Sans"/>
              </a:rPr>
              <a:t>my </a:t>
            </a:r>
            <a:r>
              <a:rPr sz="2200" spc="15" dirty="0">
                <a:latin typeface="Open Sans"/>
                <a:cs typeface="Open Sans"/>
              </a:rPr>
              <a:t>mother had not rushed out </a:t>
            </a:r>
            <a:r>
              <a:rPr sz="2200" spc="10" dirty="0">
                <a:latin typeface="Open Sans"/>
                <a:cs typeface="Open Sans"/>
              </a:rPr>
              <a:t>of </a:t>
            </a:r>
            <a:r>
              <a:rPr sz="2200" spc="15" dirty="0">
                <a:latin typeface="Open Sans"/>
                <a:cs typeface="Open Sans"/>
              </a:rPr>
              <a:t>the kitchen, the </a:t>
            </a:r>
            <a:r>
              <a:rPr sz="2200" spc="25" dirty="0">
                <a:latin typeface="Open Sans"/>
                <a:cs typeface="Open Sans"/>
              </a:rPr>
              <a:t>monkey would</a:t>
            </a:r>
            <a:r>
              <a:rPr sz="2200" spc="-190" dirty="0">
                <a:latin typeface="Open Sans"/>
                <a:cs typeface="Open Sans"/>
              </a:rPr>
              <a:t> </a:t>
            </a:r>
            <a:r>
              <a:rPr sz="2200" spc="15" dirty="0">
                <a:latin typeface="Open Sans"/>
                <a:cs typeface="Open Sans"/>
              </a:rPr>
              <a:t>not  </a:t>
            </a:r>
            <a:r>
              <a:rPr sz="2200" spc="25" dirty="0">
                <a:latin typeface="Open Sans"/>
                <a:cs typeface="Open Sans"/>
              </a:rPr>
              <a:t>have </a:t>
            </a:r>
            <a:r>
              <a:rPr sz="2200" spc="60" dirty="0">
                <a:latin typeface="Open Sans"/>
                <a:cs typeface="Open Sans"/>
              </a:rPr>
              <a:t>got</a:t>
            </a:r>
            <a:r>
              <a:rPr sz="2200" spc="-20" dirty="0">
                <a:latin typeface="Open Sans"/>
                <a:cs typeface="Open Sans"/>
              </a:rPr>
              <a:t> </a:t>
            </a:r>
            <a:r>
              <a:rPr sz="2200" spc="10" dirty="0">
                <a:latin typeface="Open Sans"/>
                <a:cs typeface="Open Sans"/>
              </a:rPr>
              <a:t>in.</a:t>
            </a:r>
            <a:endParaRPr sz="22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84283" y="7136750"/>
            <a:ext cx="9842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30" dirty="0">
                <a:latin typeface="Open Sans"/>
                <a:cs typeface="Open Sans"/>
              </a:rPr>
              <a:t>5</a:t>
            </a:r>
            <a:endParaRPr sz="105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274" y="108204"/>
            <a:ext cx="10141284" cy="484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8858" y="5208677"/>
            <a:ext cx="9328785" cy="365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00" spc="75" dirty="0">
                <a:latin typeface="Open Sans"/>
                <a:cs typeface="Open Sans"/>
              </a:rPr>
              <a:t>If </a:t>
            </a:r>
            <a:r>
              <a:rPr sz="2200" spc="15" dirty="0">
                <a:latin typeface="Open Sans"/>
                <a:cs typeface="Open Sans"/>
              </a:rPr>
              <a:t>the </a:t>
            </a:r>
            <a:r>
              <a:rPr sz="2200" spc="25" dirty="0">
                <a:latin typeface="Open Sans"/>
                <a:cs typeface="Open Sans"/>
              </a:rPr>
              <a:t>monkey </a:t>
            </a:r>
            <a:r>
              <a:rPr sz="2200" spc="15" dirty="0">
                <a:latin typeface="Open Sans"/>
                <a:cs typeface="Open Sans"/>
              </a:rPr>
              <a:t>had not </a:t>
            </a:r>
            <a:r>
              <a:rPr sz="2200" spc="60" dirty="0">
                <a:latin typeface="Open Sans"/>
                <a:cs typeface="Open Sans"/>
              </a:rPr>
              <a:t>got </a:t>
            </a:r>
            <a:r>
              <a:rPr sz="2200" spc="15" dirty="0">
                <a:latin typeface="Open Sans"/>
                <a:cs typeface="Open Sans"/>
              </a:rPr>
              <a:t>in, he </a:t>
            </a:r>
            <a:r>
              <a:rPr sz="2200" spc="25" dirty="0">
                <a:latin typeface="Open Sans"/>
                <a:cs typeface="Open Sans"/>
              </a:rPr>
              <a:t>would </a:t>
            </a:r>
            <a:r>
              <a:rPr sz="2200" spc="15" dirty="0">
                <a:latin typeface="Open Sans"/>
                <a:cs typeface="Open Sans"/>
              </a:rPr>
              <a:t>not </a:t>
            </a:r>
            <a:r>
              <a:rPr sz="2200" spc="25" dirty="0">
                <a:latin typeface="Open Sans"/>
                <a:cs typeface="Open Sans"/>
              </a:rPr>
              <a:t>have </a:t>
            </a:r>
            <a:r>
              <a:rPr sz="2200" spc="15" dirty="0">
                <a:latin typeface="Open Sans"/>
                <a:cs typeface="Open Sans"/>
              </a:rPr>
              <a:t>eaten </a:t>
            </a:r>
            <a:r>
              <a:rPr sz="2200" spc="25" dirty="0">
                <a:latin typeface="Open Sans"/>
                <a:cs typeface="Open Sans"/>
              </a:rPr>
              <a:t>up </a:t>
            </a:r>
            <a:r>
              <a:rPr sz="2200" spc="15" dirty="0">
                <a:latin typeface="Open Sans"/>
                <a:cs typeface="Open Sans"/>
              </a:rPr>
              <a:t>all the</a:t>
            </a:r>
            <a:r>
              <a:rPr sz="2200" spc="-295" dirty="0">
                <a:latin typeface="Open Sans"/>
                <a:cs typeface="Open Sans"/>
              </a:rPr>
              <a:t> </a:t>
            </a:r>
            <a:r>
              <a:rPr sz="2200" spc="10" dirty="0">
                <a:latin typeface="Open Sans"/>
                <a:cs typeface="Open Sans"/>
              </a:rPr>
              <a:t>food.</a:t>
            </a:r>
            <a:endParaRPr sz="22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858" y="5917527"/>
            <a:ext cx="9171305" cy="76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sz="2200" spc="75" dirty="0">
                <a:latin typeface="Open Sans"/>
                <a:cs typeface="Open Sans"/>
              </a:rPr>
              <a:t>If </a:t>
            </a:r>
            <a:r>
              <a:rPr sz="2200" spc="15" dirty="0">
                <a:latin typeface="Open Sans"/>
                <a:cs typeface="Open Sans"/>
              </a:rPr>
              <a:t>he had not eaten </a:t>
            </a:r>
            <a:r>
              <a:rPr sz="2200" spc="25" dirty="0">
                <a:latin typeface="Open Sans"/>
                <a:cs typeface="Open Sans"/>
              </a:rPr>
              <a:t>up </a:t>
            </a:r>
            <a:r>
              <a:rPr sz="2200" spc="15" dirty="0">
                <a:latin typeface="Open Sans"/>
                <a:cs typeface="Open Sans"/>
              </a:rPr>
              <a:t>all the </a:t>
            </a:r>
            <a:r>
              <a:rPr sz="2200" spc="10" dirty="0">
                <a:latin typeface="Open Sans"/>
                <a:cs typeface="Open Sans"/>
              </a:rPr>
              <a:t>food, </a:t>
            </a:r>
            <a:r>
              <a:rPr sz="2200" spc="25" dirty="0">
                <a:latin typeface="Open Sans"/>
                <a:cs typeface="Open Sans"/>
              </a:rPr>
              <a:t>my </a:t>
            </a:r>
            <a:r>
              <a:rPr sz="2200" spc="15" dirty="0">
                <a:latin typeface="Open Sans"/>
                <a:cs typeface="Open Sans"/>
              </a:rPr>
              <a:t>father </a:t>
            </a:r>
            <a:r>
              <a:rPr sz="2200" spc="25" dirty="0">
                <a:latin typeface="Open Sans"/>
                <a:cs typeface="Open Sans"/>
              </a:rPr>
              <a:t>would </a:t>
            </a:r>
            <a:r>
              <a:rPr sz="2200" spc="15" dirty="0">
                <a:latin typeface="Open Sans"/>
                <a:cs typeface="Open Sans"/>
              </a:rPr>
              <a:t>not </a:t>
            </a:r>
            <a:r>
              <a:rPr sz="2200" spc="25" dirty="0">
                <a:latin typeface="Open Sans"/>
                <a:cs typeface="Open Sans"/>
              </a:rPr>
              <a:t>have</a:t>
            </a:r>
            <a:r>
              <a:rPr sz="2200" spc="-235" dirty="0">
                <a:latin typeface="Open Sans"/>
                <a:cs typeface="Open Sans"/>
              </a:rPr>
              <a:t> </a:t>
            </a:r>
            <a:r>
              <a:rPr sz="2200" spc="40" dirty="0">
                <a:latin typeface="Open Sans"/>
                <a:cs typeface="Open Sans"/>
              </a:rPr>
              <a:t>bought  </a:t>
            </a:r>
            <a:r>
              <a:rPr sz="2200" spc="10" dirty="0">
                <a:latin typeface="Open Sans"/>
                <a:cs typeface="Open Sans"/>
              </a:rPr>
              <a:t>rotis </a:t>
            </a:r>
            <a:r>
              <a:rPr sz="2200" spc="15" dirty="0">
                <a:latin typeface="Open Sans"/>
                <a:cs typeface="Open Sans"/>
              </a:rPr>
              <a:t>and chicken curry </a:t>
            </a:r>
            <a:r>
              <a:rPr sz="2200" spc="25" dirty="0">
                <a:latin typeface="Open Sans"/>
                <a:cs typeface="Open Sans"/>
              </a:rPr>
              <a:t>at </a:t>
            </a:r>
            <a:r>
              <a:rPr sz="2200" spc="15" dirty="0">
                <a:latin typeface="Open Sans"/>
                <a:cs typeface="Open Sans"/>
              </a:rPr>
              <a:t>the</a:t>
            </a:r>
            <a:r>
              <a:rPr sz="2200" spc="-70" dirty="0">
                <a:latin typeface="Open Sans"/>
                <a:cs typeface="Open Sans"/>
              </a:rPr>
              <a:t> </a:t>
            </a:r>
            <a:r>
              <a:rPr sz="2200" spc="15" dirty="0">
                <a:latin typeface="Open Sans"/>
                <a:cs typeface="Open Sans"/>
              </a:rPr>
              <a:t>tea-shop.</a:t>
            </a:r>
            <a:endParaRPr sz="22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84283" y="7136750"/>
            <a:ext cx="9842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30" dirty="0">
                <a:latin typeface="Open Sans"/>
                <a:cs typeface="Open Sans"/>
              </a:rPr>
              <a:t>6</a:t>
            </a:r>
            <a:endParaRPr sz="105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274" y="108204"/>
            <a:ext cx="10141284" cy="484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8858" y="5180323"/>
            <a:ext cx="9510395" cy="76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sz="2200" spc="75" dirty="0">
                <a:latin typeface="Open Sans"/>
                <a:cs typeface="Open Sans"/>
              </a:rPr>
              <a:t>If </a:t>
            </a:r>
            <a:r>
              <a:rPr sz="2200" spc="25" dirty="0">
                <a:latin typeface="Open Sans"/>
                <a:cs typeface="Open Sans"/>
              </a:rPr>
              <a:t>my </a:t>
            </a:r>
            <a:r>
              <a:rPr sz="2200" spc="15" dirty="0">
                <a:latin typeface="Open Sans"/>
                <a:cs typeface="Open Sans"/>
              </a:rPr>
              <a:t>father had not </a:t>
            </a:r>
            <a:r>
              <a:rPr sz="2200" spc="40" dirty="0">
                <a:latin typeface="Open Sans"/>
                <a:cs typeface="Open Sans"/>
              </a:rPr>
              <a:t>bought </a:t>
            </a:r>
            <a:r>
              <a:rPr sz="2200" spc="10" dirty="0">
                <a:latin typeface="Open Sans"/>
                <a:cs typeface="Open Sans"/>
              </a:rPr>
              <a:t>rotis </a:t>
            </a:r>
            <a:r>
              <a:rPr sz="2200" spc="15" dirty="0">
                <a:latin typeface="Open Sans"/>
                <a:cs typeface="Open Sans"/>
              </a:rPr>
              <a:t>and chicken curry </a:t>
            </a:r>
            <a:r>
              <a:rPr sz="2200" spc="25" dirty="0">
                <a:latin typeface="Open Sans"/>
                <a:cs typeface="Open Sans"/>
              </a:rPr>
              <a:t>at </a:t>
            </a:r>
            <a:r>
              <a:rPr sz="2200" spc="15" dirty="0">
                <a:latin typeface="Open Sans"/>
                <a:cs typeface="Open Sans"/>
              </a:rPr>
              <a:t>the tea-shop, the  </a:t>
            </a:r>
            <a:r>
              <a:rPr sz="2200" spc="60" dirty="0">
                <a:latin typeface="Open Sans"/>
                <a:cs typeface="Open Sans"/>
              </a:rPr>
              <a:t>dog </a:t>
            </a:r>
            <a:r>
              <a:rPr sz="2200" spc="25" dirty="0">
                <a:latin typeface="Open Sans"/>
                <a:cs typeface="Open Sans"/>
              </a:rPr>
              <a:t>would </a:t>
            </a:r>
            <a:r>
              <a:rPr sz="2200" spc="15" dirty="0">
                <a:latin typeface="Open Sans"/>
                <a:cs typeface="Open Sans"/>
              </a:rPr>
              <a:t>not </a:t>
            </a:r>
            <a:r>
              <a:rPr sz="2200" spc="25" dirty="0">
                <a:latin typeface="Open Sans"/>
                <a:cs typeface="Open Sans"/>
              </a:rPr>
              <a:t>have </a:t>
            </a:r>
            <a:r>
              <a:rPr sz="2200" spc="15" dirty="0">
                <a:latin typeface="Open Sans"/>
                <a:cs typeface="Open Sans"/>
              </a:rPr>
              <a:t>followed </a:t>
            </a:r>
            <a:r>
              <a:rPr sz="2200" spc="25" dirty="0">
                <a:latin typeface="Open Sans"/>
                <a:cs typeface="Open Sans"/>
              </a:rPr>
              <a:t>him</a:t>
            </a:r>
            <a:r>
              <a:rPr sz="2200" spc="-130" dirty="0">
                <a:latin typeface="Open Sans"/>
                <a:cs typeface="Open Sans"/>
              </a:rPr>
              <a:t> </a:t>
            </a:r>
            <a:r>
              <a:rPr sz="2200" spc="15" dirty="0">
                <a:latin typeface="Open Sans"/>
                <a:cs typeface="Open Sans"/>
              </a:rPr>
              <a:t>home.</a:t>
            </a:r>
            <a:endParaRPr sz="22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84283" y="7136750"/>
            <a:ext cx="9842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30" dirty="0">
                <a:latin typeface="Open Sans"/>
                <a:cs typeface="Open Sans"/>
              </a:rPr>
              <a:t>7</a:t>
            </a:r>
            <a:endParaRPr sz="105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274" y="108204"/>
            <a:ext cx="10141284" cy="484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8858" y="5180323"/>
            <a:ext cx="8993505" cy="76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900"/>
              </a:lnSpc>
              <a:spcBef>
                <a:spcPts val="95"/>
              </a:spcBef>
            </a:pPr>
            <a:r>
              <a:rPr sz="2200" spc="75" dirty="0">
                <a:latin typeface="Open Sans"/>
                <a:cs typeface="Open Sans"/>
              </a:rPr>
              <a:t>If </a:t>
            </a:r>
            <a:r>
              <a:rPr sz="2200" spc="15" dirty="0">
                <a:latin typeface="Open Sans"/>
                <a:cs typeface="Open Sans"/>
              </a:rPr>
              <a:t>the </a:t>
            </a:r>
            <a:r>
              <a:rPr sz="2200" spc="60" dirty="0">
                <a:latin typeface="Open Sans"/>
                <a:cs typeface="Open Sans"/>
              </a:rPr>
              <a:t>dog </a:t>
            </a:r>
            <a:r>
              <a:rPr sz="2200" spc="15" dirty="0">
                <a:latin typeface="Open Sans"/>
                <a:cs typeface="Open Sans"/>
              </a:rPr>
              <a:t>had not followed </a:t>
            </a:r>
            <a:r>
              <a:rPr sz="2200" spc="25" dirty="0">
                <a:latin typeface="Open Sans"/>
                <a:cs typeface="Open Sans"/>
              </a:rPr>
              <a:t>him </a:t>
            </a:r>
            <a:r>
              <a:rPr sz="2200" spc="15" dirty="0">
                <a:latin typeface="Open Sans"/>
                <a:cs typeface="Open Sans"/>
              </a:rPr>
              <a:t>home, he </a:t>
            </a:r>
            <a:r>
              <a:rPr sz="2200" spc="25" dirty="0">
                <a:latin typeface="Open Sans"/>
                <a:cs typeface="Open Sans"/>
              </a:rPr>
              <a:t>would </a:t>
            </a:r>
            <a:r>
              <a:rPr sz="2200" spc="15" dirty="0">
                <a:latin typeface="Open Sans"/>
                <a:cs typeface="Open Sans"/>
              </a:rPr>
              <a:t>not </a:t>
            </a:r>
            <a:r>
              <a:rPr sz="2200" spc="25" dirty="0">
                <a:latin typeface="Open Sans"/>
                <a:cs typeface="Open Sans"/>
              </a:rPr>
              <a:t>have </a:t>
            </a:r>
            <a:r>
              <a:rPr sz="2200" spc="15" dirty="0">
                <a:latin typeface="Open Sans"/>
                <a:cs typeface="Open Sans"/>
              </a:rPr>
              <a:t>eaten</a:t>
            </a:r>
            <a:r>
              <a:rPr sz="2200" spc="-260" dirty="0">
                <a:latin typeface="Open Sans"/>
                <a:cs typeface="Open Sans"/>
              </a:rPr>
              <a:t> </a:t>
            </a:r>
            <a:r>
              <a:rPr sz="2200" spc="25" dirty="0">
                <a:latin typeface="Open Sans"/>
                <a:cs typeface="Open Sans"/>
              </a:rPr>
              <a:t>my  </a:t>
            </a:r>
            <a:r>
              <a:rPr sz="2200" spc="15" dirty="0">
                <a:latin typeface="Open Sans"/>
                <a:cs typeface="Open Sans"/>
              </a:rPr>
              <a:t>homework.</a:t>
            </a:r>
            <a:endParaRPr sz="22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84283" y="7136750"/>
            <a:ext cx="9842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30" dirty="0">
                <a:latin typeface="Open Sans"/>
                <a:cs typeface="Open Sans"/>
              </a:rPr>
              <a:t>8</a:t>
            </a:r>
            <a:endParaRPr sz="105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274" y="108204"/>
            <a:ext cx="10141284" cy="484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8858" y="5208677"/>
            <a:ext cx="6224270" cy="365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00" spc="10" dirty="0">
                <a:latin typeface="Open Sans"/>
                <a:cs typeface="Open Sans"/>
              </a:rPr>
              <a:t>So, </a:t>
            </a:r>
            <a:r>
              <a:rPr sz="2200" spc="65" dirty="0">
                <a:latin typeface="Open Sans"/>
                <a:cs typeface="Open Sans"/>
              </a:rPr>
              <a:t>you’re </a:t>
            </a:r>
            <a:r>
              <a:rPr sz="2200" spc="40" dirty="0">
                <a:latin typeface="Open Sans"/>
                <a:cs typeface="Open Sans"/>
              </a:rPr>
              <a:t>saying </a:t>
            </a:r>
            <a:r>
              <a:rPr sz="2200" spc="15" dirty="0">
                <a:latin typeface="Open Sans"/>
                <a:cs typeface="Open Sans"/>
              </a:rPr>
              <a:t>the </a:t>
            </a:r>
            <a:r>
              <a:rPr sz="2200" spc="60" dirty="0">
                <a:latin typeface="Open Sans"/>
                <a:cs typeface="Open Sans"/>
              </a:rPr>
              <a:t>dog </a:t>
            </a:r>
            <a:r>
              <a:rPr sz="2200" spc="15" dirty="0">
                <a:latin typeface="Open Sans"/>
                <a:cs typeface="Open Sans"/>
              </a:rPr>
              <a:t>ate your</a:t>
            </a:r>
            <a:r>
              <a:rPr sz="2200" spc="-225" dirty="0">
                <a:latin typeface="Open Sans"/>
                <a:cs typeface="Open Sans"/>
              </a:rPr>
              <a:t> </a:t>
            </a:r>
            <a:r>
              <a:rPr sz="2200" spc="40" dirty="0">
                <a:latin typeface="Open Sans"/>
                <a:cs typeface="Open Sans"/>
              </a:rPr>
              <a:t>homework?</a:t>
            </a:r>
            <a:endParaRPr sz="22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84283" y="7136750"/>
            <a:ext cx="9842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30" dirty="0">
                <a:latin typeface="Open Sans"/>
                <a:cs typeface="Open Sans"/>
              </a:rPr>
              <a:t>9</a:t>
            </a:r>
            <a:endParaRPr sz="105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274" y="108204"/>
            <a:ext cx="10141284" cy="5462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8100" y="5813562"/>
            <a:ext cx="4144645" cy="365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00" spc="10" dirty="0">
                <a:latin typeface="Open Sans"/>
                <a:cs typeface="Open Sans"/>
              </a:rPr>
              <a:t>Yes, </a:t>
            </a:r>
            <a:r>
              <a:rPr sz="2200" spc="15" dirty="0">
                <a:latin typeface="Open Sans"/>
                <a:cs typeface="Open Sans"/>
              </a:rPr>
              <a:t>Miss, </a:t>
            </a:r>
            <a:r>
              <a:rPr sz="2200" spc="85" dirty="0">
                <a:latin typeface="Open Sans"/>
                <a:cs typeface="Open Sans"/>
              </a:rPr>
              <a:t>it’s </a:t>
            </a:r>
            <a:r>
              <a:rPr sz="2200" spc="15" dirty="0">
                <a:latin typeface="Open Sans"/>
                <a:cs typeface="Open Sans"/>
              </a:rPr>
              <a:t>all the </a:t>
            </a:r>
            <a:r>
              <a:rPr sz="2200" spc="75" dirty="0">
                <a:latin typeface="Open Sans"/>
                <a:cs typeface="Open Sans"/>
              </a:rPr>
              <a:t>cat’s</a:t>
            </a:r>
            <a:r>
              <a:rPr sz="2200" spc="-155" dirty="0">
                <a:latin typeface="Open Sans"/>
                <a:cs typeface="Open Sans"/>
              </a:rPr>
              <a:t> </a:t>
            </a:r>
            <a:r>
              <a:rPr sz="2200" spc="55" dirty="0">
                <a:latin typeface="Open Sans"/>
                <a:cs typeface="Open Sans"/>
              </a:rPr>
              <a:t>fault!</a:t>
            </a:r>
            <a:endParaRPr sz="22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8125" y="7136750"/>
            <a:ext cx="17145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35" dirty="0">
                <a:latin typeface="Open Sans"/>
                <a:cs typeface="Open Sans"/>
              </a:rPr>
              <a:t>1</a:t>
            </a:r>
            <a:r>
              <a:rPr sz="1050" spc="-30" dirty="0">
                <a:latin typeface="Open Sans"/>
                <a:cs typeface="Open Sans"/>
              </a:rPr>
              <a:t>0</a:t>
            </a:r>
            <a:endParaRPr sz="105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274" y="108202"/>
            <a:ext cx="3374390" cy="1456055"/>
          </a:xfrm>
          <a:custGeom>
            <a:avLst/>
            <a:gdLst/>
            <a:ahLst/>
            <a:cxnLst/>
            <a:rect l="l" t="t" r="r" b="b"/>
            <a:pathLst>
              <a:path w="3374390" h="1456055">
                <a:moveTo>
                  <a:pt x="0" y="0"/>
                </a:moveTo>
                <a:lnTo>
                  <a:pt x="3374127" y="0"/>
                </a:lnTo>
                <a:lnTo>
                  <a:pt x="3374127" y="1455505"/>
                </a:lnTo>
                <a:lnTo>
                  <a:pt x="0" y="1455505"/>
                </a:lnTo>
                <a:lnTo>
                  <a:pt x="0" y="0"/>
                </a:lnTo>
                <a:close/>
              </a:path>
            </a:pathLst>
          </a:custGeom>
          <a:solidFill>
            <a:srgbClr val="FFF9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9912" y="571319"/>
            <a:ext cx="2580215" cy="519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09401" y="108202"/>
            <a:ext cx="6758305" cy="1456055"/>
          </a:xfrm>
          <a:prstGeom prst="rect">
            <a:avLst/>
          </a:prstGeom>
          <a:solidFill>
            <a:srgbClr val="FFF2B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443865" marR="591820">
              <a:lnSpc>
                <a:spcPts val="1120"/>
              </a:lnSpc>
            </a:pPr>
            <a:r>
              <a:rPr sz="950" spc="0" dirty="0">
                <a:latin typeface="Open Sans"/>
                <a:cs typeface="Open Sans"/>
              </a:rPr>
              <a:t>This book </a:t>
            </a:r>
            <a:r>
              <a:rPr sz="950" spc="5" dirty="0">
                <a:latin typeface="Open Sans"/>
                <a:cs typeface="Open Sans"/>
              </a:rPr>
              <a:t>was made </a:t>
            </a:r>
            <a:r>
              <a:rPr sz="950" spc="0" dirty="0">
                <a:latin typeface="Open Sans"/>
                <a:cs typeface="Open Sans"/>
              </a:rPr>
              <a:t>possible </a:t>
            </a:r>
            <a:r>
              <a:rPr sz="950" spc="5" dirty="0">
                <a:latin typeface="Open Sans"/>
                <a:cs typeface="Open Sans"/>
              </a:rPr>
              <a:t>by Pratham </a:t>
            </a:r>
            <a:r>
              <a:rPr sz="950" spc="15" dirty="0">
                <a:latin typeface="Open Sans"/>
                <a:cs typeface="Open Sans"/>
              </a:rPr>
              <a:t>Books' </a:t>
            </a:r>
            <a:r>
              <a:rPr sz="950" spc="0" dirty="0">
                <a:latin typeface="Open Sans"/>
                <a:cs typeface="Open Sans"/>
              </a:rPr>
              <a:t>StoryWeaver platform. Content under Creative  </a:t>
            </a:r>
            <a:r>
              <a:rPr sz="950" spc="5" dirty="0">
                <a:latin typeface="Open Sans"/>
                <a:cs typeface="Open Sans"/>
              </a:rPr>
              <a:t>Commons </a:t>
            </a:r>
            <a:r>
              <a:rPr sz="950" spc="0" dirty="0">
                <a:latin typeface="Open Sans"/>
                <a:cs typeface="Open Sans"/>
              </a:rPr>
              <a:t>licenses </a:t>
            </a:r>
            <a:r>
              <a:rPr sz="950" spc="5" dirty="0">
                <a:latin typeface="Open Sans"/>
                <a:cs typeface="Open Sans"/>
              </a:rPr>
              <a:t>can be </a:t>
            </a:r>
            <a:r>
              <a:rPr sz="950" spc="0" dirty="0">
                <a:latin typeface="Open Sans"/>
                <a:cs typeface="Open Sans"/>
              </a:rPr>
              <a:t>downloaded, translated </a:t>
            </a:r>
            <a:r>
              <a:rPr sz="950" spc="5" dirty="0">
                <a:latin typeface="Open Sans"/>
                <a:cs typeface="Open Sans"/>
              </a:rPr>
              <a:t>and can even be </a:t>
            </a:r>
            <a:r>
              <a:rPr sz="950" spc="0" dirty="0">
                <a:latin typeface="Open Sans"/>
                <a:cs typeface="Open Sans"/>
              </a:rPr>
              <a:t>used </a:t>
            </a:r>
            <a:r>
              <a:rPr sz="950" spc="5" dirty="0">
                <a:latin typeface="Open Sans"/>
                <a:cs typeface="Open Sans"/>
              </a:rPr>
              <a:t>to </a:t>
            </a:r>
            <a:r>
              <a:rPr sz="950" spc="0" dirty="0">
                <a:latin typeface="Open Sans"/>
                <a:cs typeface="Open Sans"/>
              </a:rPr>
              <a:t>create </a:t>
            </a:r>
            <a:r>
              <a:rPr sz="950" spc="5" dirty="0">
                <a:latin typeface="Open Sans"/>
                <a:cs typeface="Open Sans"/>
              </a:rPr>
              <a:t>new </a:t>
            </a:r>
            <a:r>
              <a:rPr sz="950" spc="0" dirty="0">
                <a:latin typeface="Open Sans"/>
                <a:cs typeface="Open Sans"/>
              </a:rPr>
              <a:t>stories </a:t>
            </a:r>
            <a:r>
              <a:rPr sz="950" dirty="0">
                <a:latin typeface="Trebuchet MS"/>
                <a:cs typeface="Trebuchet MS"/>
              </a:rPr>
              <a:t>‐  </a:t>
            </a:r>
            <a:r>
              <a:rPr sz="950" spc="0" dirty="0">
                <a:latin typeface="Open Sans"/>
                <a:cs typeface="Open Sans"/>
              </a:rPr>
              <a:t>provided </a:t>
            </a:r>
            <a:r>
              <a:rPr sz="950" spc="5" dirty="0">
                <a:latin typeface="Open Sans"/>
                <a:cs typeface="Open Sans"/>
              </a:rPr>
              <a:t>you </a:t>
            </a:r>
            <a:r>
              <a:rPr sz="950" spc="15" dirty="0">
                <a:latin typeface="Open Sans"/>
                <a:cs typeface="Open Sans"/>
              </a:rPr>
              <a:t>give </a:t>
            </a:r>
            <a:r>
              <a:rPr sz="950" spc="0" dirty="0">
                <a:latin typeface="Open Sans"/>
                <a:cs typeface="Open Sans"/>
              </a:rPr>
              <a:t>appropriate credit, </a:t>
            </a:r>
            <a:r>
              <a:rPr sz="950" spc="5" dirty="0">
                <a:latin typeface="Open Sans"/>
                <a:cs typeface="Open Sans"/>
              </a:rPr>
              <a:t>and </a:t>
            </a:r>
            <a:r>
              <a:rPr sz="950" spc="0" dirty="0">
                <a:latin typeface="Open Sans"/>
                <a:cs typeface="Open Sans"/>
              </a:rPr>
              <a:t>indicate if </a:t>
            </a:r>
            <a:r>
              <a:rPr sz="950" spc="10" dirty="0">
                <a:latin typeface="Open Sans"/>
                <a:cs typeface="Open Sans"/>
              </a:rPr>
              <a:t>changes </a:t>
            </a:r>
            <a:r>
              <a:rPr sz="950" spc="5" dirty="0">
                <a:latin typeface="Open Sans"/>
                <a:cs typeface="Open Sans"/>
              </a:rPr>
              <a:t>were </a:t>
            </a:r>
            <a:r>
              <a:rPr sz="950" spc="0" dirty="0">
                <a:latin typeface="Open Sans"/>
                <a:cs typeface="Open Sans"/>
              </a:rPr>
              <a:t>made. To </a:t>
            </a:r>
            <a:r>
              <a:rPr sz="950" spc="5" dirty="0">
                <a:latin typeface="Open Sans"/>
                <a:cs typeface="Open Sans"/>
              </a:rPr>
              <a:t>know more </a:t>
            </a:r>
            <a:r>
              <a:rPr sz="950" spc="0" dirty="0">
                <a:latin typeface="Open Sans"/>
                <a:cs typeface="Open Sans"/>
              </a:rPr>
              <a:t>about this,  </a:t>
            </a:r>
            <a:r>
              <a:rPr sz="950" spc="5" dirty="0">
                <a:latin typeface="Open Sans"/>
                <a:cs typeface="Open Sans"/>
              </a:rPr>
              <a:t>and the </a:t>
            </a:r>
            <a:r>
              <a:rPr sz="950" spc="0" dirty="0">
                <a:latin typeface="Open Sans"/>
                <a:cs typeface="Open Sans"/>
              </a:rPr>
              <a:t>full terms of use </a:t>
            </a:r>
            <a:r>
              <a:rPr sz="950" spc="5" dirty="0">
                <a:latin typeface="Open Sans"/>
                <a:cs typeface="Open Sans"/>
              </a:rPr>
              <a:t>and </a:t>
            </a:r>
            <a:r>
              <a:rPr sz="950" spc="0" dirty="0">
                <a:latin typeface="Open Sans"/>
                <a:cs typeface="Open Sans"/>
              </a:rPr>
              <a:t>attribution, please visit </a:t>
            </a:r>
            <a:r>
              <a:rPr sz="950" spc="5" dirty="0">
                <a:latin typeface="Open Sans"/>
                <a:cs typeface="Open Sans"/>
              </a:rPr>
              <a:t>the following</a:t>
            </a:r>
            <a:r>
              <a:rPr sz="950" spc="-35" dirty="0">
                <a:latin typeface="Open Sans"/>
                <a:cs typeface="Open Sans"/>
              </a:rPr>
              <a:t>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link</a:t>
            </a:r>
            <a:r>
              <a:rPr sz="950" spc="5" dirty="0">
                <a:latin typeface="Open Sans"/>
                <a:cs typeface="Open Sans"/>
              </a:rPr>
              <a:t>.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274" y="5495465"/>
            <a:ext cx="10141585" cy="1805305"/>
          </a:xfrm>
          <a:custGeom>
            <a:avLst/>
            <a:gdLst/>
            <a:ahLst/>
            <a:cxnLst/>
            <a:rect l="l" t="t" r="r" b="b"/>
            <a:pathLst>
              <a:path w="10141585" h="1805304">
                <a:moveTo>
                  <a:pt x="0" y="0"/>
                </a:moveTo>
                <a:lnTo>
                  <a:pt x="10141284" y="0"/>
                </a:lnTo>
                <a:lnTo>
                  <a:pt x="10141284" y="1805205"/>
                </a:lnTo>
                <a:lnTo>
                  <a:pt x="0" y="1805205"/>
                </a:lnTo>
                <a:lnTo>
                  <a:pt x="0" y="0"/>
                </a:lnTo>
                <a:close/>
              </a:path>
            </a:pathLst>
          </a:custGeom>
          <a:solidFill>
            <a:srgbClr val="FFF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7212" y="5813562"/>
            <a:ext cx="358140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5" dirty="0">
                <a:solidFill>
                  <a:srgbClr val="F06433"/>
                </a:solidFill>
                <a:latin typeface="Open Sans"/>
                <a:cs typeface="Open Sans"/>
              </a:rPr>
              <a:t>Disclaimer:</a:t>
            </a:r>
            <a:r>
              <a:rPr sz="900" spc="5" dirty="0">
                <a:solidFill>
                  <a:srgbClr val="F06433"/>
                </a:solidFill>
                <a:latin typeface="Open Sans"/>
                <a:cs typeface="Open Sans"/>
              </a:rPr>
              <a:t> </a:t>
            </a:r>
            <a:r>
              <a:rPr sz="900" u="sng" spc="-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https://</a:t>
            </a:r>
            <a:r>
              <a:rPr sz="900" u="sng" spc="-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  <a:hlinkClick r:id="rId4"/>
              </a:rPr>
              <a:t>www.storyweaver.org.in/terms_and_conditions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9912" y="6128705"/>
            <a:ext cx="992390" cy="349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7212" y="6579120"/>
            <a:ext cx="3084830" cy="28638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670"/>
              </a:lnSpc>
              <a:spcBef>
                <a:spcPts val="160"/>
              </a:spcBef>
            </a:pPr>
            <a:r>
              <a:rPr sz="600" spc="-5" dirty="0">
                <a:latin typeface="Open Sans"/>
                <a:cs typeface="Open Sans"/>
              </a:rPr>
              <a:t>Some </a:t>
            </a:r>
            <a:r>
              <a:rPr sz="600" dirty="0">
                <a:latin typeface="Open Sans"/>
                <a:cs typeface="Open Sans"/>
              </a:rPr>
              <a:t>rights </a:t>
            </a:r>
            <a:r>
              <a:rPr sz="600" spc="-5" dirty="0">
                <a:latin typeface="Open Sans"/>
                <a:cs typeface="Open Sans"/>
              </a:rPr>
              <a:t>reserved. This book </a:t>
            </a:r>
            <a:r>
              <a:rPr sz="600" dirty="0">
                <a:latin typeface="Open Sans"/>
                <a:cs typeface="Open Sans"/>
              </a:rPr>
              <a:t>is </a:t>
            </a:r>
            <a:r>
              <a:rPr sz="600" spc="-5" dirty="0">
                <a:latin typeface="Open Sans"/>
                <a:cs typeface="Open Sans"/>
              </a:rPr>
              <a:t>CC-BY-4.0 licensed. You can copy, modify, distribute  and perform the work, even for commercial purposes, all without </a:t>
            </a:r>
            <a:r>
              <a:rPr sz="600" dirty="0">
                <a:latin typeface="Open Sans"/>
                <a:cs typeface="Open Sans"/>
              </a:rPr>
              <a:t>asking </a:t>
            </a:r>
            <a:r>
              <a:rPr sz="600" spc="-5" dirty="0">
                <a:latin typeface="Open Sans"/>
                <a:cs typeface="Open Sans"/>
              </a:rPr>
              <a:t>permission.  For full terms of use and attribution,</a:t>
            </a:r>
            <a:r>
              <a:rPr sz="600" spc="10" dirty="0">
                <a:latin typeface="Open Sans"/>
                <a:cs typeface="Open Sans"/>
              </a:rPr>
              <a:t> </a:t>
            </a:r>
            <a:r>
              <a:rPr sz="600" u="sng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  <a:hlinkClick r:id="rId6"/>
              </a:rPr>
              <a:t>http://creativecommons.org/licenses/by/4.0</a:t>
            </a:r>
            <a:r>
              <a:rPr sz="600" u="sng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/</a:t>
            </a:r>
            <a:endParaRPr sz="6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2274" y="1716189"/>
            <a:ext cx="9463405" cy="27108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50" spc="-5" dirty="0">
                <a:solidFill>
                  <a:srgbClr val="F06433"/>
                </a:solidFill>
                <a:latin typeface="Open Sans"/>
                <a:cs typeface="Open Sans"/>
              </a:rPr>
              <a:t>Story</a:t>
            </a:r>
            <a:r>
              <a:rPr sz="1050" spc="-10" dirty="0">
                <a:solidFill>
                  <a:srgbClr val="F06433"/>
                </a:solidFill>
                <a:latin typeface="Open Sans"/>
                <a:cs typeface="Open Sans"/>
              </a:rPr>
              <a:t> </a:t>
            </a:r>
            <a:r>
              <a:rPr sz="1050" dirty="0">
                <a:solidFill>
                  <a:srgbClr val="F06433"/>
                </a:solidFill>
                <a:latin typeface="Open Sans"/>
                <a:cs typeface="Open Sans"/>
              </a:rPr>
              <a:t>Attribution:</a:t>
            </a:r>
            <a:endParaRPr sz="105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950" spc="0" dirty="0">
                <a:latin typeface="Open Sans"/>
                <a:cs typeface="Open Sans"/>
              </a:rPr>
              <a:t>This </a:t>
            </a:r>
            <a:r>
              <a:rPr sz="950" spc="5" dirty="0">
                <a:latin typeface="Open Sans"/>
                <a:cs typeface="Open Sans"/>
              </a:rPr>
              <a:t>story: </a:t>
            </a:r>
            <a:r>
              <a:rPr sz="950" spc="35" dirty="0">
                <a:latin typeface="Open Sans"/>
                <a:cs typeface="Open Sans"/>
              </a:rPr>
              <a:t>It's </a:t>
            </a:r>
            <a:r>
              <a:rPr sz="950" spc="0" dirty="0">
                <a:latin typeface="Open Sans"/>
                <a:cs typeface="Open Sans"/>
              </a:rPr>
              <a:t>All </a:t>
            </a:r>
            <a:r>
              <a:rPr sz="950" spc="5" dirty="0">
                <a:latin typeface="Open Sans"/>
                <a:cs typeface="Open Sans"/>
              </a:rPr>
              <a:t>the </a:t>
            </a:r>
            <a:r>
              <a:rPr sz="950" spc="25" dirty="0">
                <a:latin typeface="Open Sans"/>
                <a:cs typeface="Open Sans"/>
              </a:rPr>
              <a:t>Cat's Fault! </a:t>
            </a:r>
            <a:r>
              <a:rPr sz="950" spc="0" dirty="0">
                <a:latin typeface="Open Sans"/>
                <a:cs typeface="Open Sans"/>
              </a:rPr>
              <a:t>is written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Anushka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Ravishankar</a:t>
            </a:r>
            <a:r>
              <a:rPr sz="950" spc="0" dirty="0">
                <a:solidFill>
                  <a:srgbClr val="0000ED"/>
                </a:solidFill>
                <a:latin typeface="Open Sans"/>
                <a:cs typeface="Open Sans"/>
              </a:rPr>
              <a:t> </a:t>
            </a:r>
            <a:r>
              <a:rPr sz="950" spc="0" dirty="0">
                <a:latin typeface="Open Sans"/>
                <a:cs typeface="Open Sans"/>
              </a:rPr>
              <a:t>. </a:t>
            </a:r>
            <a:r>
              <a:rPr sz="950" spc="5" dirty="0">
                <a:latin typeface="Open Sans"/>
                <a:cs typeface="Open Sans"/>
              </a:rPr>
              <a:t>© </a:t>
            </a:r>
            <a:r>
              <a:rPr sz="950" spc="0" dirty="0">
                <a:latin typeface="Open Sans"/>
                <a:cs typeface="Open Sans"/>
              </a:rPr>
              <a:t>Storyweaver, </a:t>
            </a:r>
            <a:r>
              <a:rPr sz="950" spc="5" dirty="0">
                <a:latin typeface="Open Sans"/>
                <a:cs typeface="Open Sans"/>
              </a:rPr>
              <a:t>Pratham </a:t>
            </a:r>
            <a:r>
              <a:rPr sz="950" spc="0" dirty="0">
                <a:latin typeface="Open Sans"/>
                <a:cs typeface="Open Sans"/>
              </a:rPr>
              <a:t>Books , </a:t>
            </a:r>
            <a:r>
              <a:rPr sz="950" spc="-15" dirty="0">
                <a:latin typeface="Open Sans"/>
                <a:cs typeface="Open Sans"/>
              </a:rPr>
              <a:t>2015. </a:t>
            </a:r>
            <a:r>
              <a:rPr sz="950" spc="0" dirty="0">
                <a:latin typeface="Open Sans"/>
                <a:cs typeface="Open Sans"/>
              </a:rPr>
              <a:t>Some </a:t>
            </a:r>
            <a:r>
              <a:rPr sz="950" spc="10" dirty="0">
                <a:latin typeface="Open Sans"/>
                <a:cs typeface="Open Sans"/>
              </a:rPr>
              <a:t>rights </a:t>
            </a:r>
            <a:r>
              <a:rPr sz="950" spc="0" dirty="0">
                <a:latin typeface="Open Sans"/>
                <a:cs typeface="Open Sans"/>
              </a:rPr>
              <a:t>reserved. Released under CC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spc="-10" dirty="0">
                <a:latin typeface="Open Sans"/>
                <a:cs typeface="Open Sans"/>
              </a:rPr>
              <a:t>4.0</a:t>
            </a:r>
            <a:r>
              <a:rPr sz="950" spc="-140" dirty="0">
                <a:latin typeface="Open Sans"/>
                <a:cs typeface="Open Sans"/>
              </a:rPr>
              <a:t> </a:t>
            </a:r>
            <a:r>
              <a:rPr sz="950" spc="0" dirty="0">
                <a:latin typeface="Open Sans"/>
                <a:cs typeface="Open Sans"/>
              </a:rPr>
              <a:t>license.</a:t>
            </a:r>
            <a:endParaRPr sz="95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50" spc="-5" dirty="0">
                <a:solidFill>
                  <a:srgbClr val="F06433"/>
                </a:solidFill>
                <a:latin typeface="Open Sans"/>
                <a:cs typeface="Open Sans"/>
              </a:rPr>
              <a:t>Other</a:t>
            </a:r>
            <a:r>
              <a:rPr sz="1050" spc="-10" dirty="0">
                <a:solidFill>
                  <a:srgbClr val="F06433"/>
                </a:solidFill>
                <a:latin typeface="Open Sans"/>
                <a:cs typeface="Open Sans"/>
              </a:rPr>
              <a:t> </a:t>
            </a:r>
            <a:r>
              <a:rPr sz="1050" spc="-5" dirty="0">
                <a:solidFill>
                  <a:srgbClr val="F06433"/>
                </a:solidFill>
                <a:latin typeface="Open Sans"/>
                <a:cs typeface="Open Sans"/>
              </a:rPr>
              <a:t>Credits:</a:t>
            </a:r>
            <a:endParaRPr sz="1050">
              <a:latin typeface="Open Sans"/>
              <a:cs typeface="Open Sans"/>
            </a:endParaRPr>
          </a:p>
          <a:p>
            <a:pPr marL="12700" marR="6350">
              <a:lnSpc>
                <a:spcPct val="111000"/>
              </a:lnSpc>
              <a:spcBef>
                <a:spcPts val="204"/>
              </a:spcBef>
            </a:pPr>
            <a:r>
              <a:rPr sz="950" spc="0" dirty="0">
                <a:latin typeface="Open Sans"/>
                <a:cs typeface="Open Sans"/>
              </a:rPr>
              <a:t>This story </a:t>
            </a:r>
            <a:r>
              <a:rPr sz="950" spc="5" dirty="0">
                <a:latin typeface="Open Sans"/>
                <a:cs typeface="Open Sans"/>
              </a:rPr>
              <a:t>was </a:t>
            </a:r>
            <a:r>
              <a:rPr sz="950" spc="0" dirty="0">
                <a:latin typeface="Open Sans"/>
                <a:cs typeface="Open Sans"/>
              </a:rPr>
              <a:t>first published </a:t>
            </a:r>
            <a:r>
              <a:rPr sz="950" spc="5" dirty="0">
                <a:latin typeface="Open Sans"/>
                <a:cs typeface="Open Sans"/>
              </a:rPr>
              <a:t>on </a:t>
            </a:r>
            <a:r>
              <a:rPr sz="950" spc="0" dirty="0">
                <a:latin typeface="Open Sans"/>
                <a:cs typeface="Open Sans"/>
              </a:rPr>
              <a:t>StoryWeaver. </a:t>
            </a:r>
            <a:r>
              <a:rPr sz="950" spc="30" dirty="0">
                <a:latin typeface="Open Sans"/>
                <a:cs typeface="Open Sans"/>
              </a:rPr>
              <a:t>It </a:t>
            </a:r>
            <a:r>
              <a:rPr sz="950" spc="5" dirty="0">
                <a:latin typeface="Open Sans"/>
                <a:cs typeface="Open Sans"/>
              </a:rPr>
              <a:t>was </a:t>
            </a:r>
            <a:r>
              <a:rPr sz="950" spc="0" dirty="0">
                <a:latin typeface="Open Sans"/>
                <a:cs typeface="Open Sans"/>
              </a:rPr>
              <a:t>created as part of </a:t>
            </a:r>
            <a:r>
              <a:rPr sz="950" spc="10" dirty="0">
                <a:latin typeface="Open Sans"/>
                <a:cs typeface="Open Sans"/>
              </a:rPr>
              <a:t>StoryWeaver's </a:t>
            </a:r>
            <a:r>
              <a:rPr sz="950" spc="15" dirty="0">
                <a:latin typeface="Open Sans"/>
                <a:cs typeface="Open Sans"/>
              </a:rPr>
              <a:t>'Weave-a-Story' </a:t>
            </a:r>
            <a:r>
              <a:rPr sz="950" spc="10" dirty="0">
                <a:latin typeface="Open Sans"/>
                <a:cs typeface="Open Sans"/>
              </a:rPr>
              <a:t>campaign </a:t>
            </a:r>
            <a:r>
              <a:rPr sz="950" spc="5" dirty="0">
                <a:latin typeface="Open Sans"/>
                <a:cs typeface="Open Sans"/>
              </a:rPr>
              <a:t>which </a:t>
            </a:r>
            <a:r>
              <a:rPr sz="950" spc="0" dirty="0">
                <a:latin typeface="Open Sans"/>
                <a:cs typeface="Open Sans"/>
              </a:rPr>
              <a:t>focussed </a:t>
            </a:r>
            <a:r>
              <a:rPr sz="950" spc="5" dirty="0">
                <a:latin typeface="Open Sans"/>
                <a:cs typeface="Open Sans"/>
              </a:rPr>
              <a:t>on translating </a:t>
            </a:r>
            <a:r>
              <a:rPr sz="950" spc="0" dirty="0">
                <a:latin typeface="Open Sans"/>
                <a:cs typeface="Open Sans"/>
              </a:rPr>
              <a:t>stories into as </a:t>
            </a:r>
            <a:r>
              <a:rPr sz="950" spc="5" dirty="0">
                <a:latin typeface="Open Sans"/>
                <a:cs typeface="Open Sans"/>
              </a:rPr>
              <a:t>many  </a:t>
            </a:r>
            <a:r>
              <a:rPr sz="950" spc="15" dirty="0">
                <a:latin typeface="Open Sans"/>
                <a:cs typeface="Open Sans"/>
              </a:rPr>
              <a:t>languages </a:t>
            </a:r>
            <a:r>
              <a:rPr sz="950" spc="0" dirty="0">
                <a:latin typeface="Open Sans"/>
                <a:cs typeface="Open Sans"/>
              </a:rPr>
              <a:t>as possible.</a:t>
            </a:r>
            <a:r>
              <a:rPr sz="950" spc="-30" dirty="0">
                <a:latin typeface="Open Sans"/>
                <a:cs typeface="Open Sans"/>
              </a:rPr>
              <a:t> </a:t>
            </a:r>
            <a:r>
              <a:rPr sz="950" spc="10" dirty="0">
                <a:latin typeface="Open Sans"/>
                <a:cs typeface="Open Sans"/>
              </a:rPr>
              <a:t>https://storyweaver.org.in/</a:t>
            </a:r>
            <a:endParaRPr sz="95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50" dirty="0">
                <a:solidFill>
                  <a:srgbClr val="F06433"/>
                </a:solidFill>
                <a:latin typeface="Open Sans"/>
                <a:cs typeface="Open Sans"/>
              </a:rPr>
              <a:t>Illustration</a:t>
            </a:r>
            <a:r>
              <a:rPr sz="1050" spc="-5" dirty="0">
                <a:solidFill>
                  <a:srgbClr val="F06433"/>
                </a:solidFill>
                <a:latin typeface="Open Sans"/>
                <a:cs typeface="Open Sans"/>
              </a:rPr>
              <a:t> Attributions:</a:t>
            </a:r>
            <a:endParaRPr sz="1050">
              <a:latin typeface="Open Sans"/>
              <a:cs typeface="Open Sans"/>
            </a:endParaRPr>
          </a:p>
          <a:p>
            <a:pPr marL="12700" marR="80645">
              <a:lnSpc>
                <a:spcPct val="111000"/>
              </a:lnSpc>
              <a:spcBef>
                <a:spcPts val="200"/>
              </a:spcBef>
            </a:pPr>
            <a:r>
              <a:rPr sz="950" spc="0" dirty="0">
                <a:latin typeface="Open Sans"/>
                <a:cs typeface="Open Sans"/>
              </a:rPr>
              <a:t>Cover </a:t>
            </a:r>
            <a:r>
              <a:rPr sz="950" spc="25" dirty="0">
                <a:latin typeface="Open Sans"/>
                <a:cs typeface="Open Sans"/>
              </a:rPr>
              <a:t>page: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Cat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stuck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on a </a:t>
            </a:r>
            <a:r>
              <a:rPr sz="950" u="sng" spc="-2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tree</a:t>
            </a:r>
            <a:r>
              <a:rPr sz="950" spc="-20" dirty="0">
                <a:latin typeface="Open Sans"/>
                <a:cs typeface="Open Sans"/>
              </a:rPr>
              <a:t>,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Priya Kuriyan</a:t>
            </a:r>
            <a:r>
              <a:rPr sz="950" spc="0" dirty="0">
                <a:solidFill>
                  <a:srgbClr val="0000ED"/>
                </a:solidFill>
                <a:latin typeface="Open Sans"/>
                <a:cs typeface="Open Sans"/>
              </a:rPr>
              <a:t> </a:t>
            </a:r>
            <a:r>
              <a:rPr sz="950" spc="5" dirty="0">
                <a:latin typeface="Open Sans"/>
                <a:cs typeface="Open Sans"/>
              </a:rPr>
              <a:t>© Pratham </a:t>
            </a:r>
            <a:r>
              <a:rPr sz="950" spc="0" dirty="0">
                <a:latin typeface="Open Sans"/>
                <a:cs typeface="Open Sans"/>
              </a:rPr>
              <a:t>Books, </a:t>
            </a:r>
            <a:r>
              <a:rPr sz="950" spc="-15" dirty="0">
                <a:latin typeface="Open Sans"/>
                <a:cs typeface="Open Sans"/>
              </a:rPr>
              <a:t>2015. </a:t>
            </a:r>
            <a:r>
              <a:rPr sz="950" spc="0" dirty="0">
                <a:latin typeface="Open Sans"/>
                <a:cs typeface="Open Sans"/>
              </a:rPr>
              <a:t>Some </a:t>
            </a:r>
            <a:r>
              <a:rPr sz="950" spc="10" dirty="0">
                <a:latin typeface="Open Sans"/>
                <a:cs typeface="Open Sans"/>
              </a:rPr>
              <a:t>rights </a:t>
            </a:r>
            <a:r>
              <a:rPr sz="950" spc="0" dirty="0">
                <a:latin typeface="Open Sans"/>
                <a:cs typeface="Open Sans"/>
              </a:rPr>
              <a:t>reserved. Released under CC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spc="-10" dirty="0">
                <a:latin typeface="Open Sans"/>
                <a:cs typeface="Open Sans"/>
              </a:rPr>
              <a:t>4.0 </a:t>
            </a:r>
            <a:r>
              <a:rPr sz="950" spc="0" dirty="0">
                <a:latin typeface="Open Sans"/>
                <a:cs typeface="Open Sans"/>
              </a:rPr>
              <a:t>license. </a:t>
            </a:r>
            <a:r>
              <a:rPr sz="950" spc="25" dirty="0">
                <a:latin typeface="Open Sans"/>
                <a:cs typeface="Open Sans"/>
              </a:rPr>
              <a:t>Page </a:t>
            </a:r>
            <a:r>
              <a:rPr sz="950" spc="0" dirty="0">
                <a:latin typeface="Open Sans"/>
                <a:cs typeface="Open Sans"/>
              </a:rPr>
              <a:t>2: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Teacher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and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boy in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the </a:t>
            </a:r>
            <a:r>
              <a:rPr sz="950" spc="5" dirty="0">
                <a:solidFill>
                  <a:srgbClr val="0000ED"/>
                </a:solidFill>
                <a:latin typeface="Open Sans"/>
                <a:cs typeface="Open Sans"/>
              </a:rPr>
              <a:t> </a:t>
            </a:r>
            <a:r>
              <a:rPr sz="950" u="sng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class</a:t>
            </a:r>
            <a:r>
              <a:rPr sz="950" dirty="0">
                <a:latin typeface="Open Sans"/>
                <a:cs typeface="Open Sans"/>
              </a:rPr>
              <a:t>,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Priya Kuriyan</a:t>
            </a:r>
            <a:r>
              <a:rPr sz="950" spc="0" dirty="0">
                <a:solidFill>
                  <a:srgbClr val="0000ED"/>
                </a:solidFill>
                <a:latin typeface="Open Sans"/>
                <a:cs typeface="Open Sans"/>
              </a:rPr>
              <a:t> </a:t>
            </a:r>
            <a:r>
              <a:rPr sz="950" spc="5" dirty="0">
                <a:latin typeface="Open Sans"/>
                <a:cs typeface="Open Sans"/>
              </a:rPr>
              <a:t>© Pratham </a:t>
            </a:r>
            <a:r>
              <a:rPr sz="950" spc="0" dirty="0">
                <a:latin typeface="Open Sans"/>
                <a:cs typeface="Open Sans"/>
              </a:rPr>
              <a:t>Books, </a:t>
            </a:r>
            <a:r>
              <a:rPr sz="950" spc="-15" dirty="0">
                <a:latin typeface="Open Sans"/>
                <a:cs typeface="Open Sans"/>
              </a:rPr>
              <a:t>2015. </a:t>
            </a:r>
            <a:r>
              <a:rPr sz="950" spc="0" dirty="0">
                <a:latin typeface="Open Sans"/>
                <a:cs typeface="Open Sans"/>
              </a:rPr>
              <a:t>Some </a:t>
            </a:r>
            <a:r>
              <a:rPr sz="950" spc="10" dirty="0">
                <a:latin typeface="Open Sans"/>
                <a:cs typeface="Open Sans"/>
              </a:rPr>
              <a:t>rights </a:t>
            </a:r>
            <a:r>
              <a:rPr sz="950" spc="0" dirty="0">
                <a:latin typeface="Open Sans"/>
                <a:cs typeface="Open Sans"/>
              </a:rPr>
              <a:t>reserved. Released under CC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spc="-10" dirty="0">
                <a:latin typeface="Open Sans"/>
                <a:cs typeface="Open Sans"/>
              </a:rPr>
              <a:t>4.0 </a:t>
            </a:r>
            <a:r>
              <a:rPr sz="950" spc="0" dirty="0">
                <a:latin typeface="Open Sans"/>
                <a:cs typeface="Open Sans"/>
              </a:rPr>
              <a:t>license. </a:t>
            </a:r>
            <a:r>
              <a:rPr sz="950" spc="25" dirty="0">
                <a:latin typeface="Open Sans"/>
                <a:cs typeface="Open Sans"/>
              </a:rPr>
              <a:t>Page </a:t>
            </a:r>
            <a:r>
              <a:rPr sz="950" spc="0" dirty="0">
                <a:latin typeface="Open Sans"/>
                <a:cs typeface="Open Sans"/>
              </a:rPr>
              <a:t>3: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Cat on a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tree, boy </a:t>
            </a:r>
            <a:r>
              <a:rPr sz="950" u="sng" spc="1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moving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a </a:t>
            </a:r>
            <a:r>
              <a:rPr sz="950" u="sng" spc="-3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ladde</a:t>
            </a:r>
            <a:r>
              <a:rPr sz="950" spc="-35" dirty="0">
                <a:solidFill>
                  <a:srgbClr val="0000ED"/>
                </a:solidFill>
                <a:latin typeface="Open Sans"/>
                <a:cs typeface="Open Sans"/>
              </a:rPr>
              <a:t>r</a:t>
            </a:r>
            <a:r>
              <a:rPr sz="950" spc="-35" dirty="0">
                <a:latin typeface="Open Sans"/>
                <a:cs typeface="Open Sans"/>
              </a:rPr>
              <a:t>,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Priya</a:t>
            </a:r>
            <a:r>
              <a:rPr sz="950" u="sng" spc="7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Kuriyan</a:t>
            </a:r>
            <a:endParaRPr sz="950">
              <a:latin typeface="Open Sans"/>
              <a:cs typeface="Open Sans"/>
            </a:endParaRPr>
          </a:p>
          <a:p>
            <a:pPr marL="12700" marR="5080">
              <a:lnSpc>
                <a:spcPct val="111000"/>
              </a:lnSpc>
            </a:pPr>
            <a:r>
              <a:rPr sz="950" spc="5" dirty="0">
                <a:latin typeface="Open Sans"/>
                <a:cs typeface="Open Sans"/>
              </a:rPr>
              <a:t>© Pratham </a:t>
            </a:r>
            <a:r>
              <a:rPr sz="950" spc="0" dirty="0">
                <a:latin typeface="Open Sans"/>
                <a:cs typeface="Open Sans"/>
              </a:rPr>
              <a:t>Books, </a:t>
            </a:r>
            <a:r>
              <a:rPr sz="950" spc="-15" dirty="0">
                <a:latin typeface="Open Sans"/>
                <a:cs typeface="Open Sans"/>
              </a:rPr>
              <a:t>2015. </a:t>
            </a:r>
            <a:r>
              <a:rPr sz="950" spc="0" dirty="0">
                <a:latin typeface="Open Sans"/>
                <a:cs typeface="Open Sans"/>
              </a:rPr>
              <a:t>Some </a:t>
            </a:r>
            <a:r>
              <a:rPr sz="950" spc="10" dirty="0">
                <a:latin typeface="Open Sans"/>
                <a:cs typeface="Open Sans"/>
              </a:rPr>
              <a:t>rights </a:t>
            </a:r>
            <a:r>
              <a:rPr sz="950" spc="0" dirty="0">
                <a:latin typeface="Open Sans"/>
                <a:cs typeface="Open Sans"/>
              </a:rPr>
              <a:t>reserved. Released under CC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spc="-10" dirty="0">
                <a:latin typeface="Open Sans"/>
                <a:cs typeface="Open Sans"/>
              </a:rPr>
              <a:t>4.0 </a:t>
            </a:r>
            <a:r>
              <a:rPr sz="950" spc="0" dirty="0">
                <a:latin typeface="Open Sans"/>
                <a:cs typeface="Open Sans"/>
              </a:rPr>
              <a:t>license. </a:t>
            </a:r>
            <a:r>
              <a:rPr sz="950" spc="25" dirty="0">
                <a:latin typeface="Open Sans"/>
                <a:cs typeface="Open Sans"/>
              </a:rPr>
              <a:t>Page </a:t>
            </a:r>
            <a:r>
              <a:rPr sz="950" spc="0" dirty="0">
                <a:latin typeface="Open Sans"/>
                <a:cs typeface="Open Sans"/>
              </a:rPr>
              <a:t>4: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Boy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repairing a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ladder,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baby </a:t>
            </a:r>
            <a:r>
              <a:rPr sz="950" u="sng" spc="1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crying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in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the </a:t>
            </a:r>
            <a:r>
              <a:rPr sz="950" u="sng" spc="-3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house</a:t>
            </a:r>
            <a:r>
              <a:rPr sz="950" spc="-35" dirty="0">
                <a:latin typeface="Open Sans"/>
                <a:cs typeface="Open Sans"/>
              </a:rPr>
              <a:t>,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Priya Kuriyan</a:t>
            </a:r>
            <a:r>
              <a:rPr sz="950" spc="0" dirty="0">
                <a:solidFill>
                  <a:srgbClr val="0000ED"/>
                </a:solidFill>
                <a:latin typeface="Open Sans"/>
                <a:cs typeface="Open Sans"/>
              </a:rPr>
              <a:t> </a:t>
            </a:r>
            <a:r>
              <a:rPr sz="950" spc="5" dirty="0">
                <a:latin typeface="Open Sans"/>
                <a:cs typeface="Open Sans"/>
              </a:rPr>
              <a:t>©  Pratham </a:t>
            </a:r>
            <a:r>
              <a:rPr sz="950" spc="0" dirty="0">
                <a:latin typeface="Open Sans"/>
                <a:cs typeface="Open Sans"/>
              </a:rPr>
              <a:t>Books, </a:t>
            </a:r>
            <a:r>
              <a:rPr sz="950" spc="-15" dirty="0">
                <a:latin typeface="Open Sans"/>
                <a:cs typeface="Open Sans"/>
              </a:rPr>
              <a:t>2015. </a:t>
            </a:r>
            <a:r>
              <a:rPr sz="950" spc="0" dirty="0">
                <a:latin typeface="Open Sans"/>
                <a:cs typeface="Open Sans"/>
              </a:rPr>
              <a:t>Some </a:t>
            </a:r>
            <a:r>
              <a:rPr sz="950" spc="10" dirty="0">
                <a:latin typeface="Open Sans"/>
                <a:cs typeface="Open Sans"/>
              </a:rPr>
              <a:t>rights </a:t>
            </a:r>
            <a:r>
              <a:rPr sz="950" spc="0" dirty="0">
                <a:latin typeface="Open Sans"/>
                <a:cs typeface="Open Sans"/>
              </a:rPr>
              <a:t>reserved. Released under CC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spc="-10" dirty="0">
                <a:latin typeface="Open Sans"/>
                <a:cs typeface="Open Sans"/>
              </a:rPr>
              <a:t>4.0 </a:t>
            </a:r>
            <a:r>
              <a:rPr sz="950" spc="0" dirty="0">
                <a:latin typeface="Open Sans"/>
                <a:cs typeface="Open Sans"/>
              </a:rPr>
              <a:t>license. </a:t>
            </a:r>
            <a:r>
              <a:rPr sz="950" spc="25" dirty="0">
                <a:latin typeface="Open Sans"/>
                <a:cs typeface="Open Sans"/>
              </a:rPr>
              <a:t>Page </a:t>
            </a:r>
            <a:r>
              <a:rPr sz="950" spc="0" dirty="0">
                <a:latin typeface="Open Sans"/>
                <a:cs typeface="Open Sans"/>
              </a:rPr>
              <a:t>5: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Monkey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in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the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kitchen,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woman </a:t>
            </a:r>
            <a:r>
              <a:rPr sz="950" u="sng" spc="1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running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towards </a:t>
            </a:r>
            <a:r>
              <a:rPr sz="950" u="sng" spc="1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crying </a:t>
            </a:r>
            <a:r>
              <a:rPr sz="950" u="sng" spc="-1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baby</a:t>
            </a:r>
            <a:r>
              <a:rPr sz="950" spc="-10" dirty="0">
                <a:latin typeface="Open Sans"/>
                <a:cs typeface="Open Sans"/>
              </a:rPr>
              <a:t>,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Priya</a:t>
            </a:r>
            <a:r>
              <a:rPr sz="950" u="sng" spc="13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Kuriyan</a:t>
            </a:r>
            <a:endParaRPr sz="950">
              <a:latin typeface="Open Sans"/>
              <a:cs typeface="Open Sans"/>
            </a:endParaRPr>
          </a:p>
          <a:p>
            <a:pPr marL="12700" marR="37465">
              <a:lnSpc>
                <a:spcPct val="111000"/>
              </a:lnSpc>
            </a:pPr>
            <a:r>
              <a:rPr sz="950" spc="5" dirty="0">
                <a:latin typeface="Open Sans"/>
                <a:cs typeface="Open Sans"/>
              </a:rPr>
              <a:t>© Pratham </a:t>
            </a:r>
            <a:r>
              <a:rPr sz="950" spc="0" dirty="0">
                <a:latin typeface="Open Sans"/>
                <a:cs typeface="Open Sans"/>
              </a:rPr>
              <a:t>Books, </a:t>
            </a:r>
            <a:r>
              <a:rPr sz="950" spc="-15" dirty="0">
                <a:latin typeface="Open Sans"/>
                <a:cs typeface="Open Sans"/>
              </a:rPr>
              <a:t>2015. </a:t>
            </a:r>
            <a:r>
              <a:rPr sz="950" spc="0" dirty="0">
                <a:latin typeface="Open Sans"/>
                <a:cs typeface="Open Sans"/>
              </a:rPr>
              <a:t>Some </a:t>
            </a:r>
            <a:r>
              <a:rPr sz="950" spc="10" dirty="0">
                <a:latin typeface="Open Sans"/>
                <a:cs typeface="Open Sans"/>
              </a:rPr>
              <a:t>rights </a:t>
            </a:r>
            <a:r>
              <a:rPr sz="950" spc="0" dirty="0">
                <a:latin typeface="Open Sans"/>
                <a:cs typeface="Open Sans"/>
              </a:rPr>
              <a:t>reserved. Released under CC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spc="-10" dirty="0">
                <a:latin typeface="Open Sans"/>
                <a:cs typeface="Open Sans"/>
              </a:rPr>
              <a:t>4.0 </a:t>
            </a:r>
            <a:r>
              <a:rPr sz="950" spc="0" dirty="0">
                <a:latin typeface="Open Sans"/>
                <a:cs typeface="Open Sans"/>
              </a:rPr>
              <a:t>license. </a:t>
            </a:r>
            <a:r>
              <a:rPr sz="950" spc="25" dirty="0">
                <a:latin typeface="Open Sans"/>
                <a:cs typeface="Open Sans"/>
              </a:rPr>
              <a:t>Page </a:t>
            </a:r>
            <a:r>
              <a:rPr sz="950" spc="0" dirty="0">
                <a:latin typeface="Open Sans"/>
                <a:cs typeface="Open Sans"/>
              </a:rPr>
              <a:t>6: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Monkey </a:t>
            </a:r>
            <a:r>
              <a:rPr sz="950" u="sng" spc="1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eating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food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from a </a:t>
            </a:r>
            <a:r>
              <a:rPr sz="950" u="sng" spc="-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kitchen</a:t>
            </a:r>
            <a:r>
              <a:rPr sz="950" spc="-5" dirty="0">
                <a:latin typeface="Open Sans"/>
                <a:cs typeface="Open Sans"/>
              </a:rPr>
              <a:t>,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Priya Kuriyan</a:t>
            </a:r>
            <a:r>
              <a:rPr sz="950" spc="0" dirty="0">
                <a:solidFill>
                  <a:srgbClr val="0000ED"/>
                </a:solidFill>
                <a:latin typeface="Open Sans"/>
                <a:cs typeface="Open Sans"/>
              </a:rPr>
              <a:t> </a:t>
            </a:r>
            <a:r>
              <a:rPr sz="950" spc="5" dirty="0">
                <a:latin typeface="Open Sans"/>
                <a:cs typeface="Open Sans"/>
              </a:rPr>
              <a:t>© Pratham </a:t>
            </a:r>
            <a:r>
              <a:rPr sz="950" spc="0" dirty="0">
                <a:latin typeface="Open Sans"/>
                <a:cs typeface="Open Sans"/>
              </a:rPr>
              <a:t>Books,  </a:t>
            </a:r>
            <a:r>
              <a:rPr sz="950" spc="-15" dirty="0">
                <a:latin typeface="Open Sans"/>
                <a:cs typeface="Open Sans"/>
              </a:rPr>
              <a:t>2015. </a:t>
            </a:r>
            <a:r>
              <a:rPr sz="950" spc="0" dirty="0">
                <a:latin typeface="Open Sans"/>
                <a:cs typeface="Open Sans"/>
              </a:rPr>
              <a:t>Some </a:t>
            </a:r>
            <a:r>
              <a:rPr sz="950" spc="10" dirty="0">
                <a:latin typeface="Open Sans"/>
                <a:cs typeface="Open Sans"/>
              </a:rPr>
              <a:t>rights </a:t>
            </a:r>
            <a:r>
              <a:rPr sz="950" spc="0" dirty="0">
                <a:latin typeface="Open Sans"/>
                <a:cs typeface="Open Sans"/>
              </a:rPr>
              <a:t>reserved. Released under CC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spc="-10" dirty="0">
                <a:latin typeface="Open Sans"/>
                <a:cs typeface="Open Sans"/>
              </a:rPr>
              <a:t>4.0 </a:t>
            </a:r>
            <a:r>
              <a:rPr sz="950" spc="0" dirty="0">
                <a:latin typeface="Open Sans"/>
                <a:cs typeface="Open Sans"/>
              </a:rPr>
              <a:t>license. </a:t>
            </a:r>
            <a:r>
              <a:rPr sz="950" spc="25" dirty="0">
                <a:latin typeface="Open Sans"/>
                <a:cs typeface="Open Sans"/>
              </a:rPr>
              <a:t>Page </a:t>
            </a:r>
            <a:r>
              <a:rPr sz="950" spc="0" dirty="0">
                <a:latin typeface="Open Sans"/>
                <a:cs typeface="Open Sans"/>
              </a:rPr>
              <a:t>7: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Scene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at a tea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shop, </a:t>
            </a:r>
            <a:r>
              <a:rPr sz="950" u="sng" spc="2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dog </a:t>
            </a:r>
            <a:r>
              <a:rPr sz="950" u="sng" spc="1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chasing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a </a:t>
            </a:r>
            <a:r>
              <a:rPr sz="950" u="sng" spc="-7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man</a:t>
            </a:r>
            <a:r>
              <a:rPr sz="950" spc="-75" dirty="0">
                <a:latin typeface="Open Sans"/>
                <a:cs typeface="Open Sans"/>
              </a:rPr>
              <a:t>,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Priya Kuriyan</a:t>
            </a:r>
            <a:r>
              <a:rPr sz="950" spc="0" dirty="0">
                <a:solidFill>
                  <a:srgbClr val="0000ED"/>
                </a:solidFill>
                <a:latin typeface="Open Sans"/>
                <a:cs typeface="Open Sans"/>
              </a:rPr>
              <a:t> </a:t>
            </a:r>
            <a:r>
              <a:rPr sz="950" spc="5" dirty="0">
                <a:latin typeface="Open Sans"/>
                <a:cs typeface="Open Sans"/>
              </a:rPr>
              <a:t>© Pratham </a:t>
            </a:r>
            <a:r>
              <a:rPr sz="950" spc="0" dirty="0">
                <a:latin typeface="Open Sans"/>
                <a:cs typeface="Open Sans"/>
              </a:rPr>
              <a:t>Books, </a:t>
            </a:r>
            <a:r>
              <a:rPr sz="950" spc="-15" dirty="0">
                <a:latin typeface="Open Sans"/>
                <a:cs typeface="Open Sans"/>
              </a:rPr>
              <a:t>2015. </a:t>
            </a:r>
            <a:r>
              <a:rPr sz="950" spc="0" dirty="0">
                <a:latin typeface="Open Sans"/>
                <a:cs typeface="Open Sans"/>
              </a:rPr>
              <a:t>Some </a:t>
            </a:r>
            <a:r>
              <a:rPr sz="950" spc="10" dirty="0">
                <a:latin typeface="Open Sans"/>
                <a:cs typeface="Open Sans"/>
              </a:rPr>
              <a:t>rights  </a:t>
            </a:r>
            <a:r>
              <a:rPr sz="950" spc="0" dirty="0">
                <a:latin typeface="Open Sans"/>
                <a:cs typeface="Open Sans"/>
              </a:rPr>
              <a:t>reserved. Released under CC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spc="-10" dirty="0">
                <a:latin typeface="Open Sans"/>
                <a:cs typeface="Open Sans"/>
              </a:rPr>
              <a:t>4.0 </a:t>
            </a:r>
            <a:r>
              <a:rPr sz="950" spc="0" dirty="0">
                <a:latin typeface="Open Sans"/>
                <a:cs typeface="Open Sans"/>
              </a:rPr>
              <a:t>license. </a:t>
            </a:r>
            <a:r>
              <a:rPr sz="950" spc="25" dirty="0">
                <a:latin typeface="Open Sans"/>
                <a:cs typeface="Open Sans"/>
              </a:rPr>
              <a:t>Page </a:t>
            </a:r>
            <a:r>
              <a:rPr sz="950" spc="0" dirty="0">
                <a:latin typeface="Open Sans"/>
                <a:cs typeface="Open Sans"/>
              </a:rPr>
              <a:t>8: </a:t>
            </a:r>
            <a:r>
              <a:rPr sz="950" u="sng" spc="2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Dog </a:t>
            </a:r>
            <a:r>
              <a:rPr sz="950" u="sng" spc="1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chewing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on a </a:t>
            </a:r>
            <a:r>
              <a:rPr sz="950" u="sng" spc="2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boy's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red </a:t>
            </a:r>
            <a:r>
              <a:rPr sz="950" u="sng" spc="-2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book</a:t>
            </a:r>
            <a:r>
              <a:rPr sz="950" spc="-25" dirty="0">
                <a:latin typeface="Open Sans"/>
                <a:cs typeface="Open Sans"/>
              </a:rPr>
              <a:t>,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Priya Kuriyan</a:t>
            </a:r>
            <a:r>
              <a:rPr sz="950" spc="0" dirty="0">
                <a:solidFill>
                  <a:srgbClr val="0000ED"/>
                </a:solidFill>
                <a:latin typeface="Open Sans"/>
                <a:cs typeface="Open Sans"/>
              </a:rPr>
              <a:t> </a:t>
            </a:r>
            <a:r>
              <a:rPr sz="950" spc="5" dirty="0">
                <a:latin typeface="Open Sans"/>
                <a:cs typeface="Open Sans"/>
              </a:rPr>
              <a:t>© Pratham </a:t>
            </a:r>
            <a:r>
              <a:rPr sz="950" spc="0" dirty="0">
                <a:latin typeface="Open Sans"/>
                <a:cs typeface="Open Sans"/>
              </a:rPr>
              <a:t>Books, </a:t>
            </a:r>
            <a:r>
              <a:rPr sz="950" spc="-15" dirty="0">
                <a:latin typeface="Open Sans"/>
                <a:cs typeface="Open Sans"/>
              </a:rPr>
              <a:t>2015. </a:t>
            </a:r>
            <a:r>
              <a:rPr sz="950" spc="0" dirty="0">
                <a:latin typeface="Open Sans"/>
                <a:cs typeface="Open Sans"/>
              </a:rPr>
              <a:t>Some </a:t>
            </a:r>
            <a:r>
              <a:rPr sz="950" spc="10" dirty="0">
                <a:latin typeface="Open Sans"/>
                <a:cs typeface="Open Sans"/>
              </a:rPr>
              <a:t>rights </a:t>
            </a:r>
            <a:r>
              <a:rPr sz="950" spc="0" dirty="0">
                <a:latin typeface="Open Sans"/>
                <a:cs typeface="Open Sans"/>
              </a:rPr>
              <a:t>reserved. Released  under CC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spc="-10" dirty="0">
                <a:latin typeface="Open Sans"/>
                <a:cs typeface="Open Sans"/>
              </a:rPr>
              <a:t>4.0 </a:t>
            </a:r>
            <a:r>
              <a:rPr sz="950" spc="0" dirty="0">
                <a:latin typeface="Open Sans"/>
                <a:cs typeface="Open Sans"/>
              </a:rPr>
              <a:t>license. </a:t>
            </a:r>
            <a:r>
              <a:rPr sz="950" spc="25" dirty="0">
                <a:latin typeface="Open Sans"/>
                <a:cs typeface="Open Sans"/>
              </a:rPr>
              <a:t>Page </a:t>
            </a:r>
            <a:r>
              <a:rPr sz="950" spc="0" dirty="0">
                <a:latin typeface="Open Sans"/>
                <a:cs typeface="Open Sans"/>
              </a:rPr>
              <a:t>9: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Teacher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scolding a </a:t>
            </a:r>
            <a:r>
              <a:rPr sz="950" u="sng" spc="-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student</a:t>
            </a:r>
            <a:r>
              <a:rPr sz="950" spc="-5" dirty="0">
                <a:latin typeface="Open Sans"/>
                <a:cs typeface="Open Sans"/>
              </a:rPr>
              <a:t>,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Priya Kuriyan</a:t>
            </a:r>
            <a:r>
              <a:rPr sz="950" spc="0" dirty="0">
                <a:solidFill>
                  <a:srgbClr val="0000ED"/>
                </a:solidFill>
                <a:latin typeface="Open Sans"/>
                <a:cs typeface="Open Sans"/>
              </a:rPr>
              <a:t> </a:t>
            </a:r>
            <a:r>
              <a:rPr sz="950" spc="5" dirty="0">
                <a:latin typeface="Open Sans"/>
                <a:cs typeface="Open Sans"/>
              </a:rPr>
              <a:t>© Pratham </a:t>
            </a:r>
            <a:r>
              <a:rPr sz="950" spc="0" dirty="0">
                <a:latin typeface="Open Sans"/>
                <a:cs typeface="Open Sans"/>
              </a:rPr>
              <a:t>Books, </a:t>
            </a:r>
            <a:r>
              <a:rPr sz="950" spc="-15" dirty="0">
                <a:latin typeface="Open Sans"/>
                <a:cs typeface="Open Sans"/>
              </a:rPr>
              <a:t>2015. </a:t>
            </a:r>
            <a:r>
              <a:rPr sz="950" spc="0" dirty="0">
                <a:latin typeface="Open Sans"/>
                <a:cs typeface="Open Sans"/>
              </a:rPr>
              <a:t>Some </a:t>
            </a:r>
            <a:r>
              <a:rPr sz="950" spc="10" dirty="0">
                <a:latin typeface="Open Sans"/>
                <a:cs typeface="Open Sans"/>
              </a:rPr>
              <a:t>rights </a:t>
            </a:r>
            <a:r>
              <a:rPr sz="950" spc="0" dirty="0">
                <a:latin typeface="Open Sans"/>
                <a:cs typeface="Open Sans"/>
              </a:rPr>
              <a:t>reserved. Released under CC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spc="-10" dirty="0">
                <a:latin typeface="Open Sans"/>
                <a:cs typeface="Open Sans"/>
              </a:rPr>
              <a:t>4.0 </a:t>
            </a:r>
            <a:r>
              <a:rPr sz="950" spc="0" dirty="0">
                <a:latin typeface="Open Sans"/>
                <a:cs typeface="Open Sans"/>
              </a:rPr>
              <a:t>license. </a:t>
            </a:r>
            <a:r>
              <a:rPr sz="950" spc="25" dirty="0">
                <a:latin typeface="Open Sans"/>
                <a:cs typeface="Open Sans"/>
              </a:rPr>
              <a:t>Page  </a:t>
            </a:r>
            <a:r>
              <a:rPr sz="950" dirty="0">
                <a:latin typeface="Open Sans"/>
                <a:cs typeface="Open Sans"/>
              </a:rPr>
              <a:t>10: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Cat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stuck </a:t>
            </a:r>
            <a:r>
              <a:rPr sz="950" u="sng" spc="5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on a </a:t>
            </a:r>
            <a:r>
              <a:rPr sz="950" u="sng" spc="-2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tree</a:t>
            </a:r>
            <a:r>
              <a:rPr sz="950" spc="-20" dirty="0">
                <a:latin typeface="Open Sans"/>
                <a:cs typeface="Open Sans"/>
              </a:rPr>
              <a:t>,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u="sng" spc="0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Open Sans"/>
                <a:cs typeface="Open Sans"/>
              </a:rPr>
              <a:t>Priya Kuriyan</a:t>
            </a:r>
            <a:r>
              <a:rPr sz="950" spc="0" dirty="0">
                <a:solidFill>
                  <a:srgbClr val="0000ED"/>
                </a:solidFill>
                <a:latin typeface="Open Sans"/>
                <a:cs typeface="Open Sans"/>
              </a:rPr>
              <a:t> </a:t>
            </a:r>
            <a:r>
              <a:rPr sz="950" spc="5" dirty="0">
                <a:latin typeface="Open Sans"/>
                <a:cs typeface="Open Sans"/>
              </a:rPr>
              <a:t>© Pratham </a:t>
            </a:r>
            <a:r>
              <a:rPr sz="950" spc="0" dirty="0">
                <a:latin typeface="Open Sans"/>
                <a:cs typeface="Open Sans"/>
              </a:rPr>
              <a:t>Books, </a:t>
            </a:r>
            <a:r>
              <a:rPr sz="950" spc="-15" dirty="0">
                <a:latin typeface="Open Sans"/>
                <a:cs typeface="Open Sans"/>
              </a:rPr>
              <a:t>2015. </a:t>
            </a:r>
            <a:r>
              <a:rPr sz="950" spc="0" dirty="0">
                <a:latin typeface="Open Sans"/>
                <a:cs typeface="Open Sans"/>
              </a:rPr>
              <a:t>Some </a:t>
            </a:r>
            <a:r>
              <a:rPr sz="950" spc="10" dirty="0">
                <a:latin typeface="Open Sans"/>
                <a:cs typeface="Open Sans"/>
              </a:rPr>
              <a:t>rights </a:t>
            </a:r>
            <a:r>
              <a:rPr sz="950" spc="0" dirty="0">
                <a:latin typeface="Open Sans"/>
                <a:cs typeface="Open Sans"/>
              </a:rPr>
              <a:t>reserved. Released under CC </a:t>
            </a:r>
            <a:r>
              <a:rPr sz="950" spc="5" dirty="0">
                <a:latin typeface="Open Sans"/>
                <a:cs typeface="Open Sans"/>
              </a:rPr>
              <a:t>BY </a:t>
            </a:r>
            <a:r>
              <a:rPr sz="950" spc="-10" dirty="0">
                <a:latin typeface="Open Sans"/>
                <a:cs typeface="Open Sans"/>
              </a:rPr>
              <a:t>4.0</a:t>
            </a:r>
            <a:r>
              <a:rPr sz="950" spc="-60" dirty="0">
                <a:latin typeface="Open Sans"/>
                <a:cs typeface="Open Sans"/>
              </a:rPr>
              <a:t> </a:t>
            </a:r>
            <a:r>
              <a:rPr sz="950" spc="0" dirty="0">
                <a:latin typeface="Open Sans"/>
                <a:cs typeface="Open Sans"/>
              </a:rPr>
              <a:t>license.</a:t>
            </a:r>
            <a:endParaRPr sz="95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274" y="108203"/>
            <a:ext cx="10141585" cy="3430904"/>
          </a:xfrm>
          <a:custGeom>
            <a:avLst/>
            <a:gdLst/>
            <a:ahLst/>
            <a:cxnLst/>
            <a:rect l="l" t="t" r="r" b="b"/>
            <a:pathLst>
              <a:path w="10141585" h="3430904">
                <a:moveTo>
                  <a:pt x="0" y="3430835"/>
                </a:moveTo>
                <a:lnTo>
                  <a:pt x="10141284" y="3430835"/>
                </a:lnTo>
                <a:lnTo>
                  <a:pt x="10141284" y="0"/>
                </a:lnTo>
                <a:lnTo>
                  <a:pt x="0" y="0"/>
                </a:lnTo>
                <a:lnTo>
                  <a:pt x="0" y="3430835"/>
                </a:lnTo>
                <a:close/>
              </a:path>
            </a:pathLst>
          </a:custGeom>
          <a:solidFill>
            <a:srgbClr val="FFF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5274" y="3539038"/>
            <a:ext cx="10141585" cy="576580"/>
          </a:xfrm>
          <a:custGeom>
            <a:avLst/>
            <a:gdLst/>
            <a:ahLst/>
            <a:cxnLst/>
            <a:rect l="l" t="t" r="r" b="b"/>
            <a:pathLst>
              <a:path w="10141585" h="576579">
                <a:moveTo>
                  <a:pt x="0" y="0"/>
                </a:moveTo>
                <a:lnTo>
                  <a:pt x="10141284" y="0"/>
                </a:lnTo>
                <a:lnTo>
                  <a:pt x="10141284" y="576531"/>
                </a:lnTo>
                <a:lnTo>
                  <a:pt x="0" y="576531"/>
                </a:lnTo>
                <a:lnTo>
                  <a:pt x="0" y="0"/>
                </a:lnTo>
                <a:close/>
              </a:path>
            </a:pathLst>
          </a:custGeom>
          <a:solidFill>
            <a:srgbClr val="FFE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274" y="3543764"/>
            <a:ext cx="10141585" cy="0"/>
          </a:xfrm>
          <a:custGeom>
            <a:avLst/>
            <a:gdLst/>
            <a:ahLst/>
            <a:cxnLst/>
            <a:rect l="l" t="t" r="r" b="b"/>
            <a:pathLst>
              <a:path w="10141585">
                <a:moveTo>
                  <a:pt x="0" y="0"/>
                </a:moveTo>
                <a:lnTo>
                  <a:pt x="10141284" y="0"/>
                </a:lnTo>
              </a:path>
            </a:pathLst>
          </a:custGeom>
          <a:ln w="9451">
            <a:solidFill>
              <a:srgbClr val="CABE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274" y="4110844"/>
            <a:ext cx="10141585" cy="0"/>
          </a:xfrm>
          <a:custGeom>
            <a:avLst/>
            <a:gdLst/>
            <a:ahLst/>
            <a:cxnLst/>
            <a:rect l="l" t="t" r="r" b="b"/>
            <a:pathLst>
              <a:path w="10141585">
                <a:moveTo>
                  <a:pt x="0" y="0"/>
                </a:moveTo>
                <a:lnTo>
                  <a:pt x="10141284" y="0"/>
                </a:lnTo>
              </a:path>
            </a:pathLst>
          </a:custGeom>
          <a:ln w="9451">
            <a:solidFill>
              <a:srgbClr val="CABE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3495" y="3630304"/>
            <a:ext cx="702500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latin typeface="Open Sans"/>
                <a:cs typeface="Open Sans"/>
              </a:rPr>
              <a:t>This </a:t>
            </a:r>
            <a:r>
              <a:rPr sz="1200" dirty="0">
                <a:latin typeface="Open Sans"/>
                <a:cs typeface="Open Sans"/>
              </a:rPr>
              <a:t>is a </a:t>
            </a:r>
            <a:r>
              <a:rPr sz="1200" spc="-5" dirty="0">
                <a:latin typeface="Open Sans"/>
                <a:cs typeface="Open Sans"/>
              </a:rPr>
              <a:t>Level </a:t>
            </a:r>
            <a:r>
              <a:rPr sz="1200" spc="-35" dirty="0">
                <a:latin typeface="Open Sans"/>
                <a:cs typeface="Open Sans"/>
              </a:rPr>
              <a:t>2 </a:t>
            </a:r>
            <a:r>
              <a:rPr sz="1200" spc="-5" dirty="0">
                <a:latin typeface="Open Sans"/>
                <a:cs typeface="Open Sans"/>
              </a:rPr>
              <a:t>book for children who </a:t>
            </a:r>
            <a:r>
              <a:rPr sz="1200" spc="0" dirty="0">
                <a:latin typeface="Open Sans"/>
                <a:cs typeface="Open Sans"/>
              </a:rPr>
              <a:t>recognize </a:t>
            </a:r>
            <a:r>
              <a:rPr sz="1200" spc="-5" dirty="0">
                <a:latin typeface="Open Sans"/>
                <a:cs typeface="Open Sans"/>
              </a:rPr>
              <a:t>familiar words and can read new words </a:t>
            </a:r>
            <a:r>
              <a:rPr sz="1200" dirty="0">
                <a:latin typeface="Open Sans"/>
                <a:cs typeface="Open Sans"/>
              </a:rPr>
              <a:t>with</a:t>
            </a:r>
            <a:r>
              <a:rPr sz="1200" spc="110" dirty="0">
                <a:latin typeface="Open Sans"/>
                <a:cs typeface="Open Sans"/>
              </a:rPr>
              <a:t> </a:t>
            </a:r>
            <a:r>
              <a:rPr sz="1200" spc="-5" dirty="0">
                <a:latin typeface="Open Sans"/>
                <a:cs typeface="Open Sans"/>
              </a:rPr>
              <a:t>help.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23495" y="2172908"/>
            <a:ext cx="3396615" cy="7385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350" b="0" spc="25" dirty="0">
                <a:solidFill>
                  <a:srgbClr val="000000"/>
                </a:solidFill>
                <a:latin typeface="Open Sans Extrabold"/>
                <a:cs typeface="Open Sans Extrabold"/>
              </a:rPr>
              <a:t>It's </a:t>
            </a:r>
            <a:r>
              <a:rPr sz="2350" b="0" spc="-45" dirty="0">
                <a:solidFill>
                  <a:srgbClr val="000000"/>
                </a:solidFill>
                <a:latin typeface="Open Sans Extrabold"/>
                <a:cs typeface="Open Sans Extrabold"/>
              </a:rPr>
              <a:t>All </a:t>
            </a:r>
            <a:r>
              <a:rPr sz="2350" b="0" spc="-35" dirty="0">
                <a:solidFill>
                  <a:srgbClr val="000000"/>
                </a:solidFill>
                <a:latin typeface="Open Sans Extrabold"/>
                <a:cs typeface="Open Sans Extrabold"/>
              </a:rPr>
              <a:t>the </a:t>
            </a:r>
            <a:r>
              <a:rPr sz="2350" b="0" spc="-10" dirty="0">
                <a:solidFill>
                  <a:srgbClr val="000000"/>
                </a:solidFill>
                <a:latin typeface="Open Sans Extrabold"/>
                <a:cs typeface="Open Sans Extrabold"/>
              </a:rPr>
              <a:t>Cat's</a:t>
            </a:r>
            <a:r>
              <a:rPr sz="2350" b="0" spc="40" dirty="0">
                <a:solidFill>
                  <a:srgbClr val="000000"/>
                </a:solidFill>
                <a:latin typeface="Open Sans Extrabold"/>
                <a:cs typeface="Open Sans Extrabold"/>
              </a:rPr>
              <a:t> </a:t>
            </a:r>
            <a:r>
              <a:rPr sz="2350" b="0" spc="25" dirty="0">
                <a:solidFill>
                  <a:srgbClr val="000000"/>
                </a:solidFill>
                <a:latin typeface="Open Sans Extrabold"/>
                <a:cs typeface="Open Sans Extrabold"/>
              </a:rPr>
              <a:t>Fault!</a:t>
            </a:r>
            <a:endParaRPr sz="2350">
              <a:latin typeface="Open Sans Extrabold"/>
              <a:cs typeface="Open Sans Extrabold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1900" b="0" spc="50" dirty="0">
                <a:solidFill>
                  <a:srgbClr val="000000"/>
                </a:solidFill>
                <a:latin typeface="Open Sans"/>
                <a:cs typeface="Open Sans"/>
              </a:rPr>
              <a:t>(English)</a:t>
            </a:r>
            <a:endParaRPr sz="19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1359" y="2229616"/>
            <a:ext cx="4241800" cy="70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100"/>
              </a:spcBef>
            </a:pPr>
            <a:r>
              <a:rPr sz="1050" spc="-5" dirty="0">
                <a:latin typeface="Open Sans"/>
                <a:cs typeface="Open Sans"/>
              </a:rPr>
              <a:t>The boy </a:t>
            </a:r>
            <a:r>
              <a:rPr sz="1050" dirty="0">
                <a:latin typeface="Open Sans"/>
                <a:cs typeface="Open Sans"/>
              </a:rPr>
              <a:t>in </a:t>
            </a:r>
            <a:r>
              <a:rPr sz="1050" spc="-5" dirty="0">
                <a:latin typeface="Open Sans"/>
                <a:cs typeface="Open Sans"/>
              </a:rPr>
              <a:t>this story could not complete his homework </a:t>
            </a:r>
            <a:r>
              <a:rPr sz="1050" spc="-10" dirty="0">
                <a:latin typeface="Open Sans"/>
                <a:cs typeface="Open Sans"/>
              </a:rPr>
              <a:t>because </a:t>
            </a:r>
            <a:r>
              <a:rPr sz="1050" spc="-5" dirty="0">
                <a:latin typeface="Open Sans"/>
                <a:cs typeface="Open Sans"/>
              </a:rPr>
              <a:t>of </a:t>
            </a:r>
            <a:r>
              <a:rPr sz="1050" dirty="0">
                <a:latin typeface="Open Sans"/>
                <a:cs typeface="Open Sans"/>
              </a:rPr>
              <a:t>a  </a:t>
            </a:r>
            <a:r>
              <a:rPr sz="1050" spc="-5" dirty="0">
                <a:latin typeface="Open Sans"/>
                <a:cs typeface="Open Sans"/>
              </a:rPr>
              <a:t>certain mischievous cat. </a:t>
            </a:r>
            <a:r>
              <a:rPr sz="1050" spc="-10" dirty="0">
                <a:latin typeface="Open Sans"/>
                <a:cs typeface="Open Sans"/>
              </a:rPr>
              <a:t>Sounds </a:t>
            </a:r>
            <a:r>
              <a:rPr sz="1050" dirty="0">
                <a:latin typeface="Open Sans"/>
                <a:cs typeface="Open Sans"/>
              </a:rPr>
              <a:t>like a silly </a:t>
            </a:r>
            <a:r>
              <a:rPr sz="1050" spc="0" dirty="0">
                <a:latin typeface="Open Sans"/>
                <a:cs typeface="Open Sans"/>
              </a:rPr>
              <a:t>excuse? </a:t>
            </a:r>
            <a:r>
              <a:rPr sz="1050" spc="-5" dirty="0">
                <a:latin typeface="Open Sans"/>
                <a:cs typeface="Open Sans"/>
              </a:rPr>
              <a:t>Well, read about  what </a:t>
            </a:r>
            <a:r>
              <a:rPr sz="1050" spc="-10" dirty="0">
                <a:latin typeface="Open Sans"/>
                <a:cs typeface="Open Sans"/>
              </a:rPr>
              <a:t>happened </a:t>
            </a:r>
            <a:r>
              <a:rPr sz="1050" spc="-5" dirty="0">
                <a:latin typeface="Open Sans"/>
                <a:cs typeface="Open Sans"/>
              </a:rPr>
              <a:t>to him, and </a:t>
            </a:r>
            <a:r>
              <a:rPr sz="1050" spc="10" dirty="0">
                <a:latin typeface="Open Sans"/>
                <a:cs typeface="Open Sans"/>
              </a:rPr>
              <a:t>you'll </a:t>
            </a:r>
            <a:r>
              <a:rPr sz="1050" spc="-5" dirty="0">
                <a:latin typeface="Open Sans"/>
                <a:cs typeface="Open Sans"/>
              </a:rPr>
              <a:t>see how </a:t>
            </a:r>
            <a:r>
              <a:rPr sz="1050" spc="-10" dirty="0">
                <a:latin typeface="Open Sans"/>
                <a:cs typeface="Open Sans"/>
              </a:rPr>
              <a:t>one </a:t>
            </a:r>
            <a:r>
              <a:rPr sz="1050" spc="5" dirty="0">
                <a:latin typeface="Open Sans"/>
                <a:cs typeface="Open Sans"/>
              </a:rPr>
              <a:t>thing </a:t>
            </a:r>
            <a:r>
              <a:rPr sz="1050" spc="-5" dirty="0">
                <a:latin typeface="Open Sans"/>
                <a:cs typeface="Open Sans"/>
              </a:rPr>
              <a:t>can lead to  another, and another, and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spc="-5" dirty="0">
                <a:latin typeface="Open Sans"/>
                <a:cs typeface="Open Sans"/>
              </a:rPr>
              <a:t>another...</a:t>
            </a:r>
            <a:endParaRPr sz="105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5274" y="4115570"/>
            <a:ext cx="10141585" cy="3270250"/>
          </a:xfrm>
          <a:custGeom>
            <a:avLst/>
            <a:gdLst/>
            <a:ahLst/>
            <a:cxnLst/>
            <a:rect l="l" t="t" r="r" b="b"/>
            <a:pathLst>
              <a:path w="10141585" h="3270250">
                <a:moveTo>
                  <a:pt x="0" y="0"/>
                </a:moveTo>
                <a:lnTo>
                  <a:pt x="10141284" y="0"/>
                </a:lnTo>
                <a:lnTo>
                  <a:pt x="10141284" y="3270162"/>
                </a:lnTo>
                <a:lnTo>
                  <a:pt x="0" y="3270162"/>
                </a:lnTo>
                <a:lnTo>
                  <a:pt x="0" y="0"/>
                </a:lnTo>
                <a:close/>
              </a:path>
            </a:pathLst>
          </a:custGeom>
          <a:solidFill>
            <a:srgbClr val="FFFA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8938" y="5363147"/>
            <a:ext cx="3307968" cy="671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6238" y="6112225"/>
            <a:ext cx="9237345" cy="744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95"/>
              </a:spcBef>
            </a:pPr>
            <a:r>
              <a:rPr sz="950" spc="5" dirty="0">
                <a:latin typeface="Open Sans"/>
                <a:cs typeface="Open Sans"/>
              </a:rPr>
              <a:t>Pratham </a:t>
            </a:r>
            <a:r>
              <a:rPr sz="950" spc="0" dirty="0">
                <a:latin typeface="Open Sans"/>
                <a:cs typeface="Open Sans"/>
              </a:rPr>
              <a:t>Books </a:t>
            </a:r>
            <a:r>
              <a:rPr sz="950" spc="15" dirty="0">
                <a:latin typeface="Open Sans"/>
                <a:cs typeface="Open Sans"/>
              </a:rPr>
              <a:t>goes </a:t>
            </a:r>
            <a:r>
              <a:rPr sz="950" spc="10" dirty="0">
                <a:latin typeface="Open Sans"/>
                <a:cs typeface="Open Sans"/>
              </a:rPr>
              <a:t>digital </a:t>
            </a:r>
            <a:r>
              <a:rPr sz="950" spc="5" dirty="0">
                <a:latin typeface="Open Sans"/>
                <a:cs typeface="Open Sans"/>
              </a:rPr>
              <a:t>to weave a </a:t>
            </a:r>
            <a:r>
              <a:rPr sz="950" spc="0" dirty="0">
                <a:latin typeface="Open Sans"/>
                <a:cs typeface="Open Sans"/>
              </a:rPr>
              <a:t>whole </a:t>
            </a:r>
            <a:r>
              <a:rPr sz="950" spc="5" dirty="0">
                <a:latin typeface="Open Sans"/>
                <a:cs typeface="Open Sans"/>
              </a:rPr>
              <a:t>new </a:t>
            </a:r>
            <a:r>
              <a:rPr sz="950" spc="0" dirty="0">
                <a:latin typeface="Open Sans"/>
                <a:cs typeface="Open Sans"/>
              </a:rPr>
              <a:t>chapter in </a:t>
            </a:r>
            <a:r>
              <a:rPr sz="950" spc="5" dirty="0">
                <a:latin typeface="Open Sans"/>
                <a:cs typeface="Open Sans"/>
              </a:rPr>
              <a:t>the </a:t>
            </a:r>
            <a:r>
              <a:rPr sz="950" spc="0" dirty="0">
                <a:latin typeface="Open Sans"/>
                <a:cs typeface="Open Sans"/>
              </a:rPr>
              <a:t>realm of </a:t>
            </a:r>
            <a:r>
              <a:rPr sz="950" spc="5" dirty="0">
                <a:latin typeface="Open Sans"/>
                <a:cs typeface="Open Sans"/>
              </a:rPr>
              <a:t>multilingual </a:t>
            </a:r>
            <a:r>
              <a:rPr sz="950" spc="10" dirty="0">
                <a:latin typeface="Open Sans"/>
                <a:cs typeface="Open Sans"/>
              </a:rPr>
              <a:t>children's </a:t>
            </a:r>
            <a:r>
              <a:rPr sz="950" spc="0" dirty="0">
                <a:latin typeface="Open Sans"/>
                <a:cs typeface="Open Sans"/>
              </a:rPr>
              <a:t>stories. </a:t>
            </a:r>
            <a:r>
              <a:rPr sz="950" spc="10" dirty="0">
                <a:latin typeface="Open Sans"/>
                <a:cs typeface="Open Sans"/>
              </a:rPr>
              <a:t>Knitting together </a:t>
            </a:r>
            <a:r>
              <a:rPr sz="950" spc="0" dirty="0">
                <a:latin typeface="Open Sans"/>
                <a:cs typeface="Open Sans"/>
              </a:rPr>
              <a:t>children, authors, illustrators </a:t>
            </a:r>
            <a:r>
              <a:rPr sz="950" spc="5" dirty="0">
                <a:latin typeface="Open Sans"/>
                <a:cs typeface="Open Sans"/>
              </a:rPr>
              <a:t>and  </a:t>
            </a:r>
            <a:r>
              <a:rPr sz="950" spc="0" dirty="0">
                <a:latin typeface="Open Sans"/>
                <a:cs typeface="Open Sans"/>
              </a:rPr>
              <a:t>publishers. </a:t>
            </a:r>
            <a:r>
              <a:rPr sz="950" spc="10" dirty="0">
                <a:latin typeface="Open Sans"/>
                <a:cs typeface="Open Sans"/>
              </a:rPr>
              <a:t>Folding </a:t>
            </a:r>
            <a:r>
              <a:rPr sz="950" spc="0" dirty="0">
                <a:latin typeface="Open Sans"/>
                <a:cs typeface="Open Sans"/>
              </a:rPr>
              <a:t>in teachers, </a:t>
            </a:r>
            <a:r>
              <a:rPr sz="950" spc="5" dirty="0">
                <a:latin typeface="Open Sans"/>
                <a:cs typeface="Open Sans"/>
              </a:rPr>
              <a:t>and </a:t>
            </a:r>
            <a:r>
              <a:rPr sz="950" spc="0" dirty="0">
                <a:latin typeface="Open Sans"/>
                <a:cs typeface="Open Sans"/>
              </a:rPr>
              <a:t>translators. To create </a:t>
            </a:r>
            <a:r>
              <a:rPr sz="950" spc="5" dirty="0">
                <a:latin typeface="Open Sans"/>
                <a:cs typeface="Open Sans"/>
              </a:rPr>
              <a:t>a </a:t>
            </a:r>
            <a:r>
              <a:rPr sz="950" spc="0" dirty="0">
                <a:latin typeface="Open Sans"/>
                <a:cs typeface="Open Sans"/>
              </a:rPr>
              <a:t>rich fabric of openly licensed </a:t>
            </a:r>
            <a:r>
              <a:rPr sz="950" spc="5" dirty="0">
                <a:latin typeface="Open Sans"/>
                <a:cs typeface="Open Sans"/>
              </a:rPr>
              <a:t>multilingual </a:t>
            </a:r>
            <a:r>
              <a:rPr sz="950" spc="0" dirty="0">
                <a:latin typeface="Open Sans"/>
                <a:cs typeface="Open Sans"/>
              </a:rPr>
              <a:t>stories for </a:t>
            </a:r>
            <a:r>
              <a:rPr sz="950" spc="5" dirty="0">
                <a:latin typeface="Open Sans"/>
                <a:cs typeface="Open Sans"/>
              </a:rPr>
              <a:t>the </a:t>
            </a:r>
            <a:r>
              <a:rPr sz="950" spc="0" dirty="0">
                <a:latin typeface="Open Sans"/>
                <a:cs typeface="Open Sans"/>
              </a:rPr>
              <a:t>children of </a:t>
            </a:r>
            <a:r>
              <a:rPr sz="950" spc="10" dirty="0">
                <a:latin typeface="Open Sans"/>
                <a:cs typeface="Open Sans"/>
              </a:rPr>
              <a:t>India </a:t>
            </a:r>
            <a:r>
              <a:rPr sz="950" spc="5" dirty="0">
                <a:latin typeface="Open Sans"/>
                <a:cs typeface="Open Sans"/>
              </a:rPr>
              <a:t>and the </a:t>
            </a:r>
            <a:r>
              <a:rPr sz="950" spc="0" dirty="0">
                <a:latin typeface="Open Sans"/>
                <a:cs typeface="Open Sans"/>
              </a:rPr>
              <a:t>world. </a:t>
            </a:r>
            <a:r>
              <a:rPr sz="950" spc="5" dirty="0">
                <a:latin typeface="Open Sans"/>
                <a:cs typeface="Open Sans"/>
              </a:rPr>
              <a:t>Our </a:t>
            </a:r>
            <a:r>
              <a:rPr sz="950" spc="0" dirty="0">
                <a:latin typeface="Open Sans"/>
                <a:cs typeface="Open Sans"/>
              </a:rPr>
              <a:t>unique  online platform, StoryWeaver, is </a:t>
            </a:r>
            <a:r>
              <a:rPr sz="950" spc="5" dirty="0">
                <a:latin typeface="Open Sans"/>
                <a:cs typeface="Open Sans"/>
              </a:rPr>
              <a:t>a playground where </a:t>
            </a:r>
            <a:r>
              <a:rPr sz="950" spc="0" dirty="0">
                <a:latin typeface="Open Sans"/>
                <a:cs typeface="Open Sans"/>
              </a:rPr>
              <a:t>children, parents, teachers </a:t>
            </a:r>
            <a:r>
              <a:rPr sz="950" spc="5" dirty="0">
                <a:latin typeface="Open Sans"/>
                <a:cs typeface="Open Sans"/>
              </a:rPr>
              <a:t>and </a:t>
            </a:r>
            <a:r>
              <a:rPr sz="950" spc="0" dirty="0">
                <a:latin typeface="Open Sans"/>
                <a:cs typeface="Open Sans"/>
              </a:rPr>
              <a:t>librarians </a:t>
            </a:r>
            <a:r>
              <a:rPr sz="950" spc="5" dirty="0">
                <a:latin typeface="Open Sans"/>
                <a:cs typeface="Open Sans"/>
              </a:rPr>
              <a:t>can </a:t>
            </a:r>
            <a:r>
              <a:rPr sz="950" spc="25" dirty="0">
                <a:latin typeface="Open Sans"/>
                <a:cs typeface="Open Sans"/>
              </a:rPr>
              <a:t>get </a:t>
            </a:r>
            <a:r>
              <a:rPr sz="950" spc="0" dirty="0">
                <a:latin typeface="Open Sans"/>
                <a:cs typeface="Open Sans"/>
              </a:rPr>
              <a:t>creative. Come, start </a:t>
            </a:r>
            <a:r>
              <a:rPr sz="950" spc="10" dirty="0">
                <a:latin typeface="Open Sans"/>
                <a:cs typeface="Open Sans"/>
              </a:rPr>
              <a:t>weaving </a:t>
            </a:r>
            <a:r>
              <a:rPr sz="950" spc="0" dirty="0">
                <a:latin typeface="Open Sans"/>
                <a:cs typeface="Open Sans"/>
              </a:rPr>
              <a:t>today, </a:t>
            </a:r>
            <a:r>
              <a:rPr sz="950" spc="5" dirty="0">
                <a:latin typeface="Open Sans"/>
                <a:cs typeface="Open Sans"/>
              </a:rPr>
              <a:t>and </a:t>
            </a:r>
            <a:r>
              <a:rPr sz="950" spc="0" dirty="0">
                <a:latin typeface="Open Sans"/>
                <a:cs typeface="Open Sans"/>
              </a:rPr>
              <a:t>help </a:t>
            </a:r>
            <a:r>
              <a:rPr sz="950" spc="5" dirty="0">
                <a:latin typeface="Open Sans"/>
                <a:cs typeface="Open Sans"/>
              </a:rPr>
              <a:t>us </a:t>
            </a:r>
            <a:r>
              <a:rPr sz="950" spc="25" dirty="0">
                <a:latin typeface="Open Sans"/>
                <a:cs typeface="Open Sans"/>
              </a:rPr>
              <a:t>get </a:t>
            </a:r>
            <a:r>
              <a:rPr sz="950" spc="5" dirty="0">
                <a:latin typeface="Open Sans"/>
                <a:cs typeface="Open Sans"/>
              </a:rPr>
              <a:t>a  </a:t>
            </a:r>
            <a:r>
              <a:rPr sz="950" spc="0" dirty="0">
                <a:latin typeface="Open Sans"/>
                <a:cs typeface="Open Sans"/>
              </a:rPr>
              <a:t>book in every </a:t>
            </a:r>
            <a:r>
              <a:rPr sz="950" spc="15" dirty="0">
                <a:latin typeface="Open Sans"/>
                <a:cs typeface="Open Sans"/>
              </a:rPr>
              <a:t>child's</a:t>
            </a:r>
            <a:r>
              <a:rPr sz="950" spc="-20" dirty="0">
                <a:latin typeface="Open Sans"/>
                <a:cs typeface="Open Sans"/>
              </a:rPr>
              <a:t> </a:t>
            </a:r>
            <a:r>
              <a:rPr sz="950" spc="25" dirty="0">
                <a:latin typeface="Open Sans"/>
                <a:cs typeface="Open Sans"/>
              </a:rPr>
              <a:t>hand!</a:t>
            </a:r>
            <a:endParaRPr sz="95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4760" y="1347773"/>
            <a:ext cx="1257935" cy="381000"/>
          </a:xfrm>
          <a:custGeom>
            <a:avLst/>
            <a:gdLst/>
            <a:ahLst/>
            <a:cxnLst/>
            <a:rect l="l" t="t" r="r" b="b"/>
            <a:pathLst>
              <a:path w="1257934" h="381000">
                <a:moveTo>
                  <a:pt x="774749" y="97235"/>
                </a:moveTo>
                <a:lnTo>
                  <a:pt x="725884" y="107218"/>
                </a:lnTo>
                <a:lnTo>
                  <a:pt x="684956" y="137170"/>
                </a:lnTo>
                <a:lnTo>
                  <a:pt x="657237" y="182748"/>
                </a:lnTo>
                <a:lnTo>
                  <a:pt x="647998" y="239613"/>
                </a:lnTo>
                <a:lnTo>
                  <a:pt x="650385" y="268518"/>
                </a:lnTo>
                <a:lnTo>
                  <a:pt x="669485" y="318933"/>
                </a:lnTo>
                <a:lnTo>
                  <a:pt x="706180" y="358186"/>
                </a:lnTo>
                <a:lnTo>
                  <a:pt x="751449" y="378465"/>
                </a:lnTo>
                <a:lnTo>
                  <a:pt x="776734" y="381000"/>
                </a:lnTo>
                <a:lnTo>
                  <a:pt x="788183" y="380480"/>
                </a:lnTo>
                <a:lnTo>
                  <a:pt x="829994" y="367876"/>
                </a:lnTo>
                <a:lnTo>
                  <a:pt x="859829" y="345528"/>
                </a:lnTo>
                <a:lnTo>
                  <a:pt x="927298" y="345528"/>
                </a:lnTo>
                <a:lnTo>
                  <a:pt x="927298" y="318988"/>
                </a:lnTo>
                <a:lnTo>
                  <a:pt x="788888" y="318988"/>
                </a:lnTo>
                <a:lnTo>
                  <a:pt x="773997" y="317577"/>
                </a:lnTo>
                <a:lnTo>
                  <a:pt x="736674" y="296415"/>
                </a:lnTo>
                <a:lnTo>
                  <a:pt x="716792" y="255581"/>
                </a:lnTo>
                <a:lnTo>
                  <a:pt x="715486" y="238621"/>
                </a:lnTo>
                <a:lnTo>
                  <a:pt x="716769" y="222288"/>
                </a:lnTo>
                <a:lnTo>
                  <a:pt x="736302" y="181942"/>
                </a:lnTo>
                <a:lnTo>
                  <a:pt x="773556" y="161129"/>
                </a:lnTo>
                <a:lnTo>
                  <a:pt x="788640" y="159741"/>
                </a:lnTo>
                <a:lnTo>
                  <a:pt x="927298" y="159741"/>
                </a:lnTo>
                <a:lnTo>
                  <a:pt x="927298" y="133945"/>
                </a:lnTo>
                <a:lnTo>
                  <a:pt x="859829" y="133945"/>
                </a:lnTo>
                <a:lnTo>
                  <a:pt x="850574" y="125341"/>
                </a:lnTo>
                <a:lnTo>
                  <a:pt x="840916" y="117884"/>
                </a:lnTo>
                <a:lnTo>
                  <a:pt x="798314" y="99528"/>
                </a:lnTo>
                <a:lnTo>
                  <a:pt x="786718" y="97808"/>
                </a:lnTo>
                <a:lnTo>
                  <a:pt x="774749" y="97235"/>
                </a:lnTo>
                <a:close/>
              </a:path>
              <a:path w="1257934" h="381000">
                <a:moveTo>
                  <a:pt x="927298" y="345528"/>
                </a:moveTo>
                <a:lnTo>
                  <a:pt x="859829" y="345528"/>
                </a:lnTo>
                <a:lnTo>
                  <a:pt x="859829" y="374054"/>
                </a:lnTo>
                <a:lnTo>
                  <a:pt x="927298" y="374054"/>
                </a:lnTo>
                <a:lnTo>
                  <a:pt x="927298" y="345528"/>
                </a:lnTo>
                <a:close/>
              </a:path>
              <a:path w="1257934" h="381000">
                <a:moveTo>
                  <a:pt x="927298" y="159741"/>
                </a:moveTo>
                <a:lnTo>
                  <a:pt x="788640" y="159741"/>
                </a:lnTo>
                <a:lnTo>
                  <a:pt x="804066" y="161106"/>
                </a:lnTo>
                <a:lnTo>
                  <a:pt x="818096" y="165198"/>
                </a:lnTo>
                <a:lnTo>
                  <a:pt x="851194" y="193321"/>
                </a:lnTo>
                <a:lnTo>
                  <a:pt x="863053" y="238621"/>
                </a:lnTo>
                <a:lnTo>
                  <a:pt x="861736" y="255744"/>
                </a:lnTo>
                <a:lnTo>
                  <a:pt x="841970" y="296787"/>
                </a:lnTo>
                <a:lnTo>
                  <a:pt x="804205" y="317600"/>
                </a:lnTo>
                <a:lnTo>
                  <a:pt x="788888" y="318988"/>
                </a:lnTo>
                <a:lnTo>
                  <a:pt x="927298" y="318988"/>
                </a:lnTo>
                <a:lnTo>
                  <a:pt x="927298" y="159741"/>
                </a:lnTo>
                <a:close/>
              </a:path>
              <a:path w="1257934" h="381000">
                <a:moveTo>
                  <a:pt x="927298" y="104179"/>
                </a:moveTo>
                <a:lnTo>
                  <a:pt x="859829" y="104179"/>
                </a:lnTo>
                <a:lnTo>
                  <a:pt x="859829" y="133945"/>
                </a:lnTo>
                <a:lnTo>
                  <a:pt x="927298" y="133945"/>
                </a:lnTo>
                <a:lnTo>
                  <a:pt x="927298" y="104179"/>
                </a:lnTo>
                <a:close/>
              </a:path>
              <a:path w="1257934" h="381000">
                <a:moveTo>
                  <a:pt x="235374" y="345528"/>
                </a:moveTo>
                <a:lnTo>
                  <a:pt x="67221" y="345528"/>
                </a:lnTo>
                <a:lnTo>
                  <a:pt x="77158" y="354295"/>
                </a:lnTo>
                <a:lnTo>
                  <a:pt x="117403" y="376325"/>
                </a:lnTo>
                <a:lnTo>
                  <a:pt x="150564" y="381000"/>
                </a:lnTo>
                <a:lnTo>
                  <a:pt x="175850" y="378465"/>
                </a:lnTo>
                <a:lnTo>
                  <a:pt x="199368" y="370860"/>
                </a:lnTo>
                <a:lnTo>
                  <a:pt x="221118" y="358186"/>
                </a:lnTo>
                <a:lnTo>
                  <a:pt x="235374" y="345528"/>
                </a:lnTo>
                <a:close/>
              </a:path>
              <a:path w="1257934" h="381000">
                <a:moveTo>
                  <a:pt x="67221" y="0"/>
                </a:moveTo>
                <a:lnTo>
                  <a:pt x="0" y="0"/>
                </a:lnTo>
                <a:lnTo>
                  <a:pt x="0" y="374054"/>
                </a:lnTo>
                <a:lnTo>
                  <a:pt x="67221" y="374054"/>
                </a:lnTo>
                <a:lnTo>
                  <a:pt x="67221" y="345528"/>
                </a:lnTo>
                <a:lnTo>
                  <a:pt x="235374" y="345528"/>
                </a:lnTo>
                <a:lnTo>
                  <a:pt x="241101" y="340443"/>
                </a:lnTo>
                <a:lnTo>
                  <a:pt x="257771" y="318988"/>
                </a:lnTo>
                <a:lnTo>
                  <a:pt x="138410" y="318988"/>
                </a:lnTo>
                <a:lnTo>
                  <a:pt x="123093" y="317600"/>
                </a:lnTo>
                <a:lnTo>
                  <a:pt x="85328" y="296787"/>
                </a:lnTo>
                <a:lnTo>
                  <a:pt x="65562" y="255744"/>
                </a:lnTo>
                <a:lnTo>
                  <a:pt x="64244" y="238621"/>
                </a:lnTo>
                <a:lnTo>
                  <a:pt x="65562" y="221847"/>
                </a:lnTo>
                <a:lnTo>
                  <a:pt x="85328" y="181570"/>
                </a:lnTo>
                <a:lnTo>
                  <a:pt x="123093" y="161106"/>
                </a:lnTo>
                <a:lnTo>
                  <a:pt x="138410" y="159741"/>
                </a:lnTo>
                <a:lnTo>
                  <a:pt x="259081" y="159741"/>
                </a:lnTo>
                <a:lnTo>
                  <a:pt x="258511" y="158548"/>
                </a:lnTo>
                <a:lnTo>
                  <a:pt x="242341" y="137170"/>
                </a:lnTo>
                <a:lnTo>
                  <a:pt x="238747" y="133945"/>
                </a:lnTo>
                <a:lnTo>
                  <a:pt x="67221" y="133945"/>
                </a:lnTo>
                <a:lnTo>
                  <a:pt x="67221" y="0"/>
                </a:lnTo>
                <a:close/>
              </a:path>
              <a:path w="1257934" h="381000">
                <a:moveTo>
                  <a:pt x="259081" y="159741"/>
                </a:moveTo>
                <a:lnTo>
                  <a:pt x="138410" y="159741"/>
                </a:lnTo>
                <a:lnTo>
                  <a:pt x="153603" y="161129"/>
                </a:lnTo>
                <a:lnTo>
                  <a:pt x="167431" y="165292"/>
                </a:lnTo>
                <a:lnTo>
                  <a:pt x="200111" y="193825"/>
                </a:lnTo>
                <a:lnTo>
                  <a:pt x="211812" y="238621"/>
                </a:lnTo>
                <a:lnTo>
                  <a:pt x="211773" y="239613"/>
                </a:lnTo>
                <a:lnTo>
                  <a:pt x="199903" y="284354"/>
                </a:lnTo>
                <a:lnTo>
                  <a:pt x="166967" y="313345"/>
                </a:lnTo>
                <a:lnTo>
                  <a:pt x="138410" y="318988"/>
                </a:lnTo>
                <a:lnTo>
                  <a:pt x="257771" y="318988"/>
                </a:lnTo>
                <a:lnTo>
                  <a:pt x="269751" y="294958"/>
                </a:lnTo>
                <a:lnTo>
                  <a:pt x="276913" y="268518"/>
                </a:lnTo>
                <a:lnTo>
                  <a:pt x="279300" y="239613"/>
                </a:lnTo>
                <a:lnTo>
                  <a:pt x="276991" y="209769"/>
                </a:lnTo>
                <a:lnTo>
                  <a:pt x="270061" y="182748"/>
                </a:lnTo>
                <a:lnTo>
                  <a:pt x="259081" y="159741"/>
                </a:lnTo>
                <a:close/>
              </a:path>
              <a:path w="1257934" h="381000">
                <a:moveTo>
                  <a:pt x="152548" y="97235"/>
                </a:moveTo>
                <a:lnTo>
                  <a:pt x="106908" y="106412"/>
                </a:lnTo>
                <a:lnTo>
                  <a:pt x="67221" y="133945"/>
                </a:lnTo>
                <a:lnTo>
                  <a:pt x="238747" y="133945"/>
                </a:lnTo>
                <a:lnTo>
                  <a:pt x="222869" y="119698"/>
                </a:lnTo>
                <a:lnTo>
                  <a:pt x="201414" y="107218"/>
                </a:lnTo>
                <a:lnTo>
                  <a:pt x="177973" y="99730"/>
                </a:lnTo>
                <a:lnTo>
                  <a:pt x="152548" y="97235"/>
                </a:lnTo>
                <a:close/>
              </a:path>
              <a:path w="1257934" h="381000">
                <a:moveTo>
                  <a:pt x="457200" y="97235"/>
                </a:moveTo>
                <a:lnTo>
                  <a:pt x="402226" y="107435"/>
                </a:lnTo>
                <a:lnTo>
                  <a:pt x="357361" y="138037"/>
                </a:lnTo>
                <a:lnTo>
                  <a:pt x="327493" y="184113"/>
                </a:lnTo>
                <a:lnTo>
                  <a:pt x="317549" y="240605"/>
                </a:lnTo>
                <a:lnTo>
                  <a:pt x="320045" y="269479"/>
                </a:lnTo>
                <a:lnTo>
                  <a:pt x="340013" y="319646"/>
                </a:lnTo>
                <a:lnTo>
                  <a:pt x="378926" y="358466"/>
                </a:lnTo>
                <a:lnTo>
                  <a:pt x="430644" y="378496"/>
                </a:lnTo>
                <a:lnTo>
                  <a:pt x="460921" y="381000"/>
                </a:lnTo>
                <a:lnTo>
                  <a:pt x="480687" y="380093"/>
                </a:lnTo>
                <a:lnTo>
                  <a:pt x="531614" y="366488"/>
                </a:lnTo>
                <a:lnTo>
                  <a:pt x="571518" y="335863"/>
                </a:lnTo>
                <a:lnTo>
                  <a:pt x="582711" y="321716"/>
                </a:lnTo>
                <a:lnTo>
                  <a:pt x="582184" y="321468"/>
                </a:lnTo>
                <a:lnTo>
                  <a:pt x="460424" y="321468"/>
                </a:lnTo>
                <a:lnTo>
                  <a:pt x="445254" y="320406"/>
                </a:lnTo>
                <a:lnTo>
                  <a:pt x="408211" y="304477"/>
                </a:lnTo>
                <a:lnTo>
                  <a:pt x="386374" y="272363"/>
                </a:lnTo>
                <a:lnTo>
                  <a:pt x="383034" y="258712"/>
                </a:lnTo>
                <a:lnTo>
                  <a:pt x="600571" y="258712"/>
                </a:lnTo>
                <a:lnTo>
                  <a:pt x="600819" y="245814"/>
                </a:lnTo>
                <a:lnTo>
                  <a:pt x="598323" y="213963"/>
                </a:lnTo>
                <a:lnTo>
                  <a:pt x="596075" y="205383"/>
                </a:lnTo>
                <a:lnTo>
                  <a:pt x="386010" y="205383"/>
                </a:lnTo>
                <a:lnTo>
                  <a:pt x="391839" y="193802"/>
                </a:lnTo>
                <a:lnTo>
                  <a:pt x="421915" y="163462"/>
                </a:lnTo>
                <a:lnTo>
                  <a:pt x="460424" y="154533"/>
                </a:lnTo>
                <a:lnTo>
                  <a:pt x="573962" y="154533"/>
                </a:lnTo>
                <a:lnTo>
                  <a:pt x="560884" y="138037"/>
                </a:lnTo>
                <a:lnTo>
                  <a:pt x="539427" y="120186"/>
                </a:lnTo>
                <a:lnTo>
                  <a:pt x="514995" y="107435"/>
                </a:lnTo>
                <a:lnTo>
                  <a:pt x="487585" y="99785"/>
                </a:lnTo>
                <a:lnTo>
                  <a:pt x="457200" y="97235"/>
                </a:lnTo>
                <a:close/>
              </a:path>
              <a:path w="1257934" h="381000">
                <a:moveTo>
                  <a:pt x="525660" y="294928"/>
                </a:moveTo>
                <a:lnTo>
                  <a:pt x="511351" y="306539"/>
                </a:lnTo>
                <a:lnTo>
                  <a:pt x="495709" y="314833"/>
                </a:lnTo>
                <a:lnTo>
                  <a:pt x="478733" y="319809"/>
                </a:lnTo>
                <a:lnTo>
                  <a:pt x="460424" y="321468"/>
                </a:lnTo>
                <a:lnTo>
                  <a:pt x="582184" y="321468"/>
                </a:lnTo>
                <a:lnTo>
                  <a:pt x="525660" y="294928"/>
                </a:lnTo>
                <a:close/>
              </a:path>
              <a:path w="1257934" h="381000">
                <a:moveTo>
                  <a:pt x="573962" y="154533"/>
                </a:moveTo>
                <a:lnTo>
                  <a:pt x="460424" y="154533"/>
                </a:lnTo>
                <a:lnTo>
                  <a:pt x="473051" y="155417"/>
                </a:lnTo>
                <a:lnTo>
                  <a:pt x="484888" y="158068"/>
                </a:lnTo>
                <a:lnTo>
                  <a:pt x="522653" y="184918"/>
                </a:lnTo>
                <a:lnTo>
                  <a:pt x="532606" y="205383"/>
                </a:lnTo>
                <a:lnTo>
                  <a:pt x="596075" y="205383"/>
                </a:lnTo>
                <a:lnTo>
                  <a:pt x="590835" y="185383"/>
                </a:lnTo>
                <a:lnTo>
                  <a:pt x="578356" y="160075"/>
                </a:lnTo>
                <a:lnTo>
                  <a:pt x="573962" y="154533"/>
                </a:lnTo>
                <a:close/>
              </a:path>
              <a:path w="1257934" h="381000">
                <a:moveTo>
                  <a:pt x="1058812" y="0"/>
                </a:moveTo>
                <a:lnTo>
                  <a:pt x="991096" y="0"/>
                </a:lnTo>
                <a:lnTo>
                  <a:pt x="991096" y="374054"/>
                </a:lnTo>
                <a:lnTo>
                  <a:pt x="1058812" y="374054"/>
                </a:lnTo>
                <a:lnTo>
                  <a:pt x="1058812" y="249783"/>
                </a:lnTo>
                <a:lnTo>
                  <a:pt x="1142229" y="249783"/>
                </a:lnTo>
                <a:lnTo>
                  <a:pt x="1127273" y="233659"/>
                </a:lnTo>
                <a:lnTo>
                  <a:pt x="1143507" y="215553"/>
                </a:lnTo>
                <a:lnTo>
                  <a:pt x="1058812" y="215553"/>
                </a:lnTo>
                <a:lnTo>
                  <a:pt x="1058812" y="0"/>
                </a:lnTo>
                <a:close/>
              </a:path>
              <a:path w="1257934" h="381000">
                <a:moveTo>
                  <a:pt x="1142229" y="249783"/>
                </a:moveTo>
                <a:lnTo>
                  <a:pt x="1058812" y="249783"/>
                </a:lnTo>
                <a:lnTo>
                  <a:pt x="1173410" y="374054"/>
                </a:lnTo>
                <a:lnTo>
                  <a:pt x="1257498" y="374054"/>
                </a:lnTo>
                <a:lnTo>
                  <a:pt x="1142229" y="249783"/>
                </a:lnTo>
                <a:close/>
              </a:path>
              <a:path w="1257934" h="381000">
                <a:moveTo>
                  <a:pt x="1243360" y="104179"/>
                </a:moveTo>
                <a:lnTo>
                  <a:pt x="1158528" y="104179"/>
                </a:lnTo>
                <a:lnTo>
                  <a:pt x="1058812" y="215553"/>
                </a:lnTo>
                <a:lnTo>
                  <a:pt x="1143507" y="215553"/>
                </a:lnTo>
                <a:lnTo>
                  <a:pt x="1243360" y="104179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17527" y="1494815"/>
            <a:ext cx="172987" cy="184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6304" y="1494815"/>
            <a:ext cx="172987" cy="184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8071" y="1489606"/>
            <a:ext cx="171995" cy="76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62758" y="14450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4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2310" y="1445007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4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05856" y="1347773"/>
            <a:ext cx="266700" cy="374650"/>
          </a:xfrm>
          <a:custGeom>
            <a:avLst/>
            <a:gdLst/>
            <a:ahLst/>
            <a:cxnLst/>
            <a:rect l="l" t="t" r="r" b="b"/>
            <a:pathLst>
              <a:path w="266700" h="374650">
                <a:moveTo>
                  <a:pt x="0" y="0"/>
                </a:moveTo>
                <a:lnTo>
                  <a:pt x="67716" y="0"/>
                </a:lnTo>
                <a:lnTo>
                  <a:pt x="67716" y="215552"/>
                </a:lnTo>
                <a:lnTo>
                  <a:pt x="167431" y="104179"/>
                </a:lnTo>
                <a:lnTo>
                  <a:pt x="252264" y="104179"/>
                </a:lnTo>
                <a:lnTo>
                  <a:pt x="136177" y="233660"/>
                </a:lnTo>
                <a:lnTo>
                  <a:pt x="266401" y="374054"/>
                </a:lnTo>
                <a:lnTo>
                  <a:pt x="182314" y="374054"/>
                </a:lnTo>
                <a:lnTo>
                  <a:pt x="67716" y="249783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14760" y="1347773"/>
            <a:ext cx="279400" cy="381000"/>
          </a:xfrm>
          <a:custGeom>
            <a:avLst/>
            <a:gdLst/>
            <a:ahLst/>
            <a:cxnLst/>
            <a:rect l="l" t="t" r="r" b="b"/>
            <a:pathLst>
              <a:path w="279400" h="381000">
                <a:moveTo>
                  <a:pt x="0" y="0"/>
                </a:moveTo>
                <a:lnTo>
                  <a:pt x="67220" y="0"/>
                </a:lnTo>
                <a:lnTo>
                  <a:pt x="67220" y="133945"/>
                </a:lnTo>
                <a:lnTo>
                  <a:pt x="76584" y="125341"/>
                </a:lnTo>
                <a:lnTo>
                  <a:pt x="117760" y="102396"/>
                </a:lnTo>
                <a:lnTo>
                  <a:pt x="152548" y="97234"/>
                </a:lnTo>
                <a:lnTo>
                  <a:pt x="177973" y="99730"/>
                </a:lnTo>
                <a:lnTo>
                  <a:pt x="222870" y="119698"/>
                </a:lnTo>
                <a:lnTo>
                  <a:pt x="258511" y="158548"/>
                </a:lnTo>
                <a:lnTo>
                  <a:pt x="276990" y="209770"/>
                </a:lnTo>
                <a:lnTo>
                  <a:pt x="279300" y="239613"/>
                </a:lnTo>
                <a:lnTo>
                  <a:pt x="276913" y="268518"/>
                </a:lnTo>
                <a:lnTo>
                  <a:pt x="257813" y="318933"/>
                </a:lnTo>
                <a:lnTo>
                  <a:pt x="221118" y="358187"/>
                </a:lnTo>
                <a:lnTo>
                  <a:pt x="175849" y="378465"/>
                </a:lnTo>
                <a:lnTo>
                  <a:pt x="150564" y="380999"/>
                </a:lnTo>
                <a:lnTo>
                  <a:pt x="139107" y="380480"/>
                </a:lnTo>
                <a:lnTo>
                  <a:pt x="97125" y="367876"/>
                </a:lnTo>
                <a:lnTo>
                  <a:pt x="67220" y="345529"/>
                </a:lnTo>
                <a:lnTo>
                  <a:pt x="67220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6915" y="1944673"/>
            <a:ext cx="1967706" cy="406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35546" y="2560027"/>
            <a:ext cx="1135380" cy="487045"/>
          </a:xfrm>
          <a:custGeom>
            <a:avLst/>
            <a:gdLst/>
            <a:ahLst/>
            <a:cxnLst/>
            <a:rect l="l" t="t" r="r" b="b"/>
            <a:pathLst>
              <a:path w="1135379" h="487044">
                <a:moveTo>
                  <a:pt x="930969" y="400843"/>
                </a:moveTo>
                <a:lnTo>
                  <a:pt x="856307" y="400843"/>
                </a:lnTo>
                <a:lnTo>
                  <a:pt x="861377" y="414090"/>
                </a:lnTo>
                <a:lnTo>
                  <a:pt x="883841" y="447601"/>
                </a:lnTo>
                <a:lnTo>
                  <a:pt x="916490" y="471203"/>
                </a:lnTo>
                <a:lnTo>
                  <a:pt x="959681" y="484187"/>
                </a:lnTo>
                <a:lnTo>
                  <a:pt x="996205" y="486667"/>
                </a:lnTo>
                <a:lnTo>
                  <a:pt x="1031072" y="483939"/>
                </a:lnTo>
                <a:lnTo>
                  <a:pt x="1086758" y="462111"/>
                </a:lnTo>
                <a:lnTo>
                  <a:pt x="1119625" y="424625"/>
                </a:lnTo>
                <a:lnTo>
                  <a:pt x="1119893" y="423912"/>
                </a:lnTo>
                <a:lnTo>
                  <a:pt x="993477" y="423912"/>
                </a:lnTo>
                <a:lnTo>
                  <a:pt x="983168" y="423547"/>
                </a:lnTo>
                <a:lnTo>
                  <a:pt x="942317" y="410858"/>
                </a:lnTo>
                <a:lnTo>
                  <a:pt x="936287" y="406200"/>
                </a:lnTo>
                <a:lnTo>
                  <a:pt x="930969" y="400843"/>
                </a:lnTo>
                <a:close/>
              </a:path>
              <a:path w="1135379" h="487044">
                <a:moveTo>
                  <a:pt x="1134831" y="347513"/>
                </a:moveTo>
                <a:lnTo>
                  <a:pt x="1067643" y="347513"/>
                </a:lnTo>
                <a:lnTo>
                  <a:pt x="1067198" y="362861"/>
                </a:lnTo>
                <a:lnTo>
                  <a:pt x="1065938" y="375419"/>
                </a:lnTo>
                <a:lnTo>
                  <a:pt x="1045078" y="410952"/>
                </a:lnTo>
                <a:lnTo>
                  <a:pt x="1006453" y="423385"/>
                </a:lnTo>
                <a:lnTo>
                  <a:pt x="993477" y="423912"/>
                </a:lnTo>
                <a:lnTo>
                  <a:pt x="1119893" y="423912"/>
                </a:lnTo>
                <a:lnTo>
                  <a:pt x="1128229" y="401712"/>
                </a:lnTo>
                <a:lnTo>
                  <a:pt x="1133391" y="374272"/>
                </a:lnTo>
                <a:lnTo>
                  <a:pt x="1134831" y="347513"/>
                </a:lnTo>
                <a:close/>
              </a:path>
              <a:path w="1135379" h="487044">
                <a:moveTo>
                  <a:pt x="982068" y="104180"/>
                </a:moveTo>
                <a:lnTo>
                  <a:pt x="935682" y="112985"/>
                </a:lnTo>
                <a:lnTo>
                  <a:pt x="896242" y="139402"/>
                </a:lnTo>
                <a:lnTo>
                  <a:pt x="866477" y="184671"/>
                </a:lnTo>
                <a:lnTo>
                  <a:pt x="856555" y="242590"/>
                </a:lnTo>
                <a:lnTo>
                  <a:pt x="858896" y="271301"/>
                </a:lnTo>
                <a:lnTo>
                  <a:pt x="877624" y="320911"/>
                </a:lnTo>
                <a:lnTo>
                  <a:pt x="913792" y="358955"/>
                </a:lnTo>
                <a:lnTo>
                  <a:pt x="959681" y="378550"/>
                </a:lnTo>
                <a:lnTo>
                  <a:pt x="985787" y="381000"/>
                </a:lnTo>
                <a:lnTo>
                  <a:pt x="997864" y="380511"/>
                </a:lnTo>
                <a:lnTo>
                  <a:pt x="1039877" y="368652"/>
                </a:lnTo>
                <a:lnTo>
                  <a:pt x="1067643" y="347513"/>
                </a:lnTo>
                <a:lnTo>
                  <a:pt x="1134831" y="347513"/>
                </a:lnTo>
                <a:lnTo>
                  <a:pt x="1135112" y="342305"/>
                </a:lnTo>
                <a:lnTo>
                  <a:pt x="1135112" y="319732"/>
                </a:lnTo>
                <a:lnTo>
                  <a:pt x="998687" y="319732"/>
                </a:lnTo>
                <a:lnTo>
                  <a:pt x="983246" y="318383"/>
                </a:lnTo>
                <a:lnTo>
                  <a:pt x="945108" y="298152"/>
                </a:lnTo>
                <a:lnTo>
                  <a:pt x="925109" y="258945"/>
                </a:lnTo>
                <a:lnTo>
                  <a:pt x="923797" y="242590"/>
                </a:lnTo>
                <a:lnTo>
                  <a:pt x="925085" y="227257"/>
                </a:lnTo>
                <a:lnTo>
                  <a:pt x="944612" y="188888"/>
                </a:lnTo>
                <a:lnTo>
                  <a:pt x="982145" y="168772"/>
                </a:lnTo>
                <a:lnTo>
                  <a:pt x="997446" y="167431"/>
                </a:lnTo>
                <a:lnTo>
                  <a:pt x="1135112" y="167431"/>
                </a:lnTo>
                <a:lnTo>
                  <a:pt x="1135112" y="140891"/>
                </a:lnTo>
                <a:lnTo>
                  <a:pt x="1067643" y="140891"/>
                </a:lnTo>
                <a:lnTo>
                  <a:pt x="1057233" y="131782"/>
                </a:lnTo>
                <a:lnTo>
                  <a:pt x="1046737" y="123992"/>
                </a:lnTo>
                <a:lnTo>
                  <a:pt x="1004732" y="106319"/>
                </a:lnTo>
                <a:lnTo>
                  <a:pt x="993563" y="104715"/>
                </a:lnTo>
                <a:lnTo>
                  <a:pt x="982068" y="104180"/>
                </a:lnTo>
                <a:close/>
              </a:path>
              <a:path w="1135379" h="487044">
                <a:moveTo>
                  <a:pt x="1135112" y="167431"/>
                </a:moveTo>
                <a:lnTo>
                  <a:pt x="997446" y="167431"/>
                </a:lnTo>
                <a:lnTo>
                  <a:pt x="1012949" y="168749"/>
                </a:lnTo>
                <a:lnTo>
                  <a:pt x="1026963" y="172702"/>
                </a:lnTo>
                <a:lnTo>
                  <a:pt x="1059535" y="199848"/>
                </a:lnTo>
                <a:lnTo>
                  <a:pt x="1071116" y="243334"/>
                </a:lnTo>
                <a:lnTo>
                  <a:pt x="1069837" y="259628"/>
                </a:lnTo>
                <a:lnTo>
                  <a:pt x="1050653" y="298649"/>
                </a:lnTo>
                <a:lnTo>
                  <a:pt x="1013748" y="318414"/>
                </a:lnTo>
                <a:lnTo>
                  <a:pt x="998687" y="319732"/>
                </a:lnTo>
                <a:lnTo>
                  <a:pt x="1135112" y="319732"/>
                </a:lnTo>
                <a:lnTo>
                  <a:pt x="1135112" y="167431"/>
                </a:lnTo>
                <a:close/>
              </a:path>
              <a:path w="1135379" h="487044">
                <a:moveTo>
                  <a:pt x="1135112" y="111125"/>
                </a:moveTo>
                <a:lnTo>
                  <a:pt x="1067643" y="111125"/>
                </a:lnTo>
                <a:lnTo>
                  <a:pt x="1067643" y="140891"/>
                </a:lnTo>
                <a:lnTo>
                  <a:pt x="1135112" y="140891"/>
                </a:lnTo>
                <a:lnTo>
                  <a:pt x="1135112" y="111125"/>
                </a:lnTo>
                <a:close/>
              </a:path>
              <a:path w="1135379" h="487044">
                <a:moveTo>
                  <a:pt x="496937" y="111125"/>
                </a:moveTo>
                <a:lnTo>
                  <a:pt x="428972" y="111125"/>
                </a:lnTo>
                <a:lnTo>
                  <a:pt x="428972" y="381000"/>
                </a:lnTo>
                <a:lnTo>
                  <a:pt x="496937" y="381000"/>
                </a:lnTo>
                <a:lnTo>
                  <a:pt x="496937" y="111125"/>
                </a:lnTo>
                <a:close/>
              </a:path>
              <a:path w="1135379" h="487044">
                <a:moveTo>
                  <a:pt x="66229" y="111125"/>
                </a:moveTo>
                <a:lnTo>
                  <a:pt x="0" y="111125"/>
                </a:lnTo>
                <a:lnTo>
                  <a:pt x="97235" y="381000"/>
                </a:lnTo>
                <a:lnTo>
                  <a:pt x="139650" y="381000"/>
                </a:lnTo>
                <a:lnTo>
                  <a:pt x="184495" y="264666"/>
                </a:lnTo>
                <a:lnTo>
                  <a:pt x="120550" y="264666"/>
                </a:lnTo>
                <a:lnTo>
                  <a:pt x="66229" y="111125"/>
                </a:lnTo>
                <a:close/>
              </a:path>
              <a:path w="1135379" h="487044">
                <a:moveTo>
                  <a:pt x="263338" y="227211"/>
                </a:moveTo>
                <a:lnTo>
                  <a:pt x="198934" y="227211"/>
                </a:lnTo>
                <a:lnTo>
                  <a:pt x="256480" y="381000"/>
                </a:lnTo>
                <a:lnTo>
                  <a:pt x="299393" y="381000"/>
                </a:lnTo>
                <a:lnTo>
                  <a:pt x="342475" y="262930"/>
                </a:lnTo>
                <a:lnTo>
                  <a:pt x="276820" y="262930"/>
                </a:lnTo>
                <a:lnTo>
                  <a:pt x="263338" y="227211"/>
                </a:lnTo>
                <a:close/>
              </a:path>
              <a:path w="1135379" h="487044">
                <a:moveTo>
                  <a:pt x="219522" y="111125"/>
                </a:moveTo>
                <a:lnTo>
                  <a:pt x="179090" y="111125"/>
                </a:lnTo>
                <a:lnTo>
                  <a:pt x="120550" y="264666"/>
                </a:lnTo>
                <a:lnTo>
                  <a:pt x="184495" y="264666"/>
                </a:lnTo>
                <a:lnTo>
                  <a:pt x="198934" y="227211"/>
                </a:lnTo>
                <a:lnTo>
                  <a:pt x="263338" y="227211"/>
                </a:lnTo>
                <a:lnTo>
                  <a:pt x="219522" y="111125"/>
                </a:lnTo>
                <a:close/>
              </a:path>
              <a:path w="1135379" h="487044">
                <a:moveTo>
                  <a:pt x="397868" y="111125"/>
                </a:moveTo>
                <a:lnTo>
                  <a:pt x="331143" y="111125"/>
                </a:lnTo>
                <a:lnTo>
                  <a:pt x="276820" y="262930"/>
                </a:lnTo>
                <a:lnTo>
                  <a:pt x="342475" y="262930"/>
                </a:lnTo>
                <a:lnTo>
                  <a:pt x="397868" y="111125"/>
                </a:lnTo>
                <a:close/>
              </a:path>
              <a:path w="1135379" h="487044">
                <a:moveTo>
                  <a:pt x="630882" y="111125"/>
                </a:moveTo>
                <a:lnTo>
                  <a:pt x="563413" y="111125"/>
                </a:lnTo>
                <a:lnTo>
                  <a:pt x="563413" y="381000"/>
                </a:lnTo>
                <a:lnTo>
                  <a:pt x="630882" y="381000"/>
                </a:lnTo>
                <a:lnTo>
                  <a:pt x="630978" y="262681"/>
                </a:lnTo>
                <a:lnTo>
                  <a:pt x="631068" y="253364"/>
                </a:lnTo>
                <a:lnTo>
                  <a:pt x="637278" y="206290"/>
                </a:lnTo>
                <a:lnTo>
                  <a:pt x="662066" y="173687"/>
                </a:lnTo>
                <a:lnTo>
                  <a:pt x="689669" y="165943"/>
                </a:lnTo>
                <a:lnTo>
                  <a:pt x="797866" y="165943"/>
                </a:lnTo>
                <a:lnTo>
                  <a:pt x="796888" y="161727"/>
                </a:lnTo>
                <a:lnTo>
                  <a:pt x="789524" y="145542"/>
                </a:lnTo>
                <a:lnTo>
                  <a:pt x="784201" y="138658"/>
                </a:lnTo>
                <a:lnTo>
                  <a:pt x="630882" y="138658"/>
                </a:lnTo>
                <a:lnTo>
                  <a:pt x="630882" y="111125"/>
                </a:lnTo>
                <a:close/>
              </a:path>
              <a:path w="1135379" h="487044">
                <a:moveTo>
                  <a:pt x="797866" y="165943"/>
                </a:moveTo>
                <a:lnTo>
                  <a:pt x="689669" y="165943"/>
                </a:lnTo>
                <a:lnTo>
                  <a:pt x="697289" y="166462"/>
                </a:lnTo>
                <a:lnTo>
                  <a:pt x="704273" y="168020"/>
                </a:lnTo>
                <a:lnTo>
                  <a:pt x="731465" y="198437"/>
                </a:lnTo>
                <a:lnTo>
                  <a:pt x="735535" y="240528"/>
                </a:lnTo>
                <a:lnTo>
                  <a:pt x="735806" y="381000"/>
                </a:lnTo>
                <a:lnTo>
                  <a:pt x="802779" y="381000"/>
                </a:lnTo>
                <a:lnTo>
                  <a:pt x="802779" y="202655"/>
                </a:lnTo>
                <a:lnTo>
                  <a:pt x="801306" y="180765"/>
                </a:lnTo>
                <a:lnTo>
                  <a:pt x="797866" y="165943"/>
                </a:lnTo>
                <a:close/>
              </a:path>
              <a:path w="1135379" h="487044">
                <a:moveTo>
                  <a:pt x="711001" y="104180"/>
                </a:moveTo>
                <a:lnTo>
                  <a:pt x="672678" y="111746"/>
                </a:lnTo>
                <a:lnTo>
                  <a:pt x="630882" y="138658"/>
                </a:lnTo>
                <a:lnTo>
                  <a:pt x="784201" y="138658"/>
                </a:lnTo>
                <a:lnTo>
                  <a:pt x="748146" y="111187"/>
                </a:lnTo>
                <a:lnTo>
                  <a:pt x="711001" y="104180"/>
                </a:lnTo>
                <a:close/>
              </a:path>
              <a:path w="1135379" h="487044">
                <a:moveTo>
                  <a:pt x="462955" y="0"/>
                </a:moveTo>
                <a:lnTo>
                  <a:pt x="426910" y="19301"/>
                </a:lnTo>
                <a:lnTo>
                  <a:pt x="419794" y="43160"/>
                </a:lnTo>
                <a:lnTo>
                  <a:pt x="420593" y="52113"/>
                </a:lnTo>
                <a:lnTo>
                  <a:pt x="446677" y="84553"/>
                </a:lnTo>
                <a:lnTo>
                  <a:pt x="463450" y="87809"/>
                </a:lnTo>
                <a:lnTo>
                  <a:pt x="471997" y="86995"/>
                </a:lnTo>
                <a:lnTo>
                  <a:pt x="503200" y="60926"/>
                </a:lnTo>
                <a:lnTo>
                  <a:pt x="506362" y="44152"/>
                </a:lnTo>
                <a:lnTo>
                  <a:pt x="505564" y="35316"/>
                </a:lnTo>
                <a:lnTo>
                  <a:pt x="479543" y="3225"/>
                </a:lnTo>
                <a:lnTo>
                  <a:pt x="462955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6623" y="2714759"/>
            <a:ext cx="172739" cy="17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64519" y="2671152"/>
            <a:ext cx="68580" cy="269875"/>
          </a:xfrm>
          <a:custGeom>
            <a:avLst/>
            <a:gdLst/>
            <a:ahLst/>
            <a:cxnLst/>
            <a:rect l="l" t="t" r="r" b="b"/>
            <a:pathLst>
              <a:path w="68579" h="269875">
                <a:moveTo>
                  <a:pt x="0" y="0"/>
                </a:moveTo>
                <a:lnTo>
                  <a:pt x="67964" y="0"/>
                </a:lnTo>
                <a:lnTo>
                  <a:pt x="67964" y="269875"/>
                </a:lnTo>
                <a:lnTo>
                  <a:pt x="0" y="26987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98960" y="2664207"/>
            <a:ext cx="239395" cy="276860"/>
          </a:xfrm>
          <a:custGeom>
            <a:avLst/>
            <a:gdLst/>
            <a:ahLst/>
            <a:cxnLst/>
            <a:rect l="l" t="t" r="r" b="b"/>
            <a:pathLst>
              <a:path w="239395" h="276860">
                <a:moveTo>
                  <a:pt x="147587" y="0"/>
                </a:moveTo>
                <a:lnTo>
                  <a:pt x="201026" y="15766"/>
                </a:lnTo>
                <a:lnTo>
                  <a:pt x="233474" y="57546"/>
                </a:lnTo>
                <a:lnTo>
                  <a:pt x="239365" y="98474"/>
                </a:lnTo>
                <a:lnTo>
                  <a:pt x="239365" y="276820"/>
                </a:lnTo>
                <a:lnTo>
                  <a:pt x="172392" y="276820"/>
                </a:lnTo>
                <a:lnTo>
                  <a:pt x="172392" y="158502"/>
                </a:lnTo>
                <a:lnTo>
                  <a:pt x="172121" y="136348"/>
                </a:lnTo>
                <a:lnTo>
                  <a:pt x="168051" y="94257"/>
                </a:lnTo>
                <a:lnTo>
                  <a:pt x="140859" y="63841"/>
                </a:lnTo>
                <a:lnTo>
                  <a:pt x="126255" y="61763"/>
                </a:lnTo>
                <a:lnTo>
                  <a:pt x="116326" y="62624"/>
                </a:lnTo>
                <a:lnTo>
                  <a:pt x="84095" y="83072"/>
                </a:lnTo>
                <a:lnTo>
                  <a:pt x="69143" y="121775"/>
                </a:lnTo>
                <a:lnTo>
                  <a:pt x="67468" y="168423"/>
                </a:lnTo>
                <a:lnTo>
                  <a:pt x="67468" y="276820"/>
                </a:lnTo>
                <a:lnTo>
                  <a:pt x="0" y="276820"/>
                </a:lnTo>
                <a:lnTo>
                  <a:pt x="0" y="6945"/>
                </a:lnTo>
                <a:lnTo>
                  <a:pt x="67468" y="6945"/>
                </a:lnTo>
                <a:lnTo>
                  <a:pt x="67468" y="34478"/>
                </a:lnTo>
                <a:lnTo>
                  <a:pt x="78731" y="25541"/>
                </a:lnTo>
                <a:lnTo>
                  <a:pt x="118682" y="4255"/>
                </a:lnTo>
                <a:lnTo>
                  <a:pt x="137844" y="472"/>
                </a:lnTo>
                <a:lnTo>
                  <a:pt x="147587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42641" y="2547327"/>
            <a:ext cx="111968" cy="113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78346" y="3156927"/>
            <a:ext cx="2067074" cy="4133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54919" y="3779227"/>
            <a:ext cx="697230" cy="387985"/>
          </a:xfrm>
          <a:custGeom>
            <a:avLst/>
            <a:gdLst/>
            <a:ahLst/>
            <a:cxnLst/>
            <a:rect l="l" t="t" r="r" b="b"/>
            <a:pathLst>
              <a:path w="697229" h="387985">
                <a:moveTo>
                  <a:pt x="293289" y="104179"/>
                </a:moveTo>
                <a:lnTo>
                  <a:pt x="244424" y="114163"/>
                </a:lnTo>
                <a:lnTo>
                  <a:pt x="203497" y="144115"/>
                </a:lnTo>
                <a:lnTo>
                  <a:pt x="175778" y="189693"/>
                </a:lnTo>
                <a:lnTo>
                  <a:pt x="166538" y="246559"/>
                </a:lnTo>
                <a:lnTo>
                  <a:pt x="168926" y="275463"/>
                </a:lnTo>
                <a:lnTo>
                  <a:pt x="188025" y="325879"/>
                </a:lnTo>
                <a:lnTo>
                  <a:pt x="224721" y="365132"/>
                </a:lnTo>
                <a:lnTo>
                  <a:pt x="269989" y="385410"/>
                </a:lnTo>
                <a:lnTo>
                  <a:pt x="295275" y="387945"/>
                </a:lnTo>
                <a:lnTo>
                  <a:pt x="306723" y="387426"/>
                </a:lnTo>
                <a:lnTo>
                  <a:pt x="348534" y="374822"/>
                </a:lnTo>
                <a:lnTo>
                  <a:pt x="378369" y="352474"/>
                </a:lnTo>
                <a:lnTo>
                  <a:pt x="445838" y="352474"/>
                </a:lnTo>
                <a:lnTo>
                  <a:pt x="445838" y="325934"/>
                </a:lnTo>
                <a:lnTo>
                  <a:pt x="307428" y="325934"/>
                </a:lnTo>
                <a:lnTo>
                  <a:pt x="292538" y="324523"/>
                </a:lnTo>
                <a:lnTo>
                  <a:pt x="255215" y="303361"/>
                </a:lnTo>
                <a:lnTo>
                  <a:pt x="235333" y="262526"/>
                </a:lnTo>
                <a:lnTo>
                  <a:pt x="234027" y="245565"/>
                </a:lnTo>
                <a:lnTo>
                  <a:pt x="235309" y="229233"/>
                </a:lnTo>
                <a:lnTo>
                  <a:pt x="254843" y="188887"/>
                </a:lnTo>
                <a:lnTo>
                  <a:pt x="292096" y="168075"/>
                </a:lnTo>
                <a:lnTo>
                  <a:pt x="307181" y="166687"/>
                </a:lnTo>
                <a:lnTo>
                  <a:pt x="445838" y="166687"/>
                </a:lnTo>
                <a:lnTo>
                  <a:pt x="445838" y="140889"/>
                </a:lnTo>
                <a:lnTo>
                  <a:pt x="378369" y="140889"/>
                </a:lnTo>
                <a:lnTo>
                  <a:pt x="369114" y="132286"/>
                </a:lnTo>
                <a:lnTo>
                  <a:pt x="359456" y="124829"/>
                </a:lnTo>
                <a:lnTo>
                  <a:pt x="316854" y="106473"/>
                </a:lnTo>
                <a:lnTo>
                  <a:pt x="305258" y="104753"/>
                </a:lnTo>
                <a:lnTo>
                  <a:pt x="293289" y="104179"/>
                </a:lnTo>
                <a:close/>
              </a:path>
              <a:path w="697229" h="387985">
                <a:moveTo>
                  <a:pt x="445838" y="352474"/>
                </a:moveTo>
                <a:lnTo>
                  <a:pt x="378369" y="352474"/>
                </a:lnTo>
                <a:lnTo>
                  <a:pt x="378369" y="381000"/>
                </a:lnTo>
                <a:lnTo>
                  <a:pt x="445838" y="381000"/>
                </a:lnTo>
                <a:lnTo>
                  <a:pt x="445838" y="352474"/>
                </a:lnTo>
                <a:close/>
              </a:path>
              <a:path w="697229" h="387985">
                <a:moveTo>
                  <a:pt x="445838" y="166687"/>
                </a:moveTo>
                <a:lnTo>
                  <a:pt x="307181" y="166687"/>
                </a:lnTo>
                <a:lnTo>
                  <a:pt x="322606" y="168051"/>
                </a:lnTo>
                <a:lnTo>
                  <a:pt x="336636" y="172144"/>
                </a:lnTo>
                <a:lnTo>
                  <a:pt x="369734" y="200266"/>
                </a:lnTo>
                <a:lnTo>
                  <a:pt x="381594" y="245565"/>
                </a:lnTo>
                <a:lnTo>
                  <a:pt x="380276" y="262688"/>
                </a:lnTo>
                <a:lnTo>
                  <a:pt x="360511" y="303733"/>
                </a:lnTo>
                <a:lnTo>
                  <a:pt x="322745" y="324546"/>
                </a:lnTo>
                <a:lnTo>
                  <a:pt x="307428" y="325934"/>
                </a:lnTo>
                <a:lnTo>
                  <a:pt x="445838" y="325934"/>
                </a:lnTo>
                <a:lnTo>
                  <a:pt x="445838" y="166687"/>
                </a:lnTo>
                <a:close/>
              </a:path>
              <a:path w="697229" h="387985">
                <a:moveTo>
                  <a:pt x="445838" y="111125"/>
                </a:moveTo>
                <a:lnTo>
                  <a:pt x="378369" y="111125"/>
                </a:lnTo>
                <a:lnTo>
                  <a:pt x="378369" y="140889"/>
                </a:lnTo>
                <a:lnTo>
                  <a:pt x="445838" y="140889"/>
                </a:lnTo>
                <a:lnTo>
                  <a:pt x="445838" y="111125"/>
                </a:lnTo>
                <a:close/>
              </a:path>
              <a:path w="697229" h="387985">
                <a:moveTo>
                  <a:pt x="569663" y="111125"/>
                </a:moveTo>
                <a:lnTo>
                  <a:pt x="501699" y="111125"/>
                </a:lnTo>
                <a:lnTo>
                  <a:pt x="501699" y="381000"/>
                </a:lnTo>
                <a:lnTo>
                  <a:pt x="569663" y="381000"/>
                </a:lnTo>
                <a:lnTo>
                  <a:pt x="569663" y="111125"/>
                </a:lnTo>
                <a:close/>
              </a:path>
              <a:path w="697229" h="387985">
                <a:moveTo>
                  <a:pt x="102194" y="169415"/>
                </a:moveTo>
                <a:lnTo>
                  <a:pt x="34725" y="169415"/>
                </a:lnTo>
                <a:lnTo>
                  <a:pt x="34725" y="381000"/>
                </a:lnTo>
                <a:lnTo>
                  <a:pt x="102194" y="381000"/>
                </a:lnTo>
                <a:lnTo>
                  <a:pt x="102194" y="169415"/>
                </a:lnTo>
                <a:close/>
              </a:path>
              <a:path w="697229" h="387985">
                <a:moveTo>
                  <a:pt x="142378" y="111125"/>
                </a:moveTo>
                <a:lnTo>
                  <a:pt x="0" y="111125"/>
                </a:lnTo>
                <a:lnTo>
                  <a:pt x="0" y="169415"/>
                </a:lnTo>
                <a:lnTo>
                  <a:pt x="142378" y="169415"/>
                </a:lnTo>
                <a:lnTo>
                  <a:pt x="142378" y="111125"/>
                </a:lnTo>
                <a:close/>
              </a:path>
              <a:path w="697229" h="387985">
                <a:moveTo>
                  <a:pt x="102194" y="11658"/>
                </a:moveTo>
                <a:lnTo>
                  <a:pt x="34725" y="11658"/>
                </a:lnTo>
                <a:lnTo>
                  <a:pt x="34725" y="111125"/>
                </a:lnTo>
                <a:lnTo>
                  <a:pt x="102194" y="111125"/>
                </a:lnTo>
                <a:lnTo>
                  <a:pt x="102194" y="11658"/>
                </a:lnTo>
                <a:close/>
              </a:path>
              <a:path w="697229" h="387985">
                <a:moveTo>
                  <a:pt x="696663" y="6945"/>
                </a:moveTo>
                <a:lnTo>
                  <a:pt x="628947" y="6945"/>
                </a:lnTo>
                <a:lnTo>
                  <a:pt x="628947" y="381000"/>
                </a:lnTo>
                <a:lnTo>
                  <a:pt x="696663" y="381000"/>
                </a:lnTo>
                <a:lnTo>
                  <a:pt x="696663" y="6945"/>
                </a:lnTo>
                <a:close/>
              </a:path>
              <a:path w="697229" h="387985">
                <a:moveTo>
                  <a:pt x="535682" y="0"/>
                </a:moveTo>
                <a:lnTo>
                  <a:pt x="499637" y="19301"/>
                </a:lnTo>
                <a:lnTo>
                  <a:pt x="492521" y="43159"/>
                </a:lnTo>
                <a:lnTo>
                  <a:pt x="493319" y="52112"/>
                </a:lnTo>
                <a:lnTo>
                  <a:pt x="519403" y="84553"/>
                </a:lnTo>
                <a:lnTo>
                  <a:pt x="536177" y="87809"/>
                </a:lnTo>
                <a:lnTo>
                  <a:pt x="544724" y="86995"/>
                </a:lnTo>
                <a:lnTo>
                  <a:pt x="575927" y="60926"/>
                </a:lnTo>
                <a:lnTo>
                  <a:pt x="579089" y="44152"/>
                </a:lnTo>
                <a:lnTo>
                  <a:pt x="578291" y="35315"/>
                </a:lnTo>
                <a:lnTo>
                  <a:pt x="552270" y="3224"/>
                </a:lnTo>
                <a:lnTo>
                  <a:pt x="535682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76227" y="3933215"/>
            <a:ext cx="172987" cy="1846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56619" y="3890352"/>
            <a:ext cx="68580" cy="269875"/>
          </a:xfrm>
          <a:custGeom>
            <a:avLst/>
            <a:gdLst/>
            <a:ahLst/>
            <a:cxnLst/>
            <a:rect l="l" t="t" r="r" b="b"/>
            <a:pathLst>
              <a:path w="68579" h="269875">
                <a:moveTo>
                  <a:pt x="0" y="0"/>
                </a:moveTo>
                <a:lnTo>
                  <a:pt x="67964" y="0"/>
                </a:lnTo>
                <a:lnTo>
                  <a:pt x="67964" y="269875"/>
                </a:lnTo>
                <a:lnTo>
                  <a:pt x="0" y="26987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21458" y="38834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5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54919" y="3790886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70">
                <a:moveTo>
                  <a:pt x="34726" y="0"/>
                </a:moveTo>
                <a:lnTo>
                  <a:pt x="102195" y="0"/>
                </a:lnTo>
                <a:lnTo>
                  <a:pt x="102195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5" y="157757"/>
                </a:lnTo>
                <a:lnTo>
                  <a:pt x="102195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83867" y="3786173"/>
            <a:ext cx="67945" cy="374650"/>
          </a:xfrm>
          <a:custGeom>
            <a:avLst/>
            <a:gdLst/>
            <a:ahLst/>
            <a:cxnLst/>
            <a:rect l="l" t="t" r="r" b="b"/>
            <a:pathLst>
              <a:path w="67945" h="374650">
                <a:moveTo>
                  <a:pt x="0" y="0"/>
                </a:moveTo>
                <a:lnTo>
                  <a:pt x="67716" y="0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34741" y="3766527"/>
            <a:ext cx="111968" cy="1132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69628" y="4395773"/>
            <a:ext cx="1072515" cy="381000"/>
          </a:xfrm>
          <a:custGeom>
            <a:avLst/>
            <a:gdLst/>
            <a:ahLst/>
            <a:cxnLst/>
            <a:rect l="l" t="t" r="r" b="b"/>
            <a:pathLst>
              <a:path w="1072515" h="381000">
                <a:moveTo>
                  <a:pt x="681732" y="97233"/>
                </a:moveTo>
                <a:lnTo>
                  <a:pt x="626758" y="107434"/>
                </a:lnTo>
                <a:lnTo>
                  <a:pt x="581893" y="138037"/>
                </a:lnTo>
                <a:lnTo>
                  <a:pt x="552025" y="184112"/>
                </a:lnTo>
                <a:lnTo>
                  <a:pt x="542081" y="240605"/>
                </a:lnTo>
                <a:lnTo>
                  <a:pt x="544577" y="269479"/>
                </a:lnTo>
                <a:lnTo>
                  <a:pt x="564545" y="319646"/>
                </a:lnTo>
                <a:lnTo>
                  <a:pt x="603458" y="358466"/>
                </a:lnTo>
                <a:lnTo>
                  <a:pt x="655176" y="378496"/>
                </a:lnTo>
                <a:lnTo>
                  <a:pt x="685453" y="381000"/>
                </a:lnTo>
                <a:lnTo>
                  <a:pt x="705219" y="380093"/>
                </a:lnTo>
                <a:lnTo>
                  <a:pt x="756146" y="366488"/>
                </a:lnTo>
                <a:lnTo>
                  <a:pt x="796050" y="335862"/>
                </a:lnTo>
                <a:lnTo>
                  <a:pt x="807243" y="321716"/>
                </a:lnTo>
                <a:lnTo>
                  <a:pt x="806716" y="321468"/>
                </a:lnTo>
                <a:lnTo>
                  <a:pt x="684956" y="321468"/>
                </a:lnTo>
                <a:lnTo>
                  <a:pt x="669786" y="320406"/>
                </a:lnTo>
                <a:lnTo>
                  <a:pt x="632743" y="304477"/>
                </a:lnTo>
                <a:lnTo>
                  <a:pt x="610907" y="272363"/>
                </a:lnTo>
                <a:lnTo>
                  <a:pt x="607566" y="258712"/>
                </a:lnTo>
                <a:lnTo>
                  <a:pt x="825103" y="258712"/>
                </a:lnTo>
                <a:lnTo>
                  <a:pt x="825351" y="245813"/>
                </a:lnTo>
                <a:lnTo>
                  <a:pt x="822855" y="213962"/>
                </a:lnTo>
                <a:lnTo>
                  <a:pt x="820607" y="205381"/>
                </a:lnTo>
                <a:lnTo>
                  <a:pt x="610542" y="205381"/>
                </a:lnTo>
                <a:lnTo>
                  <a:pt x="616371" y="193801"/>
                </a:lnTo>
                <a:lnTo>
                  <a:pt x="646447" y="163462"/>
                </a:lnTo>
                <a:lnTo>
                  <a:pt x="684956" y="154532"/>
                </a:lnTo>
                <a:lnTo>
                  <a:pt x="798493" y="154532"/>
                </a:lnTo>
                <a:lnTo>
                  <a:pt x="785416" y="138037"/>
                </a:lnTo>
                <a:lnTo>
                  <a:pt x="763959" y="120186"/>
                </a:lnTo>
                <a:lnTo>
                  <a:pt x="739527" y="107434"/>
                </a:lnTo>
                <a:lnTo>
                  <a:pt x="712118" y="99784"/>
                </a:lnTo>
                <a:lnTo>
                  <a:pt x="681732" y="97233"/>
                </a:lnTo>
                <a:close/>
              </a:path>
              <a:path w="1072515" h="381000">
                <a:moveTo>
                  <a:pt x="750192" y="294927"/>
                </a:moveTo>
                <a:lnTo>
                  <a:pt x="735883" y="306539"/>
                </a:lnTo>
                <a:lnTo>
                  <a:pt x="720241" y="314833"/>
                </a:lnTo>
                <a:lnTo>
                  <a:pt x="703265" y="319809"/>
                </a:lnTo>
                <a:lnTo>
                  <a:pt x="684956" y="321468"/>
                </a:lnTo>
                <a:lnTo>
                  <a:pt x="806716" y="321468"/>
                </a:lnTo>
                <a:lnTo>
                  <a:pt x="750192" y="294927"/>
                </a:lnTo>
                <a:close/>
              </a:path>
              <a:path w="1072515" h="381000">
                <a:moveTo>
                  <a:pt x="798493" y="154532"/>
                </a:moveTo>
                <a:lnTo>
                  <a:pt x="684956" y="154532"/>
                </a:lnTo>
                <a:lnTo>
                  <a:pt x="697583" y="155416"/>
                </a:lnTo>
                <a:lnTo>
                  <a:pt x="709420" y="158067"/>
                </a:lnTo>
                <a:lnTo>
                  <a:pt x="747185" y="184918"/>
                </a:lnTo>
                <a:lnTo>
                  <a:pt x="757138" y="205381"/>
                </a:lnTo>
                <a:lnTo>
                  <a:pt x="820607" y="205381"/>
                </a:lnTo>
                <a:lnTo>
                  <a:pt x="815367" y="185383"/>
                </a:lnTo>
                <a:lnTo>
                  <a:pt x="802888" y="160074"/>
                </a:lnTo>
                <a:lnTo>
                  <a:pt x="798493" y="154532"/>
                </a:lnTo>
                <a:close/>
              </a:path>
              <a:path w="1072515" h="381000">
                <a:moveTo>
                  <a:pt x="41672" y="289469"/>
                </a:moveTo>
                <a:lnTo>
                  <a:pt x="0" y="334863"/>
                </a:lnTo>
                <a:lnTo>
                  <a:pt x="19099" y="355047"/>
                </a:lnTo>
                <a:lnTo>
                  <a:pt x="41176" y="369465"/>
                </a:lnTo>
                <a:lnTo>
                  <a:pt x="66229" y="378116"/>
                </a:lnTo>
                <a:lnTo>
                  <a:pt x="94258" y="381000"/>
                </a:lnTo>
                <a:lnTo>
                  <a:pt x="115334" y="379496"/>
                </a:lnTo>
                <a:lnTo>
                  <a:pt x="165075" y="356938"/>
                </a:lnTo>
                <a:lnTo>
                  <a:pt x="187853" y="320475"/>
                </a:lnTo>
                <a:lnTo>
                  <a:pt x="97979" y="320475"/>
                </a:lnTo>
                <a:lnTo>
                  <a:pt x="91552" y="319940"/>
                </a:lnTo>
                <a:lnTo>
                  <a:pt x="54601" y="302027"/>
                </a:lnTo>
                <a:lnTo>
                  <a:pt x="47881" y="296082"/>
                </a:lnTo>
                <a:lnTo>
                  <a:pt x="41672" y="289469"/>
                </a:lnTo>
                <a:close/>
              </a:path>
              <a:path w="1072515" h="381000">
                <a:moveTo>
                  <a:pt x="97730" y="97233"/>
                </a:moveTo>
                <a:lnTo>
                  <a:pt x="47803" y="110000"/>
                </a:lnTo>
                <a:lnTo>
                  <a:pt x="16092" y="144951"/>
                </a:lnTo>
                <a:lnTo>
                  <a:pt x="9922" y="174625"/>
                </a:lnTo>
                <a:lnTo>
                  <a:pt x="14015" y="198390"/>
                </a:lnTo>
                <a:lnTo>
                  <a:pt x="26293" y="220079"/>
                </a:lnTo>
                <a:lnTo>
                  <a:pt x="46756" y="239690"/>
                </a:lnTo>
                <a:lnTo>
                  <a:pt x="75406" y="257224"/>
                </a:lnTo>
                <a:lnTo>
                  <a:pt x="98226" y="268634"/>
                </a:lnTo>
                <a:lnTo>
                  <a:pt x="111140" y="276122"/>
                </a:lnTo>
                <a:lnTo>
                  <a:pt x="120365" y="283703"/>
                </a:lnTo>
                <a:lnTo>
                  <a:pt x="125899" y="291377"/>
                </a:lnTo>
                <a:lnTo>
                  <a:pt x="127744" y="299144"/>
                </a:lnTo>
                <a:lnTo>
                  <a:pt x="127744" y="304766"/>
                </a:lnTo>
                <a:lnTo>
                  <a:pt x="125016" y="309727"/>
                </a:lnTo>
                <a:lnTo>
                  <a:pt x="114069" y="318336"/>
                </a:lnTo>
                <a:lnTo>
                  <a:pt x="106908" y="320475"/>
                </a:lnTo>
                <a:lnTo>
                  <a:pt x="187853" y="320475"/>
                </a:lnTo>
                <a:lnTo>
                  <a:pt x="189842" y="314151"/>
                </a:lnTo>
                <a:lnTo>
                  <a:pt x="191493" y="296912"/>
                </a:lnTo>
                <a:lnTo>
                  <a:pt x="190578" y="283827"/>
                </a:lnTo>
                <a:lnTo>
                  <a:pt x="168005" y="239783"/>
                </a:lnTo>
                <a:lnTo>
                  <a:pt x="123031" y="210343"/>
                </a:lnTo>
                <a:lnTo>
                  <a:pt x="87477" y="192648"/>
                </a:lnTo>
                <a:lnTo>
                  <a:pt x="80740" y="188474"/>
                </a:lnTo>
                <a:lnTo>
                  <a:pt x="75283" y="182355"/>
                </a:lnTo>
                <a:lnTo>
                  <a:pt x="73917" y="179006"/>
                </a:lnTo>
                <a:lnTo>
                  <a:pt x="73917" y="170573"/>
                </a:lnTo>
                <a:lnTo>
                  <a:pt x="76067" y="166563"/>
                </a:lnTo>
                <a:lnTo>
                  <a:pt x="84667" y="160113"/>
                </a:lnTo>
                <a:lnTo>
                  <a:pt x="90620" y="158501"/>
                </a:lnTo>
                <a:lnTo>
                  <a:pt x="169912" y="158501"/>
                </a:lnTo>
                <a:lnTo>
                  <a:pt x="186531" y="141881"/>
                </a:lnTo>
                <a:lnTo>
                  <a:pt x="158370" y="115162"/>
                </a:lnTo>
                <a:lnTo>
                  <a:pt x="123248" y="100117"/>
                </a:lnTo>
                <a:lnTo>
                  <a:pt x="110683" y="97954"/>
                </a:lnTo>
                <a:lnTo>
                  <a:pt x="97730" y="97233"/>
                </a:lnTo>
                <a:close/>
              </a:path>
              <a:path w="1072515" h="381000">
                <a:moveTo>
                  <a:pt x="169912" y="158501"/>
                </a:moveTo>
                <a:lnTo>
                  <a:pt x="98226" y="158501"/>
                </a:lnTo>
                <a:lnTo>
                  <a:pt x="108939" y="160082"/>
                </a:lnTo>
                <a:lnTo>
                  <a:pt x="120241" y="164826"/>
                </a:lnTo>
                <a:lnTo>
                  <a:pt x="132131" y="172733"/>
                </a:lnTo>
                <a:lnTo>
                  <a:pt x="144611" y="183802"/>
                </a:lnTo>
                <a:lnTo>
                  <a:pt x="169912" y="158501"/>
                </a:lnTo>
                <a:close/>
              </a:path>
              <a:path w="1072515" h="381000">
                <a:moveTo>
                  <a:pt x="1072455" y="0"/>
                </a:moveTo>
                <a:lnTo>
                  <a:pt x="1004738" y="0"/>
                </a:lnTo>
                <a:lnTo>
                  <a:pt x="1004738" y="374054"/>
                </a:lnTo>
                <a:lnTo>
                  <a:pt x="1072455" y="374054"/>
                </a:lnTo>
                <a:lnTo>
                  <a:pt x="1072455" y="0"/>
                </a:lnTo>
                <a:close/>
              </a:path>
              <a:path w="1072515" h="381000">
                <a:moveTo>
                  <a:pt x="945455" y="0"/>
                </a:moveTo>
                <a:lnTo>
                  <a:pt x="877738" y="0"/>
                </a:lnTo>
                <a:lnTo>
                  <a:pt x="877738" y="374054"/>
                </a:lnTo>
                <a:lnTo>
                  <a:pt x="945455" y="374054"/>
                </a:lnTo>
                <a:lnTo>
                  <a:pt x="945455" y="0"/>
                </a:lnTo>
                <a:close/>
              </a:path>
              <a:path w="1072515" h="381000">
                <a:moveTo>
                  <a:pt x="317400" y="0"/>
                </a:moveTo>
                <a:lnTo>
                  <a:pt x="250179" y="0"/>
                </a:lnTo>
                <a:lnTo>
                  <a:pt x="250179" y="374054"/>
                </a:lnTo>
                <a:lnTo>
                  <a:pt x="317400" y="374054"/>
                </a:lnTo>
                <a:lnTo>
                  <a:pt x="317494" y="255736"/>
                </a:lnTo>
                <a:lnTo>
                  <a:pt x="317586" y="245906"/>
                </a:lnTo>
                <a:lnTo>
                  <a:pt x="323796" y="198933"/>
                </a:lnTo>
                <a:lnTo>
                  <a:pt x="348584" y="166919"/>
                </a:lnTo>
                <a:lnTo>
                  <a:pt x="376187" y="159245"/>
                </a:lnTo>
                <a:lnTo>
                  <a:pt x="484454" y="159245"/>
                </a:lnTo>
                <a:lnTo>
                  <a:pt x="483406" y="154718"/>
                </a:lnTo>
                <a:lnTo>
                  <a:pt x="476042" y="138455"/>
                </a:lnTo>
                <a:lnTo>
                  <a:pt x="470679" y="131464"/>
                </a:lnTo>
                <a:lnTo>
                  <a:pt x="317400" y="131464"/>
                </a:lnTo>
                <a:lnTo>
                  <a:pt x="317400" y="0"/>
                </a:lnTo>
                <a:close/>
              </a:path>
              <a:path w="1072515" h="381000">
                <a:moveTo>
                  <a:pt x="484454" y="159245"/>
                </a:moveTo>
                <a:lnTo>
                  <a:pt x="376187" y="159245"/>
                </a:lnTo>
                <a:lnTo>
                  <a:pt x="383807" y="159757"/>
                </a:lnTo>
                <a:lnTo>
                  <a:pt x="390791" y="161292"/>
                </a:lnTo>
                <a:lnTo>
                  <a:pt x="418108" y="192236"/>
                </a:lnTo>
                <a:lnTo>
                  <a:pt x="422294" y="234187"/>
                </a:lnTo>
                <a:lnTo>
                  <a:pt x="422573" y="255736"/>
                </a:lnTo>
                <a:lnTo>
                  <a:pt x="422573" y="374054"/>
                </a:lnTo>
                <a:lnTo>
                  <a:pt x="489297" y="374054"/>
                </a:lnTo>
                <a:lnTo>
                  <a:pt x="489297" y="195708"/>
                </a:lnTo>
                <a:lnTo>
                  <a:pt x="487825" y="173802"/>
                </a:lnTo>
                <a:lnTo>
                  <a:pt x="484454" y="159245"/>
                </a:lnTo>
                <a:close/>
              </a:path>
              <a:path w="1072515" h="381000">
                <a:moveTo>
                  <a:pt x="398016" y="97233"/>
                </a:moveTo>
                <a:lnTo>
                  <a:pt x="357336" y="105791"/>
                </a:lnTo>
                <a:lnTo>
                  <a:pt x="317400" y="131464"/>
                </a:lnTo>
                <a:lnTo>
                  <a:pt x="470679" y="131464"/>
                </a:lnTo>
                <a:lnTo>
                  <a:pt x="435037" y="104179"/>
                </a:lnTo>
                <a:lnTo>
                  <a:pt x="398016" y="97233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867471" y="4537606"/>
            <a:ext cx="171995" cy="76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11710" y="4493007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69628" y="4493007"/>
            <a:ext cx="191770" cy="283845"/>
          </a:xfrm>
          <a:custGeom>
            <a:avLst/>
            <a:gdLst/>
            <a:ahLst/>
            <a:cxnLst/>
            <a:rect l="l" t="t" r="r" b="b"/>
            <a:pathLst>
              <a:path w="191770" h="283845">
                <a:moveTo>
                  <a:pt x="97730" y="0"/>
                </a:moveTo>
                <a:lnTo>
                  <a:pt x="135425" y="6488"/>
                </a:lnTo>
                <a:lnTo>
                  <a:pt x="168640" y="25579"/>
                </a:lnTo>
                <a:lnTo>
                  <a:pt x="186531" y="44648"/>
                </a:lnTo>
                <a:lnTo>
                  <a:pt x="144611" y="86568"/>
                </a:lnTo>
                <a:lnTo>
                  <a:pt x="132131" y="75499"/>
                </a:lnTo>
                <a:lnTo>
                  <a:pt x="120240" y="67592"/>
                </a:lnTo>
                <a:lnTo>
                  <a:pt x="108939" y="62848"/>
                </a:lnTo>
                <a:lnTo>
                  <a:pt x="98226" y="61267"/>
                </a:lnTo>
                <a:lnTo>
                  <a:pt x="90620" y="61267"/>
                </a:lnTo>
                <a:lnTo>
                  <a:pt x="84666" y="62879"/>
                </a:lnTo>
                <a:lnTo>
                  <a:pt x="80367" y="66104"/>
                </a:lnTo>
                <a:lnTo>
                  <a:pt x="76067" y="69329"/>
                </a:lnTo>
                <a:lnTo>
                  <a:pt x="73917" y="73339"/>
                </a:lnTo>
                <a:lnTo>
                  <a:pt x="73917" y="78134"/>
                </a:lnTo>
                <a:lnTo>
                  <a:pt x="73917" y="81772"/>
                </a:lnTo>
                <a:lnTo>
                  <a:pt x="75282" y="85121"/>
                </a:lnTo>
                <a:lnTo>
                  <a:pt x="78010" y="88180"/>
                </a:lnTo>
                <a:lnTo>
                  <a:pt x="80739" y="91239"/>
                </a:lnTo>
                <a:lnTo>
                  <a:pt x="87477" y="95415"/>
                </a:lnTo>
                <a:lnTo>
                  <a:pt x="98226" y="100707"/>
                </a:lnTo>
                <a:lnTo>
                  <a:pt x="123031" y="113109"/>
                </a:lnTo>
                <a:lnTo>
                  <a:pt x="156083" y="132643"/>
                </a:lnTo>
                <a:lnTo>
                  <a:pt x="183260" y="163028"/>
                </a:lnTo>
                <a:lnTo>
                  <a:pt x="191492" y="199677"/>
                </a:lnTo>
                <a:lnTo>
                  <a:pt x="189841" y="216917"/>
                </a:lnTo>
                <a:lnTo>
                  <a:pt x="165075" y="259705"/>
                </a:lnTo>
                <a:lnTo>
                  <a:pt x="115334" y="282261"/>
                </a:lnTo>
                <a:lnTo>
                  <a:pt x="94257" y="283765"/>
                </a:lnTo>
                <a:lnTo>
                  <a:pt x="66228" y="280882"/>
                </a:lnTo>
                <a:lnTo>
                  <a:pt x="41175" y="272231"/>
                </a:lnTo>
                <a:lnTo>
                  <a:pt x="19099" y="257813"/>
                </a:lnTo>
                <a:lnTo>
                  <a:pt x="0" y="237628"/>
                </a:lnTo>
                <a:lnTo>
                  <a:pt x="41671" y="192236"/>
                </a:lnTo>
                <a:lnTo>
                  <a:pt x="47880" y="198848"/>
                </a:lnTo>
                <a:lnTo>
                  <a:pt x="54601" y="204793"/>
                </a:lnTo>
                <a:lnTo>
                  <a:pt x="91552" y="222707"/>
                </a:lnTo>
                <a:lnTo>
                  <a:pt x="97978" y="223242"/>
                </a:lnTo>
                <a:lnTo>
                  <a:pt x="106908" y="223242"/>
                </a:lnTo>
                <a:lnTo>
                  <a:pt x="114101" y="221092"/>
                </a:lnTo>
                <a:lnTo>
                  <a:pt x="119558" y="216793"/>
                </a:lnTo>
                <a:lnTo>
                  <a:pt x="125015" y="212493"/>
                </a:lnTo>
                <a:lnTo>
                  <a:pt x="127744" y="207532"/>
                </a:lnTo>
                <a:lnTo>
                  <a:pt x="127744" y="201910"/>
                </a:lnTo>
                <a:lnTo>
                  <a:pt x="98226" y="171400"/>
                </a:lnTo>
                <a:lnTo>
                  <a:pt x="75406" y="159990"/>
                </a:lnTo>
                <a:lnTo>
                  <a:pt x="46756" y="142456"/>
                </a:lnTo>
                <a:lnTo>
                  <a:pt x="26292" y="122845"/>
                </a:lnTo>
                <a:lnTo>
                  <a:pt x="14014" y="101156"/>
                </a:lnTo>
                <a:lnTo>
                  <a:pt x="9921" y="77390"/>
                </a:lnTo>
                <a:lnTo>
                  <a:pt x="11464" y="61973"/>
                </a:lnTo>
                <a:lnTo>
                  <a:pt x="34602" y="22696"/>
                </a:lnTo>
                <a:lnTo>
                  <a:pt x="79367" y="1418"/>
                </a:lnTo>
                <a:lnTo>
                  <a:pt x="9773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74367" y="4395773"/>
            <a:ext cx="67945" cy="374650"/>
          </a:xfrm>
          <a:custGeom>
            <a:avLst/>
            <a:gdLst/>
            <a:ahLst/>
            <a:cxnLst/>
            <a:rect l="l" t="t" r="r" b="b"/>
            <a:pathLst>
              <a:path w="67945" h="374650">
                <a:moveTo>
                  <a:pt x="0" y="0"/>
                </a:moveTo>
                <a:lnTo>
                  <a:pt x="67716" y="0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47367" y="4395773"/>
            <a:ext cx="67945" cy="374650"/>
          </a:xfrm>
          <a:custGeom>
            <a:avLst/>
            <a:gdLst/>
            <a:ahLst/>
            <a:cxnLst/>
            <a:rect l="l" t="t" r="r" b="b"/>
            <a:pathLst>
              <a:path w="67945" h="374650">
                <a:moveTo>
                  <a:pt x="0" y="0"/>
                </a:moveTo>
                <a:lnTo>
                  <a:pt x="67716" y="0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19808" y="4395773"/>
            <a:ext cx="239395" cy="374650"/>
          </a:xfrm>
          <a:custGeom>
            <a:avLst/>
            <a:gdLst/>
            <a:ahLst/>
            <a:cxnLst/>
            <a:rect l="l" t="t" r="r" b="b"/>
            <a:pathLst>
              <a:path w="239395" h="374650">
                <a:moveTo>
                  <a:pt x="0" y="0"/>
                </a:moveTo>
                <a:lnTo>
                  <a:pt x="67220" y="0"/>
                </a:lnTo>
                <a:lnTo>
                  <a:pt x="67220" y="131464"/>
                </a:lnTo>
                <a:lnTo>
                  <a:pt x="77158" y="123442"/>
                </a:lnTo>
                <a:lnTo>
                  <a:pt x="117233" y="102047"/>
                </a:lnTo>
                <a:lnTo>
                  <a:pt x="147836" y="97234"/>
                </a:lnTo>
                <a:lnTo>
                  <a:pt x="167137" y="98970"/>
                </a:lnTo>
                <a:lnTo>
                  <a:pt x="215552" y="125015"/>
                </a:lnTo>
                <a:lnTo>
                  <a:pt x="237644" y="173803"/>
                </a:lnTo>
                <a:lnTo>
                  <a:pt x="239117" y="195708"/>
                </a:lnTo>
                <a:lnTo>
                  <a:pt x="239117" y="374054"/>
                </a:lnTo>
                <a:lnTo>
                  <a:pt x="172392" y="374054"/>
                </a:lnTo>
                <a:lnTo>
                  <a:pt x="172392" y="255736"/>
                </a:lnTo>
                <a:lnTo>
                  <a:pt x="172113" y="234187"/>
                </a:lnTo>
                <a:lnTo>
                  <a:pt x="167927" y="192236"/>
                </a:lnTo>
                <a:lnTo>
                  <a:pt x="140611" y="161292"/>
                </a:lnTo>
                <a:lnTo>
                  <a:pt x="126007" y="159246"/>
                </a:lnTo>
                <a:lnTo>
                  <a:pt x="116078" y="160098"/>
                </a:lnTo>
                <a:lnTo>
                  <a:pt x="78166" y="189011"/>
                </a:lnTo>
                <a:lnTo>
                  <a:pt x="67964" y="230063"/>
                </a:lnTo>
                <a:lnTo>
                  <a:pt x="67220" y="265658"/>
                </a:lnTo>
                <a:lnTo>
                  <a:pt x="67220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28328" y="4992673"/>
            <a:ext cx="1563092" cy="406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16360" y="5712207"/>
            <a:ext cx="1028700" cy="375920"/>
          </a:xfrm>
          <a:custGeom>
            <a:avLst/>
            <a:gdLst/>
            <a:ahLst/>
            <a:cxnLst/>
            <a:rect l="l" t="t" r="r" b="b"/>
            <a:pathLst>
              <a:path w="1028700" h="375920">
                <a:moveTo>
                  <a:pt x="444549" y="0"/>
                </a:moveTo>
                <a:lnTo>
                  <a:pt x="395684" y="9983"/>
                </a:lnTo>
                <a:lnTo>
                  <a:pt x="354756" y="39935"/>
                </a:lnTo>
                <a:lnTo>
                  <a:pt x="327037" y="85514"/>
                </a:lnTo>
                <a:lnTo>
                  <a:pt x="317798" y="142378"/>
                </a:lnTo>
                <a:lnTo>
                  <a:pt x="320185" y="171284"/>
                </a:lnTo>
                <a:lnTo>
                  <a:pt x="339285" y="221699"/>
                </a:lnTo>
                <a:lnTo>
                  <a:pt x="375980" y="260953"/>
                </a:lnTo>
                <a:lnTo>
                  <a:pt x="421249" y="281230"/>
                </a:lnTo>
                <a:lnTo>
                  <a:pt x="446534" y="283765"/>
                </a:lnTo>
                <a:lnTo>
                  <a:pt x="457983" y="283246"/>
                </a:lnTo>
                <a:lnTo>
                  <a:pt x="499794" y="270642"/>
                </a:lnTo>
                <a:lnTo>
                  <a:pt x="529629" y="248294"/>
                </a:lnTo>
                <a:lnTo>
                  <a:pt x="597098" y="248294"/>
                </a:lnTo>
                <a:lnTo>
                  <a:pt x="597098" y="221753"/>
                </a:lnTo>
                <a:lnTo>
                  <a:pt x="458688" y="221753"/>
                </a:lnTo>
                <a:lnTo>
                  <a:pt x="443797" y="220343"/>
                </a:lnTo>
                <a:lnTo>
                  <a:pt x="406474" y="199181"/>
                </a:lnTo>
                <a:lnTo>
                  <a:pt x="386592" y="158346"/>
                </a:lnTo>
                <a:lnTo>
                  <a:pt x="385286" y="141386"/>
                </a:lnTo>
                <a:lnTo>
                  <a:pt x="386569" y="125054"/>
                </a:lnTo>
                <a:lnTo>
                  <a:pt x="406102" y="84707"/>
                </a:lnTo>
                <a:lnTo>
                  <a:pt x="443356" y="63895"/>
                </a:lnTo>
                <a:lnTo>
                  <a:pt x="458440" y="62507"/>
                </a:lnTo>
                <a:lnTo>
                  <a:pt x="597098" y="62507"/>
                </a:lnTo>
                <a:lnTo>
                  <a:pt x="597098" y="36711"/>
                </a:lnTo>
                <a:lnTo>
                  <a:pt x="529629" y="36711"/>
                </a:lnTo>
                <a:lnTo>
                  <a:pt x="520374" y="28106"/>
                </a:lnTo>
                <a:lnTo>
                  <a:pt x="510716" y="20649"/>
                </a:lnTo>
                <a:lnTo>
                  <a:pt x="468114" y="2294"/>
                </a:lnTo>
                <a:lnTo>
                  <a:pt x="456518" y="573"/>
                </a:lnTo>
                <a:lnTo>
                  <a:pt x="444549" y="0"/>
                </a:lnTo>
                <a:close/>
              </a:path>
              <a:path w="1028700" h="375920">
                <a:moveTo>
                  <a:pt x="597098" y="248294"/>
                </a:moveTo>
                <a:lnTo>
                  <a:pt x="529629" y="248294"/>
                </a:lnTo>
                <a:lnTo>
                  <a:pt x="529629" y="276820"/>
                </a:lnTo>
                <a:lnTo>
                  <a:pt x="597098" y="276820"/>
                </a:lnTo>
                <a:lnTo>
                  <a:pt x="597098" y="248294"/>
                </a:lnTo>
                <a:close/>
              </a:path>
              <a:path w="1028700" h="375920">
                <a:moveTo>
                  <a:pt x="597098" y="62507"/>
                </a:moveTo>
                <a:lnTo>
                  <a:pt x="458440" y="62507"/>
                </a:lnTo>
                <a:lnTo>
                  <a:pt x="473866" y="63872"/>
                </a:lnTo>
                <a:lnTo>
                  <a:pt x="487896" y="67964"/>
                </a:lnTo>
                <a:lnTo>
                  <a:pt x="520994" y="96087"/>
                </a:lnTo>
                <a:lnTo>
                  <a:pt x="532853" y="141386"/>
                </a:lnTo>
                <a:lnTo>
                  <a:pt x="531536" y="158509"/>
                </a:lnTo>
                <a:lnTo>
                  <a:pt x="511770" y="199553"/>
                </a:lnTo>
                <a:lnTo>
                  <a:pt x="474005" y="220366"/>
                </a:lnTo>
                <a:lnTo>
                  <a:pt x="458688" y="221753"/>
                </a:lnTo>
                <a:lnTo>
                  <a:pt x="597098" y="221753"/>
                </a:lnTo>
                <a:lnTo>
                  <a:pt x="597098" y="62507"/>
                </a:lnTo>
                <a:close/>
              </a:path>
              <a:path w="1028700" h="375920">
                <a:moveTo>
                  <a:pt x="597098" y="6945"/>
                </a:moveTo>
                <a:lnTo>
                  <a:pt x="529629" y="6945"/>
                </a:lnTo>
                <a:lnTo>
                  <a:pt x="529629" y="36711"/>
                </a:lnTo>
                <a:lnTo>
                  <a:pt x="597098" y="36711"/>
                </a:lnTo>
                <a:lnTo>
                  <a:pt x="597098" y="6945"/>
                </a:lnTo>
                <a:close/>
              </a:path>
              <a:path w="1028700" h="375920">
                <a:moveTo>
                  <a:pt x="67221" y="6945"/>
                </a:moveTo>
                <a:lnTo>
                  <a:pt x="0" y="6945"/>
                </a:lnTo>
                <a:lnTo>
                  <a:pt x="0" y="375542"/>
                </a:lnTo>
                <a:lnTo>
                  <a:pt x="67221" y="375542"/>
                </a:lnTo>
                <a:lnTo>
                  <a:pt x="67221" y="248294"/>
                </a:lnTo>
                <a:lnTo>
                  <a:pt x="235374" y="248294"/>
                </a:lnTo>
                <a:lnTo>
                  <a:pt x="241101" y="243209"/>
                </a:lnTo>
                <a:lnTo>
                  <a:pt x="257771" y="221753"/>
                </a:lnTo>
                <a:lnTo>
                  <a:pt x="138410" y="221753"/>
                </a:lnTo>
                <a:lnTo>
                  <a:pt x="123093" y="220366"/>
                </a:lnTo>
                <a:lnTo>
                  <a:pt x="85328" y="199553"/>
                </a:lnTo>
                <a:lnTo>
                  <a:pt x="65562" y="158509"/>
                </a:lnTo>
                <a:lnTo>
                  <a:pt x="64244" y="141386"/>
                </a:lnTo>
                <a:lnTo>
                  <a:pt x="65562" y="124612"/>
                </a:lnTo>
                <a:lnTo>
                  <a:pt x="85328" y="84336"/>
                </a:lnTo>
                <a:lnTo>
                  <a:pt x="123093" y="63872"/>
                </a:lnTo>
                <a:lnTo>
                  <a:pt x="138410" y="62507"/>
                </a:lnTo>
                <a:lnTo>
                  <a:pt x="259081" y="62507"/>
                </a:lnTo>
                <a:lnTo>
                  <a:pt x="258511" y="61314"/>
                </a:lnTo>
                <a:lnTo>
                  <a:pt x="242341" y="39935"/>
                </a:lnTo>
                <a:lnTo>
                  <a:pt x="238747" y="36711"/>
                </a:lnTo>
                <a:lnTo>
                  <a:pt x="67221" y="36711"/>
                </a:lnTo>
                <a:lnTo>
                  <a:pt x="67221" y="6945"/>
                </a:lnTo>
                <a:close/>
              </a:path>
              <a:path w="1028700" h="375920">
                <a:moveTo>
                  <a:pt x="235374" y="248294"/>
                </a:moveTo>
                <a:lnTo>
                  <a:pt x="67221" y="248294"/>
                </a:lnTo>
                <a:lnTo>
                  <a:pt x="77158" y="257061"/>
                </a:lnTo>
                <a:lnTo>
                  <a:pt x="117403" y="279091"/>
                </a:lnTo>
                <a:lnTo>
                  <a:pt x="150564" y="283765"/>
                </a:lnTo>
                <a:lnTo>
                  <a:pt x="175850" y="281230"/>
                </a:lnTo>
                <a:lnTo>
                  <a:pt x="199368" y="273626"/>
                </a:lnTo>
                <a:lnTo>
                  <a:pt x="221118" y="260953"/>
                </a:lnTo>
                <a:lnTo>
                  <a:pt x="235374" y="248294"/>
                </a:lnTo>
                <a:close/>
              </a:path>
              <a:path w="1028700" h="375920">
                <a:moveTo>
                  <a:pt x="259081" y="62507"/>
                </a:moveTo>
                <a:lnTo>
                  <a:pt x="138410" y="62507"/>
                </a:lnTo>
                <a:lnTo>
                  <a:pt x="153603" y="63895"/>
                </a:lnTo>
                <a:lnTo>
                  <a:pt x="167431" y="68057"/>
                </a:lnTo>
                <a:lnTo>
                  <a:pt x="200111" y="96591"/>
                </a:lnTo>
                <a:lnTo>
                  <a:pt x="211812" y="141386"/>
                </a:lnTo>
                <a:lnTo>
                  <a:pt x="211773" y="142378"/>
                </a:lnTo>
                <a:lnTo>
                  <a:pt x="199903" y="187120"/>
                </a:lnTo>
                <a:lnTo>
                  <a:pt x="166967" y="216110"/>
                </a:lnTo>
                <a:lnTo>
                  <a:pt x="138410" y="221753"/>
                </a:lnTo>
                <a:lnTo>
                  <a:pt x="257771" y="221753"/>
                </a:lnTo>
                <a:lnTo>
                  <a:pt x="269751" y="197724"/>
                </a:lnTo>
                <a:lnTo>
                  <a:pt x="276913" y="171284"/>
                </a:lnTo>
                <a:lnTo>
                  <a:pt x="279300" y="142378"/>
                </a:lnTo>
                <a:lnTo>
                  <a:pt x="276991" y="112535"/>
                </a:lnTo>
                <a:lnTo>
                  <a:pt x="270061" y="85514"/>
                </a:lnTo>
                <a:lnTo>
                  <a:pt x="259081" y="62507"/>
                </a:lnTo>
                <a:close/>
              </a:path>
              <a:path w="1028700" h="375920">
                <a:moveTo>
                  <a:pt x="152548" y="0"/>
                </a:moveTo>
                <a:lnTo>
                  <a:pt x="106908" y="9177"/>
                </a:lnTo>
                <a:lnTo>
                  <a:pt x="67221" y="36711"/>
                </a:lnTo>
                <a:lnTo>
                  <a:pt x="238747" y="36711"/>
                </a:lnTo>
                <a:lnTo>
                  <a:pt x="222869" y="22463"/>
                </a:lnTo>
                <a:lnTo>
                  <a:pt x="201414" y="9983"/>
                </a:lnTo>
                <a:lnTo>
                  <a:pt x="177973" y="2495"/>
                </a:lnTo>
                <a:lnTo>
                  <a:pt x="152548" y="0"/>
                </a:lnTo>
                <a:close/>
              </a:path>
              <a:path w="1028700" h="375920">
                <a:moveTo>
                  <a:pt x="696615" y="6945"/>
                </a:moveTo>
                <a:lnTo>
                  <a:pt x="630386" y="6945"/>
                </a:lnTo>
                <a:lnTo>
                  <a:pt x="727621" y="276820"/>
                </a:lnTo>
                <a:lnTo>
                  <a:pt x="770036" y="276820"/>
                </a:lnTo>
                <a:lnTo>
                  <a:pt x="814881" y="160486"/>
                </a:lnTo>
                <a:lnTo>
                  <a:pt x="750937" y="160486"/>
                </a:lnTo>
                <a:lnTo>
                  <a:pt x="696615" y="6945"/>
                </a:lnTo>
                <a:close/>
              </a:path>
              <a:path w="1028700" h="375920">
                <a:moveTo>
                  <a:pt x="893724" y="123031"/>
                </a:moveTo>
                <a:lnTo>
                  <a:pt x="829320" y="123031"/>
                </a:lnTo>
                <a:lnTo>
                  <a:pt x="886866" y="276820"/>
                </a:lnTo>
                <a:lnTo>
                  <a:pt x="929779" y="276820"/>
                </a:lnTo>
                <a:lnTo>
                  <a:pt x="972862" y="158749"/>
                </a:lnTo>
                <a:lnTo>
                  <a:pt x="907206" y="158749"/>
                </a:lnTo>
                <a:lnTo>
                  <a:pt x="893724" y="123031"/>
                </a:lnTo>
                <a:close/>
              </a:path>
              <a:path w="1028700" h="375920">
                <a:moveTo>
                  <a:pt x="849908" y="6945"/>
                </a:moveTo>
                <a:lnTo>
                  <a:pt x="809476" y="6945"/>
                </a:lnTo>
                <a:lnTo>
                  <a:pt x="750937" y="160486"/>
                </a:lnTo>
                <a:lnTo>
                  <a:pt x="814881" y="160486"/>
                </a:lnTo>
                <a:lnTo>
                  <a:pt x="829320" y="123031"/>
                </a:lnTo>
                <a:lnTo>
                  <a:pt x="893724" y="123031"/>
                </a:lnTo>
                <a:lnTo>
                  <a:pt x="849908" y="6945"/>
                </a:lnTo>
                <a:close/>
              </a:path>
              <a:path w="1028700" h="375920">
                <a:moveTo>
                  <a:pt x="1028254" y="6945"/>
                </a:moveTo>
                <a:lnTo>
                  <a:pt x="961529" y="6945"/>
                </a:lnTo>
                <a:lnTo>
                  <a:pt x="907206" y="158749"/>
                </a:lnTo>
                <a:lnTo>
                  <a:pt x="972862" y="158749"/>
                </a:lnTo>
                <a:lnTo>
                  <a:pt x="1028254" y="6945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88927" y="5762015"/>
            <a:ext cx="172987" cy="1846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67904" y="5762015"/>
            <a:ext cx="172987" cy="1846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634158" y="57122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5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316360" y="5712207"/>
            <a:ext cx="279400" cy="375920"/>
          </a:xfrm>
          <a:custGeom>
            <a:avLst/>
            <a:gdLst/>
            <a:ahLst/>
            <a:cxnLst/>
            <a:rect l="l" t="t" r="r" b="b"/>
            <a:pathLst>
              <a:path w="279400" h="375920">
                <a:moveTo>
                  <a:pt x="152548" y="0"/>
                </a:moveTo>
                <a:lnTo>
                  <a:pt x="201413" y="9983"/>
                </a:lnTo>
                <a:lnTo>
                  <a:pt x="242341" y="39935"/>
                </a:lnTo>
                <a:lnTo>
                  <a:pt x="270061" y="85514"/>
                </a:lnTo>
                <a:lnTo>
                  <a:pt x="279300" y="142378"/>
                </a:lnTo>
                <a:lnTo>
                  <a:pt x="276913" y="171284"/>
                </a:lnTo>
                <a:lnTo>
                  <a:pt x="257813" y="221699"/>
                </a:lnTo>
                <a:lnTo>
                  <a:pt x="221118" y="260953"/>
                </a:lnTo>
                <a:lnTo>
                  <a:pt x="175849" y="281230"/>
                </a:lnTo>
                <a:lnTo>
                  <a:pt x="150564" y="283765"/>
                </a:lnTo>
                <a:lnTo>
                  <a:pt x="139107" y="283246"/>
                </a:lnTo>
                <a:lnTo>
                  <a:pt x="97125" y="270642"/>
                </a:lnTo>
                <a:lnTo>
                  <a:pt x="67220" y="248294"/>
                </a:lnTo>
                <a:lnTo>
                  <a:pt x="67220" y="375543"/>
                </a:lnTo>
                <a:lnTo>
                  <a:pt x="0" y="375543"/>
                </a:lnTo>
                <a:lnTo>
                  <a:pt x="0" y="6945"/>
                </a:lnTo>
                <a:lnTo>
                  <a:pt x="67220" y="6945"/>
                </a:lnTo>
                <a:lnTo>
                  <a:pt x="67220" y="36711"/>
                </a:lnTo>
                <a:lnTo>
                  <a:pt x="76584" y="28106"/>
                </a:lnTo>
                <a:lnTo>
                  <a:pt x="117760" y="5162"/>
                </a:lnTo>
                <a:lnTo>
                  <a:pt x="140580" y="573"/>
                </a:lnTo>
                <a:lnTo>
                  <a:pt x="1525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512715" y="6217628"/>
            <a:ext cx="605790" cy="387985"/>
          </a:xfrm>
          <a:custGeom>
            <a:avLst/>
            <a:gdLst/>
            <a:ahLst/>
            <a:cxnLst/>
            <a:rect l="l" t="t" r="r" b="b"/>
            <a:pathLst>
              <a:path w="605790" h="387984">
                <a:moveTo>
                  <a:pt x="240158" y="111125"/>
                </a:moveTo>
                <a:lnTo>
                  <a:pt x="171697" y="111125"/>
                </a:lnTo>
                <a:lnTo>
                  <a:pt x="171730" y="225474"/>
                </a:lnTo>
                <a:lnTo>
                  <a:pt x="173681" y="278184"/>
                </a:lnTo>
                <a:lnTo>
                  <a:pt x="186231" y="329545"/>
                </a:lnTo>
                <a:lnTo>
                  <a:pt x="218206" y="368101"/>
                </a:lnTo>
                <a:lnTo>
                  <a:pt x="268877" y="386705"/>
                </a:lnTo>
                <a:lnTo>
                  <a:pt x="290015" y="387945"/>
                </a:lnTo>
                <a:lnTo>
                  <a:pt x="309580" y="386883"/>
                </a:lnTo>
                <a:lnTo>
                  <a:pt x="357484" y="370954"/>
                </a:lnTo>
                <a:lnTo>
                  <a:pt x="390040" y="337165"/>
                </a:lnTo>
                <a:lnTo>
                  <a:pt x="396276" y="324941"/>
                </a:lnTo>
                <a:lnTo>
                  <a:pt x="290512" y="324941"/>
                </a:lnTo>
                <a:lnTo>
                  <a:pt x="282411" y="324429"/>
                </a:lnTo>
                <a:lnTo>
                  <a:pt x="248367" y="300780"/>
                </a:lnTo>
                <a:lnTo>
                  <a:pt x="240483" y="258627"/>
                </a:lnTo>
                <a:lnTo>
                  <a:pt x="240199" y="243333"/>
                </a:lnTo>
                <a:lnTo>
                  <a:pt x="240158" y="111125"/>
                </a:lnTo>
                <a:close/>
              </a:path>
              <a:path w="605790" h="387984">
                <a:moveTo>
                  <a:pt x="408830" y="111125"/>
                </a:moveTo>
                <a:lnTo>
                  <a:pt x="340865" y="111125"/>
                </a:lnTo>
                <a:lnTo>
                  <a:pt x="340865" y="243333"/>
                </a:lnTo>
                <a:lnTo>
                  <a:pt x="340601" y="260774"/>
                </a:lnTo>
                <a:lnTo>
                  <a:pt x="333416" y="300531"/>
                </a:lnTo>
                <a:lnTo>
                  <a:pt x="298628" y="324437"/>
                </a:lnTo>
                <a:lnTo>
                  <a:pt x="290512" y="324941"/>
                </a:lnTo>
                <a:lnTo>
                  <a:pt x="396276" y="324941"/>
                </a:lnTo>
                <a:lnTo>
                  <a:pt x="406041" y="284982"/>
                </a:lnTo>
                <a:lnTo>
                  <a:pt x="408830" y="225474"/>
                </a:lnTo>
                <a:lnTo>
                  <a:pt x="408830" y="111125"/>
                </a:lnTo>
                <a:close/>
              </a:path>
              <a:path w="605790" h="387984">
                <a:moveTo>
                  <a:pt x="518913" y="111125"/>
                </a:moveTo>
                <a:lnTo>
                  <a:pt x="460870" y="111125"/>
                </a:lnTo>
                <a:lnTo>
                  <a:pt x="460870" y="381000"/>
                </a:lnTo>
                <a:lnTo>
                  <a:pt x="528091" y="381000"/>
                </a:lnTo>
                <a:lnTo>
                  <a:pt x="528091" y="271859"/>
                </a:lnTo>
                <a:lnTo>
                  <a:pt x="527843" y="258712"/>
                </a:lnTo>
                <a:lnTo>
                  <a:pt x="528518" y="232760"/>
                </a:lnTo>
                <a:lnTo>
                  <a:pt x="533913" y="194809"/>
                </a:lnTo>
                <a:lnTo>
                  <a:pt x="557538" y="164672"/>
                </a:lnTo>
                <a:lnTo>
                  <a:pt x="565049" y="163462"/>
                </a:lnTo>
                <a:lnTo>
                  <a:pt x="586799" y="163462"/>
                </a:lnTo>
                <a:lnTo>
                  <a:pt x="593438" y="145107"/>
                </a:lnTo>
                <a:lnTo>
                  <a:pt x="518913" y="145107"/>
                </a:lnTo>
                <a:lnTo>
                  <a:pt x="518913" y="111125"/>
                </a:lnTo>
                <a:close/>
              </a:path>
              <a:path w="605790" h="387984">
                <a:moveTo>
                  <a:pt x="586799" y="163462"/>
                </a:moveTo>
                <a:lnTo>
                  <a:pt x="570176" y="163462"/>
                </a:lnTo>
                <a:lnTo>
                  <a:pt x="576708" y="165447"/>
                </a:lnTo>
                <a:lnTo>
                  <a:pt x="584645" y="169415"/>
                </a:lnTo>
                <a:lnTo>
                  <a:pt x="586799" y="163462"/>
                </a:lnTo>
                <a:close/>
              </a:path>
              <a:path w="605790" h="387984">
                <a:moveTo>
                  <a:pt x="578196" y="104179"/>
                </a:moveTo>
                <a:lnTo>
                  <a:pt x="536540" y="120411"/>
                </a:lnTo>
                <a:lnTo>
                  <a:pt x="518913" y="145107"/>
                </a:lnTo>
                <a:lnTo>
                  <a:pt x="593438" y="145107"/>
                </a:lnTo>
                <a:lnTo>
                  <a:pt x="605730" y="111125"/>
                </a:lnTo>
                <a:lnTo>
                  <a:pt x="598614" y="108086"/>
                </a:lnTo>
                <a:lnTo>
                  <a:pt x="591653" y="105915"/>
                </a:lnTo>
                <a:lnTo>
                  <a:pt x="584847" y="104613"/>
                </a:lnTo>
                <a:lnTo>
                  <a:pt x="578196" y="104179"/>
                </a:lnTo>
                <a:close/>
              </a:path>
              <a:path w="605790" h="387984">
                <a:moveTo>
                  <a:pt x="91776" y="168671"/>
                </a:moveTo>
                <a:lnTo>
                  <a:pt x="24060" y="168671"/>
                </a:lnTo>
                <a:lnTo>
                  <a:pt x="24060" y="381000"/>
                </a:lnTo>
                <a:lnTo>
                  <a:pt x="91776" y="381000"/>
                </a:lnTo>
                <a:lnTo>
                  <a:pt x="91776" y="168671"/>
                </a:lnTo>
                <a:close/>
              </a:path>
              <a:path w="605790" h="387984">
                <a:moveTo>
                  <a:pt x="134688" y="111125"/>
                </a:moveTo>
                <a:lnTo>
                  <a:pt x="0" y="111125"/>
                </a:lnTo>
                <a:lnTo>
                  <a:pt x="0" y="168671"/>
                </a:lnTo>
                <a:lnTo>
                  <a:pt x="134688" y="168671"/>
                </a:lnTo>
                <a:lnTo>
                  <a:pt x="134688" y="111125"/>
                </a:lnTo>
                <a:close/>
              </a:path>
              <a:path w="605790" h="387984">
                <a:moveTo>
                  <a:pt x="89792" y="0"/>
                </a:moveTo>
                <a:lnTo>
                  <a:pt x="44523" y="13022"/>
                </a:lnTo>
                <a:lnTo>
                  <a:pt x="25796" y="48369"/>
                </a:lnTo>
                <a:lnTo>
                  <a:pt x="24261" y="87296"/>
                </a:lnTo>
                <a:lnTo>
                  <a:pt x="24060" y="111125"/>
                </a:lnTo>
                <a:lnTo>
                  <a:pt x="91776" y="111125"/>
                </a:lnTo>
                <a:lnTo>
                  <a:pt x="91951" y="87296"/>
                </a:lnTo>
                <a:lnTo>
                  <a:pt x="92024" y="69618"/>
                </a:lnTo>
                <a:lnTo>
                  <a:pt x="93347" y="64492"/>
                </a:lnTo>
                <a:lnTo>
                  <a:pt x="95992" y="62011"/>
                </a:lnTo>
                <a:lnTo>
                  <a:pt x="99631" y="58704"/>
                </a:lnTo>
                <a:lnTo>
                  <a:pt x="105418" y="57050"/>
                </a:lnTo>
                <a:lnTo>
                  <a:pt x="137417" y="57050"/>
                </a:lnTo>
                <a:lnTo>
                  <a:pt x="137417" y="9673"/>
                </a:lnTo>
                <a:lnTo>
                  <a:pt x="124487" y="5441"/>
                </a:lnTo>
                <a:lnTo>
                  <a:pt x="112240" y="2418"/>
                </a:lnTo>
                <a:lnTo>
                  <a:pt x="100675" y="604"/>
                </a:lnTo>
                <a:lnTo>
                  <a:pt x="89792" y="0"/>
                </a:lnTo>
                <a:close/>
              </a:path>
              <a:path w="605790" h="387984">
                <a:moveTo>
                  <a:pt x="137417" y="57050"/>
                </a:moveTo>
                <a:lnTo>
                  <a:pt x="119640" y="57050"/>
                </a:lnTo>
                <a:lnTo>
                  <a:pt x="127660" y="58456"/>
                </a:lnTo>
                <a:lnTo>
                  <a:pt x="137417" y="61267"/>
                </a:lnTo>
                <a:lnTo>
                  <a:pt x="137417" y="5705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684412" y="6328753"/>
            <a:ext cx="237490" cy="276860"/>
          </a:xfrm>
          <a:custGeom>
            <a:avLst/>
            <a:gdLst/>
            <a:ahLst/>
            <a:cxnLst/>
            <a:rect l="l" t="t" r="r" b="b"/>
            <a:pathLst>
              <a:path w="237490" h="276859">
                <a:moveTo>
                  <a:pt x="0" y="0"/>
                </a:moveTo>
                <a:lnTo>
                  <a:pt x="68461" y="0"/>
                </a:lnTo>
                <a:lnTo>
                  <a:pt x="68461" y="129976"/>
                </a:lnTo>
                <a:lnTo>
                  <a:pt x="68786" y="147502"/>
                </a:lnTo>
                <a:lnTo>
                  <a:pt x="76669" y="189655"/>
                </a:lnTo>
                <a:lnTo>
                  <a:pt x="110714" y="213304"/>
                </a:lnTo>
                <a:lnTo>
                  <a:pt x="118814" y="213816"/>
                </a:lnTo>
                <a:lnTo>
                  <a:pt x="126930" y="213312"/>
                </a:lnTo>
                <a:lnTo>
                  <a:pt x="161718" y="189407"/>
                </a:lnTo>
                <a:lnTo>
                  <a:pt x="168904" y="149649"/>
                </a:lnTo>
                <a:lnTo>
                  <a:pt x="169167" y="132209"/>
                </a:lnTo>
                <a:lnTo>
                  <a:pt x="169167" y="0"/>
                </a:lnTo>
                <a:lnTo>
                  <a:pt x="237132" y="0"/>
                </a:lnTo>
                <a:lnTo>
                  <a:pt x="237132" y="114349"/>
                </a:lnTo>
                <a:lnTo>
                  <a:pt x="236435" y="146905"/>
                </a:lnTo>
                <a:lnTo>
                  <a:pt x="230854" y="195274"/>
                </a:lnTo>
                <a:lnTo>
                  <a:pt x="209103" y="239148"/>
                </a:lnTo>
                <a:lnTo>
                  <a:pt x="171617" y="267262"/>
                </a:lnTo>
                <a:lnTo>
                  <a:pt x="118318" y="276820"/>
                </a:lnTo>
                <a:lnTo>
                  <a:pt x="97180" y="275580"/>
                </a:lnTo>
                <a:lnTo>
                  <a:pt x="46508" y="256976"/>
                </a:lnTo>
                <a:lnTo>
                  <a:pt x="14534" y="218420"/>
                </a:lnTo>
                <a:lnTo>
                  <a:pt x="1984" y="167059"/>
                </a:lnTo>
                <a:lnTo>
                  <a:pt x="0" y="11236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73585" y="63218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59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1B1FCD-A349-4EBE-B422-92C343F7A39C}"/>
              </a:ext>
            </a:extLst>
          </p:cNvPr>
          <p:cNvSpPr txBox="1"/>
          <p:nvPr/>
        </p:nvSpPr>
        <p:spPr>
          <a:xfrm>
            <a:off x="1319702" y="1256089"/>
            <a:ext cx="5638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new words will I learn today?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9700" y="546100"/>
            <a:ext cx="58293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115">
              <a:lnSpc>
                <a:spcPct val="100000"/>
              </a:lnSpc>
              <a:spcBef>
                <a:spcPts val="100"/>
              </a:spcBef>
            </a:pPr>
            <a:r>
              <a:rPr spc="0" dirty="0"/>
              <a:t>When </a:t>
            </a:r>
            <a:r>
              <a:rPr spc="-5" dirty="0"/>
              <a:t>did </a:t>
            </a:r>
            <a:r>
              <a:rPr spc="10" dirty="0"/>
              <a:t>it</a:t>
            </a:r>
            <a:r>
              <a:rPr spc="-135" dirty="0"/>
              <a:t> </a:t>
            </a:r>
            <a:r>
              <a:rPr spc="-20" dirty="0"/>
              <a:t>happen?</a:t>
            </a:r>
          </a:p>
        </p:txBody>
      </p:sp>
      <p:sp>
        <p:nvSpPr>
          <p:cNvPr id="8" name="object 8"/>
          <p:cNvSpPr/>
          <p:nvPr/>
        </p:nvSpPr>
        <p:spPr>
          <a:xfrm>
            <a:off x="165100" y="190500"/>
            <a:ext cx="3873500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100" y="2286000"/>
            <a:ext cx="3873500" cy="184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100" y="4394200"/>
            <a:ext cx="3911600" cy="1881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37144" y="1387475"/>
            <a:ext cx="3357879" cy="496570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-13335" algn="ctr">
              <a:lnSpc>
                <a:spcPct val="149900"/>
              </a:lnSpc>
              <a:spcBef>
                <a:spcPts val="145"/>
              </a:spcBef>
            </a:pPr>
            <a:r>
              <a:rPr sz="7200" dirty="0">
                <a:solidFill>
                  <a:srgbClr val="491347"/>
                </a:solidFill>
                <a:latin typeface="Century Gothic"/>
                <a:cs typeface="Century Gothic"/>
              </a:rPr>
              <a:t>first  </a:t>
            </a:r>
            <a:r>
              <a:rPr sz="7200" spc="0" dirty="0">
                <a:solidFill>
                  <a:srgbClr val="491347"/>
                </a:solidFill>
                <a:latin typeface="Century Gothic"/>
                <a:cs typeface="Century Gothic"/>
              </a:rPr>
              <a:t>s</a:t>
            </a:r>
            <a:r>
              <a:rPr sz="7200" spc="10" dirty="0">
                <a:solidFill>
                  <a:srgbClr val="491347"/>
                </a:solidFill>
                <a:latin typeface="Century Gothic"/>
                <a:cs typeface="Century Gothic"/>
              </a:rPr>
              <a:t>e</a:t>
            </a:r>
            <a:r>
              <a:rPr sz="7200" spc="35" dirty="0">
                <a:solidFill>
                  <a:srgbClr val="491347"/>
                </a:solidFill>
                <a:latin typeface="Century Gothic"/>
                <a:cs typeface="Century Gothic"/>
              </a:rPr>
              <a:t>c</a:t>
            </a:r>
            <a:r>
              <a:rPr sz="7200" spc="-15" dirty="0">
                <a:solidFill>
                  <a:srgbClr val="491347"/>
                </a:solidFill>
                <a:latin typeface="Century Gothic"/>
                <a:cs typeface="Century Gothic"/>
              </a:rPr>
              <a:t>o</a:t>
            </a:r>
            <a:r>
              <a:rPr sz="7200" spc="0" dirty="0">
                <a:solidFill>
                  <a:srgbClr val="491347"/>
                </a:solidFill>
                <a:latin typeface="Century Gothic"/>
                <a:cs typeface="Century Gothic"/>
              </a:rPr>
              <a:t>nd  </a:t>
            </a:r>
            <a:r>
              <a:rPr sz="7200" spc="-15" dirty="0">
                <a:solidFill>
                  <a:srgbClr val="491347"/>
                </a:solidFill>
                <a:latin typeface="Century Gothic"/>
                <a:cs typeface="Century Gothic"/>
              </a:rPr>
              <a:t>third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857685" y="2195616"/>
            <a:ext cx="455295" cy="673735"/>
          </a:xfrm>
          <a:custGeom>
            <a:avLst/>
            <a:gdLst/>
            <a:ahLst/>
            <a:cxnLst/>
            <a:rect l="l" t="t" r="r" b="b"/>
            <a:pathLst>
              <a:path w="455295" h="673735">
                <a:moveTo>
                  <a:pt x="431699" y="116978"/>
                </a:moveTo>
                <a:lnTo>
                  <a:pt x="235296" y="116978"/>
                </a:lnTo>
                <a:lnTo>
                  <a:pt x="254258" y="118527"/>
                </a:lnTo>
                <a:lnTo>
                  <a:pt x="271406" y="123173"/>
                </a:lnTo>
                <a:lnTo>
                  <a:pt x="311297" y="154971"/>
                </a:lnTo>
                <a:lnTo>
                  <a:pt x="325487" y="204489"/>
                </a:lnTo>
                <a:lnTo>
                  <a:pt x="323966" y="223339"/>
                </a:lnTo>
                <a:lnTo>
                  <a:pt x="311799" y="264304"/>
                </a:lnTo>
                <a:lnTo>
                  <a:pt x="285903" y="310906"/>
                </a:lnTo>
                <a:lnTo>
                  <a:pt x="236901" y="370846"/>
                </a:lnTo>
                <a:lnTo>
                  <a:pt x="203150" y="406300"/>
                </a:lnTo>
                <a:lnTo>
                  <a:pt x="0" y="613469"/>
                </a:lnTo>
                <a:lnTo>
                  <a:pt x="0" y="673298"/>
                </a:lnTo>
                <a:lnTo>
                  <a:pt x="454967" y="673298"/>
                </a:lnTo>
                <a:lnTo>
                  <a:pt x="454967" y="557658"/>
                </a:lnTo>
                <a:lnTo>
                  <a:pt x="221009" y="557658"/>
                </a:lnTo>
                <a:lnTo>
                  <a:pt x="294679" y="479969"/>
                </a:lnTo>
                <a:lnTo>
                  <a:pt x="335434" y="435516"/>
                </a:lnTo>
                <a:lnTo>
                  <a:pt x="369298" y="394133"/>
                </a:lnTo>
                <a:lnTo>
                  <a:pt x="396268" y="355819"/>
                </a:lnTo>
                <a:lnTo>
                  <a:pt x="416346" y="320575"/>
                </a:lnTo>
                <a:lnTo>
                  <a:pt x="441293" y="255388"/>
                </a:lnTo>
                <a:lnTo>
                  <a:pt x="449609" y="194666"/>
                </a:lnTo>
                <a:lnTo>
                  <a:pt x="447893" y="170208"/>
                </a:lnTo>
                <a:lnTo>
                  <a:pt x="442744" y="145944"/>
                </a:lnTo>
                <a:lnTo>
                  <a:pt x="434163" y="121876"/>
                </a:lnTo>
                <a:lnTo>
                  <a:pt x="431699" y="116978"/>
                </a:lnTo>
                <a:close/>
              </a:path>
              <a:path w="455295" h="673735">
                <a:moveTo>
                  <a:pt x="243333" y="0"/>
                </a:moveTo>
                <a:lnTo>
                  <a:pt x="197080" y="3809"/>
                </a:lnTo>
                <a:lnTo>
                  <a:pt x="155208" y="15236"/>
                </a:lnTo>
                <a:lnTo>
                  <a:pt x="117718" y="34281"/>
                </a:lnTo>
                <a:lnTo>
                  <a:pt x="84608" y="60944"/>
                </a:lnTo>
                <a:lnTo>
                  <a:pt x="57247" y="94249"/>
                </a:lnTo>
                <a:lnTo>
                  <a:pt x="37001" y="133219"/>
                </a:lnTo>
                <a:lnTo>
                  <a:pt x="23872" y="177853"/>
                </a:lnTo>
                <a:lnTo>
                  <a:pt x="17858" y="228152"/>
                </a:lnTo>
                <a:lnTo>
                  <a:pt x="139749" y="228152"/>
                </a:lnTo>
                <a:lnTo>
                  <a:pt x="142204" y="203819"/>
                </a:lnTo>
                <a:lnTo>
                  <a:pt x="147785" y="182165"/>
                </a:lnTo>
                <a:lnTo>
                  <a:pt x="168324" y="146893"/>
                </a:lnTo>
                <a:lnTo>
                  <a:pt x="216041" y="118848"/>
                </a:lnTo>
                <a:lnTo>
                  <a:pt x="235296" y="116978"/>
                </a:lnTo>
                <a:lnTo>
                  <a:pt x="431699" y="116978"/>
                </a:lnTo>
                <a:lnTo>
                  <a:pt x="422150" y="98003"/>
                </a:lnTo>
                <a:lnTo>
                  <a:pt x="390115" y="56033"/>
                </a:lnTo>
                <a:lnTo>
                  <a:pt x="348927" y="25226"/>
                </a:lnTo>
                <a:lnTo>
                  <a:pt x="299646" y="6306"/>
                </a:lnTo>
                <a:lnTo>
                  <a:pt x="272369" y="1576"/>
                </a:lnTo>
                <a:lnTo>
                  <a:pt x="243333" y="0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57685" y="2195616"/>
            <a:ext cx="455295" cy="673735"/>
          </a:xfrm>
          <a:custGeom>
            <a:avLst/>
            <a:gdLst/>
            <a:ahLst/>
            <a:cxnLst/>
            <a:rect l="l" t="t" r="r" b="b"/>
            <a:pathLst>
              <a:path w="455295" h="673735">
                <a:moveTo>
                  <a:pt x="243333" y="0"/>
                </a:moveTo>
                <a:lnTo>
                  <a:pt x="299646" y="6306"/>
                </a:lnTo>
                <a:lnTo>
                  <a:pt x="348927" y="25226"/>
                </a:lnTo>
                <a:lnTo>
                  <a:pt x="390115" y="56033"/>
                </a:lnTo>
                <a:lnTo>
                  <a:pt x="422150" y="98003"/>
                </a:lnTo>
                <a:lnTo>
                  <a:pt x="442745" y="145944"/>
                </a:lnTo>
                <a:lnTo>
                  <a:pt x="449609" y="194667"/>
                </a:lnTo>
                <a:lnTo>
                  <a:pt x="447530" y="224469"/>
                </a:lnTo>
                <a:lnTo>
                  <a:pt x="430899" y="287424"/>
                </a:lnTo>
                <a:lnTo>
                  <a:pt x="396268" y="355820"/>
                </a:lnTo>
                <a:lnTo>
                  <a:pt x="369298" y="394133"/>
                </a:lnTo>
                <a:lnTo>
                  <a:pt x="335435" y="435517"/>
                </a:lnTo>
                <a:lnTo>
                  <a:pt x="294679" y="479970"/>
                </a:lnTo>
                <a:lnTo>
                  <a:pt x="221009" y="557658"/>
                </a:lnTo>
                <a:lnTo>
                  <a:pt x="454967" y="557658"/>
                </a:lnTo>
                <a:lnTo>
                  <a:pt x="454967" y="673298"/>
                </a:lnTo>
                <a:lnTo>
                  <a:pt x="0" y="673298"/>
                </a:lnTo>
                <a:lnTo>
                  <a:pt x="0" y="613469"/>
                </a:lnTo>
                <a:lnTo>
                  <a:pt x="203150" y="406300"/>
                </a:lnTo>
                <a:lnTo>
                  <a:pt x="236901" y="370847"/>
                </a:lnTo>
                <a:lnTo>
                  <a:pt x="264486" y="339049"/>
                </a:lnTo>
                <a:lnTo>
                  <a:pt x="301153" y="286419"/>
                </a:lnTo>
                <a:lnTo>
                  <a:pt x="319403" y="243278"/>
                </a:lnTo>
                <a:lnTo>
                  <a:pt x="325487" y="204489"/>
                </a:lnTo>
                <a:lnTo>
                  <a:pt x="323910" y="186337"/>
                </a:lnTo>
                <a:lnTo>
                  <a:pt x="300260" y="141758"/>
                </a:lnTo>
                <a:lnTo>
                  <a:pt x="254258" y="118527"/>
                </a:lnTo>
                <a:lnTo>
                  <a:pt x="235297" y="116978"/>
                </a:lnTo>
                <a:lnTo>
                  <a:pt x="216042" y="118848"/>
                </a:lnTo>
                <a:lnTo>
                  <a:pt x="168324" y="146893"/>
                </a:lnTo>
                <a:lnTo>
                  <a:pt x="147786" y="182165"/>
                </a:lnTo>
                <a:lnTo>
                  <a:pt x="139749" y="228153"/>
                </a:lnTo>
                <a:lnTo>
                  <a:pt x="17859" y="228153"/>
                </a:lnTo>
                <a:lnTo>
                  <a:pt x="23872" y="177854"/>
                </a:lnTo>
                <a:lnTo>
                  <a:pt x="37002" y="133219"/>
                </a:lnTo>
                <a:lnTo>
                  <a:pt x="57247" y="94249"/>
                </a:lnTo>
                <a:lnTo>
                  <a:pt x="84608" y="60945"/>
                </a:lnTo>
                <a:lnTo>
                  <a:pt x="117718" y="34281"/>
                </a:lnTo>
                <a:lnTo>
                  <a:pt x="155209" y="15236"/>
                </a:lnTo>
                <a:lnTo>
                  <a:pt x="197080" y="3809"/>
                </a:lnTo>
                <a:lnTo>
                  <a:pt x="243333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87116" y="2140649"/>
            <a:ext cx="688975" cy="457200"/>
          </a:xfrm>
          <a:custGeom>
            <a:avLst/>
            <a:gdLst/>
            <a:ahLst/>
            <a:cxnLst/>
            <a:rect l="l" t="t" r="r" b="b"/>
            <a:pathLst>
              <a:path w="688975" h="457200">
                <a:moveTo>
                  <a:pt x="505519" y="116681"/>
                </a:moveTo>
                <a:lnTo>
                  <a:pt x="446880" y="128661"/>
                </a:lnTo>
                <a:lnTo>
                  <a:pt x="397767" y="164603"/>
                </a:lnTo>
                <a:lnTo>
                  <a:pt x="364504" y="219297"/>
                </a:lnTo>
                <a:lnTo>
                  <a:pt x="353416" y="287535"/>
                </a:lnTo>
                <a:lnTo>
                  <a:pt x="356281" y="322221"/>
                </a:lnTo>
                <a:lnTo>
                  <a:pt x="379201" y="382720"/>
                </a:lnTo>
                <a:lnTo>
                  <a:pt x="423235" y="429824"/>
                </a:lnTo>
                <a:lnTo>
                  <a:pt x="477558" y="454158"/>
                </a:lnTo>
                <a:lnTo>
                  <a:pt x="507900" y="457200"/>
                </a:lnTo>
                <a:lnTo>
                  <a:pt x="521639" y="456576"/>
                </a:lnTo>
                <a:lnTo>
                  <a:pt x="559841" y="447227"/>
                </a:lnTo>
                <a:lnTo>
                  <a:pt x="595699" y="425155"/>
                </a:lnTo>
                <a:lnTo>
                  <a:pt x="607614" y="414634"/>
                </a:lnTo>
                <a:lnTo>
                  <a:pt x="688577" y="414634"/>
                </a:lnTo>
                <a:lnTo>
                  <a:pt x="688577" y="382785"/>
                </a:lnTo>
                <a:lnTo>
                  <a:pt x="522485" y="382785"/>
                </a:lnTo>
                <a:lnTo>
                  <a:pt x="504616" y="381092"/>
                </a:lnTo>
                <a:lnTo>
                  <a:pt x="459828" y="355699"/>
                </a:lnTo>
                <a:lnTo>
                  <a:pt x="435970" y="306697"/>
                </a:lnTo>
                <a:lnTo>
                  <a:pt x="434402" y="286344"/>
                </a:lnTo>
                <a:lnTo>
                  <a:pt x="435942" y="266746"/>
                </a:lnTo>
                <a:lnTo>
                  <a:pt x="459383" y="218330"/>
                </a:lnTo>
                <a:lnTo>
                  <a:pt x="504087" y="193354"/>
                </a:lnTo>
                <a:lnTo>
                  <a:pt x="522188" y="191689"/>
                </a:lnTo>
                <a:lnTo>
                  <a:pt x="688577" y="191689"/>
                </a:lnTo>
                <a:lnTo>
                  <a:pt x="688577" y="160733"/>
                </a:lnTo>
                <a:lnTo>
                  <a:pt x="607614" y="160733"/>
                </a:lnTo>
                <a:lnTo>
                  <a:pt x="596508" y="150409"/>
                </a:lnTo>
                <a:lnTo>
                  <a:pt x="584918" y="141460"/>
                </a:lnTo>
                <a:lnTo>
                  <a:pt x="547265" y="122875"/>
                </a:lnTo>
                <a:lnTo>
                  <a:pt x="519881" y="117369"/>
                </a:lnTo>
                <a:lnTo>
                  <a:pt x="505519" y="116681"/>
                </a:lnTo>
                <a:close/>
              </a:path>
              <a:path w="688975" h="457200">
                <a:moveTo>
                  <a:pt x="688577" y="414634"/>
                </a:moveTo>
                <a:lnTo>
                  <a:pt x="607614" y="414634"/>
                </a:lnTo>
                <a:lnTo>
                  <a:pt x="607614" y="448864"/>
                </a:lnTo>
                <a:lnTo>
                  <a:pt x="688577" y="448864"/>
                </a:lnTo>
                <a:lnTo>
                  <a:pt x="688577" y="414634"/>
                </a:lnTo>
                <a:close/>
              </a:path>
              <a:path w="688975" h="457200">
                <a:moveTo>
                  <a:pt x="688577" y="191689"/>
                </a:moveTo>
                <a:lnTo>
                  <a:pt x="522188" y="191689"/>
                </a:lnTo>
                <a:lnTo>
                  <a:pt x="540698" y="193327"/>
                </a:lnTo>
                <a:lnTo>
                  <a:pt x="557534" y="198238"/>
                </a:lnTo>
                <a:lnTo>
                  <a:pt x="597253" y="231985"/>
                </a:lnTo>
                <a:lnTo>
                  <a:pt x="611484" y="286344"/>
                </a:lnTo>
                <a:lnTo>
                  <a:pt x="609903" y="306892"/>
                </a:lnTo>
                <a:lnTo>
                  <a:pt x="586183" y="356144"/>
                </a:lnTo>
                <a:lnTo>
                  <a:pt x="540865" y="381120"/>
                </a:lnTo>
                <a:lnTo>
                  <a:pt x="522485" y="382785"/>
                </a:lnTo>
                <a:lnTo>
                  <a:pt x="688577" y="382785"/>
                </a:lnTo>
                <a:lnTo>
                  <a:pt x="688577" y="191689"/>
                </a:lnTo>
                <a:close/>
              </a:path>
              <a:path w="688975" h="457200">
                <a:moveTo>
                  <a:pt x="688577" y="0"/>
                </a:moveTo>
                <a:lnTo>
                  <a:pt x="607614" y="0"/>
                </a:lnTo>
                <a:lnTo>
                  <a:pt x="607614" y="160733"/>
                </a:lnTo>
                <a:lnTo>
                  <a:pt x="688577" y="160733"/>
                </a:lnTo>
                <a:lnTo>
                  <a:pt x="688577" y="0"/>
                </a:lnTo>
                <a:close/>
              </a:path>
              <a:path w="688975" h="457200">
                <a:moveTo>
                  <a:pt x="80962" y="125014"/>
                </a:moveTo>
                <a:lnTo>
                  <a:pt x="0" y="125014"/>
                </a:lnTo>
                <a:lnTo>
                  <a:pt x="0" y="448864"/>
                </a:lnTo>
                <a:lnTo>
                  <a:pt x="80962" y="448864"/>
                </a:lnTo>
                <a:lnTo>
                  <a:pt x="81077" y="306882"/>
                </a:lnTo>
                <a:lnTo>
                  <a:pt x="81185" y="295702"/>
                </a:lnTo>
                <a:lnTo>
                  <a:pt x="84533" y="253006"/>
                </a:lnTo>
                <a:lnTo>
                  <a:pt x="100914" y="216367"/>
                </a:lnTo>
                <a:lnTo>
                  <a:pt x="139591" y="191829"/>
                </a:lnTo>
                <a:lnTo>
                  <a:pt x="151507" y="190797"/>
                </a:lnTo>
                <a:lnTo>
                  <a:pt x="281343" y="190797"/>
                </a:lnTo>
                <a:lnTo>
                  <a:pt x="280168" y="185736"/>
                </a:lnTo>
                <a:lnTo>
                  <a:pt x="271332" y="166314"/>
                </a:lnTo>
                <a:lnTo>
                  <a:pt x="264945" y="158055"/>
                </a:lnTo>
                <a:lnTo>
                  <a:pt x="80962" y="158055"/>
                </a:lnTo>
                <a:lnTo>
                  <a:pt x="80962" y="125014"/>
                </a:lnTo>
                <a:close/>
              </a:path>
              <a:path w="688975" h="457200">
                <a:moveTo>
                  <a:pt x="281343" y="190797"/>
                </a:moveTo>
                <a:lnTo>
                  <a:pt x="151507" y="190797"/>
                </a:lnTo>
                <a:lnTo>
                  <a:pt x="160650" y="191420"/>
                </a:lnTo>
                <a:lnTo>
                  <a:pt x="169031" y="193289"/>
                </a:lnTo>
                <a:lnTo>
                  <a:pt x="198573" y="220832"/>
                </a:lnTo>
                <a:lnTo>
                  <a:pt x="205568" y="258588"/>
                </a:lnTo>
                <a:lnTo>
                  <a:pt x="206870" y="306882"/>
                </a:lnTo>
                <a:lnTo>
                  <a:pt x="206870" y="448864"/>
                </a:lnTo>
                <a:lnTo>
                  <a:pt x="287238" y="448864"/>
                </a:lnTo>
                <a:lnTo>
                  <a:pt x="287238" y="234849"/>
                </a:lnTo>
                <a:lnTo>
                  <a:pt x="285471" y="208581"/>
                </a:lnTo>
                <a:lnTo>
                  <a:pt x="281343" y="190797"/>
                </a:lnTo>
                <a:close/>
              </a:path>
              <a:path w="688975" h="457200">
                <a:moveTo>
                  <a:pt x="177105" y="116681"/>
                </a:moveTo>
                <a:lnTo>
                  <a:pt x="131117" y="125759"/>
                </a:lnTo>
                <a:lnTo>
                  <a:pt x="94477" y="147330"/>
                </a:lnTo>
                <a:lnTo>
                  <a:pt x="80962" y="158055"/>
                </a:lnTo>
                <a:lnTo>
                  <a:pt x="264945" y="158055"/>
                </a:lnTo>
                <a:lnTo>
                  <a:pt x="221679" y="125089"/>
                </a:lnTo>
                <a:lnTo>
                  <a:pt x="177105" y="116681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08796" y="2319639"/>
            <a:ext cx="202505" cy="2164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87116" y="2257330"/>
            <a:ext cx="287655" cy="332740"/>
          </a:xfrm>
          <a:custGeom>
            <a:avLst/>
            <a:gdLst/>
            <a:ahLst/>
            <a:cxnLst/>
            <a:rect l="l" t="t" r="r" b="b"/>
            <a:pathLst>
              <a:path w="287654" h="332739">
                <a:moveTo>
                  <a:pt x="177105" y="0"/>
                </a:moveTo>
                <a:lnTo>
                  <a:pt x="221679" y="8408"/>
                </a:lnTo>
                <a:lnTo>
                  <a:pt x="258960" y="33635"/>
                </a:lnTo>
                <a:lnTo>
                  <a:pt x="280168" y="69056"/>
                </a:lnTo>
                <a:lnTo>
                  <a:pt x="287238" y="118169"/>
                </a:lnTo>
                <a:lnTo>
                  <a:pt x="287238" y="332184"/>
                </a:lnTo>
                <a:lnTo>
                  <a:pt x="206871" y="332184"/>
                </a:lnTo>
                <a:lnTo>
                  <a:pt x="206871" y="190202"/>
                </a:lnTo>
                <a:lnTo>
                  <a:pt x="206545" y="163617"/>
                </a:lnTo>
                <a:lnTo>
                  <a:pt x="203941" y="125071"/>
                </a:lnTo>
                <a:lnTo>
                  <a:pt x="189495" y="89641"/>
                </a:lnTo>
                <a:lnTo>
                  <a:pt x="151506" y="74116"/>
                </a:lnTo>
                <a:lnTo>
                  <a:pt x="139591" y="75148"/>
                </a:lnTo>
                <a:lnTo>
                  <a:pt x="100914" y="99686"/>
                </a:lnTo>
                <a:lnTo>
                  <a:pt x="84534" y="136326"/>
                </a:lnTo>
                <a:lnTo>
                  <a:pt x="81185" y="179021"/>
                </a:lnTo>
                <a:lnTo>
                  <a:pt x="80962" y="202108"/>
                </a:lnTo>
                <a:lnTo>
                  <a:pt x="80962" y="332184"/>
                </a:lnTo>
                <a:lnTo>
                  <a:pt x="0" y="332184"/>
                </a:lnTo>
                <a:lnTo>
                  <a:pt x="0" y="8334"/>
                </a:lnTo>
                <a:lnTo>
                  <a:pt x="80962" y="8334"/>
                </a:lnTo>
                <a:lnTo>
                  <a:pt x="80962" y="41374"/>
                </a:lnTo>
                <a:lnTo>
                  <a:pt x="94477" y="30649"/>
                </a:lnTo>
                <a:lnTo>
                  <a:pt x="131117" y="9078"/>
                </a:lnTo>
                <a:lnTo>
                  <a:pt x="165413" y="567"/>
                </a:lnTo>
                <a:lnTo>
                  <a:pt x="177105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0533" y="2140649"/>
            <a:ext cx="335280" cy="457200"/>
          </a:xfrm>
          <a:custGeom>
            <a:avLst/>
            <a:gdLst/>
            <a:ahLst/>
            <a:cxnLst/>
            <a:rect l="l" t="t" r="r" b="b"/>
            <a:pathLst>
              <a:path w="335279" h="457200">
                <a:moveTo>
                  <a:pt x="254198" y="0"/>
                </a:moveTo>
                <a:lnTo>
                  <a:pt x="335160" y="0"/>
                </a:lnTo>
                <a:lnTo>
                  <a:pt x="335160" y="448865"/>
                </a:lnTo>
                <a:lnTo>
                  <a:pt x="254198" y="448865"/>
                </a:lnTo>
                <a:lnTo>
                  <a:pt x="254198" y="414635"/>
                </a:lnTo>
                <a:lnTo>
                  <a:pt x="242282" y="425155"/>
                </a:lnTo>
                <a:lnTo>
                  <a:pt x="206424" y="447228"/>
                </a:lnTo>
                <a:lnTo>
                  <a:pt x="168222" y="456576"/>
                </a:lnTo>
                <a:lnTo>
                  <a:pt x="154483" y="457200"/>
                </a:lnTo>
                <a:lnTo>
                  <a:pt x="124141" y="454158"/>
                </a:lnTo>
                <a:lnTo>
                  <a:pt x="69818" y="429824"/>
                </a:lnTo>
                <a:lnTo>
                  <a:pt x="25784" y="382720"/>
                </a:lnTo>
                <a:lnTo>
                  <a:pt x="2864" y="322222"/>
                </a:lnTo>
                <a:lnTo>
                  <a:pt x="0" y="287536"/>
                </a:lnTo>
                <a:lnTo>
                  <a:pt x="2771" y="251724"/>
                </a:lnTo>
                <a:lnTo>
                  <a:pt x="24947" y="190258"/>
                </a:lnTo>
                <a:lnTo>
                  <a:pt x="67716" y="143637"/>
                </a:lnTo>
                <a:lnTo>
                  <a:pt x="121592" y="119676"/>
                </a:lnTo>
                <a:lnTo>
                  <a:pt x="152102" y="116681"/>
                </a:lnTo>
                <a:lnTo>
                  <a:pt x="166464" y="117369"/>
                </a:lnTo>
                <a:lnTo>
                  <a:pt x="206871" y="127694"/>
                </a:lnTo>
                <a:lnTo>
                  <a:pt x="243092" y="150409"/>
                </a:lnTo>
                <a:lnTo>
                  <a:pt x="254198" y="160734"/>
                </a:lnTo>
                <a:lnTo>
                  <a:pt x="2541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81273" y="3863136"/>
            <a:ext cx="259715" cy="657225"/>
          </a:xfrm>
          <a:custGeom>
            <a:avLst/>
            <a:gdLst/>
            <a:ahLst/>
            <a:cxnLst/>
            <a:rect l="l" t="t" r="r" b="b"/>
            <a:pathLst>
              <a:path w="259715" h="657225">
                <a:moveTo>
                  <a:pt x="259407" y="0"/>
                </a:moveTo>
                <a:lnTo>
                  <a:pt x="72331" y="0"/>
                </a:lnTo>
                <a:lnTo>
                  <a:pt x="0" y="117425"/>
                </a:lnTo>
                <a:lnTo>
                  <a:pt x="135285" y="117425"/>
                </a:lnTo>
                <a:lnTo>
                  <a:pt x="135285" y="656777"/>
                </a:lnTo>
                <a:lnTo>
                  <a:pt x="259407" y="656777"/>
                </a:lnTo>
                <a:lnTo>
                  <a:pt x="259407" y="0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81274" y="3863136"/>
            <a:ext cx="259715" cy="657225"/>
          </a:xfrm>
          <a:custGeom>
            <a:avLst/>
            <a:gdLst/>
            <a:ahLst/>
            <a:cxnLst/>
            <a:rect l="l" t="t" r="r" b="b"/>
            <a:pathLst>
              <a:path w="259715" h="657225">
                <a:moveTo>
                  <a:pt x="72330" y="0"/>
                </a:moveTo>
                <a:lnTo>
                  <a:pt x="259407" y="0"/>
                </a:lnTo>
                <a:lnTo>
                  <a:pt x="259407" y="656778"/>
                </a:lnTo>
                <a:lnTo>
                  <a:pt x="135284" y="656778"/>
                </a:lnTo>
                <a:lnTo>
                  <a:pt x="135284" y="117425"/>
                </a:lnTo>
                <a:lnTo>
                  <a:pt x="0" y="117425"/>
                </a:lnTo>
                <a:lnTo>
                  <a:pt x="7233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26618" y="3797305"/>
            <a:ext cx="431800" cy="452120"/>
          </a:xfrm>
          <a:custGeom>
            <a:avLst/>
            <a:gdLst/>
            <a:ahLst/>
            <a:cxnLst/>
            <a:rect l="l" t="t" r="r" b="b"/>
            <a:pathLst>
              <a:path w="431800" h="452120">
                <a:moveTo>
                  <a:pt x="50006" y="341708"/>
                </a:moveTo>
                <a:lnTo>
                  <a:pt x="0" y="396180"/>
                </a:lnTo>
                <a:lnTo>
                  <a:pt x="22919" y="420401"/>
                </a:lnTo>
                <a:lnTo>
                  <a:pt x="49410" y="437703"/>
                </a:lnTo>
                <a:lnTo>
                  <a:pt x="79473" y="448084"/>
                </a:lnTo>
                <a:lnTo>
                  <a:pt x="113108" y="451544"/>
                </a:lnTo>
                <a:lnTo>
                  <a:pt x="138400" y="449739"/>
                </a:lnTo>
                <a:lnTo>
                  <a:pt x="180890" y="435303"/>
                </a:lnTo>
                <a:lnTo>
                  <a:pt x="211958" y="407342"/>
                </a:lnTo>
                <a:lnTo>
                  <a:pt x="225421" y="378915"/>
                </a:lnTo>
                <a:lnTo>
                  <a:pt x="117574" y="378915"/>
                </a:lnTo>
                <a:lnTo>
                  <a:pt x="109862" y="378274"/>
                </a:lnTo>
                <a:lnTo>
                  <a:pt x="74199" y="363111"/>
                </a:lnTo>
                <a:lnTo>
                  <a:pt x="57456" y="349643"/>
                </a:lnTo>
                <a:lnTo>
                  <a:pt x="50006" y="341708"/>
                </a:lnTo>
                <a:close/>
              </a:path>
              <a:path w="431800" h="452120">
                <a:moveTo>
                  <a:pt x="117275" y="111025"/>
                </a:moveTo>
                <a:lnTo>
                  <a:pt x="75269" y="117834"/>
                </a:lnTo>
                <a:lnTo>
                  <a:pt x="41522" y="138261"/>
                </a:lnTo>
                <a:lnTo>
                  <a:pt x="13757" y="185393"/>
                </a:lnTo>
                <a:lnTo>
                  <a:pt x="11906" y="203894"/>
                </a:lnTo>
                <a:lnTo>
                  <a:pt x="16817" y="232413"/>
                </a:lnTo>
                <a:lnTo>
                  <a:pt x="31551" y="258439"/>
                </a:lnTo>
                <a:lnTo>
                  <a:pt x="56108" y="281972"/>
                </a:lnTo>
                <a:lnTo>
                  <a:pt x="90487" y="303013"/>
                </a:lnTo>
                <a:lnTo>
                  <a:pt x="117871" y="316706"/>
                </a:lnTo>
                <a:lnTo>
                  <a:pt x="133368" y="325691"/>
                </a:lnTo>
                <a:lnTo>
                  <a:pt x="144437" y="334788"/>
                </a:lnTo>
                <a:lnTo>
                  <a:pt x="151078" y="343997"/>
                </a:lnTo>
                <a:lnTo>
                  <a:pt x="153292" y="353317"/>
                </a:lnTo>
                <a:lnTo>
                  <a:pt x="153292" y="360064"/>
                </a:lnTo>
                <a:lnTo>
                  <a:pt x="117574" y="378915"/>
                </a:lnTo>
                <a:lnTo>
                  <a:pt x="225421" y="378915"/>
                </a:lnTo>
                <a:lnTo>
                  <a:pt x="227808" y="371325"/>
                </a:lnTo>
                <a:lnTo>
                  <a:pt x="229789" y="350638"/>
                </a:lnTo>
                <a:lnTo>
                  <a:pt x="228692" y="334936"/>
                </a:lnTo>
                <a:lnTo>
                  <a:pt x="212228" y="294083"/>
                </a:lnTo>
                <a:lnTo>
                  <a:pt x="169310" y="258421"/>
                </a:lnTo>
                <a:lnTo>
                  <a:pt x="117871" y="231874"/>
                </a:lnTo>
                <a:lnTo>
                  <a:pt x="109099" y="227362"/>
                </a:lnTo>
                <a:lnTo>
                  <a:pt x="88700" y="209152"/>
                </a:lnTo>
                <a:lnTo>
                  <a:pt x="88700" y="199031"/>
                </a:lnTo>
                <a:lnTo>
                  <a:pt x="91281" y="194219"/>
                </a:lnTo>
                <a:lnTo>
                  <a:pt x="101600" y="186481"/>
                </a:lnTo>
                <a:lnTo>
                  <a:pt x="108743" y="184546"/>
                </a:lnTo>
                <a:lnTo>
                  <a:pt x="203894" y="184546"/>
                </a:lnTo>
                <a:lnTo>
                  <a:pt x="223837" y="164603"/>
                </a:lnTo>
                <a:lnTo>
                  <a:pt x="190043" y="132540"/>
                </a:lnTo>
                <a:lnTo>
                  <a:pt x="147897" y="114485"/>
                </a:lnTo>
                <a:lnTo>
                  <a:pt x="132819" y="111890"/>
                </a:lnTo>
                <a:lnTo>
                  <a:pt x="117275" y="111025"/>
                </a:lnTo>
                <a:close/>
              </a:path>
              <a:path w="431800" h="452120">
                <a:moveTo>
                  <a:pt x="203894" y="184546"/>
                </a:moveTo>
                <a:lnTo>
                  <a:pt x="117871" y="184546"/>
                </a:lnTo>
                <a:lnTo>
                  <a:pt x="130726" y="186443"/>
                </a:lnTo>
                <a:lnTo>
                  <a:pt x="144288" y="192136"/>
                </a:lnTo>
                <a:lnTo>
                  <a:pt x="158556" y="201624"/>
                </a:lnTo>
                <a:lnTo>
                  <a:pt x="173532" y="214906"/>
                </a:lnTo>
                <a:lnTo>
                  <a:pt x="203894" y="184546"/>
                </a:lnTo>
                <a:close/>
              </a:path>
              <a:path w="431800" h="452120">
                <a:moveTo>
                  <a:pt x="383082" y="189308"/>
                </a:moveTo>
                <a:lnTo>
                  <a:pt x="302120" y="189308"/>
                </a:lnTo>
                <a:lnTo>
                  <a:pt x="302120" y="443209"/>
                </a:lnTo>
                <a:lnTo>
                  <a:pt x="383082" y="443209"/>
                </a:lnTo>
                <a:lnTo>
                  <a:pt x="383082" y="189308"/>
                </a:lnTo>
                <a:close/>
              </a:path>
              <a:path w="431800" h="452120">
                <a:moveTo>
                  <a:pt x="431303" y="119359"/>
                </a:moveTo>
                <a:lnTo>
                  <a:pt x="260449" y="119359"/>
                </a:lnTo>
                <a:lnTo>
                  <a:pt x="260449" y="189308"/>
                </a:lnTo>
                <a:lnTo>
                  <a:pt x="431303" y="189308"/>
                </a:lnTo>
                <a:lnTo>
                  <a:pt x="431303" y="119359"/>
                </a:lnTo>
                <a:close/>
              </a:path>
              <a:path w="431800" h="452120">
                <a:moveTo>
                  <a:pt x="383082" y="0"/>
                </a:moveTo>
                <a:lnTo>
                  <a:pt x="302120" y="0"/>
                </a:lnTo>
                <a:lnTo>
                  <a:pt x="302120" y="119359"/>
                </a:lnTo>
                <a:lnTo>
                  <a:pt x="383082" y="119359"/>
                </a:lnTo>
                <a:lnTo>
                  <a:pt x="383082" y="0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26617" y="3908330"/>
            <a:ext cx="229870" cy="340995"/>
          </a:xfrm>
          <a:custGeom>
            <a:avLst/>
            <a:gdLst/>
            <a:ahLst/>
            <a:cxnLst/>
            <a:rect l="l" t="t" r="r" b="b"/>
            <a:pathLst>
              <a:path w="229870" h="340995">
                <a:moveTo>
                  <a:pt x="117276" y="0"/>
                </a:moveTo>
                <a:lnTo>
                  <a:pt x="162511" y="7785"/>
                </a:lnTo>
                <a:lnTo>
                  <a:pt x="202369" y="30695"/>
                </a:lnTo>
                <a:lnTo>
                  <a:pt x="223837" y="53578"/>
                </a:lnTo>
                <a:lnTo>
                  <a:pt x="173533" y="103882"/>
                </a:lnTo>
                <a:lnTo>
                  <a:pt x="158557" y="90599"/>
                </a:lnTo>
                <a:lnTo>
                  <a:pt x="144288" y="81111"/>
                </a:lnTo>
                <a:lnTo>
                  <a:pt x="130726" y="75418"/>
                </a:lnTo>
                <a:lnTo>
                  <a:pt x="117871" y="73521"/>
                </a:lnTo>
                <a:lnTo>
                  <a:pt x="108743" y="73521"/>
                </a:lnTo>
                <a:lnTo>
                  <a:pt x="101600" y="75455"/>
                </a:lnTo>
                <a:lnTo>
                  <a:pt x="96440" y="79325"/>
                </a:lnTo>
                <a:lnTo>
                  <a:pt x="91281" y="83194"/>
                </a:lnTo>
                <a:lnTo>
                  <a:pt x="88701" y="88007"/>
                </a:lnTo>
                <a:lnTo>
                  <a:pt x="88701" y="93761"/>
                </a:lnTo>
                <a:lnTo>
                  <a:pt x="88701" y="98127"/>
                </a:lnTo>
                <a:lnTo>
                  <a:pt x="147637" y="135731"/>
                </a:lnTo>
                <a:lnTo>
                  <a:pt x="169310" y="147395"/>
                </a:lnTo>
                <a:lnTo>
                  <a:pt x="201606" y="171059"/>
                </a:lnTo>
                <a:lnTo>
                  <a:pt x="225400" y="209252"/>
                </a:lnTo>
                <a:lnTo>
                  <a:pt x="229790" y="239613"/>
                </a:lnTo>
                <a:lnTo>
                  <a:pt x="227809" y="260300"/>
                </a:lnTo>
                <a:lnTo>
                  <a:pt x="211959" y="296316"/>
                </a:lnTo>
                <a:lnTo>
                  <a:pt x="180891" y="324277"/>
                </a:lnTo>
                <a:lnTo>
                  <a:pt x="138400" y="338714"/>
                </a:lnTo>
                <a:lnTo>
                  <a:pt x="113109" y="340518"/>
                </a:lnTo>
                <a:lnTo>
                  <a:pt x="79474" y="337058"/>
                </a:lnTo>
                <a:lnTo>
                  <a:pt x="49410" y="326677"/>
                </a:lnTo>
                <a:lnTo>
                  <a:pt x="22919" y="309376"/>
                </a:lnTo>
                <a:lnTo>
                  <a:pt x="0" y="285154"/>
                </a:lnTo>
                <a:lnTo>
                  <a:pt x="50006" y="230683"/>
                </a:lnTo>
                <a:lnTo>
                  <a:pt x="57456" y="238617"/>
                </a:lnTo>
                <a:lnTo>
                  <a:pt x="65521" y="245752"/>
                </a:lnTo>
                <a:lnTo>
                  <a:pt x="101612" y="265323"/>
                </a:lnTo>
                <a:lnTo>
                  <a:pt x="117574" y="267890"/>
                </a:lnTo>
                <a:lnTo>
                  <a:pt x="125220" y="267406"/>
                </a:lnTo>
                <a:lnTo>
                  <a:pt x="153292" y="249039"/>
                </a:lnTo>
                <a:lnTo>
                  <a:pt x="153292" y="242292"/>
                </a:lnTo>
                <a:lnTo>
                  <a:pt x="117871" y="205680"/>
                </a:lnTo>
                <a:lnTo>
                  <a:pt x="90487" y="191988"/>
                </a:lnTo>
                <a:lnTo>
                  <a:pt x="56108" y="170947"/>
                </a:lnTo>
                <a:lnTo>
                  <a:pt x="31551" y="147414"/>
                </a:lnTo>
                <a:lnTo>
                  <a:pt x="16817" y="121387"/>
                </a:lnTo>
                <a:lnTo>
                  <a:pt x="11906" y="92868"/>
                </a:lnTo>
                <a:lnTo>
                  <a:pt x="13757" y="74367"/>
                </a:lnTo>
                <a:lnTo>
                  <a:pt x="41523" y="27235"/>
                </a:lnTo>
                <a:lnTo>
                  <a:pt x="75269" y="6808"/>
                </a:lnTo>
                <a:lnTo>
                  <a:pt x="95240" y="1702"/>
                </a:lnTo>
                <a:lnTo>
                  <a:pt x="11727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87067" y="3797304"/>
            <a:ext cx="171450" cy="443230"/>
          </a:xfrm>
          <a:custGeom>
            <a:avLst/>
            <a:gdLst/>
            <a:ahLst/>
            <a:cxnLst/>
            <a:rect l="l" t="t" r="r" b="b"/>
            <a:pathLst>
              <a:path w="171450" h="443229">
                <a:moveTo>
                  <a:pt x="41671" y="0"/>
                </a:moveTo>
                <a:lnTo>
                  <a:pt x="122634" y="0"/>
                </a:lnTo>
                <a:lnTo>
                  <a:pt x="122634" y="119360"/>
                </a:lnTo>
                <a:lnTo>
                  <a:pt x="170854" y="119360"/>
                </a:lnTo>
                <a:lnTo>
                  <a:pt x="170854" y="189309"/>
                </a:lnTo>
                <a:lnTo>
                  <a:pt x="122634" y="189309"/>
                </a:lnTo>
                <a:lnTo>
                  <a:pt x="122634" y="443210"/>
                </a:lnTo>
                <a:lnTo>
                  <a:pt x="41671" y="443210"/>
                </a:lnTo>
                <a:lnTo>
                  <a:pt x="41671" y="189309"/>
                </a:lnTo>
                <a:lnTo>
                  <a:pt x="0" y="189309"/>
                </a:lnTo>
                <a:lnTo>
                  <a:pt x="0" y="119360"/>
                </a:lnTo>
                <a:lnTo>
                  <a:pt x="41671" y="119360"/>
                </a:lnTo>
                <a:lnTo>
                  <a:pt x="4167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54174" y="5484916"/>
            <a:ext cx="453390" cy="690245"/>
          </a:xfrm>
          <a:custGeom>
            <a:avLst/>
            <a:gdLst/>
            <a:ahLst/>
            <a:cxnLst/>
            <a:rect l="l" t="t" r="r" b="b"/>
            <a:pathLst>
              <a:path w="453390" h="690245">
                <a:moveTo>
                  <a:pt x="123676" y="474612"/>
                </a:moveTo>
                <a:lnTo>
                  <a:pt x="0" y="474612"/>
                </a:lnTo>
                <a:lnTo>
                  <a:pt x="6306" y="521786"/>
                </a:lnTo>
                <a:lnTo>
                  <a:pt x="19422" y="563742"/>
                </a:lnTo>
                <a:lnTo>
                  <a:pt x="39347" y="600479"/>
                </a:lnTo>
                <a:lnTo>
                  <a:pt x="66080" y="631998"/>
                </a:lnTo>
                <a:lnTo>
                  <a:pt x="98422" y="657294"/>
                </a:lnTo>
                <a:lnTo>
                  <a:pt x="135173" y="675363"/>
                </a:lnTo>
                <a:lnTo>
                  <a:pt x="176334" y="686204"/>
                </a:lnTo>
                <a:lnTo>
                  <a:pt x="221903" y="689818"/>
                </a:lnTo>
                <a:lnTo>
                  <a:pt x="270123" y="685981"/>
                </a:lnTo>
                <a:lnTo>
                  <a:pt x="313878" y="674470"/>
                </a:lnTo>
                <a:lnTo>
                  <a:pt x="353169" y="655285"/>
                </a:lnTo>
                <a:lnTo>
                  <a:pt x="387995" y="628426"/>
                </a:lnTo>
                <a:lnTo>
                  <a:pt x="416514" y="596042"/>
                </a:lnTo>
                <a:lnTo>
                  <a:pt x="428460" y="575071"/>
                </a:lnTo>
                <a:lnTo>
                  <a:pt x="228600" y="575071"/>
                </a:lnTo>
                <a:lnTo>
                  <a:pt x="208522" y="573522"/>
                </a:lnTo>
                <a:lnTo>
                  <a:pt x="159171" y="550291"/>
                </a:lnTo>
                <a:lnTo>
                  <a:pt x="136568" y="518982"/>
                </a:lnTo>
                <a:lnTo>
                  <a:pt x="128908" y="498429"/>
                </a:lnTo>
                <a:lnTo>
                  <a:pt x="123676" y="474612"/>
                </a:lnTo>
                <a:close/>
              </a:path>
              <a:path w="453390" h="690245">
                <a:moveTo>
                  <a:pt x="409660" y="120104"/>
                </a:moveTo>
                <a:lnTo>
                  <a:pt x="225028" y="120104"/>
                </a:lnTo>
                <a:lnTo>
                  <a:pt x="239483" y="121206"/>
                </a:lnTo>
                <a:lnTo>
                  <a:pt x="252487" y="124513"/>
                </a:lnTo>
                <a:lnTo>
                  <a:pt x="288205" y="157664"/>
                </a:lnTo>
                <a:lnTo>
                  <a:pt x="292893" y="182165"/>
                </a:lnTo>
                <a:lnTo>
                  <a:pt x="292126" y="192294"/>
                </a:lnTo>
                <a:lnTo>
                  <a:pt x="273862" y="229674"/>
                </a:lnTo>
                <a:lnTo>
                  <a:pt x="233749" y="254621"/>
                </a:lnTo>
                <a:lnTo>
                  <a:pt x="179040" y="263871"/>
                </a:lnTo>
                <a:lnTo>
                  <a:pt x="179040" y="371028"/>
                </a:lnTo>
                <a:lnTo>
                  <a:pt x="243668" y="379399"/>
                </a:lnTo>
                <a:lnTo>
                  <a:pt x="291108" y="402728"/>
                </a:lnTo>
                <a:lnTo>
                  <a:pt x="320241" y="436996"/>
                </a:lnTo>
                <a:lnTo>
                  <a:pt x="329952" y="478184"/>
                </a:lnTo>
                <a:lnTo>
                  <a:pt x="328152" y="497718"/>
                </a:lnTo>
                <a:lnTo>
                  <a:pt x="301153" y="546943"/>
                </a:lnTo>
                <a:lnTo>
                  <a:pt x="268616" y="568039"/>
                </a:lnTo>
                <a:lnTo>
                  <a:pt x="228600" y="575071"/>
                </a:lnTo>
                <a:lnTo>
                  <a:pt x="428460" y="575071"/>
                </a:lnTo>
                <a:lnTo>
                  <a:pt x="436885" y="560281"/>
                </a:lnTo>
                <a:lnTo>
                  <a:pt x="449107" y="521144"/>
                </a:lnTo>
                <a:lnTo>
                  <a:pt x="453181" y="478630"/>
                </a:lnTo>
                <a:lnTo>
                  <a:pt x="451074" y="449483"/>
                </a:lnTo>
                <a:lnTo>
                  <a:pt x="434220" y="397133"/>
                </a:lnTo>
                <a:lnTo>
                  <a:pt x="400985" y="353378"/>
                </a:lnTo>
                <a:lnTo>
                  <a:pt x="354215" y="322235"/>
                </a:lnTo>
                <a:lnTo>
                  <a:pt x="325934" y="311645"/>
                </a:lnTo>
                <a:lnTo>
                  <a:pt x="347351" y="299618"/>
                </a:lnTo>
                <a:lnTo>
                  <a:pt x="382065" y="270373"/>
                </a:lnTo>
                <a:lnTo>
                  <a:pt x="405813" y="234599"/>
                </a:lnTo>
                <a:lnTo>
                  <a:pt x="417756" y="194638"/>
                </a:lnTo>
                <a:lnTo>
                  <a:pt x="419249" y="173235"/>
                </a:lnTo>
                <a:lnTo>
                  <a:pt x="415831" y="139163"/>
                </a:lnTo>
                <a:lnTo>
                  <a:pt x="409660" y="120104"/>
                </a:lnTo>
                <a:close/>
              </a:path>
              <a:path w="453390" h="690245">
                <a:moveTo>
                  <a:pt x="229047" y="0"/>
                </a:moveTo>
                <a:lnTo>
                  <a:pt x="185654" y="3850"/>
                </a:lnTo>
                <a:lnTo>
                  <a:pt x="146112" y="15403"/>
                </a:lnTo>
                <a:lnTo>
                  <a:pt x="110421" y="34658"/>
                </a:lnTo>
                <a:lnTo>
                  <a:pt x="78581" y="61614"/>
                </a:lnTo>
                <a:lnTo>
                  <a:pt x="44090" y="112960"/>
                </a:lnTo>
                <a:lnTo>
                  <a:pt x="26343" y="178593"/>
                </a:lnTo>
                <a:lnTo>
                  <a:pt x="146447" y="178593"/>
                </a:lnTo>
                <a:lnTo>
                  <a:pt x="151331" y="166245"/>
                </a:lnTo>
                <a:lnTo>
                  <a:pt x="157944" y="155097"/>
                </a:lnTo>
                <a:lnTo>
                  <a:pt x="187607" y="129270"/>
                </a:lnTo>
                <a:lnTo>
                  <a:pt x="225028" y="120104"/>
                </a:lnTo>
                <a:lnTo>
                  <a:pt x="409660" y="120104"/>
                </a:lnTo>
                <a:lnTo>
                  <a:pt x="405575" y="107490"/>
                </a:lnTo>
                <a:lnTo>
                  <a:pt x="364554" y="51344"/>
                </a:lnTo>
                <a:lnTo>
                  <a:pt x="303330" y="12836"/>
                </a:lnTo>
                <a:lnTo>
                  <a:pt x="267821" y="3208"/>
                </a:lnTo>
                <a:lnTo>
                  <a:pt x="229047" y="0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54175" y="5484916"/>
            <a:ext cx="453390" cy="690245"/>
          </a:xfrm>
          <a:custGeom>
            <a:avLst/>
            <a:gdLst/>
            <a:ahLst/>
            <a:cxnLst/>
            <a:rect l="l" t="t" r="r" b="b"/>
            <a:pathLst>
              <a:path w="453390" h="690245">
                <a:moveTo>
                  <a:pt x="229046" y="0"/>
                </a:moveTo>
                <a:lnTo>
                  <a:pt x="267820" y="3209"/>
                </a:lnTo>
                <a:lnTo>
                  <a:pt x="335574" y="28881"/>
                </a:lnTo>
                <a:lnTo>
                  <a:pt x="388483" y="78218"/>
                </a:lnTo>
                <a:lnTo>
                  <a:pt x="415830" y="139163"/>
                </a:lnTo>
                <a:lnTo>
                  <a:pt x="419248" y="173235"/>
                </a:lnTo>
                <a:lnTo>
                  <a:pt x="417755" y="194639"/>
                </a:lnTo>
                <a:lnTo>
                  <a:pt x="405812" y="234599"/>
                </a:lnTo>
                <a:lnTo>
                  <a:pt x="382065" y="270374"/>
                </a:lnTo>
                <a:lnTo>
                  <a:pt x="347350" y="299618"/>
                </a:lnTo>
                <a:lnTo>
                  <a:pt x="325933" y="311646"/>
                </a:lnTo>
                <a:lnTo>
                  <a:pt x="354215" y="322236"/>
                </a:lnTo>
                <a:lnTo>
                  <a:pt x="400984" y="353378"/>
                </a:lnTo>
                <a:lnTo>
                  <a:pt x="434220" y="397133"/>
                </a:lnTo>
                <a:lnTo>
                  <a:pt x="451074" y="449484"/>
                </a:lnTo>
                <a:lnTo>
                  <a:pt x="453181" y="478631"/>
                </a:lnTo>
                <a:lnTo>
                  <a:pt x="449107" y="521144"/>
                </a:lnTo>
                <a:lnTo>
                  <a:pt x="436884" y="560282"/>
                </a:lnTo>
                <a:lnTo>
                  <a:pt x="416514" y="596042"/>
                </a:lnTo>
                <a:lnTo>
                  <a:pt x="387994" y="628426"/>
                </a:lnTo>
                <a:lnTo>
                  <a:pt x="353169" y="655285"/>
                </a:lnTo>
                <a:lnTo>
                  <a:pt x="313878" y="674470"/>
                </a:lnTo>
                <a:lnTo>
                  <a:pt x="270123" y="685981"/>
                </a:lnTo>
                <a:lnTo>
                  <a:pt x="221902" y="689818"/>
                </a:lnTo>
                <a:lnTo>
                  <a:pt x="176333" y="686204"/>
                </a:lnTo>
                <a:lnTo>
                  <a:pt x="135173" y="675363"/>
                </a:lnTo>
                <a:lnTo>
                  <a:pt x="98421" y="657294"/>
                </a:lnTo>
                <a:lnTo>
                  <a:pt x="66079" y="631998"/>
                </a:lnTo>
                <a:lnTo>
                  <a:pt x="39346" y="600479"/>
                </a:lnTo>
                <a:lnTo>
                  <a:pt x="19422" y="563742"/>
                </a:lnTo>
                <a:lnTo>
                  <a:pt x="6306" y="521786"/>
                </a:lnTo>
                <a:lnTo>
                  <a:pt x="0" y="474612"/>
                </a:lnTo>
                <a:lnTo>
                  <a:pt x="123676" y="474612"/>
                </a:lnTo>
                <a:lnTo>
                  <a:pt x="128908" y="498429"/>
                </a:lnTo>
                <a:lnTo>
                  <a:pt x="136568" y="518982"/>
                </a:lnTo>
                <a:lnTo>
                  <a:pt x="159171" y="550291"/>
                </a:lnTo>
                <a:lnTo>
                  <a:pt x="208522" y="573523"/>
                </a:lnTo>
                <a:lnTo>
                  <a:pt x="228599" y="575071"/>
                </a:lnTo>
                <a:lnTo>
                  <a:pt x="249542" y="573313"/>
                </a:lnTo>
                <a:lnTo>
                  <a:pt x="285819" y="559249"/>
                </a:lnTo>
                <a:lnTo>
                  <a:pt x="313752" y="532097"/>
                </a:lnTo>
                <a:lnTo>
                  <a:pt x="329951" y="478184"/>
                </a:lnTo>
                <a:lnTo>
                  <a:pt x="327524" y="456725"/>
                </a:lnTo>
                <a:lnTo>
                  <a:pt x="308102" y="418997"/>
                </a:lnTo>
                <a:lnTo>
                  <a:pt x="269537" y="389194"/>
                </a:lnTo>
                <a:lnTo>
                  <a:pt x="213503" y="373344"/>
                </a:lnTo>
                <a:lnTo>
                  <a:pt x="179040" y="371028"/>
                </a:lnTo>
                <a:lnTo>
                  <a:pt x="179040" y="263872"/>
                </a:lnTo>
                <a:lnTo>
                  <a:pt x="218386" y="258570"/>
                </a:lnTo>
                <a:lnTo>
                  <a:pt x="256672" y="244073"/>
                </a:lnTo>
                <a:lnTo>
                  <a:pt x="285987" y="211717"/>
                </a:lnTo>
                <a:lnTo>
                  <a:pt x="292893" y="182165"/>
                </a:lnTo>
                <a:lnTo>
                  <a:pt x="291721" y="169343"/>
                </a:lnTo>
                <a:lnTo>
                  <a:pt x="264039" y="130024"/>
                </a:lnTo>
                <a:lnTo>
                  <a:pt x="225028" y="120104"/>
                </a:lnTo>
                <a:lnTo>
                  <a:pt x="211940" y="121122"/>
                </a:lnTo>
                <a:lnTo>
                  <a:pt x="176361" y="136400"/>
                </a:lnTo>
                <a:lnTo>
                  <a:pt x="151330" y="166245"/>
                </a:lnTo>
                <a:lnTo>
                  <a:pt x="146446" y="178593"/>
                </a:lnTo>
                <a:lnTo>
                  <a:pt x="26342" y="178593"/>
                </a:lnTo>
                <a:lnTo>
                  <a:pt x="44090" y="112960"/>
                </a:lnTo>
                <a:lnTo>
                  <a:pt x="78581" y="61614"/>
                </a:lnTo>
                <a:lnTo>
                  <a:pt x="110421" y="34658"/>
                </a:lnTo>
                <a:lnTo>
                  <a:pt x="146112" y="15403"/>
                </a:lnTo>
                <a:lnTo>
                  <a:pt x="185653" y="3850"/>
                </a:lnTo>
                <a:lnTo>
                  <a:pt x="229046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56966" y="5429949"/>
            <a:ext cx="530225" cy="457200"/>
          </a:xfrm>
          <a:custGeom>
            <a:avLst/>
            <a:gdLst/>
            <a:ahLst/>
            <a:cxnLst/>
            <a:rect l="l" t="t" r="r" b="b"/>
            <a:pathLst>
              <a:path w="530225" h="457200">
                <a:moveTo>
                  <a:pt x="346769" y="116681"/>
                </a:moveTo>
                <a:lnTo>
                  <a:pt x="288130" y="128661"/>
                </a:lnTo>
                <a:lnTo>
                  <a:pt x="239017" y="164603"/>
                </a:lnTo>
                <a:lnTo>
                  <a:pt x="205754" y="219297"/>
                </a:lnTo>
                <a:lnTo>
                  <a:pt x="194666" y="287535"/>
                </a:lnTo>
                <a:lnTo>
                  <a:pt x="197531" y="322221"/>
                </a:lnTo>
                <a:lnTo>
                  <a:pt x="220451" y="382720"/>
                </a:lnTo>
                <a:lnTo>
                  <a:pt x="264485" y="429824"/>
                </a:lnTo>
                <a:lnTo>
                  <a:pt x="318808" y="454157"/>
                </a:lnTo>
                <a:lnTo>
                  <a:pt x="349150" y="457199"/>
                </a:lnTo>
                <a:lnTo>
                  <a:pt x="362889" y="456576"/>
                </a:lnTo>
                <a:lnTo>
                  <a:pt x="401091" y="447227"/>
                </a:lnTo>
                <a:lnTo>
                  <a:pt x="436949" y="425154"/>
                </a:lnTo>
                <a:lnTo>
                  <a:pt x="448864" y="414634"/>
                </a:lnTo>
                <a:lnTo>
                  <a:pt x="529827" y="414634"/>
                </a:lnTo>
                <a:lnTo>
                  <a:pt x="529827" y="382785"/>
                </a:lnTo>
                <a:lnTo>
                  <a:pt x="363735" y="382785"/>
                </a:lnTo>
                <a:lnTo>
                  <a:pt x="345866" y="381092"/>
                </a:lnTo>
                <a:lnTo>
                  <a:pt x="301078" y="355698"/>
                </a:lnTo>
                <a:lnTo>
                  <a:pt x="277220" y="306696"/>
                </a:lnTo>
                <a:lnTo>
                  <a:pt x="275652" y="286344"/>
                </a:lnTo>
                <a:lnTo>
                  <a:pt x="277192" y="266745"/>
                </a:lnTo>
                <a:lnTo>
                  <a:pt x="300633" y="218330"/>
                </a:lnTo>
                <a:lnTo>
                  <a:pt x="345337" y="193355"/>
                </a:lnTo>
                <a:lnTo>
                  <a:pt x="363438" y="191689"/>
                </a:lnTo>
                <a:lnTo>
                  <a:pt x="529827" y="191689"/>
                </a:lnTo>
                <a:lnTo>
                  <a:pt x="529827" y="160733"/>
                </a:lnTo>
                <a:lnTo>
                  <a:pt x="448864" y="160733"/>
                </a:lnTo>
                <a:lnTo>
                  <a:pt x="437758" y="150409"/>
                </a:lnTo>
                <a:lnTo>
                  <a:pt x="426168" y="141460"/>
                </a:lnTo>
                <a:lnTo>
                  <a:pt x="388515" y="122875"/>
                </a:lnTo>
                <a:lnTo>
                  <a:pt x="361131" y="117369"/>
                </a:lnTo>
                <a:lnTo>
                  <a:pt x="346769" y="116681"/>
                </a:lnTo>
                <a:close/>
              </a:path>
              <a:path w="530225" h="457200">
                <a:moveTo>
                  <a:pt x="529827" y="414634"/>
                </a:moveTo>
                <a:lnTo>
                  <a:pt x="448864" y="414634"/>
                </a:lnTo>
                <a:lnTo>
                  <a:pt x="448864" y="448864"/>
                </a:lnTo>
                <a:lnTo>
                  <a:pt x="529827" y="448864"/>
                </a:lnTo>
                <a:lnTo>
                  <a:pt x="529827" y="414634"/>
                </a:lnTo>
                <a:close/>
              </a:path>
              <a:path w="530225" h="457200">
                <a:moveTo>
                  <a:pt x="529827" y="191689"/>
                </a:moveTo>
                <a:lnTo>
                  <a:pt x="363438" y="191689"/>
                </a:lnTo>
                <a:lnTo>
                  <a:pt x="381948" y="193327"/>
                </a:lnTo>
                <a:lnTo>
                  <a:pt x="398784" y="198238"/>
                </a:lnTo>
                <a:lnTo>
                  <a:pt x="438503" y="231985"/>
                </a:lnTo>
                <a:lnTo>
                  <a:pt x="452734" y="286344"/>
                </a:lnTo>
                <a:lnTo>
                  <a:pt x="451153" y="306892"/>
                </a:lnTo>
                <a:lnTo>
                  <a:pt x="427433" y="356145"/>
                </a:lnTo>
                <a:lnTo>
                  <a:pt x="382115" y="381120"/>
                </a:lnTo>
                <a:lnTo>
                  <a:pt x="363735" y="382785"/>
                </a:lnTo>
                <a:lnTo>
                  <a:pt x="529827" y="382785"/>
                </a:lnTo>
                <a:lnTo>
                  <a:pt x="529827" y="191689"/>
                </a:lnTo>
                <a:close/>
              </a:path>
              <a:path w="530225" h="457200">
                <a:moveTo>
                  <a:pt x="529827" y="0"/>
                </a:moveTo>
                <a:lnTo>
                  <a:pt x="448864" y="0"/>
                </a:lnTo>
                <a:lnTo>
                  <a:pt x="448864" y="160733"/>
                </a:lnTo>
                <a:lnTo>
                  <a:pt x="529827" y="160733"/>
                </a:lnTo>
                <a:lnTo>
                  <a:pt x="529827" y="0"/>
                </a:lnTo>
                <a:close/>
              </a:path>
              <a:path w="530225" h="457200">
                <a:moveTo>
                  <a:pt x="69651" y="125014"/>
                </a:moveTo>
                <a:lnTo>
                  <a:pt x="0" y="125014"/>
                </a:lnTo>
                <a:lnTo>
                  <a:pt x="0" y="448864"/>
                </a:lnTo>
                <a:lnTo>
                  <a:pt x="80664" y="448864"/>
                </a:lnTo>
                <a:lnTo>
                  <a:pt x="80664" y="317896"/>
                </a:lnTo>
                <a:lnTo>
                  <a:pt x="80366" y="302120"/>
                </a:lnTo>
                <a:lnTo>
                  <a:pt x="81176" y="270978"/>
                </a:lnTo>
                <a:lnTo>
                  <a:pt x="87649" y="225436"/>
                </a:lnTo>
                <a:lnTo>
                  <a:pt x="116001" y="189271"/>
                </a:lnTo>
                <a:lnTo>
                  <a:pt x="125014" y="187820"/>
                </a:lnTo>
                <a:lnTo>
                  <a:pt x="151114" y="187820"/>
                </a:lnTo>
                <a:lnTo>
                  <a:pt x="159081" y="165793"/>
                </a:lnTo>
                <a:lnTo>
                  <a:pt x="69651" y="165793"/>
                </a:lnTo>
                <a:lnTo>
                  <a:pt x="69651" y="125014"/>
                </a:lnTo>
                <a:close/>
              </a:path>
              <a:path w="530225" h="457200">
                <a:moveTo>
                  <a:pt x="151114" y="187820"/>
                </a:moveTo>
                <a:lnTo>
                  <a:pt x="131166" y="187820"/>
                </a:lnTo>
                <a:lnTo>
                  <a:pt x="139005" y="190201"/>
                </a:lnTo>
                <a:lnTo>
                  <a:pt x="148530" y="194964"/>
                </a:lnTo>
                <a:lnTo>
                  <a:pt x="151114" y="187820"/>
                </a:lnTo>
                <a:close/>
              </a:path>
              <a:path w="530225" h="457200">
                <a:moveTo>
                  <a:pt x="140790" y="116681"/>
                </a:moveTo>
                <a:lnTo>
                  <a:pt x="99714" y="129181"/>
                </a:lnTo>
                <a:lnTo>
                  <a:pt x="69651" y="165793"/>
                </a:lnTo>
                <a:lnTo>
                  <a:pt x="159081" y="165793"/>
                </a:lnTo>
                <a:lnTo>
                  <a:pt x="173831" y="125014"/>
                </a:lnTo>
                <a:lnTo>
                  <a:pt x="165291" y="121368"/>
                </a:lnTo>
                <a:lnTo>
                  <a:pt x="156938" y="118764"/>
                </a:lnTo>
                <a:lnTo>
                  <a:pt x="148771" y="117202"/>
                </a:lnTo>
                <a:lnTo>
                  <a:pt x="140790" y="116681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19896" y="5608939"/>
            <a:ext cx="202505" cy="2164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56966" y="5546630"/>
            <a:ext cx="173990" cy="332740"/>
          </a:xfrm>
          <a:custGeom>
            <a:avLst/>
            <a:gdLst/>
            <a:ahLst/>
            <a:cxnLst/>
            <a:rect l="l" t="t" r="r" b="b"/>
            <a:pathLst>
              <a:path w="173990" h="332739">
                <a:moveTo>
                  <a:pt x="140791" y="0"/>
                </a:moveTo>
                <a:lnTo>
                  <a:pt x="148772" y="520"/>
                </a:lnTo>
                <a:lnTo>
                  <a:pt x="156939" y="2083"/>
                </a:lnTo>
                <a:lnTo>
                  <a:pt x="165292" y="4688"/>
                </a:lnTo>
                <a:lnTo>
                  <a:pt x="173831" y="8334"/>
                </a:lnTo>
                <a:lnTo>
                  <a:pt x="148530" y="78283"/>
                </a:lnTo>
                <a:lnTo>
                  <a:pt x="139005" y="73521"/>
                </a:lnTo>
                <a:lnTo>
                  <a:pt x="131167" y="71139"/>
                </a:lnTo>
                <a:lnTo>
                  <a:pt x="125015" y="71139"/>
                </a:lnTo>
                <a:lnTo>
                  <a:pt x="116002" y="72590"/>
                </a:lnTo>
                <a:lnTo>
                  <a:pt x="87650" y="108756"/>
                </a:lnTo>
                <a:lnTo>
                  <a:pt x="81176" y="154297"/>
                </a:lnTo>
                <a:lnTo>
                  <a:pt x="80367" y="185439"/>
                </a:lnTo>
                <a:lnTo>
                  <a:pt x="80664" y="201215"/>
                </a:lnTo>
                <a:lnTo>
                  <a:pt x="80664" y="332184"/>
                </a:lnTo>
                <a:lnTo>
                  <a:pt x="0" y="332184"/>
                </a:lnTo>
                <a:lnTo>
                  <a:pt x="0" y="8334"/>
                </a:lnTo>
                <a:lnTo>
                  <a:pt x="69651" y="8334"/>
                </a:lnTo>
                <a:lnTo>
                  <a:pt x="69651" y="49113"/>
                </a:lnTo>
                <a:lnTo>
                  <a:pt x="75772" y="37783"/>
                </a:lnTo>
                <a:lnTo>
                  <a:pt x="109314" y="7032"/>
                </a:lnTo>
                <a:lnTo>
                  <a:pt x="129852" y="781"/>
                </a:lnTo>
                <a:lnTo>
                  <a:pt x="14079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51633" y="5429949"/>
            <a:ext cx="335280" cy="457200"/>
          </a:xfrm>
          <a:custGeom>
            <a:avLst/>
            <a:gdLst/>
            <a:ahLst/>
            <a:cxnLst/>
            <a:rect l="l" t="t" r="r" b="b"/>
            <a:pathLst>
              <a:path w="335279" h="457200">
                <a:moveTo>
                  <a:pt x="254198" y="0"/>
                </a:moveTo>
                <a:lnTo>
                  <a:pt x="335160" y="0"/>
                </a:lnTo>
                <a:lnTo>
                  <a:pt x="335160" y="448865"/>
                </a:lnTo>
                <a:lnTo>
                  <a:pt x="254198" y="448865"/>
                </a:lnTo>
                <a:lnTo>
                  <a:pt x="254198" y="414635"/>
                </a:lnTo>
                <a:lnTo>
                  <a:pt x="242282" y="425155"/>
                </a:lnTo>
                <a:lnTo>
                  <a:pt x="206424" y="447228"/>
                </a:lnTo>
                <a:lnTo>
                  <a:pt x="168222" y="456576"/>
                </a:lnTo>
                <a:lnTo>
                  <a:pt x="154483" y="457200"/>
                </a:lnTo>
                <a:lnTo>
                  <a:pt x="124141" y="454158"/>
                </a:lnTo>
                <a:lnTo>
                  <a:pt x="69818" y="429824"/>
                </a:lnTo>
                <a:lnTo>
                  <a:pt x="25784" y="382720"/>
                </a:lnTo>
                <a:lnTo>
                  <a:pt x="2864" y="322222"/>
                </a:lnTo>
                <a:lnTo>
                  <a:pt x="0" y="287536"/>
                </a:lnTo>
                <a:lnTo>
                  <a:pt x="2771" y="251724"/>
                </a:lnTo>
                <a:lnTo>
                  <a:pt x="24947" y="190258"/>
                </a:lnTo>
                <a:lnTo>
                  <a:pt x="67716" y="143637"/>
                </a:lnTo>
                <a:lnTo>
                  <a:pt x="121592" y="119676"/>
                </a:lnTo>
                <a:lnTo>
                  <a:pt x="152102" y="116681"/>
                </a:lnTo>
                <a:lnTo>
                  <a:pt x="166464" y="117369"/>
                </a:lnTo>
                <a:lnTo>
                  <a:pt x="206871" y="127694"/>
                </a:lnTo>
                <a:lnTo>
                  <a:pt x="243092" y="150409"/>
                </a:lnTo>
                <a:lnTo>
                  <a:pt x="254198" y="160734"/>
                </a:lnTo>
                <a:lnTo>
                  <a:pt x="2541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9700" y="546100"/>
            <a:ext cx="58293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115">
              <a:lnSpc>
                <a:spcPct val="100000"/>
              </a:lnSpc>
              <a:spcBef>
                <a:spcPts val="100"/>
              </a:spcBef>
            </a:pPr>
            <a:r>
              <a:rPr spc="0" dirty="0"/>
              <a:t>When </a:t>
            </a:r>
            <a:r>
              <a:rPr spc="-5" dirty="0"/>
              <a:t>did </a:t>
            </a:r>
            <a:r>
              <a:rPr spc="10" dirty="0"/>
              <a:t>it</a:t>
            </a:r>
            <a:r>
              <a:rPr spc="-135" dirty="0"/>
              <a:t> </a:t>
            </a:r>
            <a:r>
              <a:rPr spc="-20" dirty="0"/>
              <a:t>happen?</a:t>
            </a:r>
          </a:p>
        </p:txBody>
      </p:sp>
      <p:sp>
        <p:nvSpPr>
          <p:cNvPr id="8" name="object 8"/>
          <p:cNvSpPr/>
          <p:nvPr/>
        </p:nvSpPr>
        <p:spPr>
          <a:xfrm>
            <a:off x="165100" y="190500"/>
            <a:ext cx="3873500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100" y="2286000"/>
            <a:ext cx="3873500" cy="184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100" y="4394200"/>
            <a:ext cx="3911600" cy="18758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05412" y="1387475"/>
            <a:ext cx="2614930" cy="496570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065" marR="5080" algn="ctr">
              <a:lnSpc>
                <a:spcPct val="149900"/>
              </a:lnSpc>
              <a:spcBef>
                <a:spcPts val="145"/>
              </a:spcBef>
            </a:pPr>
            <a:r>
              <a:rPr sz="7200" spc="30" dirty="0">
                <a:solidFill>
                  <a:srgbClr val="491347"/>
                </a:solidFill>
                <a:latin typeface="Century Gothic"/>
                <a:cs typeface="Century Gothic"/>
              </a:rPr>
              <a:t>f</a:t>
            </a:r>
            <a:r>
              <a:rPr sz="7200" spc="-20" dirty="0">
                <a:solidFill>
                  <a:srgbClr val="491347"/>
                </a:solidFill>
                <a:latin typeface="Century Gothic"/>
                <a:cs typeface="Century Gothic"/>
              </a:rPr>
              <a:t>o</a:t>
            </a:r>
            <a:r>
              <a:rPr sz="7200" spc="25" dirty="0">
                <a:solidFill>
                  <a:srgbClr val="491347"/>
                </a:solidFill>
                <a:latin typeface="Century Gothic"/>
                <a:cs typeface="Century Gothic"/>
              </a:rPr>
              <a:t>ur</a:t>
            </a:r>
            <a:r>
              <a:rPr sz="7200" spc="-40" dirty="0">
                <a:solidFill>
                  <a:srgbClr val="491347"/>
                </a:solidFill>
                <a:latin typeface="Century Gothic"/>
                <a:cs typeface="Century Gothic"/>
              </a:rPr>
              <a:t>t</a:t>
            </a:r>
            <a:r>
              <a:rPr sz="7200" dirty="0">
                <a:solidFill>
                  <a:srgbClr val="491347"/>
                </a:solidFill>
                <a:latin typeface="Century Gothic"/>
                <a:cs typeface="Century Gothic"/>
              </a:rPr>
              <a:t>h  </a:t>
            </a:r>
            <a:r>
              <a:rPr sz="7200" spc="-10" dirty="0">
                <a:solidFill>
                  <a:srgbClr val="491347"/>
                </a:solidFill>
                <a:latin typeface="Century Gothic"/>
                <a:cs typeface="Century Gothic"/>
              </a:rPr>
              <a:t>fifth  </a:t>
            </a:r>
            <a:r>
              <a:rPr sz="7200" spc="-15" dirty="0">
                <a:solidFill>
                  <a:srgbClr val="491347"/>
                </a:solidFill>
                <a:latin typeface="Century Gothic"/>
                <a:cs typeface="Century Gothic"/>
              </a:rPr>
              <a:t>sixth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73801" y="2212136"/>
            <a:ext cx="448309" cy="673735"/>
          </a:xfrm>
          <a:custGeom>
            <a:avLst/>
            <a:gdLst/>
            <a:ahLst/>
            <a:cxnLst/>
            <a:rect l="l" t="t" r="r" b="b"/>
            <a:pathLst>
              <a:path w="448309" h="673735">
                <a:moveTo>
                  <a:pt x="131267" y="494704"/>
                </a:moveTo>
                <a:lnTo>
                  <a:pt x="0" y="494704"/>
                </a:lnTo>
                <a:lnTo>
                  <a:pt x="11985" y="534050"/>
                </a:lnTo>
                <a:lnTo>
                  <a:pt x="29133" y="568932"/>
                </a:lnTo>
                <a:lnTo>
                  <a:pt x="79028" y="625524"/>
                </a:lnTo>
                <a:lnTo>
                  <a:pt x="145219" y="661354"/>
                </a:lnTo>
                <a:lnTo>
                  <a:pt x="182752" y="670312"/>
                </a:lnTo>
                <a:lnTo>
                  <a:pt x="223243" y="673298"/>
                </a:lnTo>
                <a:lnTo>
                  <a:pt x="268351" y="669182"/>
                </a:lnTo>
                <a:lnTo>
                  <a:pt x="309916" y="656833"/>
                </a:lnTo>
                <a:lnTo>
                  <a:pt x="347937" y="636253"/>
                </a:lnTo>
                <a:lnTo>
                  <a:pt x="382414" y="607440"/>
                </a:lnTo>
                <a:lnTo>
                  <a:pt x="411031" y="572629"/>
                </a:lnTo>
                <a:lnTo>
                  <a:pt x="419200" y="557212"/>
                </a:lnTo>
                <a:lnTo>
                  <a:pt x="225921" y="557212"/>
                </a:lnTo>
                <a:lnTo>
                  <a:pt x="211285" y="556221"/>
                </a:lnTo>
                <a:lnTo>
                  <a:pt x="171227" y="541361"/>
                </a:lnTo>
                <a:lnTo>
                  <a:pt x="139457" y="509173"/>
                </a:lnTo>
                <a:lnTo>
                  <a:pt x="131267" y="494704"/>
                </a:lnTo>
                <a:close/>
              </a:path>
              <a:path w="448309" h="673735">
                <a:moveTo>
                  <a:pt x="426739" y="346471"/>
                </a:moveTo>
                <a:lnTo>
                  <a:pt x="233065" y="346471"/>
                </a:lnTo>
                <a:lnTo>
                  <a:pt x="251552" y="348299"/>
                </a:lnTo>
                <a:lnTo>
                  <a:pt x="268616" y="353782"/>
                </a:lnTo>
                <a:lnTo>
                  <a:pt x="310293" y="391356"/>
                </a:lnTo>
                <a:lnTo>
                  <a:pt x="323799" y="428750"/>
                </a:lnTo>
                <a:lnTo>
                  <a:pt x="325488" y="450502"/>
                </a:lnTo>
                <a:lnTo>
                  <a:pt x="323674" y="472882"/>
                </a:lnTo>
                <a:lnTo>
                  <a:pt x="309163" y="511280"/>
                </a:lnTo>
                <a:lnTo>
                  <a:pt x="281174" y="540385"/>
                </a:lnTo>
                <a:lnTo>
                  <a:pt x="245901" y="555342"/>
                </a:lnTo>
                <a:lnTo>
                  <a:pt x="225921" y="557212"/>
                </a:lnTo>
                <a:lnTo>
                  <a:pt x="419200" y="557212"/>
                </a:lnTo>
                <a:lnTo>
                  <a:pt x="431480" y="534023"/>
                </a:lnTo>
                <a:lnTo>
                  <a:pt x="443736" y="491704"/>
                </a:lnTo>
                <a:lnTo>
                  <a:pt x="447824" y="445590"/>
                </a:lnTo>
                <a:lnTo>
                  <a:pt x="444127" y="400175"/>
                </a:lnTo>
                <a:lnTo>
                  <a:pt x="433034" y="359028"/>
                </a:lnTo>
                <a:lnTo>
                  <a:pt x="426739" y="346471"/>
                </a:lnTo>
                <a:close/>
              </a:path>
              <a:path w="448309" h="673735">
                <a:moveTo>
                  <a:pt x="438894" y="0"/>
                </a:moveTo>
                <a:lnTo>
                  <a:pt x="131267" y="0"/>
                </a:lnTo>
                <a:lnTo>
                  <a:pt x="51793" y="364777"/>
                </a:lnTo>
                <a:lnTo>
                  <a:pt x="153591" y="387548"/>
                </a:lnTo>
                <a:lnTo>
                  <a:pt x="163232" y="377920"/>
                </a:lnTo>
                <a:lnTo>
                  <a:pt x="172957" y="369577"/>
                </a:lnTo>
                <a:lnTo>
                  <a:pt x="212694" y="349038"/>
                </a:lnTo>
                <a:lnTo>
                  <a:pt x="233065" y="346471"/>
                </a:lnTo>
                <a:lnTo>
                  <a:pt x="426739" y="346471"/>
                </a:lnTo>
                <a:lnTo>
                  <a:pt x="414547" y="322151"/>
                </a:lnTo>
                <a:lnTo>
                  <a:pt x="388665" y="289544"/>
                </a:lnTo>
                <a:lnTo>
                  <a:pt x="357202" y="262881"/>
                </a:lnTo>
                <a:lnTo>
                  <a:pt x="321971" y="243836"/>
                </a:lnTo>
                <a:lnTo>
                  <a:pt x="291303" y="234849"/>
                </a:lnTo>
                <a:lnTo>
                  <a:pt x="197793" y="234849"/>
                </a:lnTo>
                <a:lnTo>
                  <a:pt x="224581" y="115192"/>
                </a:lnTo>
                <a:lnTo>
                  <a:pt x="438894" y="115192"/>
                </a:lnTo>
                <a:lnTo>
                  <a:pt x="438894" y="0"/>
                </a:lnTo>
                <a:close/>
              </a:path>
              <a:path w="448309" h="673735">
                <a:moveTo>
                  <a:pt x="240209" y="228600"/>
                </a:moveTo>
                <a:lnTo>
                  <a:pt x="233660" y="228600"/>
                </a:lnTo>
                <a:lnTo>
                  <a:pt x="226814" y="229120"/>
                </a:lnTo>
                <a:lnTo>
                  <a:pt x="212526" y="231203"/>
                </a:lnTo>
                <a:lnTo>
                  <a:pt x="205234" y="232766"/>
                </a:lnTo>
                <a:lnTo>
                  <a:pt x="197793" y="234849"/>
                </a:lnTo>
                <a:lnTo>
                  <a:pt x="291303" y="234849"/>
                </a:lnTo>
                <a:lnTo>
                  <a:pt x="282973" y="232409"/>
                </a:lnTo>
                <a:lnTo>
                  <a:pt x="240209" y="228600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73801" y="2212136"/>
            <a:ext cx="448309" cy="673735"/>
          </a:xfrm>
          <a:custGeom>
            <a:avLst/>
            <a:gdLst/>
            <a:ahLst/>
            <a:cxnLst/>
            <a:rect l="l" t="t" r="r" b="b"/>
            <a:pathLst>
              <a:path w="448309" h="673735">
                <a:moveTo>
                  <a:pt x="131266" y="0"/>
                </a:moveTo>
                <a:lnTo>
                  <a:pt x="438894" y="0"/>
                </a:lnTo>
                <a:lnTo>
                  <a:pt x="438894" y="115192"/>
                </a:lnTo>
                <a:lnTo>
                  <a:pt x="224581" y="115192"/>
                </a:lnTo>
                <a:lnTo>
                  <a:pt x="197792" y="234850"/>
                </a:lnTo>
                <a:lnTo>
                  <a:pt x="205234" y="232767"/>
                </a:lnTo>
                <a:lnTo>
                  <a:pt x="212526" y="231204"/>
                </a:lnTo>
                <a:lnTo>
                  <a:pt x="219670" y="230162"/>
                </a:lnTo>
                <a:lnTo>
                  <a:pt x="226814" y="229120"/>
                </a:lnTo>
                <a:lnTo>
                  <a:pt x="233660" y="228599"/>
                </a:lnTo>
                <a:lnTo>
                  <a:pt x="240208" y="228599"/>
                </a:lnTo>
                <a:lnTo>
                  <a:pt x="282973" y="232409"/>
                </a:lnTo>
                <a:lnTo>
                  <a:pt x="321971" y="243836"/>
                </a:lnTo>
                <a:lnTo>
                  <a:pt x="357201" y="262881"/>
                </a:lnTo>
                <a:lnTo>
                  <a:pt x="388664" y="289545"/>
                </a:lnTo>
                <a:lnTo>
                  <a:pt x="414546" y="322152"/>
                </a:lnTo>
                <a:lnTo>
                  <a:pt x="433034" y="359029"/>
                </a:lnTo>
                <a:lnTo>
                  <a:pt x="444126" y="400175"/>
                </a:lnTo>
                <a:lnTo>
                  <a:pt x="447823" y="445591"/>
                </a:lnTo>
                <a:lnTo>
                  <a:pt x="443735" y="491704"/>
                </a:lnTo>
                <a:lnTo>
                  <a:pt x="431471" y="534051"/>
                </a:lnTo>
                <a:lnTo>
                  <a:pt x="411030" y="572630"/>
                </a:lnTo>
                <a:lnTo>
                  <a:pt x="382413" y="607441"/>
                </a:lnTo>
                <a:lnTo>
                  <a:pt x="347936" y="636254"/>
                </a:lnTo>
                <a:lnTo>
                  <a:pt x="309915" y="656834"/>
                </a:lnTo>
                <a:lnTo>
                  <a:pt x="268351" y="669182"/>
                </a:lnTo>
                <a:lnTo>
                  <a:pt x="223242" y="673298"/>
                </a:lnTo>
                <a:lnTo>
                  <a:pt x="182751" y="670312"/>
                </a:lnTo>
                <a:lnTo>
                  <a:pt x="145219" y="661354"/>
                </a:lnTo>
                <a:lnTo>
                  <a:pt x="79027" y="625524"/>
                </a:lnTo>
                <a:lnTo>
                  <a:pt x="29133" y="568932"/>
                </a:lnTo>
                <a:lnTo>
                  <a:pt x="11971" y="534023"/>
                </a:lnTo>
                <a:lnTo>
                  <a:pt x="0" y="494704"/>
                </a:lnTo>
                <a:lnTo>
                  <a:pt x="131266" y="494704"/>
                </a:lnTo>
                <a:lnTo>
                  <a:pt x="139456" y="509173"/>
                </a:lnTo>
                <a:lnTo>
                  <a:pt x="148846" y="521772"/>
                </a:lnTo>
                <a:lnTo>
                  <a:pt x="183937" y="548296"/>
                </a:lnTo>
                <a:lnTo>
                  <a:pt x="225921" y="557212"/>
                </a:lnTo>
                <a:lnTo>
                  <a:pt x="245901" y="555342"/>
                </a:lnTo>
                <a:lnTo>
                  <a:pt x="281173" y="540385"/>
                </a:lnTo>
                <a:lnTo>
                  <a:pt x="309162" y="511280"/>
                </a:lnTo>
                <a:lnTo>
                  <a:pt x="323673" y="472882"/>
                </a:lnTo>
                <a:lnTo>
                  <a:pt x="325487" y="450502"/>
                </a:lnTo>
                <a:lnTo>
                  <a:pt x="323798" y="428750"/>
                </a:lnTo>
                <a:lnTo>
                  <a:pt x="310292" y="391357"/>
                </a:lnTo>
                <a:lnTo>
                  <a:pt x="284257" y="362921"/>
                </a:lnTo>
                <a:lnTo>
                  <a:pt x="233064" y="346471"/>
                </a:lnTo>
                <a:lnTo>
                  <a:pt x="222837" y="347113"/>
                </a:lnTo>
                <a:lnTo>
                  <a:pt x="182765" y="362517"/>
                </a:lnTo>
                <a:lnTo>
                  <a:pt x="153590" y="387548"/>
                </a:lnTo>
                <a:lnTo>
                  <a:pt x="51792" y="364777"/>
                </a:lnTo>
                <a:lnTo>
                  <a:pt x="13126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69598" y="2140649"/>
            <a:ext cx="497205" cy="448945"/>
          </a:xfrm>
          <a:custGeom>
            <a:avLst/>
            <a:gdLst/>
            <a:ahLst/>
            <a:cxnLst/>
            <a:rect l="l" t="t" r="r" b="b"/>
            <a:pathLst>
              <a:path w="497204" h="448944">
                <a:moveTo>
                  <a:pt x="122635" y="194964"/>
                </a:moveTo>
                <a:lnTo>
                  <a:pt x="41672" y="194964"/>
                </a:lnTo>
                <a:lnTo>
                  <a:pt x="41672" y="448864"/>
                </a:lnTo>
                <a:lnTo>
                  <a:pt x="122635" y="448864"/>
                </a:lnTo>
                <a:lnTo>
                  <a:pt x="122635" y="194964"/>
                </a:lnTo>
                <a:close/>
              </a:path>
              <a:path w="497204" h="448944">
                <a:moveTo>
                  <a:pt x="170854" y="125014"/>
                </a:moveTo>
                <a:lnTo>
                  <a:pt x="0" y="125014"/>
                </a:lnTo>
                <a:lnTo>
                  <a:pt x="0" y="194964"/>
                </a:lnTo>
                <a:lnTo>
                  <a:pt x="170854" y="194964"/>
                </a:lnTo>
                <a:lnTo>
                  <a:pt x="170854" y="125014"/>
                </a:lnTo>
                <a:close/>
              </a:path>
              <a:path w="497204" h="448944">
                <a:moveTo>
                  <a:pt x="122635" y="5655"/>
                </a:moveTo>
                <a:lnTo>
                  <a:pt x="41672" y="5655"/>
                </a:lnTo>
                <a:lnTo>
                  <a:pt x="41672" y="125014"/>
                </a:lnTo>
                <a:lnTo>
                  <a:pt x="122635" y="125014"/>
                </a:lnTo>
                <a:lnTo>
                  <a:pt x="122635" y="5655"/>
                </a:lnTo>
                <a:close/>
              </a:path>
              <a:path w="497204" h="448944">
                <a:moveTo>
                  <a:pt x="290611" y="0"/>
                </a:moveTo>
                <a:lnTo>
                  <a:pt x="209947" y="0"/>
                </a:lnTo>
                <a:lnTo>
                  <a:pt x="209947" y="448864"/>
                </a:lnTo>
                <a:lnTo>
                  <a:pt x="290611" y="448864"/>
                </a:lnTo>
                <a:lnTo>
                  <a:pt x="290723" y="306882"/>
                </a:lnTo>
                <a:lnTo>
                  <a:pt x="290834" y="295087"/>
                </a:lnTo>
                <a:lnTo>
                  <a:pt x="294184" y="252114"/>
                </a:lnTo>
                <a:lnTo>
                  <a:pt x="310564" y="216395"/>
                </a:lnTo>
                <a:lnTo>
                  <a:pt x="349240" y="192117"/>
                </a:lnTo>
                <a:lnTo>
                  <a:pt x="361156" y="191094"/>
                </a:lnTo>
                <a:lnTo>
                  <a:pt x="491075" y="191094"/>
                </a:lnTo>
                <a:lnTo>
                  <a:pt x="489818" y="185662"/>
                </a:lnTo>
                <a:lnTo>
                  <a:pt x="480981" y="166147"/>
                </a:lnTo>
                <a:lnTo>
                  <a:pt x="474545" y="157756"/>
                </a:lnTo>
                <a:lnTo>
                  <a:pt x="290611" y="157756"/>
                </a:lnTo>
                <a:lnTo>
                  <a:pt x="290611" y="0"/>
                </a:lnTo>
                <a:close/>
              </a:path>
              <a:path w="497204" h="448944">
                <a:moveTo>
                  <a:pt x="491075" y="191094"/>
                </a:moveTo>
                <a:lnTo>
                  <a:pt x="361156" y="191094"/>
                </a:lnTo>
                <a:lnTo>
                  <a:pt x="370299" y="191708"/>
                </a:lnTo>
                <a:lnTo>
                  <a:pt x="378680" y="193550"/>
                </a:lnTo>
                <a:lnTo>
                  <a:pt x="408306" y="221343"/>
                </a:lnTo>
                <a:lnTo>
                  <a:pt x="415478" y="259704"/>
                </a:lnTo>
                <a:lnTo>
                  <a:pt x="416817" y="306882"/>
                </a:lnTo>
                <a:lnTo>
                  <a:pt x="416817" y="448864"/>
                </a:lnTo>
                <a:lnTo>
                  <a:pt x="496887" y="448864"/>
                </a:lnTo>
                <a:lnTo>
                  <a:pt x="496887" y="234849"/>
                </a:lnTo>
                <a:lnTo>
                  <a:pt x="495120" y="208563"/>
                </a:lnTo>
                <a:lnTo>
                  <a:pt x="491075" y="191094"/>
                </a:lnTo>
                <a:close/>
              </a:path>
              <a:path w="497204" h="448944">
                <a:moveTo>
                  <a:pt x="387350" y="116681"/>
                </a:moveTo>
                <a:lnTo>
                  <a:pt x="338535" y="126949"/>
                </a:lnTo>
                <a:lnTo>
                  <a:pt x="302536" y="148129"/>
                </a:lnTo>
                <a:lnTo>
                  <a:pt x="290611" y="157756"/>
                </a:lnTo>
                <a:lnTo>
                  <a:pt x="474545" y="157756"/>
                </a:lnTo>
                <a:lnTo>
                  <a:pt x="431775" y="125015"/>
                </a:lnTo>
                <a:lnTo>
                  <a:pt x="387350" y="116681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69597" y="2146304"/>
            <a:ext cx="171450" cy="443230"/>
          </a:xfrm>
          <a:custGeom>
            <a:avLst/>
            <a:gdLst/>
            <a:ahLst/>
            <a:cxnLst/>
            <a:rect l="l" t="t" r="r" b="b"/>
            <a:pathLst>
              <a:path w="171450" h="443230">
                <a:moveTo>
                  <a:pt x="41671" y="0"/>
                </a:moveTo>
                <a:lnTo>
                  <a:pt x="122634" y="0"/>
                </a:lnTo>
                <a:lnTo>
                  <a:pt x="122634" y="119360"/>
                </a:lnTo>
                <a:lnTo>
                  <a:pt x="170854" y="119360"/>
                </a:lnTo>
                <a:lnTo>
                  <a:pt x="170854" y="189309"/>
                </a:lnTo>
                <a:lnTo>
                  <a:pt x="122634" y="189309"/>
                </a:lnTo>
                <a:lnTo>
                  <a:pt x="122634" y="443210"/>
                </a:lnTo>
                <a:lnTo>
                  <a:pt x="41671" y="443210"/>
                </a:lnTo>
                <a:lnTo>
                  <a:pt x="41671" y="189309"/>
                </a:lnTo>
                <a:lnTo>
                  <a:pt x="0" y="189309"/>
                </a:lnTo>
                <a:lnTo>
                  <a:pt x="0" y="119360"/>
                </a:lnTo>
                <a:lnTo>
                  <a:pt x="41671" y="119360"/>
                </a:lnTo>
                <a:lnTo>
                  <a:pt x="4167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79544" y="2140649"/>
            <a:ext cx="287020" cy="448945"/>
          </a:xfrm>
          <a:custGeom>
            <a:avLst/>
            <a:gdLst/>
            <a:ahLst/>
            <a:cxnLst/>
            <a:rect l="l" t="t" r="r" b="b"/>
            <a:pathLst>
              <a:path w="287020" h="448944">
                <a:moveTo>
                  <a:pt x="0" y="0"/>
                </a:moveTo>
                <a:lnTo>
                  <a:pt x="80664" y="0"/>
                </a:lnTo>
                <a:lnTo>
                  <a:pt x="80664" y="157757"/>
                </a:lnTo>
                <a:lnTo>
                  <a:pt x="92589" y="148130"/>
                </a:lnTo>
                <a:lnTo>
                  <a:pt x="128587" y="126950"/>
                </a:lnTo>
                <a:lnTo>
                  <a:pt x="177403" y="116681"/>
                </a:lnTo>
                <a:lnTo>
                  <a:pt x="200564" y="118764"/>
                </a:lnTo>
                <a:lnTo>
                  <a:pt x="241194" y="135433"/>
                </a:lnTo>
                <a:lnTo>
                  <a:pt x="271034" y="166148"/>
                </a:lnTo>
                <a:lnTo>
                  <a:pt x="285173" y="208564"/>
                </a:lnTo>
                <a:lnTo>
                  <a:pt x="286940" y="234850"/>
                </a:lnTo>
                <a:lnTo>
                  <a:pt x="286940" y="448865"/>
                </a:lnTo>
                <a:lnTo>
                  <a:pt x="206871" y="448865"/>
                </a:lnTo>
                <a:lnTo>
                  <a:pt x="206871" y="306883"/>
                </a:lnTo>
                <a:lnTo>
                  <a:pt x="206536" y="281024"/>
                </a:lnTo>
                <a:lnTo>
                  <a:pt x="203857" y="242924"/>
                </a:lnTo>
                <a:lnTo>
                  <a:pt x="189207" y="206461"/>
                </a:lnTo>
                <a:lnTo>
                  <a:pt x="151209" y="191095"/>
                </a:lnTo>
                <a:lnTo>
                  <a:pt x="139293" y="192118"/>
                </a:lnTo>
                <a:lnTo>
                  <a:pt x="100617" y="216396"/>
                </a:lnTo>
                <a:lnTo>
                  <a:pt x="84236" y="252114"/>
                </a:lnTo>
                <a:lnTo>
                  <a:pt x="80888" y="295088"/>
                </a:lnTo>
                <a:lnTo>
                  <a:pt x="80664" y="318789"/>
                </a:lnTo>
                <a:lnTo>
                  <a:pt x="80664" y="448865"/>
                </a:lnTo>
                <a:lnTo>
                  <a:pt x="0" y="44886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97465" y="3846616"/>
            <a:ext cx="412115" cy="690245"/>
          </a:xfrm>
          <a:custGeom>
            <a:avLst/>
            <a:gdLst/>
            <a:ahLst/>
            <a:cxnLst/>
            <a:rect l="l" t="t" r="r" b="b"/>
            <a:pathLst>
              <a:path w="412115" h="690245">
                <a:moveTo>
                  <a:pt x="220117" y="0"/>
                </a:moveTo>
                <a:lnTo>
                  <a:pt x="51346" y="330398"/>
                </a:lnTo>
                <a:lnTo>
                  <a:pt x="24277" y="385985"/>
                </a:lnTo>
                <a:lnTo>
                  <a:pt x="9152" y="425052"/>
                </a:lnTo>
                <a:lnTo>
                  <a:pt x="572" y="471012"/>
                </a:lnTo>
                <a:lnTo>
                  <a:pt x="0" y="486220"/>
                </a:lnTo>
                <a:lnTo>
                  <a:pt x="3697" y="525051"/>
                </a:lnTo>
                <a:lnTo>
                  <a:pt x="14790" y="561621"/>
                </a:lnTo>
                <a:lnTo>
                  <a:pt x="33277" y="595930"/>
                </a:lnTo>
                <a:lnTo>
                  <a:pt x="59159" y="627979"/>
                </a:lnTo>
                <a:lnTo>
                  <a:pt x="90594" y="655033"/>
                </a:lnTo>
                <a:lnTo>
                  <a:pt x="125741" y="674358"/>
                </a:lnTo>
                <a:lnTo>
                  <a:pt x="164599" y="685953"/>
                </a:lnTo>
                <a:lnTo>
                  <a:pt x="207168" y="689818"/>
                </a:lnTo>
                <a:lnTo>
                  <a:pt x="248036" y="686092"/>
                </a:lnTo>
                <a:lnTo>
                  <a:pt x="285806" y="674916"/>
                </a:lnTo>
                <a:lnTo>
                  <a:pt x="320478" y="656289"/>
                </a:lnTo>
                <a:lnTo>
                  <a:pt x="352052" y="630212"/>
                </a:lnTo>
                <a:lnTo>
                  <a:pt x="378325" y="598776"/>
                </a:lnTo>
                <a:lnTo>
                  <a:pt x="392353" y="572838"/>
                </a:lnTo>
                <a:lnTo>
                  <a:pt x="204936" y="572838"/>
                </a:lnTo>
                <a:lnTo>
                  <a:pt x="188932" y="571220"/>
                </a:lnTo>
                <a:lnTo>
                  <a:pt x="147116" y="546943"/>
                </a:lnTo>
                <a:lnTo>
                  <a:pt x="123885" y="501317"/>
                </a:lnTo>
                <a:lnTo>
                  <a:pt x="122336" y="483095"/>
                </a:lnTo>
                <a:lnTo>
                  <a:pt x="123815" y="464915"/>
                </a:lnTo>
                <a:lnTo>
                  <a:pt x="146000" y="419917"/>
                </a:lnTo>
                <a:lnTo>
                  <a:pt x="187775" y="396268"/>
                </a:lnTo>
                <a:lnTo>
                  <a:pt x="204490" y="394691"/>
                </a:lnTo>
                <a:lnTo>
                  <a:pt x="393039" y="394691"/>
                </a:lnTo>
                <a:lnTo>
                  <a:pt x="379205" y="367930"/>
                </a:lnTo>
                <a:lnTo>
                  <a:pt x="353616" y="336202"/>
                </a:lnTo>
                <a:lnTo>
                  <a:pt x="322808" y="310027"/>
                </a:lnTo>
                <a:lnTo>
                  <a:pt x="288875" y="291330"/>
                </a:lnTo>
                <a:lnTo>
                  <a:pt x="251817" y="280112"/>
                </a:lnTo>
                <a:lnTo>
                  <a:pt x="211634" y="276373"/>
                </a:lnTo>
                <a:lnTo>
                  <a:pt x="326379" y="53131"/>
                </a:lnTo>
                <a:lnTo>
                  <a:pt x="220117" y="0"/>
                </a:lnTo>
                <a:close/>
              </a:path>
              <a:path w="412115" h="690245">
                <a:moveTo>
                  <a:pt x="393039" y="394691"/>
                </a:moveTo>
                <a:lnTo>
                  <a:pt x="204490" y="394691"/>
                </a:lnTo>
                <a:lnTo>
                  <a:pt x="222028" y="396268"/>
                </a:lnTo>
                <a:lnTo>
                  <a:pt x="238032" y="400998"/>
                </a:lnTo>
                <a:lnTo>
                  <a:pt x="276081" y="433326"/>
                </a:lnTo>
                <a:lnTo>
                  <a:pt x="289768" y="483095"/>
                </a:lnTo>
                <a:lnTo>
                  <a:pt x="288205" y="501680"/>
                </a:lnTo>
                <a:lnTo>
                  <a:pt x="264765" y="547389"/>
                </a:lnTo>
                <a:lnTo>
                  <a:pt x="221735" y="571248"/>
                </a:lnTo>
                <a:lnTo>
                  <a:pt x="204936" y="572838"/>
                </a:lnTo>
                <a:lnTo>
                  <a:pt x="392353" y="572838"/>
                </a:lnTo>
                <a:lnTo>
                  <a:pt x="397092" y="564077"/>
                </a:lnTo>
                <a:lnTo>
                  <a:pt x="408351" y="526112"/>
                </a:lnTo>
                <a:lnTo>
                  <a:pt x="412104" y="484882"/>
                </a:lnTo>
                <a:lnTo>
                  <a:pt x="408449" y="442270"/>
                </a:lnTo>
                <a:lnTo>
                  <a:pt x="397482" y="403286"/>
                </a:lnTo>
                <a:lnTo>
                  <a:pt x="393039" y="394691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07101" y="4228608"/>
            <a:ext cx="192831" cy="2035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97464" y="3846616"/>
            <a:ext cx="412115" cy="690245"/>
          </a:xfrm>
          <a:custGeom>
            <a:avLst/>
            <a:gdLst/>
            <a:ahLst/>
            <a:cxnLst/>
            <a:rect l="l" t="t" r="r" b="b"/>
            <a:pathLst>
              <a:path w="412115" h="690245">
                <a:moveTo>
                  <a:pt x="220116" y="0"/>
                </a:moveTo>
                <a:lnTo>
                  <a:pt x="326380" y="53131"/>
                </a:lnTo>
                <a:lnTo>
                  <a:pt x="211633" y="276373"/>
                </a:lnTo>
                <a:lnTo>
                  <a:pt x="251817" y="280113"/>
                </a:lnTo>
                <a:lnTo>
                  <a:pt x="288875" y="291330"/>
                </a:lnTo>
                <a:lnTo>
                  <a:pt x="322808" y="310027"/>
                </a:lnTo>
                <a:lnTo>
                  <a:pt x="353615" y="336202"/>
                </a:lnTo>
                <a:lnTo>
                  <a:pt x="379204" y="367930"/>
                </a:lnTo>
                <a:lnTo>
                  <a:pt x="397482" y="403286"/>
                </a:lnTo>
                <a:lnTo>
                  <a:pt x="408449" y="442270"/>
                </a:lnTo>
                <a:lnTo>
                  <a:pt x="412105" y="484881"/>
                </a:lnTo>
                <a:lnTo>
                  <a:pt x="408351" y="526111"/>
                </a:lnTo>
                <a:lnTo>
                  <a:pt x="397092" y="564077"/>
                </a:lnTo>
                <a:lnTo>
                  <a:pt x="378325" y="598777"/>
                </a:lnTo>
                <a:lnTo>
                  <a:pt x="352052" y="630212"/>
                </a:lnTo>
                <a:lnTo>
                  <a:pt x="320478" y="656290"/>
                </a:lnTo>
                <a:lnTo>
                  <a:pt x="285805" y="674916"/>
                </a:lnTo>
                <a:lnTo>
                  <a:pt x="248036" y="686092"/>
                </a:lnTo>
                <a:lnTo>
                  <a:pt x="207168" y="689818"/>
                </a:lnTo>
                <a:lnTo>
                  <a:pt x="164599" y="685953"/>
                </a:lnTo>
                <a:lnTo>
                  <a:pt x="125741" y="674358"/>
                </a:lnTo>
                <a:lnTo>
                  <a:pt x="90594" y="655034"/>
                </a:lnTo>
                <a:lnTo>
                  <a:pt x="59159" y="627980"/>
                </a:lnTo>
                <a:lnTo>
                  <a:pt x="33277" y="595930"/>
                </a:lnTo>
                <a:lnTo>
                  <a:pt x="14789" y="561621"/>
                </a:lnTo>
                <a:lnTo>
                  <a:pt x="3697" y="525051"/>
                </a:lnTo>
                <a:lnTo>
                  <a:pt x="0" y="486221"/>
                </a:lnTo>
                <a:lnTo>
                  <a:pt x="572" y="471013"/>
                </a:lnTo>
                <a:lnTo>
                  <a:pt x="9152" y="425052"/>
                </a:lnTo>
                <a:lnTo>
                  <a:pt x="24277" y="385985"/>
                </a:lnTo>
                <a:lnTo>
                  <a:pt x="51345" y="330398"/>
                </a:lnTo>
                <a:lnTo>
                  <a:pt x="22011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69598" y="3791649"/>
            <a:ext cx="497205" cy="448945"/>
          </a:xfrm>
          <a:custGeom>
            <a:avLst/>
            <a:gdLst/>
            <a:ahLst/>
            <a:cxnLst/>
            <a:rect l="l" t="t" r="r" b="b"/>
            <a:pathLst>
              <a:path w="497204" h="448945">
                <a:moveTo>
                  <a:pt x="122635" y="194964"/>
                </a:moveTo>
                <a:lnTo>
                  <a:pt x="41672" y="194964"/>
                </a:lnTo>
                <a:lnTo>
                  <a:pt x="41672" y="448864"/>
                </a:lnTo>
                <a:lnTo>
                  <a:pt x="122635" y="448864"/>
                </a:lnTo>
                <a:lnTo>
                  <a:pt x="122635" y="194964"/>
                </a:lnTo>
                <a:close/>
              </a:path>
              <a:path w="497204" h="448945">
                <a:moveTo>
                  <a:pt x="170854" y="125014"/>
                </a:moveTo>
                <a:lnTo>
                  <a:pt x="0" y="125014"/>
                </a:lnTo>
                <a:lnTo>
                  <a:pt x="0" y="194964"/>
                </a:lnTo>
                <a:lnTo>
                  <a:pt x="170854" y="194964"/>
                </a:lnTo>
                <a:lnTo>
                  <a:pt x="170854" y="125014"/>
                </a:lnTo>
                <a:close/>
              </a:path>
              <a:path w="497204" h="448945">
                <a:moveTo>
                  <a:pt x="122635" y="5655"/>
                </a:moveTo>
                <a:lnTo>
                  <a:pt x="41672" y="5655"/>
                </a:lnTo>
                <a:lnTo>
                  <a:pt x="41672" y="125014"/>
                </a:lnTo>
                <a:lnTo>
                  <a:pt x="122635" y="125014"/>
                </a:lnTo>
                <a:lnTo>
                  <a:pt x="122635" y="5655"/>
                </a:lnTo>
                <a:close/>
              </a:path>
              <a:path w="497204" h="448945">
                <a:moveTo>
                  <a:pt x="290611" y="0"/>
                </a:moveTo>
                <a:lnTo>
                  <a:pt x="209947" y="0"/>
                </a:lnTo>
                <a:lnTo>
                  <a:pt x="209947" y="448864"/>
                </a:lnTo>
                <a:lnTo>
                  <a:pt x="290611" y="448864"/>
                </a:lnTo>
                <a:lnTo>
                  <a:pt x="290723" y="306882"/>
                </a:lnTo>
                <a:lnTo>
                  <a:pt x="290834" y="295087"/>
                </a:lnTo>
                <a:lnTo>
                  <a:pt x="294184" y="252114"/>
                </a:lnTo>
                <a:lnTo>
                  <a:pt x="310564" y="216395"/>
                </a:lnTo>
                <a:lnTo>
                  <a:pt x="349240" y="192117"/>
                </a:lnTo>
                <a:lnTo>
                  <a:pt x="361156" y="191094"/>
                </a:lnTo>
                <a:lnTo>
                  <a:pt x="491075" y="191094"/>
                </a:lnTo>
                <a:lnTo>
                  <a:pt x="489818" y="185662"/>
                </a:lnTo>
                <a:lnTo>
                  <a:pt x="480981" y="166147"/>
                </a:lnTo>
                <a:lnTo>
                  <a:pt x="474545" y="157756"/>
                </a:lnTo>
                <a:lnTo>
                  <a:pt x="290611" y="157756"/>
                </a:lnTo>
                <a:lnTo>
                  <a:pt x="290611" y="0"/>
                </a:lnTo>
                <a:close/>
              </a:path>
              <a:path w="497204" h="448945">
                <a:moveTo>
                  <a:pt x="491075" y="191094"/>
                </a:moveTo>
                <a:lnTo>
                  <a:pt x="361156" y="191094"/>
                </a:lnTo>
                <a:lnTo>
                  <a:pt x="370299" y="191708"/>
                </a:lnTo>
                <a:lnTo>
                  <a:pt x="378680" y="193550"/>
                </a:lnTo>
                <a:lnTo>
                  <a:pt x="408306" y="221343"/>
                </a:lnTo>
                <a:lnTo>
                  <a:pt x="415478" y="259704"/>
                </a:lnTo>
                <a:lnTo>
                  <a:pt x="416817" y="306882"/>
                </a:lnTo>
                <a:lnTo>
                  <a:pt x="416817" y="448864"/>
                </a:lnTo>
                <a:lnTo>
                  <a:pt x="496887" y="448864"/>
                </a:lnTo>
                <a:lnTo>
                  <a:pt x="496887" y="234849"/>
                </a:lnTo>
                <a:lnTo>
                  <a:pt x="495120" y="208563"/>
                </a:lnTo>
                <a:lnTo>
                  <a:pt x="491075" y="191094"/>
                </a:lnTo>
                <a:close/>
              </a:path>
              <a:path w="497204" h="448945">
                <a:moveTo>
                  <a:pt x="387350" y="116681"/>
                </a:moveTo>
                <a:lnTo>
                  <a:pt x="338535" y="126949"/>
                </a:lnTo>
                <a:lnTo>
                  <a:pt x="302536" y="148129"/>
                </a:lnTo>
                <a:lnTo>
                  <a:pt x="290611" y="157756"/>
                </a:lnTo>
                <a:lnTo>
                  <a:pt x="474545" y="157756"/>
                </a:lnTo>
                <a:lnTo>
                  <a:pt x="431775" y="125015"/>
                </a:lnTo>
                <a:lnTo>
                  <a:pt x="387350" y="116681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69597" y="3797304"/>
            <a:ext cx="171450" cy="443230"/>
          </a:xfrm>
          <a:custGeom>
            <a:avLst/>
            <a:gdLst/>
            <a:ahLst/>
            <a:cxnLst/>
            <a:rect l="l" t="t" r="r" b="b"/>
            <a:pathLst>
              <a:path w="171450" h="443229">
                <a:moveTo>
                  <a:pt x="41671" y="0"/>
                </a:moveTo>
                <a:lnTo>
                  <a:pt x="122634" y="0"/>
                </a:lnTo>
                <a:lnTo>
                  <a:pt x="122634" y="119360"/>
                </a:lnTo>
                <a:lnTo>
                  <a:pt x="170854" y="119360"/>
                </a:lnTo>
                <a:lnTo>
                  <a:pt x="170854" y="189309"/>
                </a:lnTo>
                <a:lnTo>
                  <a:pt x="122634" y="189309"/>
                </a:lnTo>
                <a:lnTo>
                  <a:pt x="122634" y="443210"/>
                </a:lnTo>
                <a:lnTo>
                  <a:pt x="41671" y="443210"/>
                </a:lnTo>
                <a:lnTo>
                  <a:pt x="41671" y="189309"/>
                </a:lnTo>
                <a:lnTo>
                  <a:pt x="0" y="189309"/>
                </a:lnTo>
                <a:lnTo>
                  <a:pt x="0" y="119360"/>
                </a:lnTo>
                <a:lnTo>
                  <a:pt x="41671" y="119360"/>
                </a:lnTo>
                <a:lnTo>
                  <a:pt x="4167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679544" y="3791649"/>
            <a:ext cx="287020" cy="448945"/>
          </a:xfrm>
          <a:custGeom>
            <a:avLst/>
            <a:gdLst/>
            <a:ahLst/>
            <a:cxnLst/>
            <a:rect l="l" t="t" r="r" b="b"/>
            <a:pathLst>
              <a:path w="287020" h="448945">
                <a:moveTo>
                  <a:pt x="0" y="0"/>
                </a:moveTo>
                <a:lnTo>
                  <a:pt x="80664" y="0"/>
                </a:lnTo>
                <a:lnTo>
                  <a:pt x="80664" y="157757"/>
                </a:lnTo>
                <a:lnTo>
                  <a:pt x="92589" y="148130"/>
                </a:lnTo>
                <a:lnTo>
                  <a:pt x="128587" y="126950"/>
                </a:lnTo>
                <a:lnTo>
                  <a:pt x="177403" y="116681"/>
                </a:lnTo>
                <a:lnTo>
                  <a:pt x="200564" y="118764"/>
                </a:lnTo>
                <a:lnTo>
                  <a:pt x="241194" y="135433"/>
                </a:lnTo>
                <a:lnTo>
                  <a:pt x="271034" y="166148"/>
                </a:lnTo>
                <a:lnTo>
                  <a:pt x="285173" y="208564"/>
                </a:lnTo>
                <a:lnTo>
                  <a:pt x="286940" y="234850"/>
                </a:lnTo>
                <a:lnTo>
                  <a:pt x="286940" y="448865"/>
                </a:lnTo>
                <a:lnTo>
                  <a:pt x="206871" y="448865"/>
                </a:lnTo>
                <a:lnTo>
                  <a:pt x="206871" y="306883"/>
                </a:lnTo>
                <a:lnTo>
                  <a:pt x="206536" y="281024"/>
                </a:lnTo>
                <a:lnTo>
                  <a:pt x="203857" y="242924"/>
                </a:lnTo>
                <a:lnTo>
                  <a:pt x="189207" y="206461"/>
                </a:lnTo>
                <a:lnTo>
                  <a:pt x="151209" y="191095"/>
                </a:lnTo>
                <a:lnTo>
                  <a:pt x="139293" y="192118"/>
                </a:lnTo>
                <a:lnTo>
                  <a:pt x="100617" y="216396"/>
                </a:lnTo>
                <a:lnTo>
                  <a:pt x="84236" y="252114"/>
                </a:lnTo>
                <a:lnTo>
                  <a:pt x="80888" y="295088"/>
                </a:lnTo>
                <a:lnTo>
                  <a:pt x="80664" y="318789"/>
                </a:lnTo>
                <a:lnTo>
                  <a:pt x="80664" y="448865"/>
                </a:lnTo>
                <a:lnTo>
                  <a:pt x="0" y="44886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71123" y="5484916"/>
            <a:ext cx="467995" cy="673735"/>
          </a:xfrm>
          <a:custGeom>
            <a:avLst/>
            <a:gdLst/>
            <a:ahLst/>
            <a:cxnLst/>
            <a:rect l="l" t="t" r="r" b="b"/>
            <a:pathLst>
              <a:path w="467995" h="673735">
                <a:moveTo>
                  <a:pt x="408979" y="538459"/>
                </a:moveTo>
                <a:lnTo>
                  <a:pt x="286642" y="538459"/>
                </a:lnTo>
                <a:lnTo>
                  <a:pt x="286642" y="673298"/>
                </a:lnTo>
                <a:lnTo>
                  <a:pt x="408979" y="673298"/>
                </a:lnTo>
                <a:lnTo>
                  <a:pt x="408979" y="538459"/>
                </a:lnTo>
                <a:close/>
              </a:path>
              <a:path w="467995" h="673735">
                <a:moveTo>
                  <a:pt x="408979" y="0"/>
                </a:moveTo>
                <a:lnTo>
                  <a:pt x="283964" y="0"/>
                </a:lnTo>
                <a:lnTo>
                  <a:pt x="0" y="422820"/>
                </a:lnTo>
                <a:lnTo>
                  <a:pt x="0" y="538459"/>
                </a:lnTo>
                <a:lnTo>
                  <a:pt x="467469" y="538459"/>
                </a:lnTo>
                <a:lnTo>
                  <a:pt x="467469" y="422820"/>
                </a:lnTo>
                <a:lnTo>
                  <a:pt x="136624" y="422820"/>
                </a:lnTo>
                <a:lnTo>
                  <a:pt x="286642" y="202703"/>
                </a:lnTo>
                <a:lnTo>
                  <a:pt x="408979" y="202703"/>
                </a:lnTo>
                <a:lnTo>
                  <a:pt x="408979" y="0"/>
                </a:lnTo>
                <a:close/>
              </a:path>
              <a:path w="467995" h="673735">
                <a:moveTo>
                  <a:pt x="408979" y="202703"/>
                </a:moveTo>
                <a:lnTo>
                  <a:pt x="286642" y="202703"/>
                </a:lnTo>
                <a:lnTo>
                  <a:pt x="286642" y="422820"/>
                </a:lnTo>
                <a:lnTo>
                  <a:pt x="408979" y="422820"/>
                </a:lnTo>
                <a:lnTo>
                  <a:pt x="408979" y="202703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107746" y="5687620"/>
            <a:ext cx="150495" cy="220345"/>
          </a:xfrm>
          <a:custGeom>
            <a:avLst/>
            <a:gdLst/>
            <a:ahLst/>
            <a:cxnLst/>
            <a:rect l="l" t="t" r="r" b="b"/>
            <a:pathLst>
              <a:path w="150495" h="220345">
                <a:moveTo>
                  <a:pt x="150018" y="0"/>
                </a:moveTo>
                <a:lnTo>
                  <a:pt x="0" y="220116"/>
                </a:lnTo>
                <a:lnTo>
                  <a:pt x="150018" y="220116"/>
                </a:lnTo>
                <a:lnTo>
                  <a:pt x="15001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71122" y="5484916"/>
            <a:ext cx="467995" cy="673735"/>
          </a:xfrm>
          <a:custGeom>
            <a:avLst/>
            <a:gdLst/>
            <a:ahLst/>
            <a:cxnLst/>
            <a:rect l="l" t="t" r="r" b="b"/>
            <a:pathLst>
              <a:path w="467995" h="673735">
                <a:moveTo>
                  <a:pt x="283964" y="0"/>
                </a:moveTo>
                <a:lnTo>
                  <a:pt x="408979" y="0"/>
                </a:lnTo>
                <a:lnTo>
                  <a:pt x="408979" y="422820"/>
                </a:lnTo>
                <a:lnTo>
                  <a:pt x="467469" y="422820"/>
                </a:lnTo>
                <a:lnTo>
                  <a:pt x="467469" y="538460"/>
                </a:lnTo>
                <a:lnTo>
                  <a:pt x="408979" y="538460"/>
                </a:lnTo>
                <a:lnTo>
                  <a:pt x="408979" y="673298"/>
                </a:lnTo>
                <a:lnTo>
                  <a:pt x="286643" y="673298"/>
                </a:lnTo>
                <a:lnTo>
                  <a:pt x="286643" y="538460"/>
                </a:lnTo>
                <a:lnTo>
                  <a:pt x="0" y="538460"/>
                </a:lnTo>
                <a:lnTo>
                  <a:pt x="0" y="422820"/>
                </a:lnTo>
                <a:lnTo>
                  <a:pt x="283964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469598" y="5429949"/>
            <a:ext cx="497205" cy="448945"/>
          </a:xfrm>
          <a:custGeom>
            <a:avLst/>
            <a:gdLst/>
            <a:ahLst/>
            <a:cxnLst/>
            <a:rect l="l" t="t" r="r" b="b"/>
            <a:pathLst>
              <a:path w="497204" h="448945">
                <a:moveTo>
                  <a:pt x="122635" y="194964"/>
                </a:moveTo>
                <a:lnTo>
                  <a:pt x="41672" y="194964"/>
                </a:lnTo>
                <a:lnTo>
                  <a:pt x="41672" y="448864"/>
                </a:lnTo>
                <a:lnTo>
                  <a:pt x="122635" y="448864"/>
                </a:lnTo>
                <a:lnTo>
                  <a:pt x="122635" y="194964"/>
                </a:lnTo>
                <a:close/>
              </a:path>
              <a:path w="497204" h="448945">
                <a:moveTo>
                  <a:pt x="170854" y="125014"/>
                </a:moveTo>
                <a:lnTo>
                  <a:pt x="0" y="125014"/>
                </a:lnTo>
                <a:lnTo>
                  <a:pt x="0" y="194964"/>
                </a:lnTo>
                <a:lnTo>
                  <a:pt x="170854" y="194964"/>
                </a:lnTo>
                <a:lnTo>
                  <a:pt x="170854" y="125014"/>
                </a:lnTo>
                <a:close/>
              </a:path>
              <a:path w="497204" h="448945">
                <a:moveTo>
                  <a:pt x="122635" y="5655"/>
                </a:moveTo>
                <a:lnTo>
                  <a:pt x="41672" y="5655"/>
                </a:lnTo>
                <a:lnTo>
                  <a:pt x="41672" y="125014"/>
                </a:lnTo>
                <a:lnTo>
                  <a:pt x="122635" y="125014"/>
                </a:lnTo>
                <a:lnTo>
                  <a:pt x="122635" y="5655"/>
                </a:lnTo>
                <a:close/>
              </a:path>
              <a:path w="497204" h="448945">
                <a:moveTo>
                  <a:pt x="290611" y="0"/>
                </a:moveTo>
                <a:lnTo>
                  <a:pt x="209947" y="0"/>
                </a:lnTo>
                <a:lnTo>
                  <a:pt x="209947" y="448864"/>
                </a:lnTo>
                <a:lnTo>
                  <a:pt x="290611" y="448864"/>
                </a:lnTo>
                <a:lnTo>
                  <a:pt x="290723" y="306883"/>
                </a:lnTo>
                <a:lnTo>
                  <a:pt x="290834" y="295088"/>
                </a:lnTo>
                <a:lnTo>
                  <a:pt x="294184" y="252114"/>
                </a:lnTo>
                <a:lnTo>
                  <a:pt x="310564" y="216395"/>
                </a:lnTo>
                <a:lnTo>
                  <a:pt x="349240" y="192117"/>
                </a:lnTo>
                <a:lnTo>
                  <a:pt x="361156" y="191094"/>
                </a:lnTo>
                <a:lnTo>
                  <a:pt x="491075" y="191094"/>
                </a:lnTo>
                <a:lnTo>
                  <a:pt x="489818" y="185662"/>
                </a:lnTo>
                <a:lnTo>
                  <a:pt x="480981" y="166147"/>
                </a:lnTo>
                <a:lnTo>
                  <a:pt x="474545" y="157756"/>
                </a:lnTo>
                <a:lnTo>
                  <a:pt x="290611" y="157756"/>
                </a:lnTo>
                <a:lnTo>
                  <a:pt x="290611" y="0"/>
                </a:lnTo>
                <a:close/>
              </a:path>
              <a:path w="497204" h="448945">
                <a:moveTo>
                  <a:pt x="491075" y="191094"/>
                </a:moveTo>
                <a:lnTo>
                  <a:pt x="361156" y="191094"/>
                </a:lnTo>
                <a:lnTo>
                  <a:pt x="370299" y="191708"/>
                </a:lnTo>
                <a:lnTo>
                  <a:pt x="378680" y="193550"/>
                </a:lnTo>
                <a:lnTo>
                  <a:pt x="408306" y="221344"/>
                </a:lnTo>
                <a:lnTo>
                  <a:pt x="415478" y="259704"/>
                </a:lnTo>
                <a:lnTo>
                  <a:pt x="416817" y="306883"/>
                </a:lnTo>
                <a:lnTo>
                  <a:pt x="416817" y="448864"/>
                </a:lnTo>
                <a:lnTo>
                  <a:pt x="496887" y="448864"/>
                </a:lnTo>
                <a:lnTo>
                  <a:pt x="496887" y="234850"/>
                </a:lnTo>
                <a:lnTo>
                  <a:pt x="495120" y="208563"/>
                </a:lnTo>
                <a:lnTo>
                  <a:pt x="491075" y="191094"/>
                </a:lnTo>
                <a:close/>
              </a:path>
              <a:path w="497204" h="448945">
                <a:moveTo>
                  <a:pt x="387350" y="116681"/>
                </a:moveTo>
                <a:lnTo>
                  <a:pt x="338535" y="126949"/>
                </a:lnTo>
                <a:lnTo>
                  <a:pt x="302536" y="148129"/>
                </a:lnTo>
                <a:lnTo>
                  <a:pt x="290611" y="157756"/>
                </a:lnTo>
                <a:lnTo>
                  <a:pt x="474545" y="157756"/>
                </a:lnTo>
                <a:lnTo>
                  <a:pt x="431775" y="125015"/>
                </a:lnTo>
                <a:lnTo>
                  <a:pt x="387350" y="116681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69597" y="5435604"/>
            <a:ext cx="171450" cy="443230"/>
          </a:xfrm>
          <a:custGeom>
            <a:avLst/>
            <a:gdLst/>
            <a:ahLst/>
            <a:cxnLst/>
            <a:rect l="l" t="t" r="r" b="b"/>
            <a:pathLst>
              <a:path w="171450" h="443229">
                <a:moveTo>
                  <a:pt x="41671" y="0"/>
                </a:moveTo>
                <a:lnTo>
                  <a:pt x="122634" y="0"/>
                </a:lnTo>
                <a:lnTo>
                  <a:pt x="122634" y="119360"/>
                </a:lnTo>
                <a:lnTo>
                  <a:pt x="170854" y="119360"/>
                </a:lnTo>
                <a:lnTo>
                  <a:pt x="170854" y="189309"/>
                </a:lnTo>
                <a:lnTo>
                  <a:pt x="122634" y="189309"/>
                </a:lnTo>
                <a:lnTo>
                  <a:pt x="122634" y="443210"/>
                </a:lnTo>
                <a:lnTo>
                  <a:pt x="41671" y="443210"/>
                </a:lnTo>
                <a:lnTo>
                  <a:pt x="41671" y="189309"/>
                </a:lnTo>
                <a:lnTo>
                  <a:pt x="0" y="189309"/>
                </a:lnTo>
                <a:lnTo>
                  <a:pt x="0" y="119360"/>
                </a:lnTo>
                <a:lnTo>
                  <a:pt x="41671" y="119360"/>
                </a:lnTo>
                <a:lnTo>
                  <a:pt x="4167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9544" y="5429949"/>
            <a:ext cx="287020" cy="448945"/>
          </a:xfrm>
          <a:custGeom>
            <a:avLst/>
            <a:gdLst/>
            <a:ahLst/>
            <a:cxnLst/>
            <a:rect l="l" t="t" r="r" b="b"/>
            <a:pathLst>
              <a:path w="287020" h="448945">
                <a:moveTo>
                  <a:pt x="0" y="0"/>
                </a:moveTo>
                <a:lnTo>
                  <a:pt x="80664" y="0"/>
                </a:lnTo>
                <a:lnTo>
                  <a:pt x="80664" y="157757"/>
                </a:lnTo>
                <a:lnTo>
                  <a:pt x="92589" y="148130"/>
                </a:lnTo>
                <a:lnTo>
                  <a:pt x="128587" y="126950"/>
                </a:lnTo>
                <a:lnTo>
                  <a:pt x="177403" y="116681"/>
                </a:lnTo>
                <a:lnTo>
                  <a:pt x="200564" y="118764"/>
                </a:lnTo>
                <a:lnTo>
                  <a:pt x="241194" y="135433"/>
                </a:lnTo>
                <a:lnTo>
                  <a:pt x="271034" y="166148"/>
                </a:lnTo>
                <a:lnTo>
                  <a:pt x="285173" y="208564"/>
                </a:lnTo>
                <a:lnTo>
                  <a:pt x="286940" y="234850"/>
                </a:lnTo>
                <a:lnTo>
                  <a:pt x="286940" y="448865"/>
                </a:lnTo>
                <a:lnTo>
                  <a:pt x="206871" y="448865"/>
                </a:lnTo>
                <a:lnTo>
                  <a:pt x="206871" y="306883"/>
                </a:lnTo>
                <a:lnTo>
                  <a:pt x="206536" y="281024"/>
                </a:lnTo>
                <a:lnTo>
                  <a:pt x="203857" y="242924"/>
                </a:lnTo>
                <a:lnTo>
                  <a:pt x="189207" y="206461"/>
                </a:lnTo>
                <a:lnTo>
                  <a:pt x="151209" y="191095"/>
                </a:lnTo>
                <a:lnTo>
                  <a:pt x="139293" y="192118"/>
                </a:lnTo>
                <a:lnTo>
                  <a:pt x="100617" y="216396"/>
                </a:lnTo>
                <a:lnTo>
                  <a:pt x="84236" y="252114"/>
                </a:lnTo>
                <a:lnTo>
                  <a:pt x="80888" y="295088"/>
                </a:lnTo>
                <a:lnTo>
                  <a:pt x="80664" y="318789"/>
                </a:lnTo>
                <a:lnTo>
                  <a:pt x="80664" y="448865"/>
                </a:lnTo>
                <a:lnTo>
                  <a:pt x="0" y="44886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3251200"/>
            <a:ext cx="45085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3339" y="3409632"/>
            <a:ext cx="392239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spc="5" dirty="0">
                <a:solidFill>
                  <a:srgbClr val="FEFEFE"/>
                </a:solidFill>
                <a:latin typeface="Century Gothic"/>
                <a:cs typeface="Century Gothic"/>
              </a:rPr>
              <a:t>write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and  </a:t>
            </a:r>
            <a:r>
              <a:rPr sz="3200" b="1" spc="-30" dirty="0">
                <a:solidFill>
                  <a:srgbClr val="FEFEFE"/>
                </a:solidFill>
                <a:latin typeface="Century Gothic"/>
                <a:cs typeface="Century Gothic"/>
              </a:rPr>
              <a:t>sequence</a:t>
            </a:r>
            <a:r>
              <a:rPr sz="3200" b="1" spc="17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captions!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40000" y="4826000"/>
            <a:ext cx="3479800" cy="2031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1100" y="2171700"/>
            <a:ext cx="9055098" cy="4292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272" y="107793"/>
            <a:ext cx="3366135" cy="2129155"/>
          </a:xfrm>
          <a:custGeom>
            <a:avLst/>
            <a:gdLst/>
            <a:ahLst/>
            <a:cxnLst/>
            <a:rect l="l" t="t" r="r" b="b"/>
            <a:pathLst>
              <a:path w="3366135" h="2129155">
                <a:moveTo>
                  <a:pt x="2469728" y="1884502"/>
                </a:moveTo>
                <a:lnTo>
                  <a:pt x="1900567" y="1884502"/>
                </a:lnTo>
                <a:lnTo>
                  <a:pt x="2383962" y="2128995"/>
                </a:lnTo>
                <a:lnTo>
                  <a:pt x="2469728" y="1884502"/>
                </a:lnTo>
                <a:close/>
              </a:path>
              <a:path w="3366135" h="2129155">
                <a:moveTo>
                  <a:pt x="1673770" y="0"/>
                </a:moveTo>
                <a:lnTo>
                  <a:pt x="1621672" y="585"/>
                </a:lnTo>
                <a:lnTo>
                  <a:pt x="1569528" y="2084"/>
                </a:lnTo>
                <a:lnTo>
                  <a:pt x="1517377" y="4502"/>
                </a:lnTo>
                <a:lnTo>
                  <a:pt x="1465255" y="7846"/>
                </a:lnTo>
                <a:lnTo>
                  <a:pt x="1413201" y="12121"/>
                </a:lnTo>
                <a:lnTo>
                  <a:pt x="1361252" y="17332"/>
                </a:lnTo>
                <a:lnTo>
                  <a:pt x="1309447" y="23487"/>
                </a:lnTo>
                <a:lnTo>
                  <a:pt x="1257822" y="30591"/>
                </a:lnTo>
                <a:lnTo>
                  <a:pt x="1206416" y="38649"/>
                </a:lnTo>
                <a:lnTo>
                  <a:pt x="1155267" y="47668"/>
                </a:lnTo>
                <a:lnTo>
                  <a:pt x="1104412" y="57654"/>
                </a:lnTo>
                <a:lnTo>
                  <a:pt x="1053888" y="68612"/>
                </a:lnTo>
                <a:lnTo>
                  <a:pt x="1003735" y="80549"/>
                </a:lnTo>
                <a:lnTo>
                  <a:pt x="953989" y="93470"/>
                </a:lnTo>
                <a:lnTo>
                  <a:pt x="904688" y="107382"/>
                </a:lnTo>
                <a:lnTo>
                  <a:pt x="855870" y="122290"/>
                </a:lnTo>
                <a:lnTo>
                  <a:pt x="798950" y="141171"/>
                </a:lnTo>
                <a:lnTo>
                  <a:pt x="743828" y="161106"/>
                </a:lnTo>
                <a:lnTo>
                  <a:pt x="690522" y="182058"/>
                </a:lnTo>
                <a:lnTo>
                  <a:pt x="639049" y="203993"/>
                </a:lnTo>
                <a:lnTo>
                  <a:pt x="589429" y="226874"/>
                </a:lnTo>
                <a:lnTo>
                  <a:pt x="541677" y="250665"/>
                </a:lnTo>
                <a:lnTo>
                  <a:pt x="495813" y="275331"/>
                </a:lnTo>
                <a:lnTo>
                  <a:pt x="451853" y="300835"/>
                </a:lnTo>
                <a:lnTo>
                  <a:pt x="409816" y="327143"/>
                </a:lnTo>
                <a:lnTo>
                  <a:pt x="369720" y="354217"/>
                </a:lnTo>
                <a:lnTo>
                  <a:pt x="331581" y="382023"/>
                </a:lnTo>
                <a:lnTo>
                  <a:pt x="295418" y="410524"/>
                </a:lnTo>
                <a:lnTo>
                  <a:pt x="261249" y="439685"/>
                </a:lnTo>
                <a:lnTo>
                  <a:pt x="229091" y="469470"/>
                </a:lnTo>
                <a:lnTo>
                  <a:pt x="198962" y="499842"/>
                </a:lnTo>
                <a:lnTo>
                  <a:pt x="170879" y="530767"/>
                </a:lnTo>
                <a:lnTo>
                  <a:pt x="144862" y="562208"/>
                </a:lnTo>
                <a:lnTo>
                  <a:pt x="120926" y="594130"/>
                </a:lnTo>
                <a:lnTo>
                  <a:pt x="99091" y="626496"/>
                </a:lnTo>
                <a:lnTo>
                  <a:pt x="79373" y="659272"/>
                </a:lnTo>
                <a:lnTo>
                  <a:pt x="46362" y="725905"/>
                </a:lnTo>
                <a:lnTo>
                  <a:pt x="22034" y="793745"/>
                </a:lnTo>
                <a:lnTo>
                  <a:pt x="6533" y="862504"/>
                </a:lnTo>
                <a:lnTo>
                  <a:pt x="0" y="931895"/>
                </a:lnTo>
                <a:lnTo>
                  <a:pt x="140" y="966738"/>
                </a:lnTo>
                <a:lnTo>
                  <a:pt x="7325" y="1036541"/>
                </a:lnTo>
                <a:lnTo>
                  <a:pt x="23832" y="1106260"/>
                </a:lnTo>
                <a:lnTo>
                  <a:pt x="49804" y="1175608"/>
                </a:lnTo>
                <a:lnTo>
                  <a:pt x="66384" y="1210054"/>
                </a:lnTo>
                <a:lnTo>
                  <a:pt x="85383" y="1244300"/>
                </a:lnTo>
                <a:lnTo>
                  <a:pt x="106819" y="1278309"/>
                </a:lnTo>
                <a:lnTo>
                  <a:pt x="130711" y="1312048"/>
                </a:lnTo>
                <a:lnTo>
                  <a:pt x="157074" y="1345478"/>
                </a:lnTo>
                <a:lnTo>
                  <a:pt x="185929" y="1378565"/>
                </a:lnTo>
                <a:lnTo>
                  <a:pt x="217291" y="1411273"/>
                </a:lnTo>
                <a:lnTo>
                  <a:pt x="246138" y="1438919"/>
                </a:lnTo>
                <a:lnTo>
                  <a:pt x="276466" y="1465866"/>
                </a:lnTo>
                <a:lnTo>
                  <a:pt x="308236" y="1492101"/>
                </a:lnTo>
                <a:lnTo>
                  <a:pt x="341408" y="1517614"/>
                </a:lnTo>
                <a:lnTo>
                  <a:pt x="375940" y="1542393"/>
                </a:lnTo>
                <a:lnTo>
                  <a:pt x="411792" y="1566426"/>
                </a:lnTo>
                <a:lnTo>
                  <a:pt x="448924" y="1589704"/>
                </a:lnTo>
                <a:lnTo>
                  <a:pt x="487296" y="1612213"/>
                </a:lnTo>
                <a:lnTo>
                  <a:pt x="526866" y="1633943"/>
                </a:lnTo>
                <a:lnTo>
                  <a:pt x="567595" y="1654882"/>
                </a:lnTo>
                <a:lnTo>
                  <a:pt x="609441" y="1675019"/>
                </a:lnTo>
                <a:lnTo>
                  <a:pt x="652365" y="1694343"/>
                </a:lnTo>
                <a:lnTo>
                  <a:pt x="696326" y="1712842"/>
                </a:lnTo>
                <a:lnTo>
                  <a:pt x="741284" y="1730505"/>
                </a:lnTo>
                <a:lnTo>
                  <a:pt x="787198" y="1747320"/>
                </a:lnTo>
                <a:lnTo>
                  <a:pt x="834027" y="1763276"/>
                </a:lnTo>
                <a:lnTo>
                  <a:pt x="881731" y="1778362"/>
                </a:lnTo>
                <a:lnTo>
                  <a:pt x="930270" y="1792566"/>
                </a:lnTo>
                <a:lnTo>
                  <a:pt x="979604" y="1805878"/>
                </a:lnTo>
                <a:lnTo>
                  <a:pt x="1029691" y="1818284"/>
                </a:lnTo>
                <a:lnTo>
                  <a:pt x="1080491" y="1829775"/>
                </a:lnTo>
                <a:lnTo>
                  <a:pt x="1131964" y="1840339"/>
                </a:lnTo>
                <a:lnTo>
                  <a:pt x="1184069" y="1849964"/>
                </a:lnTo>
                <a:lnTo>
                  <a:pt x="1236766" y="1858639"/>
                </a:lnTo>
                <a:lnTo>
                  <a:pt x="1290015" y="1866353"/>
                </a:lnTo>
                <a:lnTo>
                  <a:pt x="1343775" y="1873094"/>
                </a:lnTo>
                <a:lnTo>
                  <a:pt x="1398004" y="1878851"/>
                </a:lnTo>
                <a:lnTo>
                  <a:pt x="1452664" y="1883612"/>
                </a:lnTo>
                <a:lnTo>
                  <a:pt x="1507714" y="1887367"/>
                </a:lnTo>
                <a:lnTo>
                  <a:pt x="1563112" y="1890103"/>
                </a:lnTo>
                <a:lnTo>
                  <a:pt x="1618819" y="1891810"/>
                </a:lnTo>
                <a:lnTo>
                  <a:pt x="1674795" y="1892476"/>
                </a:lnTo>
                <a:lnTo>
                  <a:pt x="1730998" y="1892089"/>
                </a:lnTo>
                <a:lnTo>
                  <a:pt x="1787388" y="1890639"/>
                </a:lnTo>
                <a:lnTo>
                  <a:pt x="1843924" y="1888114"/>
                </a:lnTo>
                <a:lnTo>
                  <a:pt x="1900567" y="1884502"/>
                </a:lnTo>
                <a:lnTo>
                  <a:pt x="2469728" y="1884502"/>
                </a:lnTo>
                <a:lnTo>
                  <a:pt x="2509781" y="1770324"/>
                </a:lnTo>
                <a:lnTo>
                  <a:pt x="2566702" y="1751443"/>
                </a:lnTo>
                <a:lnTo>
                  <a:pt x="2621824" y="1731508"/>
                </a:lnTo>
                <a:lnTo>
                  <a:pt x="2675130" y="1710555"/>
                </a:lnTo>
                <a:lnTo>
                  <a:pt x="2726602" y="1688621"/>
                </a:lnTo>
                <a:lnTo>
                  <a:pt x="2776223" y="1665740"/>
                </a:lnTo>
                <a:lnTo>
                  <a:pt x="2823975" y="1641949"/>
                </a:lnTo>
                <a:lnTo>
                  <a:pt x="2869839" y="1617283"/>
                </a:lnTo>
                <a:lnTo>
                  <a:pt x="2913798" y="1591778"/>
                </a:lnTo>
                <a:lnTo>
                  <a:pt x="2955835" y="1565471"/>
                </a:lnTo>
                <a:lnTo>
                  <a:pt x="2995932" y="1538396"/>
                </a:lnTo>
                <a:lnTo>
                  <a:pt x="3034071" y="1510591"/>
                </a:lnTo>
                <a:lnTo>
                  <a:pt x="3070234" y="1482089"/>
                </a:lnTo>
                <a:lnTo>
                  <a:pt x="3104403" y="1452928"/>
                </a:lnTo>
                <a:lnTo>
                  <a:pt x="3136561" y="1423144"/>
                </a:lnTo>
                <a:lnTo>
                  <a:pt x="3166690" y="1392771"/>
                </a:lnTo>
                <a:lnTo>
                  <a:pt x="3194773" y="1361846"/>
                </a:lnTo>
                <a:lnTo>
                  <a:pt x="3220790" y="1330405"/>
                </a:lnTo>
                <a:lnTo>
                  <a:pt x="3244726" y="1298484"/>
                </a:lnTo>
                <a:lnTo>
                  <a:pt x="3266562" y="1266117"/>
                </a:lnTo>
                <a:lnTo>
                  <a:pt x="3286279" y="1233342"/>
                </a:lnTo>
                <a:lnTo>
                  <a:pt x="3319291" y="1166708"/>
                </a:lnTo>
                <a:lnTo>
                  <a:pt x="3343618" y="1098868"/>
                </a:lnTo>
                <a:lnTo>
                  <a:pt x="3359119" y="1030110"/>
                </a:lnTo>
                <a:lnTo>
                  <a:pt x="3365653" y="960718"/>
                </a:lnTo>
                <a:lnTo>
                  <a:pt x="3365512" y="925875"/>
                </a:lnTo>
                <a:lnTo>
                  <a:pt x="3358328" y="856072"/>
                </a:lnTo>
                <a:lnTo>
                  <a:pt x="3341821" y="786353"/>
                </a:lnTo>
                <a:lnTo>
                  <a:pt x="3315849" y="717005"/>
                </a:lnTo>
                <a:lnTo>
                  <a:pt x="3299269" y="682559"/>
                </a:lnTo>
                <a:lnTo>
                  <a:pt x="3280270" y="648313"/>
                </a:lnTo>
                <a:lnTo>
                  <a:pt x="3258833" y="614303"/>
                </a:lnTo>
                <a:lnTo>
                  <a:pt x="3234942" y="580565"/>
                </a:lnTo>
                <a:lnTo>
                  <a:pt x="3208578" y="547134"/>
                </a:lnTo>
                <a:lnTo>
                  <a:pt x="3179724" y="514047"/>
                </a:lnTo>
                <a:lnTo>
                  <a:pt x="3148361" y="481339"/>
                </a:lnTo>
                <a:lnTo>
                  <a:pt x="3120281" y="454388"/>
                </a:lnTo>
                <a:lnTo>
                  <a:pt x="3090872" y="428149"/>
                </a:lnTo>
                <a:lnTo>
                  <a:pt x="3060170" y="402628"/>
                </a:lnTo>
                <a:lnTo>
                  <a:pt x="3028215" y="377831"/>
                </a:lnTo>
                <a:lnTo>
                  <a:pt x="2995044" y="353765"/>
                </a:lnTo>
                <a:lnTo>
                  <a:pt x="2960694" y="330434"/>
                </a:lnTo>
                <a:lnTo>
                  <a:pt x="2925203" y="307845"/>
                </a:lnTo>
                <a:lnTo>
                  <a:pt x="2888610" y="286005"/>
                </a:lnTo>
                <a:lnTo>
                  <a:pt x="2850951" y="264918"/>
                </a:lnTo>
                <a:lnTo>
                  <a:pt x="2812266" y="244590"/>
                </a:lnTo>
                <a:lnTo>
                  <a:pt x="2772590" y="225028"/>
                </a:lnTo>
                <a:lnTo>
                  <a:pt x="2731963" y="206238"/>
                </a:lnTo>
                <a:lnTo>
                  <a:pt x="2690422" y="188225"/>
                </a:lnTo>
                <a:lnTo>
                  <a:pt x="2648004" y="170995"/>
                </a:lnTo>
                <a:lnTo>
                  <a:pt x="2604748" y="154554"/>
                </a:lnTo>
                <a:lnTo>
                  <a:pt x="2560690" y="138909"/>
                </a:lnTo>
                <a:lnTo>
                  <a:pt x="2515870" y="124065"/>
                </a:lnTo>
                <a:lnTo>
                  <a:pt x="2470325" y="110027"/>
                </a:lnTo>
                <a:lnTo>
                  <a:pt x="2424092" y="96803"/>
                </a:lnTo>
                <a:lnTo>
                  <a:pt x="2377209" y="84397"/>
                </a:lnTo>
                <a:lnTo>
                  <a:pt x="2329714" y="72816"/>
                </a:lnTo>
                <a:lnTo>
                  <a:pt x="2281645" y="62065"/>
                </a:lnTo>
                <a:lnTo>
                  <a:pt x="2233040" y="52151"/>
                </a:lnTo>
                <a:lnTo>
                  <a:pt x="2183936" y="43080"/>
                </a:lnTo>
                <a:lnTo>
                  <a:pt x="2134371" y="34857"/>
                </a:lnTo>
                <a:lnTo>
                  <a:pt x="2084382" y="27488"/>
                </a:lnTo>
                <a:lnTo>
                  <a:pt x="2034008" y="20979"/>
                </a:lnTo>
                <a:lnTo>
                  <a:pt x="1983287" y="15336"/>
                </a:lnTo>
                <a:lnTo>
                  <a:pt x="1932255" y="10566"/>
                </a:lnTo>
                <a:lnTo>
                  <a:pt x="1880952" y="6673"/>
                </a:lnTo>
                <a:lnTo>
                  <a:pt x="1829413" y="3664"/>
                </a:lnTo>
                <a:lnTo>
                  <a:pt x="1777679" y="1545"/>
                </a:lnTo>
                <a:lnTo>
                  <a:pt x="1725785" y="321"/>
                </a:lnTo>
                <a:lnTo>
                  <a:pt x="1673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272" y="107793"/>
            <a:ext cx="3366135" cy="2129155"/>
          </a:xfrm>
          <a:custGeom>
            <a:avLst/>
            <a:gdLst/>
            <a:ahLst/>
            <a:cxnLst/>
            <a:rect l="l" t="t" r="r" b="b"/>
            <a:pathLst>
              <a:path w="3366135" h="2129155">
                <a:moveTo>
                  <a:pt x="2383962" y="2128995"/>
                </a:moveTo>
                <a:lnTo>
                  <a:pt x="2509782" y="1770324"/>
                </a:lnTo>
                <a:lnTo>
                  <a:pt x="2566702" y="1751443"/>
                </a:lnTo>
                <a:lnTo>
                  <a:pt x="2621825" y="1731508"/>
                </a:lnTo>
                <a:lnTo>
                  <a:pt x="2675131" y="1710555"/>
                </a:lnTo>
                <a:lnTo>
                  <a:pt x="2726603" y="1688621"/>
                </a:lnTo>
                <a:lnTo>
                  <a:pt x="2776224" y="1665740"/>
                </a:lnTo>
                <a:lnTo>
                  <a:pt x="2823975" y="1641949"/>
                </a:lnTo>
                <a:lnTo>
                  <a:pt x="2869839" y="1617283"/>
                </a:lnTo>
                <a:lnTo>
                  <a:pt x="2913799" y="1591778"/>
                </a:lnTo>
                <a:lnTo>
                  <a:pt x="2955836" y="1565471"/>
                </a:lnTo>
                <a:lnTo>
                  <a:pt x="2995933" y="1538396"/>
                </a:lnTo>
                <a:lnTo>
                  <a:pt x="3034071" y="1510591"/>
                </a:lnTo>
                <a:lnTo>
                  <a:pt x="3070234" y="1482089"/>
                </a:lnTo>
                <a:lnTo>
                  <a:pt x="3104404" y="1452929"/>
                </a:lnTo>
                <a:lnTo>
                  <a:pt x="3136562" y="1423144"/>
                </a:lnTo>
                <a:lnTo>
                  <a:pt x="3166691" y="1392771"/>
                </a:lnTo>
                <a:lnTo>
                  <a:pt x="3194773" y="1361846"/>
                </a:lnTo>
                <a:lnTo>
                  <a:pt x="3220791" y="1330405"/>
                </a:lnTo>
                <a:lnTo>
                  <a:pt x="3244726" y="1298484"/>
                </a:lnTo>
                <a:lnTo>
                  <a:pt x="3266562" y="1266117"/>
                </a:lnTo>
                <a:lnTo>
                  <a:pt x="3286280" y="1233342"/>
                </a:lnTo>
                <a:lnTo>
                  <a:pt x="3319291" y="1166708"/>
                </a:lnTo>
                <a:lnTo>
                  <a:pt x="3343618" y="1098868"/>
                </a:lnTo>
                <a:lnTo>
                  <a:pt x="3359120" y="1030110"/>
                </a:lnTo>
                <a:lnTo>
                  <a:pt x="3365653" y="960718"/>
                </a:lnTo>
                <a:lnTo>
                  <a:pt x="3365513" y="925875"/>
                </a:lnTo>
                <a:lnTo>
                  <a:pt x="3358328" y="856072"/>
                </a:lnTo>
                <a:lnTo>
                  <a:pt x="3341821" y="786353"/>
                </a:lnTo>
                <a:lnTo>
                  <a:pt x="3315849" y="717005"/>
                </a:lnTo>
                <a:lnTo>
                  <a:pt x="3299269" y="682559"/>
                </a:lnTo>
                <a:lnTo>
                  <a:pt x="3280270" y="648313"/>
                </a:lnTo>
                <a:lnTo>
                  <a:pt x="3258833" y="614303"/>
                </a:lnTo>
                <a:lnTo>
                  <a:pt x="3234942" y="580565"/>
                </a:lnTo>
                <a:lnTo>
                  <a:pt x="3208578" y="547135"/>
                </a:lnTo>
                <a:lnTo>
                  <a:pt x="3179724" y="514047"/>
                </a:lnTo>
                <a:lnTo>
                  <a:pt x="3148362" y="481339"/>
                </a:lnTo>
                <a:lnTo>
                  <a:pt x="3120281" y="454388"/>
                </a:lnTo>
                <a:lnTo>
                  <a:pt x="3090872" y="428149"/>
                </a:lnTo>
                <a:lnTo>
                  <a:pt x="3060170" y="402628"/>
                </a:lnTo>
                <a:lnTo>
                  <a:pt x="3028215" y="377831"/>
                </a:lnTo>
                <a:lnTo>
                  <a:pt x="2995044" y="353765"/>
                </a:lnTo>
                <a:lnTo>
                  <a:pt x="2960694" y="330434"/>
                </a:lnTo>
                <a:lnTo>
                  <a:pt x="2925203" y="307846"/>
                </a:lnTo>
                <a:lnTo>
                  <a:pt x="2888610" y="286005"/>
                </a:lnTo>
                <a:lnTo>
                  <a:pt x="2850952" y="264918"/>
                </a:lnTo>
                <a:lnTo>
                  <a:pt x="2812266" y="244590"/>
                </a:lnTo>
                <a:lnTo>
                  <a:pt x="2772590" y="225028"/>
                </a:lnTo>
                <a:lnTo>
                  <a:pt x="2731963" y="206238"/>
                </a:lnTo>
                <a:lnTo>
                  <a:pt x="2690422" y="188225"/>
                </a:lnTo>
                <a:lnTo>
                  <a:pt x="2648004" y="170995"/>
                </a:lnTo>
                <a:lnTo>
                  <a:pt x="2604747" y="154554"/>
                </a:lnTo>
                <a:lnTo>
                  <a:pt x="2560690" y="138909"/>
                </a:lnTo>
                <a:lnTo>
                  <a:pt x="2515870" y="124065"/>
                </a:lnTo>
                <a:lnTo>
                  <a:pt x="2470325" y="110027"/>
                </a:lnTo>
                <a:lnTo>
                  <a:pt x="2424092" y="96803"/>
                </a:lnTo>
                <a:lnTo>
                  <a:pt x="2377209" y="84397"/>
                </a:lnTo>
                <a:lnTo>
                  <a:pt x="2329714" y="72816"/>
                </a:lnTo>
                <a:lnTo>
                  <a:pt x="2281645" y="62065"/>
                </a:lnTo>
                <a:lnTo>
                  <a:pt x="2233040" y="52151"/>
                </a:lnTo>
                <a:lnTo>
                  <a:pt x="2183936" y="43080"/>
                </a:lnTo>
                <a:lnTo>
                  <a:pt x="2134370" y="34857"/>
                </a:lnTo>
                <a:lnTo>
                  <a:pt x="2084382" y="27488"/>
                </a:lnTo>
                <a:lnTo>
                  <a:pt x="2034008" y="20979"/>
                </a:lnTo>
                <a:lnTo>
                  <a:pt x="1983287" y="15336"/>
                </a:lnTo>
                <a:lnTo>
                  <a:pt x="1932255" y="10566"/>
                </a:lnTo>
                <a:lnTo>
                  <a:pt x="1880951" y="6673"/>
                </a:lnTo>
                <a:lnTo>
                  <a:pt x="1829413" y="3664"/>
                </a:lnTo>
                <a:lnTo>
                  <a:pt x="1777679" y="1545"/>
                </a:lnTo>
                <a:lnTo>
                  <a:pt x="1725785" y="321"/>
                </a:lnTo>
                <a:lnTo>
                  <a:pt x="1673770" y="0"/>
                </a:lnTo>
                <a:lnTo>
                  <a:pt x="1621672" y="585"/>
                </a:lnTo>
                <a:lnTo>
                  <a:pt x="1569528" y="2084"/>
                </a:lnTo>
                <a:lnTo>
                  <a:pt x="1517377" y="4502"/>
                </a:lnTo>
                <a:lnTo>
                  <a:pt x="1465255" y="7846"/>
                </a:lnTo>
                <a:lnTo>
                  <a:pt x="1413201" y="12121"/>
                </a:lnTo>
                <a:lnTo>
                  <a:pt x="1361252" y="17332"/>
                </a:lnTo>
                <a:lnTo>
                  <a:pt x="1309447" y="23487"/>
                </a:lnTo>
                <a:lnTo>
                  <a:pt x="1257822" y="30591"/>
                </a:lnTo>
                <a:lnTo>
                  <a:pt x="1206416" y="38649"/>
                </a:lnTo>
                <a:lnTo>
                  <a:pt x="1155267" y="47668"/>
                </a:lnTo>
                <a:lnTo>
                  <a:pt x="1104412" y="57654"/>
                </a:lnTo>
                <a:lnTo>
                  <a:pt x="1053889" y="68612"/>
                </a:lnTo>
                <a:lnTo>
                  <a:pt x="1003735" y="80549"/>
                </a:lnTo>
                <a:lnTo>
                  <a:pt x="953990" y="93470"/>
                </a:lnTo>
                <a:lnTo>
                  <a:pt x="904689" y="107381"/>
                </a:lnTo>
                <a:lnTo>
                  <a:pt x="855871" y="122289"/>
                </a:lnTo>
                <a:lnTo>
                  <a:pt x="798951" y="141170"/>
                </a:lnTo>
                <a:lnTo>
                  <a:pt x="743829" y="161105"/>
                </a:lnTo>
                <a:lnTo>
                  <a:pt x="690522" y="182058"/>
                </a:lnTo>
                <a:lnTo>
                  <a:pt x="639050" y="203992"/>
                </a:lnTo>
                <a:lnTo>
                  <a:pt x="589429" y="226873"/>
                </a:lnTo>
                <a:lnTo>
                  <a:pt x="541678" y="250665"/>
                </a:lnTo>
                <a:lnTo>
                  <a:pt x="495814" y="275330"/>
                </a:lnTo>
                <a:lnTo>
                  <a:pt x="451854" y="300835"/>
                </a:lnTo>
                <a:lnTo>
                  <a:pt x="409817" y="327142"/>
                </a:lnTo>
                <a:lnTo>
                  <a:pt x="369720" y="354217"/>
                </a:lnTo>
                <a:lnTo>
                  <a:pt x="331581" y="382023"/>
                </a:lnTo>
                <a:lnTo>
                  <a:pt x="295419" y="410524"/>
                </a:lnTo>
                <a:lnTo>
                  <a:pt x="261249" y="439685"/>
                </a:lnTo>
                <a:lnTo>
                  <a:pt x="229091" y="469469"/>
                </a:lnTo>
                <a:lnTo>
                  <a:pt x="198962" y="499842"/>
                </a:lnTo>
                <a:lnTo>
                  <a:pt x="170880" y="530767"/>
                </a:lnTo>
                <a:lnTo>
                  <a:pt x="144862" y="562208"/>
                </a:lnTo>
                <a:lnTo>
                  <a:pt x="120926" y="594130"/>
                </a:lnTo>
                <a:lnTo>
                  <a:pt x="99091" y="626496"/>
                </a:lnTo>
                <a:lnTo>
                  <a:pt x="79373" y="659271"/>
                </a:lnTo>
                <a:lnTo>
                  <a:pt x="46362" y="725905"/>
                </a:lnTo>
                <a:lnTo>
                  <a:pt x="22034" y="793745"/>
                </a:lnTo>
                <a:lnTo>
                  <a:pt x="6533" y="862504"/>
                </a:lnTo>
                <a:lnTo>
                  <a:pt x="0" y="931895"/>
                </a:lnTo>
                <a:lnTo>
                  <a:pt x="140" y="966738"/>
                </a:lnTo>
                <a:lnTo>
                  <a:pt x="7325" y="1036541"/>
                </a:lnTo>
                <a:lnTo>
                  <a:pt x="23832" y="1106260"/>
                </a:lnTo>
                <a:lnTo>
                  <a:pt x="49804" y="1175608"/>
                </a:lnTo>
                <a:lnTo>
                  <a:pt x="66384" y="1210054"/>
                </a:lnTo>
                <a:lnTo>
                  <a:pt x="85383" y="1244300"/>
                </a:lnTo>
                <a:lnTo>
                  <a:pt x="106819" y="1278310"/>
                </a:lnTo>
                <a:lnTo>
                  <a:pt x="130711" y="1312048"/>
                </a:lnTo>
                <a:lnTo>
                  <a:pt x="157074" y="1345479"/>
                </a:lnTo>
                <a:lnTo>
                  <a:pt x="185929" y="1378566"/>
                </a:lnTo>
                <a:lnTo>
                  <a:pt x="217291" y="1411274"/>
                </a:lnTo>
                <a:lnTo>
                  <a:pt x="246138" y="1438920"/>
                </a:lnTo>
                <a:lnTo>
                  <a:pt x="276466" y="1465866"/>
                </a:lnTo>
                <a:lnTo>
                  <a:pt x="308236" y="1492101"/>
                </a:lnTo>
                <a:lnTo>
                  <a:pt x="341407" y="1517614"/>
                </a:lnTo>
                <a:lnTo>
                  <a:pt x="375940" y="1542393"/>
                </a:lnTo>
                <a:lnTo>
                  <a:pt x="411792" y="1566427"/>
                </a:lnTo>
                <a:lnTo>
                  <a:pt x="448924" y="1589704"/>
                </a:lnTo>
                <a:lnTo>
                  <a:pt x="487295" y="1612213"/>
                </a:lnTo>
                <a:lnTo>
                  <a:pt x="526866" y="1633943"/>
                </a:lnTo>
                <a:lnTo>
                  <a:pt x="567595" y="1654882"/>
                </a:lnTo>
                <a:lnTo>
                  <a:pt x="609441" y="1675020"/>
                </a:lnTo>
                <a:lnTo>
                  <a:pt x="652365" y="1694343"/>
                </a:lnTo>
                <a:lnTo>
                  <a:pt x="696326" y="1712842"/>
                </a:lnTo>
                <a:lnTo>
                  <a:pt x="741284" y="1730505"/>
                </a:lnTo>
                <a:lnTo>
                  <a:pt x="787198" y="1747320"/>
                </a:lnTo>
                <a:lnTo>
                  <a:pt x="834027" y="1763276"/>
                </a:lnTo>
                <a:lnTo>
                  <a:pt x="881731" y="1778362"/>
                </a:lnTo>
                <a:lnTo>
                  <a:pt x="930271" y="1792567"/>
                </a:lnTo>
                <a:lnTo>
                  <a:pt x="979604" y="1805878"/>
                </a:lnTo>
                <a:lnTo>
                  <a:pt x="1029691" y="1818284"/>
                </a:lnTo>
                <a:lnTo>
                  <a:pt x="1080491" y="1829775"/>
                </a:lnTo>
                <a:lnTo>
                  <a:pt x="1131964" y="1840339"/>
                </a:lnTo>
                <a:lnTo>
                  <a:pt x="1184069" y="1849964"/>
                </a:lnTo>
                <a:lnTo>
                  <a:pt x="1236767" y="1858639"/>
                </a:lnTo>
                <a:lnTo>
                  <a:pt x="1290015" y="1866353"/>
                </a:lnTo>
                <a:lnTo>
                  <a:pt x="1343775" y="1873094"/>
                </a:lnTo>
                <a:lnTo>
                  <a:pt x="1398005" y="1878851"/>
                </a:lnTo>
                <a:lnTo>
                  <a:pt x="1452665" y="1883612"/>
                </a:lnTo>
                <a:lnTo>
                  <a:pt x="1507714" y="1887367"/>
                </a:lnTo>
                <a:lnTo>
                  <a:pt x="1563113" y="1890103"/>
                </a:lnTo>
                <a:lnTo>
                  <a:pt x="1618820" y="1891810"/>
                </a:lnTo>
                <a:lnTo>
                  <a:pt x="1674795" y="1892476"/>
                </a:lnTo>
                <a:lnTo>
                  <a:pt x="1730998" y="1892090"/>
                </a:lnTo>
                <a:lnTo>
                  <a:pt x="1787388" y="1890639"/>
                </a:lnTo>
                <a:lnTo>
                  <a:pt x="1843924" y="1888114"/>
                </a:lnTo>
                <a:lnTo>
                  <a:pt x="1900567" y="1884502"/>
                </a:lnTo>
                <a:lnTo>
                  <a:pt x="2383962" y="2128995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0121" y="755518"/>
            <a:ext cx="4116070" cy="2315210"/>
          </a:xfrm>
          <a:custGeom>
            <a:avLst/>
            <a:gdLst/>
            <a:ahLst/>
            <a:cxnLst/>
            <a:rect l="l" t="t" r="r" b="b"/>
            <a:pathLst>
              <a:path w="4116070" h="2315210">
                <a:moveTo>
                  <a:pt x="2079412" y="0"/>
                </a:moveTo>
                <a:lnTo>
                  <a:pt x="2026391" y="86"/>
                </a:lnTo>
                <a:lnTo>
                  <a:pt x="1973461" y="855"/>
                </a:lnTo>
                <a:lnTo>
                  <a:pt x="1920651" y="2302"/>
                </a:lnTo>
                <a:lnTo>
                  <a:pt x="1867986" y="4425"/>
                </a:lnTo>
                <a:lnTo>
                  <a:pt x="1815494" y="7218"/>
                </a:lnTo>
                <a:lnTo>
                  <a:pt x="1763200" y="10678"/>
                </a:lnTo>
                <a:lnTo>
                  <a:pt x="1711132" y="14803"/>
                </a:lnTo>
                <a:lnTo>
                  <a:pt x="1659317" y="19587"/>
                </a:lnTo>
                <a:lnTo>
                  <a:pt x="1607781" y="25027"/>
                </a:lnTo>
                <a:lnTo>
                  <a:pt x="1556550" y="31119"/>
                </a:lnTo>
                <a:lnTo>
                  <a:pt x="1505653" y="37861"/>
                </a:lnTo>
                <a:lnTo>
                  <a:pt x="1455115" y="45247"/>
                </a:lnTo>
                <a:lnTo>
                  <a:pt x="1404962" y="53275"/>
                </a:lnTo>
                <a:lnTo>
                  <a:pt x="1355223" y="61940"/>
                </a:lnTo>
                <a:lnTo>
                  <a:pt x="1305923" y="71239"/>
                </a:lnTo>
                <a:lnTo>
                  <a:pt x="1257089" y="81168"/>
                </a:lnTo>
                <a:lnTo>
                  <a:pt x="1208748" y="91723"/>
                </a:lnTo>
                <a:lnTo>
                  <a:pt x="1160927" y="102902"/>
                </a:lnTo>
                <a:lnTo>
                  <a:pt x="1113652" y="114699"/>
                </a:lnTo>
                <a:lnTo>
                  <a:pt x="1066950" y="127111"/>
                </a:lnTo>
                <a:lnTo>
                  <a:pt x="1020848" y="140135"/>
                </a:lnTo>
                <a:lnTo>
                  <a:pt x="975373" y="153767"/>
                </a:lnTo>
                <a:lnTo>
                  <a:pt x="930550" y="168002"/>
                </a:lnTo>
                <a:lnTo>
                  <a:pt x="886408" y="182838"/>
                </a:lnTo>
                <a:lnTo>
                  <a:pt x="842972" y="198271"/>
                </a:lnTo>
                <a:lnTo>
                  <a:pt x="800270" y="214297"/>
                </a:lnTo>
                <a:lnTo>
                  <a:pt x="758327" y="230911"/>
                </a:lnTo>
                <a:lnTo>
                  <a:pt x="717172" y="248112"/>
                </a:lnTo>
                <a:lnTo>
                  <a:pt x="676830" y="265894"/>
                </a:lnTo>
                <a:lnTo>
                  <a:pt x="637328" y="284254"/>
                </a:lnTo>
                <a:lnTo>
                  <a:pt x="598693" y="303188"/>
                </a:lnTo>
                <a:lnTo>
                  <a:pt x="560952" y="322693"/>
                </a:lnTo>
                <a:lnTo>
                  <a:pt x="524132" y="342765"/>
                </a:lnTo>
                <a:lnTo>
                  <a:pt x="488258" y="363399"/>
                </a:lnTo>
                <a:lnTo>
                  <a:pt x="453358" y="384594"/>
                </a:lnTo>
                <a:lnTo>
                  <a:pt x="419459" y="406344"/>
                </a:lnTo>
                <a:lnTo>
                  <a:pt x="386587" y="428646"/>
                </a:lnTo>
                <a:lnTo>
                  <a:pt x="354769" y="451496"/>
                </a:lnTo>
                <a:lnTo>
                  <a:pt x="324031" y="474890"/>
                </a:lnTo>
                <a:lnTo>
                  <a:pt x="265906" y="523299"/>
                </a:lnTo>
                <a:lnTo>
                  <a:pt x="232850" y="553754"/>
                </a:lnTo>
                <a:lnTo>
                  <a:pt x="202050" y="584516"/>
                </a:lnTo>
                <a:lnTo>
                  <a:pt x="173491" y="615561"/>
                </a:lnTo>
                <a:lnTo>
                  <a:pt x="147161" y="646864"/>
                </a:lnTo>
                <a:lnTo>
                  <a:pt x="123044" y="678400"/>
                </a:lnTo>
                <a:lnTo>
                  <a:pt x="101129" y="710145"/>
                </a:lnTo>
                <a:lnTo>
                  <a:pt x="63844" y="774164"/>
                </a:lnTo>
                <a:lnTo>
                  <a:pt x="35199" y="838723"/>
                </a:lnTo>
                <a:lnTo>
                  <a:pt x="15082" y="903628"/>
                </a:lnTo>
                <a:lnTo>
                  <a:pt x="3385" y="968681"/>
                </a:lnTo>
                <a:lnTo>
                  <a:pt x="0" y="1033687"/>
                </a:lnTo>
                <a:lnTo>
                  <a:pt x="1389" y="1066110"/>
                </a:lnTo>
                <a:lnTo>
                  <a:pt x="10264" y="1130677"/>
                </a:lnTo>
                <a:lnTo>
                  <a:pt x="27176" y="1194706"/>
                </a:lnTo>
                <a:lnTo>
                  <a:pt x="52016" y="1258000"/>
                </a:lnTo>
                <a:lnTo>
                  <a:pt x="84676" y="1320364"/>
                </a:lnTo>
                <a:lnTo>
                  <a:pt x="125044" y="1381602"/>
                </a:lnTo>
                <a:lnTo>
                  <a:pt x="173013" y="1441517"/>
                </a:lnTo>
                <a:lnTo>
                  <a:pt x="199813" y="1470917"/>
                </a:lnTo>
                <a:lnTo>
                  <a:pt x="228472" y="1499912"/>
                </a:lnTo>
                <a:lnTo>
                  <a:pt x="258977" y="1528479"/>
                </a:lnTo>
                <a:lnTo>
                  <a:pt x="291313" y="1556593"/>
                </a:lnTo>
                <a:lnTo>
                  <a:pt x="325468" y="1584229"/>
                </a:lnTo>
                <a:lnTo>
                  <a:pt x="361426" y="1611362"/>
                </a:lnTo>
                <a:lnTo>
                  <a:pt x="399176" y="1637968"/>
                </a:lnTo>
                <a:lnTo>
                  <a:pt x="438702" y="1664023"/>
                </a:lnTo>
                <a:lnTo>
                  <a:pt x="479992" y="1689503"/>
                </a:lnTo>
                <a:lnTo>
                  <a:pt x="523032" y="1714381"/>
                </a:lnTo>
                <a:lnTo>
                  <a:pt x="567808" y="1738635"/>
                </a:lnTo>
                <a:lnTo>
                  <a:pt x="614306" y="1762239"/>
                </a:lnTo>
                <a:lnTo>
                  <a:pt x="662513" y="1785169"/>
                </a:lnTo>
                <a:lnTo>
                  <a:pt x="712415" y="1807400"/>
                </a:lnTo>
                <a:lnTo>
                  <a:pt x="763998" y="1828908"/>
                </a:lnTo>
                <a:lnTo>
                  <a:pt x="817249" y="1849669"/>
                </a:lnTo>
                <a:lnTo>
                  <a:pt x="872155" y="1869658"/>
                </a:lnTo>
                <a:lnTo>
                  <a:pt x="928700" y="1888849"/>
                </a:lnTo>
                <a:lnTo>
                  <a:pt x="986873" y="1907220"/>
                </a:lnTo>
                <a:lnTo>
                  <a:pt x="1046658" y="1924745"/>
                </a:lnTo>
                <a:lnTo>
                  <a:pt x="1200491" y="2314706"/>
                </a:lnTo>
                <a:lnTo>
                  <a:pt x="1791511" y="2048885"/>
                </a:lnTo>
                <a:lnTo>
                  <a:pt x="2323305" y="2048885"/>
                </a:lnTo>
                <a:lnTo>
                  <a:pt x="2351323" y="2047057"/>
                </a:lnTo>
                <a:lnTo>
                  <a:pt x="2405965" y="2042741"/>
                </a:lnTo>
                <a:lnTo>
                  <a:pt x="2460254" y="2037699"/>
                </a:lnTo>
                <a:lnTo>
                  <a:pt x="2514165" y="2031940"/>
                </a:lnTo>
                <a:lnTo>
                  <a:pt x="2567670" y="2025470"/>
                </a:lnTo>
                <a:lnTo>
                  <a:pt x="2620742" y="2018296"/>
                </a:lnTo>
                <a:lnTo>
                  <a:pt x="2673353" y="2010425"/>
                </a:lnTo>
                <a:lnTo>
                  <a:pt x="2725477" y="2001862"/>
                </a:lnTo>
                <a:lnTo>
                  <a:pt x="2777086" y="1992616"/>
                </a:lnTo>
                <a:lnTo>
                  <a:pt x="2828153" y="1982693"/>
                </a:lnTo>
                <a:lnTo>
                  <a:pt x="2878652" y="1972099"/>
                </a:lnTo>
                <a:lnTo>
                  <a:pt x="2928555" y="1960842"/>
                </a:lnTo>
                <a:lnTo>
                  <a:pt x="2977836" y="1948928"/>
                </a:lnTo>
                <a:lnTo>
                  <a:pt x="3026466" y="1936364"/>
                </a:lnTo>
                <a:lnTo>
                  <a:pt x="3074419" y="1923157"/>
                </a:lnTo>
                <a:lnTo>
                  <a:pt x="3121668" y="1909314"/>
                </a:lnTo>
                <a:lnTo>
                  <a:pt x="3168185" y="1894840"/>
                </a:lnTo>
                <a:lnTo>
                  <a:pt x="3213945" y="1879744"/>
                </a:lnTo>
                <a:lnTo>
                  <a:pt x="3258918" y="1864032"/>
                </a:lnTo>
                <a:lnTo>
                  <a:pt x="3303079" y="1847710"/>
                </a:lnTo>
                <a:lnTo>
                  <a:pt x="3346400" y="1830786"/>
                </a:lnTo>
                <a:lnTo>
                  <a:pt x="3388855" y="1813266"/>
                </a:lnTo>
                <a:lnTo>
                  <a:pt x="3430416" y="1795156"/>
                </a:lnTo>
                <a:lnTo>
                  <a:pt x="3471055" y="1776465"/>
                </a:lnTo>
                <a:lnTo>
                  <a:pt x="3510747" y="1757198"/>
                </a:lnTo>
                <a:lnTo>
                  <a:pt x="3549463" y="1737363"/>
                </a:lnTo>
                <a:lnTo>
                  <a:pt x="3587177" y="1716965"/>
                </a:lnTo>
                <a:lnTo>
                  <a:pt x="3623861" y="1696012"/>
                </a:lnTo>
                <a:lnTo>
                  <a:pt x="3659489" y="1674511"/>
                </a:lnTo>
                <a:lnTo>
                  <a:pt x="3694034" y="1652469"/>
                </a:lnTo>
                <a:lnTo>
                  <a:pt x="3727468" y="1629891"/>
                </a:lnTo>
                <a:lnTo>
                  <a:pt x="3759764" y="1606786"/>
                </a:lnTo>
                <a:lnTo>
                  <a:pt x="3790895" y="1583159"/>
                </a:lnTo>
                <a:lnTo>
                  <a:pt x="3820834" y="1559018"/>
                </a:lnTo>
                <a:lnTo>
                  <a:pt x="3882609" y="1503913"/>
                </a:lnTo>
                <a:lnTo>
                  <a:pt x="3913409" y="1473151"/>
                </a:lnTo>
                <a:lnTo>
                  <a:pt x="3941968" y="1442106"/>
                </a:lnTo>
                <a:lnTo>
                  <a:pt x="3968298" y="1410803"/>
                </a:lnTo>
                <a:lnTo>
                  <a:pt x="3992414" y="1379267"/>
                </a:lnTo>
                <a:lnTo>
                  <a:pt x="4014330" y="1347522"/>
                </a:lnTo>
                <a:lnTo>
                  <a:pt x="4051614" y="1283503"/>
                </a:lnTo>
                <a:lnTo>
                  <a:pt x="4080260" y="1218944"/>
                </a:lnTo>
                <a:lnTo>
                  <a:pt x="4100376" y="1154039"/>
                </a:lnTo>
                <a:lnTo>
                  <a:pt x="4112073" y="1088986"/>
                </a:lnTo>
                <a:lnTo>
                  <a:pt x="4115459" y="1023980"/>
                </a:lnTo>
                <a:lnTo>
                  <a:pt x="4114069" y="991556"/>
                </a:lnTo>
                <a:lnTo>
                  <a:pt x="4105194" y="926990"/>
                </a:lnTo>
                <a:lnTo>
                  <a:pt x="4088282" y="862961"/>
                </a:lnTo>
                <a:lnTo>
                  <a:pt x="4063442" y="799666"/>
                </a:lnTo>
                <a:lnTo>
                  <a:pt x="4030782" y="737302"/>
                </a:lnTo>
                <a:lnTo>
                  <a:pt x="3990414" y="676064"/>
                </a:lnTo>
                <a:lnTo>
                  <a:pt x="3942445" y="616150"/>
                </a:lnTo>
                <a:lnTo>
                  <a:pt x="3915645" y="586750"/>
                </a:lnTo>
                <a:lnTo>
                  <a:pt x="3886986" y="557754"/>
                </a:lnTo>
                <a:lnTo>
                  <a:pt x="3856481" y="529187"/>
                </a:lnTo>
                <a:lnTo>
                  <a:pt x="3824145" y="501073"/>
                </a:lnTo>
                <a:lnTo>
                  <a:pt x="3789990" y="473438"/>
                </a:lnTo>
                <a:lnTo>
                  <a:pt x="3754032" y="446304"/>
                </a:lnTo>
                <a:lnTo>
                  <a:pt x="3716282" y="419698"/>
                </a:lnTo>
                <a:lnTo>
                  <a:pt x="3676756" y="393643"/>
                </a:lnTo>
                <a:lnTo>
                  <a:pt x="3635466" y="368164"/>
                </a:lnTo>
                <a:lnTo>
                  <a:pt x="3592426" y="343285"/>
                </a:lnTo>
                <a:lnTo>
                  <a:pt x="3547650" y="319031"/>
                </a:lnTo>
                <a:lnTo>
                  <a:pt x="3501152" y="295427"/>
                </a:lnTo>
                <a:lnTo>
                  <a:pt x="3452945" y="272497"/>
                </a:lnTo>
                <a:lnTo>
                  <a:pt x="3403043" y="250266"/>
                </a:lnTo>
                <a:lnTo>
                  <a:pt x="3351460" y="228757"/>
                </a:lnTo>
                <a:lnTo>
                  <a:pt x="3298208" y="207997"/>
                </a:lnTo>
                <a:lnTo>
                  <a:pt x="3243303" y="188008"/>
                </a:lnTo>
                <a:lnTo>
                  <a:pt x="3186757" y="168816"/>
                </a:lnTo>
                <a:lnTo>
                  <a:pt x="3128585" y="150446"/>
                </a:lnTo>
                <a:lnTo>
                  <a:pt x="3068799" y="132921"/>
                </a:lnTo>
                <a:lnTo>
                  <a:pt x="3019103" y="119339"/>
                </a:lnTo>
                <a:lnTo>
                  <a:pt x="2968991" y="106509"/>
                </a:lnTo>
                <a:lnTo>
                  <a:pt x="2918490" y="94429"/>
                </a:lnTo>
                <a:lnTo>
                  <a:pt x="2867628" y="83094"/>
                </a:lnTo>
                <a:lnTo>
                  <a:pt x="2816430" y="72501"/>
                </a:lnTo>
                <a:lnTo>
                  <a:pt x="2764923" y="62647"/>
                </a:lnTo>
                <a:lnTo>
                  <a:pt x="2713135" y="53526"/>
                </a:lnTo>
                <a:lnTo>
                  <a:pt x="2661091" y="45136"/>
                </a:lnTo>
                <a:lnTo>
                  <a:pt x="2608819" y="37473"/>
                </a:lnTo>
                <a:lnTo>
                  <a:pt x="2556345" y="30533"/>
                </a:lnTo>
                <a:lnTo>
                  <a:pt x="2503697" y="24312"/>
                </a:lnTo>
                <a:lnTo>
                  <a:pt x="2450900" y="18807"/>
                </a:lnTo>
                <a:lnTo>
                  <a:pt x="2397981" y="14014"/>
                </a:lnTo>
                <a:lnTo>
                  <a:pt x="2344967" y="9929"/>
                </a:lnTo>
                <a:lnTo>
                  <a:pt x="2291886" y="6549"/>
                </a:lnTo>
                <a:lnTo>
                  <a:pt x="2238763" y="3870"/>
                </a:lnTo>
                <a:lnTo>
                  <a:pt x="2185625" y="1888"/>
                </a:lnTo>
                <a:lnTo>
                  <a:pt x="2132499" y="599"/>
                </a:lnTo>
                <a:lnTo>
                  <a:pt x="2079412" y="0"/>
                </a:lnTo>
                <a:close/>
              </a:path>
              <a:path w="4116070" h="2315210">
                <a:moveTo>
                  <a:pt x="2323305" y="2048885"/>
                </a:moveTo>
                <a:lnTo>
                  <a:pt x="1791511" y="2048885"/>
                </a:lnTo>
                <a:lnTo>
                  <a:pt x="1848181" y="2052186"/>
                </a:lnTo>
                <a:lnTo>
                  <a:pt x="1904771" y="2054695"/>
                </a:lnTo>
                <a:lnTo>
                  <a:pt x="1961253" y="2056418"/>
                </a:lnTo>
                <a:lnTo>
                  <a:pt x="2017599" y="2057363"/>
                </a:lnTo>
                <a:lnTo>
                  <a:pt x="2073783" y="2057536"/>
                </a:lnTo>
                <a:lnTo>
                  <a:pt x="2129778" y="2056943"/>
                </a:lnTo>
                <a:lnTo>
                  <a:pt x="2185557" y="2055593"/>
                </a:lnTo>
                <a:lnTo>
                  <a:pt x="2241092" y="2053490"/>
                </a:lnTo>
                <a:lnTo>
                  <a:pt x="2296356" y="2050643"/>
                </a:lnTo>
                <a:lnTo>
                  <a:pt x="2323305" y="20488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10121" y="755518"/>
            <a:ext cx="4116070" cy="2315210"/>
          </a:xfrm>
          <a:custGeom>
            <a:avLst/>
            <a:gdLst/>
            <a:ahLst/>
            <a:cxnLst/>
            <a:rect l="l" t="t" r="r" b="b"/>
            <a:pathLst>
              <a:path w="4116070" h="2315210">
                <a:moveTo>
                  <a:pt x="1200492" y="2314706"/>
                </a:moveTo>
                <a:lnTo>
                  <a:pt x="1046660" y="1924745"/>
                </a:lnTo>
                <a:lnTo>
                  <a:pt x="986874" y="1907220"/>
                </a:lnTo>
                <a:lnTo>
                  <a:pt x="928701" y="1888849"/>
                </a:lnTo>
                <a:lnTo>
                  <a:pt x="872156" y="1869658"/>
                </a:lnTo>
                <a:lnTo>
                  <a:pt x="817250" y="1849669"/>
                </a:lnTo>
                <a:lnTo>
                  <a:pt x="763999" y="1828908"/>
                </a:lnTo>
                <a:lnTo>
                  <a:pt x="712416" y="1807400"/>
                </a:lnTo>
                <a:lnTo>
                  <a:pt x="662514" y="1785169"/>
                </a:lnTo>
                <a:lnTo>
                  <a:pt x="614307" y="1762239"/>
                </a:lnTo>
                <a:lnTo>
                  <a:pt x="567809" y="1738635"/>
                </a:lnTo>
                <a:lnTo>
                  <a:pt x="523033" y="1714381"/>
                </a:lnTo>
                <a:lnTo>
                  <a:pt x="479993" y="1689503"/>
                </a:lnTo>
                <a:lnTo>
                  <a:pt x="438703" y="1664024"/>
                </a:lnTo>
                <a:lnTo>
                  <a:pt x="399176" y="1637969"/>
                </a:lnTo>
                <a:lnTo>
                  <a:pt x="361427" y="1611362"/>
                </a:lnTo>
                <a:lnTo>
                  <a:pt x="325468" y="1584229"/>
                </a:lnTo>
                <a:lnTo>
                  <a:pt x="291314" y="1556593"/>
                </a:lnTo>
                <a:lnTo>
                  <a:pt x="258977" y="1528479"/>
                </a:lnTo>
                <a:lnTo>
                  <a:pt x="228473" y="1499912"/>
                </a:lnTo>
                <a:lnTo>
                  <a:pt x="199813" y="1470917"/>
                </a:lnTo>
                <a:lnTo>
                  <a:pt x="173013" y="1441517"/>
                </a:lnTo>
                <a:lnTo>
                  <a:pt x="148086" y="1411737"/>
                </a:lnTo>
                <a:lnTo>
                  <a:pt x="103903" y="1351136"/>
                </a:lnTo>
                <a:lnTo>
                  <a:pt x="67376" y="1289311"/>
                </a:lnTo>
                <a:lnTo>
                  <a:pt x="38612" y="1226457"/>
                </a:lnTo>
                <a:lnTo>
                  <a:pt x="17722" y="1162771"/>
                </a:lnTo>
                <a:lnTo>
                  <a:pt x="4815" y="1098449"/>
                </a:lnTo>
                <a:lnTo>
                  <a:pt x="0" y="1033687"/>
                </a:lnTo>
                <a:lnTo>
                  <a:pt x="660" y="1001202"/>
                </a:lnTo>
                <a:lnTo>
                  <a:pt x="8188" y="936148"/>
                </a:lnTo>
                <a:lnTo>
                  <a:pt x="24081" y="871144"/>
                </a:lnTo>
                <a:lnTo>
                  <a:pt x="48448" y="806388"/>
                </a:lnTo>
                <a:lnTo>
                  <a:pt x="81400" y="742074"/>
                </a:lnTo>
                <a:lnTo>
                  <a:pt x="123044" y="678400"/>
                </a:lnTo>
                <a:lnTo>
                  <a:pt x="147160" y="646864"/>
                </a:lnTo>
                <a:lnTo>
                  <a:pt x="173491" y="615561"/>
                </a:lnTo>
                <a:lnTo>
                  <a:pt x="202050" y="584516"/>
                </a:lnTo>
                <a:lnTo>
                  <a:pt x="232850" y="553754"/>
                </a:lnTo>
                <a:lnTo>
                  <a:pt x="265905" y="523298"/>
                </a:lnTo>
                <a:lnTo>
                  <a:pt x="324031" y="474890"/>
                </a:lnTo>
                <a:lnTo>
                  <a:pt x="354769" y="451495"/>
                </a:lnTo>
                <a:lnTo>
                  <a:pt x="386587" y="428645"/>
                </a:lnTo>
                <a:lnTo>
                  <a:pt x="419459" y="406343"/>
                </a:lnTo>
                <a:lnTo>
                  <a:pt x="453358" y="384593"/>
                </a:lnTo>
                <a:lnTo>
                  <a:pt x="488258" y="363399"/>
                </a:lnTo>
                <a:lnTo>
                  <a:pt x="524132" y="342764"/>
                </a:lnTo>
                <a:lnTo>
                  <a:pt x="560952" y="322692"/>
                </a:lnTo>
                <a:lnTo>
                  <a:pt x="598693" y="303187"/>
                </a:lnTo>
                <a:lnTo>
                  <a:pt x="637328" y="284253"/>
                </a:lnTo>
                <a:lnTo>
                  <a:pt x="676830" y="265893"/>
                </a:lnTo>
                <a:lnTo>
                  <a:pt x="717172" y="248111"/>
                </a:lnTo>
                <a:lnTo>
                  <a:pt x="758328" y="230911"/>
                </a:lnTo>
                <a:lnTo>
                  <a:pt x="800270" y="214296"/>
                </a:lnTo>
                <a:lnTo>
                  <a:pt x="842972" y="198271"/>
                </a:lnTo>
                <a:lnTo>
                  <a:pt x="886408" y="182838"/>
                </a:lnTo>
                <a:lnTo>
                  <a:pt x="930550" y="168002"/>
                </a:lnTo>
                <a:lnTo>
                  <a:pt x="975373" y="153766"/>
                </a:lnTo>
                <a:lnTo>
                  <a:pt x="1020848" y="140135"/>
                </a:lnTo>
                <a:lnTo>
                  <a:pt x="1066950" y="127111"/>
                </a:lnTo>
                <a:lnTo>
                  <a:pt x="1113652" y="114698"/>
                </a:lnTo>
                <a:lnTo>
                  <a:pt x="1160927" y="102901"/>
                </a:lnTo>
                <a:lnTo>
                  <a:pt x="1208748" y="91723"/>
                </a:lnTo>
                <a:lnTo>
                  <a:pt x="1257089" y="81168"/>
                </a:lnTo>
                <a:lnTo>
                  <a:pt x="1305923" y="71239"/>
                </a:lnTo>
                <a:lnTo>
                  <a:pt x="1355223" y="61940"/>
                </a:lnTo>
                <a:lnTo>
                  <a:pt x="1404962" y="53274"/>
                </a:lnTo>
                <a:lnTo>
                  <a:pt x="1455115" y="45247"/>
                </a:lnTo>
                <a:lnTo>
                  <a:pt x="1505653" y="37861"/>
                </a:lnTo>
                <a:lnTo>
                  <a:pt x="1556551" y="31119"/>
                </a:lnTo>
                <a:lnTo>
                  <a:pt x="1607781" y="25027"/>
                </a:lnTo>
                <a:lnTo>
                  <a:pt x="1659317" y="19586"/>
                </a:lnTo>
                <a:lnTo>
                  <a:pt x="1711132" y="14802"/>
                </a:lnTo>
                <a:lnTo>
                  <a:pt x="1763200" y="10678"/>
                </a:lnTo>
                <a:lnTo>
                  <a:pt x="1815494" y="7218"/>
                </a:lnTo>
                <a:lnTo>
                  <a:pt x="1867986" y="4425"/>
                </a:lnTo>
                <a:lnTo>
                  <a:pt x="1920651" y="2302"/>
                </a:lnTo>
                <a:lnTo>
                  <a:pt x="1973462" y="855"/>
                </a:lnTo>
                <a:lnTo>
                  <a:pt x="2026391" y="86"/>
                </a:lnTo>
                <a:lnTo>
                  <a:pt x="2079412" y="0"/>
                </a:lnTo>
                <a:lnTo>
                  <a:pt x="2132499" y="599"/>
                </a:lnTo>
                <a:lnTo>
                  <a:pt x="2185625" y="1888"/>
                </a:lnTo>
                <a:lnTo>
                  <a:pt x="2238763" y="3870"/>
                </a:lnTo>
                <a:lnTo>
                  <a:pt x="2291886" y="6549"/>
                </a:lnTo>
                <a:lnTo>
                  <a:pt x="2344968" y="9929"/>
                </a:lnTo>
                <a:lnTo>
                  <a:pt x="2397981" y="14014"/>
                </a:lnTo>
                <a:lnTo>
                  <a:pt x="2450900" y="18807"/>
                </a:lnTo>
                <a:lnTo>
                  <a:pt x="2503697" y="24312"/>
                </a:lnTo>
                <a:lnTo>
                  <a:pt x="2556345" y="30533"/>
                </a:lnTo>
                <a:lnTo>
                  <a:pt x="2608819" y="37473"/>
                </a:lnTo>
                <a:lnTo>
                  <a:pt x="2661091" y="45136"/>
                </a:lnTo>
                <a:lnTo>
                  <a:pt x="2713135" y="53526"/>
                </a:lnTo>
                <a:lnTo>
                  <a:pt x="2764923" y="62647"/>
                </a:lnTo>
                <a:lnTo>
                  <a:pt x="2816430" y="72501"/>
                </a:lnTo>
                <a:lnTo>
                  <a:pt x="2867628" y="83094"/>
                </a:lnTo>
                <a:lnTo>
                  <a:pt x="2918490" y="94429"/>
                </a:lnTo>
                <a:lnTo>
                  <a:pt x="2968991" y="106509"/>
                </a:lnTo>
                <a:lnTo>
                  <a:pt x="3019103" y="119339"/>
                </a:lnTo>
                <a:lnTo>
                  <a:pt x="3068800" y="132921"/>
                </a:lnTo>
                <a:lnTo>
                  <a:pt x="3128585" y="150446"/>
                </a:lnTo>
                <a:lnTo>
                  <a:pt x="3186758" y="168816"/>
                </a:lnTo>
                <a:lnTo>
                  <a:pt x="3243303" y="188008"/>
                </a:lnTo>
                <a:lnTo>
                  <a:pt x="3298209" y="207997"/>
                </a:lnTo>
                <a:lnTo>
                  <a:pt x="3351460" y="228757"/>
                </a:lnTo>
                <a:lnTo>
                  <a:pt x="3403043" y="250266"/>
                </a:lnTo>
                <a:lnTo>
                  <a:pt x="3452945" y="272497"/>
                </a:lnTo>
                <a:lnTo>
                  <a:pt x="3501152" y="295427"/>
                </a:lnTo>
                <a:lnTo>
                  <a:pt x="3547650" y="319031"/>
                </a:lnTo>
                <a:lnTo>
                  <a:pt x="3592426" y="343285"/>
                </a:lnTo>
                <a:lnTo>
                  <a:pt x="3635466" y="368163"/>
                </a:lnTo>
                <a:lnTo>
                  <a:pt x="3676756" y="393642"/>
                </a:lnTo>
                <a:lnTo>
                  <a:pt x="3716282" y="419697"/>
                </a:lnTo>
                <a:lnTo>
                  <a:pt x="3754032" y="446304"/>
                </a:lnTo>
                <a:lnTo>
                  <a:pt x="3789991" y="473437"/>
                </a:lnTo>
                <a:lnTo>
                  <a:pt x="3824145" y="501073"/>
                </a:lnTo>
                <a:lnTo>
                  <a:pt x="3856482" y="529186"/>
                </a:lnTo>
                <a:lnTo>
                  <a:pt x="3886986" y="557753"/>
                </a:lnTo>
                <a:lnTo>
                  <a:pt x="3915645" y="586749"/>
                </a:lnTo>
                <a:lnTo>
                  <a:pt x="3942446" y="616149"/>
                </a:lnTo>
                <a:lnTo>
                  <a:pt x="3967373" y="645929"/>
                </a:lnTo>
                <a:lnTo>
                  <a:pt x="4011555" y="706530"/>
                </a:lnTo>
                <a:lnTo>
                  <a:pt x="4048083" y="768355"/>
                </a:lnTo>
                <a:lnTo>
                  <a:pt x="4076846" y="831209"/>
                </a:lnTo>
                <a:lnTo>
                  <a:pt x="4097736" y="894895"/>
                </a:lnTo>
                <a:lnTo>
                  <a:pt x="4110644" y="959217"/>
                </a:lnTo>
                <a:lnTo>
                  <a:pt x="4115459" y="1023979"/>
                </a:lnTo>
                <a:lnTo>
                  <a:pt x="4114798" y="1056464"/>
                </a:lnTo>
                <a:lnTo>
                  <a:pt x="4107271" y="1121518"/>
                </a:lnTo>
                <a:lnTo>
                  <a:pt x="4091378" y="1186522"/>
                </a:lnTo>
                <a:lnTo>
                  <a:pt x="4067010" y="1251278"/>
                </a:lnTo>
                <a:lnTo>
                  <a:pt x="4034059" y="1315592"/>
                </a:lnTo>
                <a:lnTo>
                  <a:pt x="3992415" y="1379266"/>
                </a:lnTo>
                <a:lnTo>
                  <a:pt x="3968298" y="1410802"/>
                </a:lnTo>
                <a:lnTo>
                  <a:pt x="3941968" y="1442105"/>
                </a:lnTo>
                <a:lnTo>
                  <a:pt x="3913409" y="1473150"/>
                </a:lnTo>
                <a:lnTo>
                  <a:pt x="3882609" y="1503912"/>
                </a:lnTo>
                <a:lnTo>
                  <a:pt x="3849554" y="1534368"/>
                </a:lnTo>
                <a:lnTo>
                  <a:pt x="3790895" y="1583158"/>
                </a:lnTo>
                <a:lnTo>
                  <a:pt x="3759764" y="1606785"/>
                </a:lnTo>
                <a:lnTo>
                  <a:pt x="3727468" y="1629891"/>
                </a:lnTo>
                <a:lnTo>
                  <a:pt x="3694034" y="1652468"/>
                </a:lnTo>
                <a:lnTo>
                  <a:pt x="3659490" y="1674511"/>
                </a:lnTo>
                <a:lnTo>
                  <a:pt x="3623861" y="1696012"/>
                </a:lnTo>
                <a:lnTo>
                  <a:pt x="3587177" y="1716965"/>
                </a:lnTo>
                <a:lnTo>
                  <a:pt x="3549463" y="1737362"/>
                </a:lnTo>
                <a:lnTo>
                  <a:pt x="3510747" y="1757198"/>
                </a:lnTo>
                <a:lnTo>
                  <a:pt x="3471055" y="1776465"/>
                </a:lnTo>
                <a:lnTo>
                  <a:pt x="3430416" y="1795156"/>
                </a:lnTo>
                <a:lnTo>
                  <a:pt x="3388855" y="1813265"/>
                </a:lnTo>
                <a:lnTo>
                  <a:pt x="3346401" y="1830785"/>
                </a:lnTo>
                <a:lnTo>
                  <a:pt x="3303079" y="1847710"/>
                </a:lnTo>
                <a:lnTo>
                  <a:pt x="3258918" y="1864031"/>
                </a:lnTo>
                <a:lnTo>
                  <a:pt x="3213945" y="1879744"/>
                </a:lnTo>
                <a:lnTo>
                  <a:pt x="3168186" y="1894840"/>
                </a:lnTo>
                <a:lnTo>
                  <a:pt x="3121668" y="1909313"/>
                </a:lnTo>
                <a:lnTo>
                  <a:pt x="3074419" y="1923157"/>
                </a:lnTo>
                <a:lnTo>
                  <a:pt x="3026466" y="1936364"/>
                </a:lnTo>
                <a:lnTo>
                  <a:pt x="2977836" y="1948928"/>
                </a:lnTo>
                <a:lnTo>
                  <a:pt x="2928556" y="1960842"/>
                </a:lnTo>
                <a:lnTo>
                  <a:pt x="2878653" y="1972099"/>
                </a:lnTo>
                <a:lnTo>
                  <a:pt x="2828154" y="1982693"/>
                </a:lnTo>
                <a:lnTo>
                  <a:pt x="2777086" y="1992616"/>
                </a:lnTo>
                <a:lnTo>
                  <a:pt x="2725477" y="2001862"/>
                </a:lnTo>
                <a:lnTo>
                  <a:pt x="2673353" y="2010425"/>
                </a:lnTo>
                <a:lnTo>
                  <a:pt x="2620742" y="2018296"/>
                </a:lnTo>
                <a:lnTo>
                  <a:pt x="2567670" y="2025470"/>
                </a:lnTo>
                <a:lnTo>
                  <a:pt x="2514165" y="2031940"/>
                </a:lnTo>
                <a:lnTo>
                  <a:pt x="2460255" y="2037699"/>
                </a:lnTo>
                <a:lnTo>
                  <a:pt x="2405965" y="2042741"/>
                </a:lnTo>
                <a:lnTo>
                  <a:pt x="2351323" y="2047057"/>
                </a:lnTo>
                <a:lnTo>
                  <a:pt x="2296356" y="2050643"/>
                </a:lnTo>
                <a:lnTo>
                  <a:pt x="2241092" y="2053490"/>
                </a:lnTo>
                <a:lnTo>
                  <a:pt x="2185557" y="2055593"/>
                </a:lnTo>
                <a:lnTo>
                  <a:pt x="2129778" y="2056943"/>
                </a:lnTo>
                <a:lnTo>
                  <a:pt x="2073783" y="2057536"/>
                </a:lnTo>
                <a:lnTo>
                  <a:pt x="2017599" y="2057363"/>
                </a:lnTo>
                <a:lnTo>
                  <a:pt x="1961253" y="2056418"/>
                </a:lnTo>
                <a:lnTo>
                  <a:pt x="1904771" y="2054695"/>
                </a:lnTo>
                <a:lnTo>
                  <a:pt x="1848181" y="2052186"/>
                </a:lnTo>
                <a:lnTo>
                  <a:pt x="1791511" y="2048885"/>
                </a:lnTo>
                <a:lnTo>
                  <a:pt x="1200492" y="2314706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2700" y="2171700"/>
            <a:ext cx="8864600" cy="4267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8771" y="755489"/>
            <a:ext cx="3353435" cy="2129155"/>
          </a:xfrm>
          <a:custGeom>
            <a:avLst/>
            <a:gdLst/>
            <a:ahLst/>
            <a:cxnLst/>
            <a:rect l="l" t="t" r="r" b="b"/>
            <a:pathLst>
              <a:path w="3353435" h="2129155">
                <a:moveTo>
                  <a:pt x="2460409" y="1884506"/>
                </a:moveTo>
                <a:lnTo>
                  <a:pt x="1893395" y="1884506"/>
                </a:lnTo>
                <a:lnTo>
                  <a:pt x="2374966" y="2128998"/>
                </a:lnTo>
                <a:lnTo>
                  <a:pt x="2460409" y="1884506"/>
                </a:lnTo>
                <a:close/>
              </a:path>
              <a:path w="3353435" h="2129155">
                <a:moveTo>
                  <a:pt x="1667452" y="0"/>
                </a:moveTo>
                <a:lnTo>
                  <a:pt x="1615550" y="585"/>
                </a:lnTo>
                <a:lnTo>
                  <a:pt x="1563603" y="2084"/>
                </a:lnTo>
                <a:lnTo>
                  <a:pt x="1511649" y="4502"/>
                </a:lnTo>
                <a:lnTo>
                  <a:pt x="1459724" y="7846"/>
                </a:lnTo>
                <a:lnTo>
                  <a:pt x="1407866" y="12121"/>
                </a:lnTo>
                <a:lnTo>
                  <a:pt x="1356113" y="17333"/>
                </a:lnTo>
                <a:lnTo>
                  <a:pt x="1304504" y="23487"/>
                </a:lnTo>
                <a:lnTo>
                  <a:pt x="1253074" y="30591"/>
                </a:lnTo>
                <a:lnTo>
                  <a:pt x="1201862" y="38649"/>
                </a:lnTo>
                <a:lnTo>
                  <a:pt x="1150906" y="47669"/>
                </a:lnTo>
                <a:lnTo>
                  <a:pt x="1100243" y="57654"/>
                </a:lnTo>
                <a:lnTo>
                  <a:pt x="1049910" y="68613"/>
                </a:lnTo>
                <a:lnTo>
                  <a:pt x="999946" y="80550"/>
                </a:lnTo>
                <a:lnTo>
                  <a:pt x="950388" y="93471"/>
                </a:lnTo>
                <a:lnTo>
                  <a:pt x="901273" y="107382"/>
                </a:lnTo>
                <a:lnTo>
                  <a:pt x="852640" y="122290"/>
                </a:lnTo>
                <a:lnTo>
                  <a:pt x="795934" y="141171"/>
                </a:lnTo>
                <a:lnTo>
                  <a:pt x="741020" y="161106"/>
                </a:lnTo>
                <a:lnTo>
                  <a:pt x="687915" y="182059"/>
                </a:lnTo>
                <a:lnTo>
                  <a:pt x="636637" y="203993"/>
                </a:lnTo>
                <a:lnTo>
                  <a:pt x="587204" y="226874"/>
                </a:lnTo>
                <a:lnTo>
                  <a:pt x="539633" y="250665"/>
                </a:lnTo>
                <a:lnTo>
                  <a:pt x="493941" y="275331"/>
                </a:lnTo>
                <a:lnTo>
                  <a:pt x="450148" y="300836"/>
                </a:lnTo>
                <a:lnTo>
                  <a:pt x="408269" y="327143"/>
                </a:lnTo>
                <a:lnTo>
                  <a:pt x="368324" y="354218"/>
                </a:lnTo>
                <a:lnTo>
                  <a:pt x="330329" y="382024"/>
                </a:lnTo>
                <a:lnTo>
                  <a:pt x="294303" y="410525"/>
                </a:lnTo>
                <a:lnTo>
                  <a:pt x="260262" y="439686"/>
                </a:lnTo>
                <a:lnTo>
                  <a:pt x="228226" y="469471"/>
                </a:lnTo>
                <a:lnTo>
                  <a:pt x="198210" y="499843"/>
                </a:lnTo>
                <a:lnTo>
                  <a:pt x="170234" y="530768"/>
                </a:lnTo>
                <a:lnTo>
                  <a:pt x="144315" y="562210"/>
                </a:lnTo>
                <a:lnTo>
                  <a:pt x="120469" y="594131"/>
                </a:lnTo>
                <a:lnTo>
                  <a:pt x="98716" y="626498"/>
                </a:lnTo>
                <a:lnTo>
                  <a:pt x="79073" y="659273"/>
                </a:lnTo>
                <a:lnTo>
                  <a:pt x="46186" y="725907"/>
                </a:lnTo>
                <a:lnTo>
                  <a:pt x="21951" y="793747"/>
                </a:lnTo>
                <a:lnTo>
                  <a:pt x="6508" y="862506"/>
                </a:lnTo>
                <a:lnTo>
                  <a:pt x="0" y="931897"/>
                </a:lnTo>
                <a:lnTo>
                  <a:pt x="140" y="966741"/>
                </a:lnTo>
                <a:lnTo>
                  <a:pt x="7297" y="1036544"/>
                </a:lnTo>
                <a:lnTo>
                  <a:pt x="23742" y="1106263"/>
                </a:lnTo>
                <a:lnTo>
                  <a:pt x="49616" y="1175611"/>
                </a:lnTo>
                <a:lnTo>
                  <a:pt x="66134" y="1210057"/>
                </a:lnTo>
                <a:lnTo>
                  <a:pt x="85061" y="1244303"/>
                </a:lnTo>
                <a:lnTo>
                  <a:pt x="106416" y="1278313"/>
                </a:lnTo>
                <a:lnTo>
                  <a:pt x="130218" y="1312051"/>
                </a:lnTo>
                <a:lnTo>
                  <a:pt x="156482" y="1345482"/>
                </a:lnTo>
                <a:lnTo>
                  <a:pt x="185228" y="1378569"/>
                </a:lnTo>
                <a:lnTo>
                  <a:pt x="216472" y="1411278"/>
                </a:lnTo>
                <a:lnTo>
                  <a:pt x="245209" y="1438923"/>
                </a:lnTo>
                <a:lnTo>
                  <a:pt x="275423" y="1465870"/>
                </a:lnTo>
                <a:lnTo>
                  <a:pt x="307073" y="1492105"/>
                </a:lnTo>
                <a:lnTo>
                  <a:pt x="340119" y="1517618"/>
                </a:lnTo>
                <a:lnTo>
                  <a:pt x="374521" y="1542397"/>
                </a:lnTo>
                <a:lnTo>
                  <a:pt x="410238" y="1566430"/>
                </a:lnTo>
                <a:lnTo>
                  <a:pt x="447230" y="1589708"/>
                </a:lnTo>
                <a:lnTo>
                  <a:pt x="485457" y="1612217"/>
                </a:lnTo>
                <a:lnTo>
                  <a:pt x="524878" y="1633947"/>
                </a:lnTo>
                <a:lnTo>
                  <a:pt x="565453" y="1654886"/>
                </a:lnTo>
                <a:lnTo>
                  <a:pt x="607142" y="1675023"/>
                </a:lnTo>
                <a:lnTo>
                  <a:pt x="649904" y="1694347"/>
                </a:lnTo>
                <a:lnTo>
                  <a:pt x="693699" y="1712846"/>
                </a:lnTo>
                <a:lnTo>
                  <a:pt x="738487" y="1730509"/>
                </a:lnTo>
                <a:lnTo>
                  <a:pt x="784227" y="1747324"/>
                </a:lnTo>
                <a:lnTo>
                  <a:pt x="830880" y="1763280"/>
                </a:lnTo>
                <a:lnTo>
                  <a:pt x="878404" y="1778366"/>
                </a:lnTo>
                <a:lnTo>
                  <a:pt x="926760" y="1792570"/>
                </a:lnTo>
                <a:lnTo>
                  <a:pt x="975907" y="1805882"/>
                </a:lnTo>
                <a:lnTo>
                  <a:pt x="1025805" y="1818288"/>
                </a:lnTo>
                <a:lnTo>
                  <a:pt x="1076414" y="1829779"/>
                </a:lnTo>
                <a:lnTo>
                  <a:pt x="1127692" y="1840343"/>
                </a:lnTo>
                <a:lnTo>
                  <a:pt x="1179601" y="1849968"/>
                </a:lnTo>
                <a:lnTo>
                  <a:pt x="1232100" y="1858643"/>
                </a:lnTo>
                <a:lnTo>
                  <a:pt x="1285147" y="1866357"/>
                </a:lnTo>
                <a:lnTo>
                  <a:pt x="1338704" y="1873098"/>
                </a:lnTo>
                <a:lnTo>
                  <a:pt x="1392729" y="1878855"/>
                </a:lnTo>
                <a:lnTo>
                  <a:pt x="1447183" y="1883616"/>
                </a:lnTo>
                <a:lnTo>
                  <a:pt x="1502024" y="1887371"/>
                </a:lnTo>
                <a:lnTo>
                  <a:pt x="1557214" y="1890107"/>
                </a:lnTo>
                <a:lnTo>
                  <a:pt x="1612711" y="1891814"/>
                </a:lnTo>
                <a:lnTo>
                  <a:pt x="1668475" y="1892480"/>
                </a:lnTo>
                <a:lnTo>
                  <a:pt x="1724465" y="1892094"/>
                </a:lnTo>
                <a:lnTo>
                  <a:pt x="1780642" y="1890643"/>
                </a:lnTo>
                <a:lnTo>
                  <a:pt x="1836966" y="1888118"/>
                </a:lnTo>
                <a:lnTo>
                  <a:pt x="1893395" y="1884506"/>
                </a:lnTo>
                <a:lnTo>
                  <a:pt x="2460409" y="1884506"/>
                </a:lnTo>
                <a:lnTo>
                  <a:pt x="2500311" y="1770327"/>
                </a:lnTo>
                <a:lnTo>
                  <a:pt x="2557017" y="1751446"/>
                </a:lnTo>
                <a:lnTo>
                  <a:pt x="2611931" y="1731511"/>
                </a:lnTo>
                <a:lnTo>
                  <a:pt x="2665036" y="1710558"/>
                </a:lnTo>
                <a:lnTo>
                  <a:pt x="2716314" y="1688623"/>
                </a:lnTo>
                <a:lnTo>
                  <a:pt x="2765748" y="1665742"/>
                </a:lnTo>
                <a:lnTo>
                  <a:pt x="2813319" y="1641951"/>
                </a:lnTo>
                <a:lnTo>
                  <a:pt x="2859010" y="1617285"/>
                </a:lnTo>
                <a:lnTo>
                  <a:pt x="2902804" y="1591780"/>
                </a:lnTo>
                <a:lnTo>
                  <a:pt x="2944682" y="1565473"/>
                </a:lnTo>
                <a:lnTo>
                  <a:pt x="2984628" y="1538398"/>
                </a:lnTo>
                <a:lnTo>
                  <a:pt x="3022622" y="1510592"/>
                </a:lnTo>
                <a:lnTo>
                  <a:pt x="3058649" y="1482091"/>
                </a:lnTo>
                <a:lnTo>
                  <a:pt x="3092689" y="1452930"/>
                </a:lnTo>
                <a:lnTo>
                  <a:pt x="3124726" y="1423145"/>
                </a:lnTo>
                <a:lnTo>
                  <a:pt x="3154741" y="1392773"/>
                </a:lnTo>
                <a:lnTo>
                  <a:pt x="3182717" y="1361848"/>
                </a:lnTo>
                <a:lnTo>
                  <a:pt x="3208637" y="1330407"/>
                </a:lnTo>
                <a:lnTo>
                  <a:pt x="3232482" y="1298485"/>
                </a:lnTo>
                <a:lnTo>
                  <a:pt x="3254235" y="1266118"/>
                </a:lnTo>
                <a:lnTo>
                  <a:pt x="3273878" y="1233343"/>
                </a:lnTo>
                <a:lnTo>
                  <a:pt x="3306765" y="1166709"/>
                </a:lnTo>
                <a:lnTo>
                  <a:pt x="3331000" y="1098869"/>
                </a:lnTo>
                <a:lnTo>
                  <a:pt x="3346443" y="1030110"/>
                </a:lnTo>
                <a:lnTo>
                  <a:pt x="3352952" y="960719"/>
                </a:lnTo>
                <a:lnTo>
                  <a:pt x="3352812" y="925876"/>
                </a:lnTo>
                <a:lnTo>
                  <a:pt x="3345654" y="856073"/>
                </a:lnTo>
                <a:lnTo>
                  <a:pt x="3329209" y="786354"/>
                </a:lnTo>
                <a:lnTo>
                  <a:pt x="3303335" y="717005"/>
                </a:lnTo>
                <a:lnTo>
                  <a:pt x="3286818" y="682559"/>
                </a:lnTo>
                <a:lnTo>
                  <a:pt x="3267890" y="648313"/>
                </a:lnTo>
                <a:lnTo>
                  <a:pt x="3246535" y="614304"/>
                </a:lnTo>
                <a:lnTo>
                  <a:pt x="3222734" y="580565"/>
                </a:lnTo>
                <a:lnTo>
                  <a:pt x="3196469" y="547135"/>
                </a:lnTo>
                <a:lnTo>
                  <a:pt x="3167724" y="514047"/>
                </a:lnTo>
                <a:lnTo>
                  <a:pt x="3136480" y="481339"/>
                </a:lnTo>
                <a:lnTo>
                  <a:pt x="3108505" y="454388"/>
                </a:lnTo>
                <a:lnTo>
                  <a:pt x="3079207" y="428149"/>
                </a:lnTo>
                <a:lnTo>
                  <a:pt x="3048621" y="402628"/>
                </a:lnTo>
                <a:lnTo>
                  <a:pt x="3016786" y="377831"/>
                </a:lnTo>
                <a:lnTo>
                  <a:pt x="2983740" y="353765"/>
                </a:lnTo>
                <a:lnTo>
                  <a:pt x="2949520" y="330434"/>
                </a:lnTo>
                <a:lnTo>
                  <a:pt x="2914163" y="307845"/>
                </a:lnTo>
                <a:lnTo>
                  <a:pt x="2877708" y="286005"/>
                </a:lnTo>
                <a:lnTo>
                  <a:pt x="2840192" y="264917"/>
                </a:lnTo>
                <a:lnTo>
                  <a:pt x="2801652" y="244590"/>
                </a:lnTo>
                <a:lnTo>
                  <a:pt x="2762126" y="225028"/>
                </a:lnTo>
                <a:lnTo>
                  <a:pt x="2721652" y="206237"/>
                </a:lnTo>
                <a:lnTo>
                  <a:pt x="2680267" y="188224"/>
                </a:lnTo>
                <a:lnTo>
                  <a:pt x="2638009" y="170995"/>
                </a:lnTo>
                <a:lnTo>
                  <a:pt x="2594916" y="154554"/>
                </a:lnTo>
                <a:lnTo>
                  <a:pt x="2551025" y="138909"/>
                </a:lnTo>
                <a:lnTo>
                  <a:pt x="2506374" y="124064"/>
                </a:lnTo>
                <a:lnTo>
                  <a:pt x="2461001" y="110027"/>
                </a:lnTo>
                <a:lnTo>
                  <a:pt x="2414942" y="96802"/>
                </a:lnTo>
                <a:lnTo>
                  <a:pt x="2368236" y="84396"/>
                </a:lnTo>
                <a:lnTo>
                  <a:pt x="2320921" y="72815"/>
                </a:lnTo>
                <a:lnTo>
                  <a:pt x="2273033" y="62065"/>
                </a:lnTo>
                <a:lnTo>
                  <a:pt x="2224611" y="52151"/>
                </a:lnTo>
                <a:lnTo>
                  <a:pt x="2175692" y="43079"/>
                </a:lnTo>
                <a:lnTo>
                  <a:pt x="2126314" y="34856"/>
                </a:lnTo>
                <a:lnTo>
                  <a:pt x="2076514" y="27487"/>
                </a:lnTo>
                <a:lnTo>
                  <a:pt x="2026330" y="20979"/>
                </a:lnTo>
                <a:lnTo>
                  <a:pt x="1975800" y="15336"/>
                </a:lnTo>
                <a:lnTo>
                  <a:pt x="1924961" y="10565"/>
                </a:lnTo>
                <a:lnTo>
                  <a:pt x="1873851" y="6673"/>
                </a:lnTo>
                <a:lnTo>
                  <a:pt x="1822508" y="3664"/>
                </a:lnTo>
                <a:lnTo>
                  <a:pt x="1770968" y="1545"/>
                </a:lnTo>
                <a:lnTo>
                  <a:pt x="1719270" y="321"/>
                </a:lnTo>
                <a:lnTo>
                  <a:pt x="1667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8771" y="755488"/>
            <a:ext cx="3353435" cy="2129155"/>
          </a:xfrm>
          <a:custGeom>
            <a:avLst/>
            <a:gdLst/>
            <a:ahLst/>
            <a:cxnLst/>
            <a:rect l="l" t="t" r="r" b="b"/>
            <a:pathLst>
              <a:path w="3353435" h="2129155">
                <a:moveTo>
                  <a:pt x="2374967" y="2128998"/>
                </a:moveTo>
                <a:lnTo>
                  <a:pt x="2500312" y="1770328"/>
                </a:lnTo>
                <a:lnTo>
                  <a:pt x="2557017" y="1751446"/>
                </a:lnTo>
                <a:lnTo>
                  <a:pt x="2611932" y="1731511"/>
                </a:lnTo>
                <a:lnTo>
                  <a:pt x="2665037" y="1710559"/>
                </a:lnTo>
                <a:lnTo>
                  <a:pt x="2716315" y="1688624"/>
                </a:lnTo>
                <a:lnTo>
                  <a:pt x="2765748" y="1665743"/>
                </a:lnTo>
                <a:lnTo>
                  <a:pt x="2813319" y="1641952"/>
                </a:lnTo>
                <a:lnTo>
                  <a:pt x="2859010" y="1617286"/>
                </a:lnTo>
                <a:lnTo>
                  <a:pt x="2902804" y="1591781"/>
                </a:lnTo>
                <a:lnTo>
                  <a:pt x="2944682" y="1565474"/>
                </a:lnTo>
                <a:lnTo>
                  <a:pt x="2984628" y="1538399"/>
                </a:lnTo>
                <a:lnTo>
                  <a:pt x="3022623" y="1510593"/>
                </a:lnTo>
                <a:lnTo>
                  <a:pt x="3058649" y="1482092"/>
                </a:lnTo>
                <a:lnTo>
                  <a:pt x="3092689" y="1452931"/>
                </a:lnTo>
                <a:lnTo>
                  <a:pt x="3124726" y="1423146"/>
                </a:lnTo>
                <a:lnTo>
                  <a:pt x="3154741" y="1392773"/>
                </a:lnTo>
                <a:lnTo>
                  <a:pt x="3182718" y="1361849"/>
                </a:lnTo>
                <a:lnTo>
                  <a:pt x="3208637" y="1330407"/>
                </a:lnTo>
                <a:lnTo>
                  <a:pt x="3232482" y="1298486"/>
                </a:lnTo>
                <a:lnTo>
                  <a:pt x="3254235" y="1266119"/>
                </a:lnTo>
                <a:lnTo>
                  <a:pt x="3273879" y="1233344"/>
                </a:lnTo>
                <a:lnTo>
                  <a:pt x="3306765" y="1166710"/>
                </a:lnTo>
                <a:lnTo>
                  <a:pt x="3331001" y="1098870"/>
                </a:lnTo>
                <a:lnTo>
                  <a:pt x="3346444" y="1030111"/>
                </a:lnTo>
                <a:lnTo>
                  <a:pt x="3352952" y="960720"/>
                </a:lnTo>
                <a:lnTo>
                  <a:pt x="3352812" y="925876"/>
                </a:lnTo>
                <a:lnTo>
                  <a:pt x="3345655" y="856073"/>
                </a:lnTo>
                <a:lnTo>
                  <a:pt x="3329210" y="786354"/>
                </a:lnTo>
                <a:lnTo>
                  <a:pt x="3303335" y="717006"/>
                </a:lnTo>
                <a:lnTo>
                  <a:pt x="3286818" y="682560"/>
                </a:lnTo>
                <a:lnTo>
                  <a:pt x="3267891" y="648314"/>
                </a:lnTo>
                <a:lnTo>
                  <a:pt x="3246535" y="614304"/>
                </a:lnTo>
                <a:lnTo>
                  <a:pt x="3222734" y="580566"/>
                </a:lnTo>
                <a:lnTo>
                  <a:pt x="3196470" y="547135"/>
                </a:lnTo>
                <a:lnTo>
                  <a:pt x="3167724" y="514048"/>
                </a:lnTo>
                <a:lnTo>
                  <a:pt x="3136480" y="481340"/>
                </a:lnTo>
                <a:lnTo>
                  <a:pt x="3108506" y="454388"/>
                </a:lnTo>
                <a:lnTo>
                  <a:pt x="3079207" y="428149"/>
                </a:lnTo>
                <a:lnTo>
                  <a:pt x="3048622" y="402628"/>
                </a:lnTo>
                <a:lnTo>
                  <a:pt x="3016787" y="377832"/>
                </a:lnTo>
                <a:lnTo>
                  <a:pt x="2983741" y="353765"/>
                </a:lnTo>
                <a:lnTo>
                  <a:pt x="2949520" y="330435"/>
                </a:lnTo>
                <a:lnTo>
                  <a:pt x="2914164" y="307846"/>
                </a:lnTo>
                <a:lnTo>
                  <a:pt x="2877708" y="286005"/>
                </a:lnTo>
                <a:lnTo>
                  <a:pt x="2840192" y="264918"/>
                </a:lnTo>
                <a:lnTo>
                  <a:pt x="2801652" y="244590"/>
                </a:lnTo>
                <a:lnTo>
                  <a:pt x="2762126" y="225028"/>
                </a:lnTo>
                <a:lnTo>
                  <a:pt x="2721652" y="206238"/>
                </a:lnTo>
                <a:lnTo>
                  <a:pt x="2680268" y="188225"/>
                </a:lnTo>
                <a:lnTo>
                  <a:pt x="2638010" y="170995"/>
                </a:lnTo>
                <a:lnTo>
                  <a:pt x="2594917" y="154555"/>
                </a:lnTo>
                <a:lnTo>
                  <a:pt x="2551026" y="138909"/>
                </a:lnTo>
                <a:lnTo>
                  <a:pt x="2506375" y="124065"/>
                </a:lnTo>
                <a:lnTo>
                  <a:pt x="2461001" y="110027"/>
                </a:lnTo>
                <a:lnTo>
                  <a:pt x="2414943" y="96803"/>
                </a:lnTo>
                <a:lnTo>
                  <a:pt x="2368237" y="84397"/>
                </a:lnTo>
                <a:lnTo>
                  <a:pt x="2320922" y="72816"/>
                </a:lnTo>
                <a:lnTo>
                  <a:pt x="2273034" y="62065"/>
                </a:lnTo>
                <a:lnTo>
                  <a:pt x="2224612" y="52151"/>
                </a:lnTo>
                <a:lnTo>
                  <a:pt x="2175693" y="43080"/>
                </a:lnTo>
                <a:lnTo>
                  <a:pt x="2126315" y="34857"/>
                </a:lnTo>
                <a:lnTo>
                  <a:pt x="2076515" y="27488"/>
                </a:lnTo>
                <a:lnTo>
                  <a:pt x="2026331" y="20979"/>
                </a:lnTo>
                <a:lnTo>
                  <a:pt x="1975801" y="15336"/>
                </a:lnTo>
                <a:lnTo>
                  <a:pt x="1924962" y="10566"/>
                </a:lnTo>
                <a:lnTo>
                  <a:pt x="1873852" y="6673"/>
                </a:lnTo>
                <a:lnTo>
                  <a:pt x="1822508" y="3664"/>
                </a:lnTo>
                <a:lnTo>
                  <a:pt x="1770969" y="1545"/>
                </a:lnTo>
                <a:lnTo>
                  <a:pt x="1719271" y="321"/>
                </a:lnTo>
                <a:lnTo>
                  <a:pt x="1667453" y="0"/>
                </a:lnTo>
                <a:lnTo>
                  <a:pt x="1615551" y="585"/>
                </a:lnTo>
                <a:lnTo>
                  <a:pt x="1563604" y="2084"/>
                </a:lnTo>
                <a:lnTo>
                  <a:pt x="1511649" y="4502"/>
                </a:lnTo>
                <a:lnTo>
                  <a:pt x="1459724" y="7846"/>
                </a:lnTo>
                <a:lnTo>
                  <a:pt x="1407866" y="12121"/>
                </a:lnTo>
                <a:lnTo>
                  <a:pt x="1356114" y="17332"/>
                </a:lnTo>
                <a:lnTo>
                  <a:pt x="1304504" y="23487"/>
                </a:lnTo>
                <a:lnTo>
                  <a:pt x="1253074" y="30591"/>
                </a:lnTo>
                <a:lnTo>
                  <a:pt x="1201862" y="38649"/>
                </a:lnTo>
                <a:lnTo>
                  <a:pt x="1150906" y="47668"/>
                </a:lnTo>
                <a:lnTo>
                  <a:pt x="1100243" y="57654"/>
                </a:lnTo>
                <a:lnTo>
                  <a:pt x="1049910" y="68613"/>
                </a:lnTo>
                <a:lnTo>
                  <a:pt x="999946" y="80549"/>
                </a:lnTo>
                <a:lnTo>
                  <a:pt x="950388" y="93470"/>
                </a:lnTo>
                <a:lnTo>
                  <a:pt x="901273" y="107382"/>
                </a:lnTo>
                <a:lnTo>
                  <a:pt x="852640" y="122290"/>
                </a:lnTo>
                <a:lnTo>
                  <a:pt x="795934" y="141171"/>
                </a:lnTo>
                <a:lnTo>
                  <a:pt x="741020" y="161106"/>
                </a:lnTo>
                <a:lnTo>
                  <a:pt x="687915" y="182059"/>
                </a:lnTo>
                <a:lnTo>
                  <a:pt x="636637" y="203993"/>
                </a:lnTo>
                <a:lnTo>
                  <a:pt x="587204" y="226874"/>
                </a:lnTo>
                <a:lnTo>
                  <a:pt x="539633" y="250666"/>
                </a:lnTo>
                <a:lnTo>
                  <a:pt x="493941" y="275331"/>
                </a:lnTo>
                <a:lnTo>
                  <a:pt x="450148" y="300836"/>
                </a:lnTo>
                <a:lnTo>
                  <a:pt x="408269" y="327144"/>
                </a:lnTo>
                <a:lnTo>
                  <a:pt x="368324" y="354218"/>
                </a:lnTo>
                <a:lnTo>
                  <a:pt x="330329" y="382024"/>
                </a:lnTo>
                <a:lnTo>
                  <a:pt x="294303" y="410525"/>
                </a:lnTo>
                <a:lnTo>
                  <a:pt x="260262" y="439686"/>
                </a:lnTo>
                <a:lnTo>
                  <a:pt x="228226" y="469471"/>
                </a:lnTo>
                <a:lnTo>
                  <a:pt x="198210" y="499844"/>
                </a:lnTo>
                <a:lnTo>
                  <a:pt x="170234" y="530769"/>
                </a:lnTo>
                <a:lnTo>
                  <a:pt x="144315" y="562210"/>
                </a:lnTo>
                <a:lnTo>
                  <a:pt x="120469" y="594132"/>
                </a:lnTo>
                <a:lnTo>
                  <a:pt x="98716" y="626498"/>
                </a:lnTo>
                <a:lnTo>
                  <a:pt x="79073" y="659273"/>
                </a:lnTo>
                <a:lnTo>
                  <a:pt x="46186" y="725907"/>
                </a:lnTo>
                <a:lnTo>
                  <a:pt x="21951" y="793747"/>
                </a:lnTo>
                <a:lnTo>
                  <a:pt x="6508" y="862506"/>
                </a:lnTo>
                <a:lnTo>
                  <a:pt x="0" y="931897"/>
                </a:lnTo>
                <a:lnTo>
                  <a:pt x="140" y="966741"/>
                </a:lnTo>
                <a:lnTo>
                  <a:pt x="7297" y="1036544"/>
                </a:lnTo>
                <a:lnTo>
                  <a:pt x="23742" y="1106263"/>
                </a:lnTo>
                <a:lnTo>
                  <a:pt x="49616" y="1175612"/>
                </a:lnTo>
                <a:lnTo>
                  <a:pt x="66134" y="1210057"/>
                </a:lnTo>
                <a:lnTo>
                  <a:pt x="85061" y="1244303"/>
                </a:lnTo>
                <a:lnTo>
                  <a:pt x="106417" y="1278313"/>
                </a:lnTo>
                <a:lnTo>
                  <a:pt x="130218" y="1312051"/>
                </a:lnTo>
                <a:lnTo>
                  <a:pt x="156482" y="1345482"/>
                </a:lnTo>
                <a:lnTo>
                  <a:pt x="185228" y="1378569"/>
                </a:lnTo>
                <a:lnTo>
                  <a:pt x="216472" y="1411278"/>
                </a:lnTo>
                <a:lnTo>
                  <a:pt x="245209" y="1438923"/>
                </a:lnTo>
                <a:lnTo>
                  <a:pt x="275423" y="1465870"/>
                </a:lnTo>
                <a:lnTo>
                  <a:pt x="307074" y="1492105"/>
                </a:lnTo>
                <a:lnTo>
                  <a:pt x="340120" y="1517618"/>
                </a:lnTo>
                <a:lnTo>
                  <a:pt x="374522" y="1542396"/>
                </a:lnTo>
                <a:lnTo>
                  <a:pt x="410239" y="1566430"/>
                </a:lnTo>
                <a:lnTo>
                  <a:pt x="447231" y="1589707"/>
                </a:lnTo>
                <a:lnTo>
                  <a:pt x="485457" y="1612217"/>
                </a:lnTo>
                <a:lnTo>
                  <a:pt x="524878" y="1633947"/>
                </a:lnTo>
                <a:lnTo>
                  <a:pt x="565453" y="1654886"/>
                </a:lnTo>
                <a:lnTo>
                  <a:pt x="607142" y="1675023"/>
                </a:lnTo>
                <a:lnTo>
                  <a:pt x="649904" y="1694347"/>
                </a:lnTo>
                <a:lnTo>
                  <a:pt x="693699" y="1712846"/>
                </a:lnTo>
                <a:lnTo>
                  <a:pt x="738487" y="1730509"/>
                </a:lnTo>
                <a:lnTo>
                  <a:pt x="784228" y="1747324"/>
                </a:lnTo>
                <a:lnTo>
                  <a:pt x="830880" y="1763280"/>
                </a:lnTo>
                <a:lnTo>
                  <a:pt x="878405" y="1778366"/>
                </a:lnTo>
                <a:lnTo>
                  <a:pt x="926761" y="1792570"/>
                </a:lnTo>
                <a:lnTo>
                  <a:pt x="975908" y="1805882"/>
                </a:lnTo>
                <a:lnTo>
                  <a:pt x="1025806" y="1818288"/>
                </a:lnTo>
                <a:lnTo>
                  <a:pt x="1076414" y="1829779"/>
                </a:lnTo>
                <a:lnTo>
                  <a:pt x="1127693" y="1840343"/>
                </a:lnTo>
                <a:lnTo>
                  <a:pt x="1179602" y="1849968"/>
                </a:lnTo>
                <a:lnTo>
                  <a:pt x="1232100" y="1858643"/>
                </a:lnTo>
                <a:lnTo>
                  <a:pt x="1285148" y="1866357"/>
                </a:lnTo>
                <a:lnTo>
                  <a:pt x="1338704" y="1873098"/>
                </a:lnTo>
                <a:lnTo>
                  <a:pt x="1392729" y="1878855"/>
                </a:lnTo>
                <a:lnTo>
                  <a:pt x="1447183" y="1883617"/>
                </a:lnTo>
                <a:lnTo>
                  <a:pt x="1502025" y="1887371"/>
                </a:lnTo>
                <a:lnTo>
                  <a:pt x="1557214" y="1890108"/>
                </a:lnTo>
                <a:lnTo>
                  <a:pt x="1612711" y="1891815"/>
                </a:lnTo>
                <a:lnTo>
                  <a:pt x="1668475" y="1892480"/>
                </a:lnTo>
                <a:lnTo>
                  <a:pt x="1724465" y="1892094"/>
                </a:lnTo>
                <a:lnTo>
                  <a:pt x="1780643" y="1890644"/>
                </a:lnTo>
                <a:lnTo>
                  <a:pt x="1836966" y="1888118"/>
                </a:lnTo>
                <a:lnTo>
                  <a:pt x="1893395" y="1884507"/>
                </a:lnTo>
                <a:lnTo>
                  <a:pt x="2374967" y="2128998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18024" y="666612"/>
            <a:ext cx="4103370" cy="2315210"/>
          </a:xfrm>
          <a:custGeom>
            <a:avLst/>
            <a:gdLst/>
            <a:ahLst/>
            <a:cxnLst/>
            <a:rect l="l" t="t" r="r" b="b"/>
            <a:pathLst>
              <a:path w="4103370" h="2315210">
                <a:moveTo>
                  <a:pt x="2072997" y="0"/>
                </a:moveTo>
                <a:lnTo>
                  <a:pt x="2020139" y="86"/>
                </a:lnTo>
                <a:lnTo>
                  <a:pt x="1967373" y="855"/>
                </a:lnTo>
                <a:lnTo>
                  <a:pt x="1914725" y="2302"/>
                </a:lnTo>
                <a:lnTo>
                  <a:pt x="1862223" y="4424"/>
                </a:lnTo>
                <a:lnTo>
                  <a:pt x="1809893" y="7218"/>
                </a:lnTo>
                <a:lnTo>
                  <a:pt x="1757760" y="10678"/>
                </a:lnTo>
                <a:lnTo>
                  <a:pt x="1705853" y="14802"/>
                </a:lnTo>
                <a:lnTo>
                  <a:pt x="1654198" y="19586"/>
                </a:lnTo>
                <a:lnTo>
                  <a:pt x="1602821" y="25026"/>
                </a:lnTo>
                <a:lnTo>
                  <a:pt x="1551749" y="31119"/>
                </a:lnTo>
                <a:lnTo>
                  <a:pt x="1501008" y="37860"/>
                </a:lnTo>
                <a:lnTo>
                  <a:pt x="1450626" y="45246"/>
                </a:lnTo>
                <a:lnTo>
                  <a:pt x="1400629" y="53274"/>
                </a:lnTo>
                <a:lnTo>
                  <a:pt x="1351043" y="61939"/>
                </a:lnTo>
                <a:lnTo>
                  <a:pt x="1301895" y="71238"/>
                </a:lnTo>
                <a:lnTo>
                  <a:pt x="1253212" y="81167"/>
                </a:lnTo>
                <a:lnTo>
                  <a:pt x="1205020" y="91723"/>
                </a:lnTo>
                <a:lnTo>
                  <a:pt x="1157346" y="102901"/>
                </a:lnTo>
                <a:lnTo>
                  <a:pt x="1110217" y="114698"/>
                </a:lnTo>
                <a:lnTo>
                  <a:pt x="1063660" y="127110"/>
                </a:lnTo>
                <a:lnTo>
                  <a:pt x="1017700" y="140134"/>
                </a:lnTo>
                <a:lnTo>
                  <a:pt x="972365" y="153766"/>
                </a:lnTo>
                <a:lnTo>
                  <a:pt x="927681" y="168002"/>
                </a:lnTo>
                <a:lnTo>
                  <a:pt x="883674" y="182838"/>
                </a:lnTo>
                <a:lnTo>
                  <a:pt x="840373" y="198270"/>
                </a:lnTo>
                <a:lnTo>
                  <a:pt x="797802" y="214296"/>
                </a:lnTo>
                <a:lnTo>
                  <a:pt x="755989" y="230911"/>
                </a:lnTo>
                <a:lnTo>
                  <a:pt x="714961" y="248111"/>
                </a:lnTo>
                <a:lnTo>
                  <a:pt x="674743" y="265893"/>
                </a:lnTo>
                <a:lnTo>
                  <a:pt x="635363" y="284253"/>
                </a:lnTo>
                <a:lnTo>
                  <a:pt x="596848" y="303187"/>
                </a:lnTo>
                <a:lnTo>
                  <a:pt x="559223" y="322692"/>
                </a:lnTo>
                <a:lnTo>
                  <a:pt x="522516" y="342764"/>
                </a:lnTo>
                <a:lnTo>
                  <a:pt x="486753" y="363399"/>
                </a:lnTo>
                <a:lnTo>
                  <a:pt x="451961" y="384593"/>
                </a:lnTo>
                <a:lnTo>
                  <a:pt x="418166" y="406343"/>
                </a:lnTo>
                <a:lnTo>
                  <a:pt x="385395" y="428645"/>
                </a:lnTo>
                <a:lnTo>
                  <a:pt x="353675" y="451495"/>
                </a:lnTo>
                <a:lnTo>
                  <a:pt x="323033" y="474890"/>
                </a:lnTo>
                <a:lnTo>
                  <a:pt x="265086" y="523298"/>
                </a:lnTo>
                <a:lnTo>
                  <a:pt x="232132" y="553754"/>
                </a:lnTo>
                <a:lnTo>
                  <a:pt x="201427" y="584516"/>
                </a:lnTo>
                <a:lnTo>
                  <a:pt x="172957" y="615561"/>
                </a:lnTo>
                <a:lnTo>
                  <a:pt x="146707" y="646864"/>
                </a:lnTo>
                <a:lnTo>
                  <a:pt x="122665" y="678400"/>
                </a:lnTo>
                <a:lnTo>
                  <a:pt x="100817" y="710145"/>
                </a:lnTo>
                <a:lnTo>
                  <a:pt x="63648" y="774164"/>
                </a:lnTo>
                <a:lnTo>
                  <a:pt x="35090" y="838723"/>
                </a:lnTo>
                <a:lnTo>
                  <a:pt x="15036" y="903628"/>
                </a:lnTo>
                <a:lnTo>
                  <a:pt x="3375" y="968681"/>
                </a:lnTo>
                <a:lnTo>
                  <a:pt x="0" y="1033687"/>
                </a:lnTo>
                <a:lnTo>
                  <a:pt x="1384" y="1066111"/>
                </a:lnTo>
                <a:lnTo>
                  <a:pt x="10232" y="1130678"/>
                </a:lnTo>
                <a:lnTo>
                  <a:pt x="27092" y="1194707"/>
                </a:lnTo>
                <a:lnTo>
                  <a:pt x="51856" y="1258002"/>
                </a:lnTo>
                <a:lnTo>
                  <a:pt x="84414" y="1320366"/>
                </a:lnTo>
                <a:lnTo>
                  <a:pt x="124658" y="1381604"/>
                </a:lnTo>
                <a:lnTo>
                  <a:pt x="172478" y="1441518"/>
                </a:lnTo>
                <a:lnTo>
                  <a:pt x="199196" y="1470919"/>
                </a:lnTo>
                <a:lnTo>
                  <a:pt x="227766" y="1499914"/>
                </a:lnTo>
                <a:lnTo>
                  <a:pt x="258177" y="1528481"/>
                </a:lnTo>
                <a:lnTo>
                  <a:pt x="290413" y="1556595"/>
                </a:lnTo>
                <a:lnTo>
                  <a:pt x="324462" y="1584231"/>
                </a:lnTo>
                <a:lnTo>
                  <a:pt x="360310" y="1611364"/>
                </a:lnTo>
                <a:lnTo>
                  <a:pt x="397943" y="1637971"/>
                </a:lnTo>
                <a:lnTo>
                  <a:pt x="437348" y="1664026"/>
                </a:lnTo>
                <a:lnTo>
                  <a:pt x="478510" y="1689505"/>
                </a:lnTo>
                <a:lnTo>
                  <a:pt x="521417" y="1714384"/>
                </a:lnTo>
                <a:lnTo>
                  <a:pt x="566054" y="1738638"/>
                </a:lnTo>
                <a:lnTo>
                  <a:pt x="612409" y="1762242"/>
                </a:lnTo>
                <a:lnTo>
                  <a:pt x="660467" y="1785172"/>
                </a:lnTo>
                <a:lnTo>
                  <a:pt x="710215" y="1807403"/>
                </a:lnTo>
                <a:lnTo>
                  <a:pt x="761639" y="1828912"/>
                </a:lnTo>
                <a:lnTo>
                  <a:pt x="814726" y="1849672"/>
                </a:lnTo>
                <a:lnTo>
                  <a:pt x="869462" y="1869661"/>
                </a:lnTo>
                <a:lnTo>
                  <a:pt x="925833" y="1888853"/>
                </a:lnTo>
                <a:lnTo>
                  <a:pt x="983826" y="1907224"/>
                </a:lnTo>
                <a:lnTo>
                  <a:pt x="1043427" y="1924749"/>
                </a:lnTo>
                <a:lnTo>
                  <a:pt x="1196785" y="2314713"/>
                </a:lnTo>
                <a:lnTo>
                  <a:pt x="1785980" y="2048889"/>
                </a:lnTo>
                <a:lnTo>
                  <a:pt x="2316140" y="2048889"/>
                </a:lnTo>
                <a:lnTo>
                  <a:pt x="2344064" y="2047061"/>
                </a:lnTo>
                <a:lnTo>
                  <a:pt x="2398537" y="2042745"/>
                </a:lnTo>
                <a:lnTo>
                  <a:pt x="2452659" y="2037704"/>
                </a:lnTo>
                <a:lnTo>
                  <a:pt x="2506404" y="2031945"/>
                </a:lnTo>
                <a:lnTo>
                  <a:pt x="2559743" y="2025475"/>
                </a:lnTo>
                <a:lnTo>
                  <a:pt x="2612651" y="2018300"/>
                </a:lnTo>
                <a:lnTo>
                  <a:pt x="2665100" y="2010429"/>
                </a:lnTo>
                <a:lnTo>
                  <a:pt x="2717063" y="2001867"/>
                </a:lnTo>
                <a:lnTo>
                  <a:pt x="2768513" y="1992620"/>
                </a:lnTo>
                <a:lnTo>
                  <a:pt x="2819423" y="1982697"/>
                </a:lnTo>
                <a:lnTo>
                  <a:pt x="2869766" y="1972103"/>
                </a:lnTo>
                <a:lnTo>
                  <a:pt x="2919515" y="1960846"/>
                </a:lnTo>
                <a:lnTo>
                  <a:pt x="2968643" y="1948932"/>
                </a:lnTo>
                <a:lnTo>
                  <a:pt x="3017123" y="1936368"/>
                </a:lnTo>
                <a:lnTo>
                  <a:pt x="3064928" y="1923161"/>
                </a:lnTo>
                <a:lnTo>
                  <a:pt x="3112031" y="1909318"/>
                </a:lnTo>
                <a:lnTo>
                  <a:pt x="3158405" y="1894844"/>
                </a:lnTo>
                <a:lnTo>
                  <a:pt x="3204023" y="1879748"/>
                </a:lnTo>
                <a:lnTo>
                  <a:pt x="3248858" y="1864036"/>
                </a:lnTo>
                <a:lnTo>
                  <a:pt x="3292883" y="1847714"/>
                </a:lnTo>
                <a:lnTo>
                  <a:pt x="3336070" y="1830790"/>
                </a:lnTo>
                <a:lnTo>
                  <a:pt x="3378394" y="1813270"/>
                </a:lnTo>
                <a:lnTo>
                  <a:pt x="3419826" y="1795160"/>
                </a:lnTo>
                <a:lnTo>
                  <a:pt x="3460340" y="1776469"/>
                </a:lnTo>
                <a:lnTo>
                  <a:pt x="3499909" y="1757202"/>
                </a:lnTo>
                <a:lnTo>
                  <a:pt x="3538506" y="1737366"/>
                </a:lnTo>
                <a:lnTo>
                  <a:pt x="3576104" y="1716969"/>
                </a:lnTo>
                <a:lnTo>
                  <a:pt x="3612675" y="1696016"/>
                </a:lnTo>
                <a:lnTo>
                  <a:pt x="3648193" y="1674515"/>
                </a:lnTo>
                <a:lnTo>
                  <a:pt x="3682631" y="1652473"/>
                </a:lnTo>
                <a:lnTo>
                  <a:pt x="3715962" y="1629895"/>
                </a:lnTo>
                <a:lnTo>
                  <a:pt x="3748158" y="1606789"/>
                </a:lnTo>
                <a:lnTo>
                  <a:pt x="3779193" y="1583163"/>
                </a:lnTo>
                <a:lnTo>
                  <a:pt x="3809040" y="1559021"/>
                </a:lnTo>
                <a:lnTo>
                  <a:pt x="3870624" y="1503917"/>
                </a:lnTo>
                <a:lnTo>
                  <a:pt x="3901330" y="1473154"/>
                </a:lnTo>
                <a:lnTo>
                  <a:pt x="3929800" y="1442109"/>
                </a:lnTo>
                <a:lnTo>
                  <a:pt x="3956050" y="1410806"/>
                </a:lnTo>
                <a:lnTo>
                  <a:pt x="3980092" y="1379270"/>
                </a:lnTo>
                <a:lnTo>
                  <a:pt x="4001940" y="1347525"/>
                </a:lnTo>
                <a:lnTo>
                  <a:pt x="4039109" y="1283507"/>
                </a:lnTo>
                <a:lnTo>
                  <a:pt x="4067667" y="1218947"/>
                </a:lnTo>
                <a:lnTo>
                  <a:pt x="4087721" y="1154042"/>
                </a:lnTo>
                <a:lnTo>
                  <a:pt x="4099382" y="1088989"/>
                </a:lnTo>
                <a:lnTo>
                  <a:pt x="4102757" y="1023983"/>
                </a:lnTo>
                <a:lnTo>
                  <a:pt x="4101372" y="991559"/>
                </a:lnTo>
                <a:lnTo>
                  <a:pt x="4092525" y="926992"/>
                </a:lnTo>
                <a:lnTo>
                  <a:pt x="4075665" y="862963"/>
                </a:lnTo>
                <a:lnTo>
                  <a:pt x="4050901" y="799669"/>
                </a:lnTo>
                <a:lnTo>
                  <a:pt x="4018343" y="737304"/>
                </a:lnTo>
                <a:lnTo>
                  <a:pt x="3978099" y="676067"/>
                </a:lnTo>
                <a:lnTo>
                  <a:pt x="3930278" y="616152"/>
                </a:lnTo>
                <a:lnTo>
                  <a:pt x="3903561" y="586752"/>
                </a:lnTo>
                <a:lnTo>
                  <a:pt x="3874990" y="557756"/>
                </a:lnTo>
                <a:lnTo>
                  <a:pt x="3844580" y="529189"/>
                </a:lnTo>
                <a:lnTo>
                  <a:pt x="3812343" y="501075"/>
                </a:lnTo>
                <a:lnTo>
                  <a:pt x="3778294" y="473440"/>
                </a:lnTo>
                <a:lnTo>
                  <a:pt x="3742446" y="446306"/>
                </a:lnTo>
                <a:lnTo>
                  <a:pt x="3704813" y="419700"/>
                </a:lnTo>
                <a:lnTo>
                  <a:pt x="3665409" y="393644"/>
                </a:lnTo>
                <a:lnTo>
                  <a:pt x="3624246" y="368165"/>
                </a:lnTo>
                <a:lnTo>
                  <a:pt x="3581340" y="343287"/>
                </a:lnTo>
                <a:lnTo>
                  <a:pt x="3536702" y="319033"/>
                </a:lnTo>
                <a:lnTo>
                  <a:pt x="3490347" y="295429"/>
                </a:lnTo>
                <a:lnTo>
                  <a:pt x="3442289" y="272499"/>
                </a:lnTo>
                <a:lnTo>
                  <a:pt x="3392541" y="250267"/>
                </a:lnTo>
                <a:lnTo>
                  <a:pt x="3341117" y="228759"/>
                </a:lnTo>
                <a:lnTo>
                  <a:pt x="3288030" y="207998"/>
                </a:lnTo>
                <a:lnTo>
                  <a:pt x="3233295" y="188010"/>
                </a:lnTo>
                <a:lnTo>
                  <a:pt x="3176924" y="168818"/>
                </a:lnTo>
                <a:lnTo>
                  <a:pt x="3118931" y="150447"/>
                </a:lnTo>
                <a:lnTo>
                  <a:pt x="3059330" y="132922"/>
                </a:lnTo>
                <a:lnTo>
                  <a:pt x="3009787" y="119340"/>
                </a:lnTo>
                <a:lnTo>
                  <a:pt x="2959830" y="106510"/>
                </a:lnTo>
                <a:lnTo>
                  <a:pt x="2909485" y="94430"/>
                </a:lnTo>
                <a:lnTo>
                  <a:pt x="2858779" y="83095"/>
                </a:lnTo>
                <a:lnTo>
                  <a:pt x="2807739" y="72502"/>
                </a:lnTo>
                <a:lnTo>
                  <a:pt x="2756392" y="62647"/>
                </a:lnTo>
                <a:lnTo>
                  <a:pt x="2704763" y="53527"/>
                </a:lnTo>
                <a:lnTo>
                  <a:pt x="2652880" y="45136"/>
                </a:lnTo>
                <a:lnTo>
                  <a:pt x="2600769" y="37473"/>
                </a:lnTo>
                <a:lnTo>
                  <a:pt x="2548458" y="30533"/>
                </a:lnTo>
                <a:lnTo>
                  <a:pt x="2495971" y="24312"/>
                </a:lnTo>
                <a:lnTo>
                  <a:pt x="2443337" y="18807"/>
                </a:lnTo>
                <a:lnTo>
                  <a:pt x="2390582" y="14014"/>
                </a:lnTo>
                <a:lnTo>
                  <a:pt x="2337732" y="9930"/>
                </a:lnTo>
                <a:lnTo>
                  <a:pt x="2284814" y="6549"/>
                </a:lnTo>
                <a:lnTo>
                  <a:pt x="2231855" y="3870"/>
                </a:lnTo>
                <a:lnTo>
                  <a:pt x="2178882" y="1888"/>
                </a:lnTo>
                <a:lnTo>
                  <a:pt x="2125920" y="599"/>
                </a:lnTo>
                <a:lnTo>
                  <a:pt x="2072997" y="0"/>
                </a:lnTo>
                <a:close/>
              </a:path>
              <a:path w="4103370" h="2315210">
                <a:moveTo>
                  <a:pt x="2316140" y="2048889"/>
                </a:moveTo>
                <a:lnTo>
                  <a:pt x="1785980" y="2048889"/>
                </a:lnTo>
                <a:lnTo>
                  <a:pt x="1842475" y="2052190"/>
                </a:lnTo>
                <a:lnTo>
                  <a:pt x="1898890" y="2054699"/>
                </a:lnTo>
                <a:lnTo>
                  <a:pt x="1955197" y="2056422"/>
                </a:lnTo>
                <a:lnTo>
                  <a:pt x="2011370" y="2057367"/>
                </a:lnTo>
                <a:lnTo>
                  <a:pt x="2067381" y="2057540"/>
                </a:lnTo>
                <a:lnTo>
                  <a:pt x="2123203" y="2056947"/>
                </a:lnTo>
                <a:lnTo>
                  <a:pt x="2178809" y="2055597"/>
                </a:lnTo>
                <a:lnTo>
                  <a:pt x="2234173" y="2053494"/>
                </a:lnTo>
                <a:lnTo>
                  <a:pt x="2289267" y="2050647"/>
                </a:lnTo>
                <a:lnTo>
                  <a:pt x="2316140" y="204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8024" y="666612"/>
            <a:ext cx="4103370" cy="2315210"/>
          </a:xfrm>
          <a:custGeom>
            <a:avLst/>
            <a:gdLst/>
            <a:ahLst/>
            <a:cxnLst/>
            <a:rect l="l" t="t" r="r" b="b"/>
            <a:pathLst>
              <a:path w="4103370" h="2315210">
                <a:moveTo>
                  <a:pt x="1196785" y="2314713"/>
                </a:moveTo>
                <a:lnTo>
                  <a:pt x="1043426" y="1924748"/>
                </a:lnTo>
                <a:lnTo>
                  <a:pt x="983825" y="1907224"/>
                </a:lnTo>
                <a:lnTo>
                  <a:pt x="925832" y="1888853"/>
                </a:lnTo>
                <a:lnTo>
                  <a:pt x="869461" y="1869661"/>
                </a:lnTo>
                <a:lnTo>
                  <a:pt x="814726" y="1849672"/>
                </a:lnTo>
                <a:lnTo>
                  <a:pt x="761639" y="1828912"/>
                </a:lnTo>
                <a:lnTo>
                  <a:pt x="710215" y="1807403"/>
                </a:lnTo>
                <a:lnTo>
                  <a:pt x="660467" y="1785172"/>
                </a:lnTo>
                <a:lnTo>
                  <a:pt x="612409" y="1762242"/>
                </a:lnTo>
                <a:lnTo>
                  <a:pt x="566054" y="1738638"/>
                </a:lnTo>
                <a:lnTo>
                  <a:pt x="521416" y="1714384"/>
                </a:lnTo>
                <a:lnTo>
                  <a:pt x="478510" y="1689505"/>
                </a:lnTo>
                <a:lnTo>
                  <a:pt x="437347" y="1664026"/>
                </a:lnTo>
                <a:lnTo>
                  <a:pt x="397943" y="1637971"/>
                </a:lnTo>
                <a:lnTo>
                  <a:pt x="360310" y="1611365"/>
                </a:lnTo>
                <a:lnTo>
                  <a:pt x="324462" y="1584231"/>
                </a:lnTo>
                <a:lnTo>
                  <a:pt x="290413" y="1556595"/>
                </a:lnTo>
                <a:lnTo>
                  <a:pt x="258177" y="1528482"/>
                </a:lnTo>
                <a:lnTo>
                  <a:pt x="227766" y="1499915"/>
                </a:lnTo>
                <a:lnTo>
                  <a:pt x="199195" y="1470919"/>
                </a:lnTo>
                <a:lnTo>
                  <a:pt x="172478" y="1441519"/>
                </a:lnTo>
                <a:lnTo>
                  <a:pt x="147627" y="1411739"/>
                </a:lnTo>
                <a:lnTo>
                  <a:pt x="103582" y="1351138"/>
                </a:lnTo>
                <a:lnTo>
                  <a:pt x="67167" y="1289313"/>
                </a:lnTo>
                <a:lnTo>
                  <a:pt x="38493" y="1226459"/>
                </a:lnTo>
                <a:lnTo>
                  <a:pt x="17667" y="1162772"/>
                </a:lnTo>
                <a:lnTo>
                  <a:pt x="4800" y="1098450"/>
                </a:lnTo>
                <a:lnTo>
                  <a:pt x="0" y="1033688"/>
                </a:lnTo>
                <a:lnTo>
                  <a:pt x="659" y="1001203"/>
                </a:lnTo>
                <a:lnTo>
                  <a:pt x="8163" y="936149"/>
                </a:lnTo>
                <a:lnTo>
                  <a:pt x="24007" y="871145"/>
                </a:lnTo>
                <a:lnTo>
                  <a:pt x="48299" y="806388"/>
                </a:lnTo>
                <a:lnTo>
                  <a:pt x="81149" y="742074"/>
                </a:lnTo>
                <a:lnTo>
                  <a:pt x="122665" y="678400"/>
                </a:lnTo>
                <a:lnTo>
                  <a:pt x="146707" y="646864"/>
                </a:lnTo>
                <a:lnTo>
                  <a:pt x="172957" y="615561"/>
                </a:lnTo>
                <a:lnTo>
                  <a:pt x="201427" y="584516"/>
                </a:lnTo>
                <a:lnTo>
                  <a:pt x="232132" y="553754"/>
                </a:lnTo>
                <a:lnTo>
                  <a:pt x="265086" y="523298"/>
                </a:lnTo>
                <a:lnTo>
                  <a:pt x="323032" y="474890"/>
                </a:lnTo>
                <a:lnTo>
                  <a:pt x="353675" y="451495"/>
                </a:lnTo>
                <a:lnTo>
                  <a:pt x="385395" y="428645"/>
                </a:lnTo>
                <a:lnTo>
                  <a:pt x="418166" y="406343"/>
                </a:lnTo>
                <a:lnTo>
                  <a:pt x="451960" y="384593"/>
                </a:lnTo>
                <a:lnTo>
                  <a:pt x="486752" y="363399"/>
                </a:lnTo>
                <a:lnTo>
                  <a:pt x="522515" y="342764"/>
                </a:lnTo>
                <a:lnTo>
                  <a:pt x="559223" y="322692"/>
                </a:lnTo>
                <a:lnTo>
                  <a:pt x="596847" y="303187"/>
                </a:lnTo>
                <a:lnTo>
                  <a:pt x="635363" y="284253"/>
                </a:lnTo>
                <a:lnTo>
                  <a:pt x="674743" y="265893"/>
                </a:lnTo>
                <a:lnTo>
                  <a:pt x="714960" y="248111"/>
                </a:lnTo>
                <a:lnTo>
                  <a:pt x="755989" y="230911"/>
                </a:lnTo>
                <a:lnTo>
                  <a:pt x="797802" y="214296"/>
                </a:lnTo>
                <a:lnTo>
                  <a:pt x="840372" y="198270"/>
                </a:lnTo>
                <a:lnTo>
                  <a:pt x="883674" y="182838"/>
                </a:lnTo>
                <a:lnTo>
                  <a:pt x="927680" y="168002"/>
                </a:lnTo>
                <a:lnTo>
                  <a:pt x="972364" y="153766"/>
                </a:lnTo>
                <a:lnTo>
                  <a:pt x="1017699" y="140134"/>
                </a:lnTo>
                <a:lnTo>
                  <a:pt x="1063659" y="127110"/>
                </a:lnTo>
                <a:lnTo>
                  <a:pt x="1110217" y="114698"/>
                </a:lnTo>
                <a:lnTo>
                  <a:pt x="1157346" y="102901"/>
                </a:lnTo>
                <a:lnTo>
                  <a:pt x="1205020" y="91723"/>
                </a:lnTo>
                <a:lnTo>
                  <a:pt x="1253211" y="81167"/>
                </a:lnTo>
                <a:lnTo>
                  <a:pt x="1301894" y="71238"/>
                </a:lnTo>
                <a:lnTo>
                  <a:pt x="1351042" y="61939"/>
                </a:lnTo>
                <a:lnTo>
                  <a:pt x="1400628" y="53274"/>
                </a:lnTo>
                <a:lnTo>
                  <a:pt x="1450626" y="45246"/>
                </a:lnTo>
                <a:lnTo>
                  <a:pt x="1501008" y="37860"/>
                </a:lnTo>
                <a:lnTo>
                  <a:pt x="1551748" y="31119"/>
                </a:lnTo>
                <a:lnTo>
                  <a:pt x="1602821" y="25026"/>
                </a:lnTo>
                <a:lnTo>
                  <a:pt x="1654198" y="19586"/>
                </a:lnTo>
                <a:lnTo>
                  <a:pt x="1705853" y="14802"/>
                </a:lnTo>
                <a:lnTo>
                  <a:pt x="1757760" y="10678"/>
                </a:lnTo>
                <a:lnTo>
                  <a:pt x="1809892" y="7218"/>
                </a:lnTo>
                <a:lnTo>
                  <a:pt x="1862223" y="4424"/>
                </a:lnTo>
                <a:lnTo>
                  <a:pt x="1914725" y="2302"/>
                </a:lnTo>
                <a:lnTo>
                  <a:pt x="1967373" y="855"/>
                </a:lnTo>
                <a:lnTo>
                  <a:pt x="2020138" y="86"/>
                </a:lnTo>
                <a:lnTo>
                  <a:pt x="2072996" y="0"/>
                </a:lnTo>
                <a:lnTo>
                  <a:pt x="2125919" y="599"/>
                </a:lnTo>
                <a:lnTo>
                  <a:pt x="2178881" y="1888"/>
                </a:lnTo>
                <a:lnTo>
                  <a:pt x="2231855" y="3870"/>
                </a:lnTo>
                <a:lnTo>
                  <a:pt x="2284814" y="6549"/>
                </a:lnTo>
                <a:lnTo>
                  <a:pt x="2337732" y="9930"/>
                </a:lnTo>
                <a:lnTo>
                  <a:pt x="2390581" y="14014"/>
                </a:lnTo>
                <a:lnTo>
                  <a:pt x="2443337" y="18807"/>
                </a:lnTo>
                <a:lnTo>
                  <a:pt x="2495971" y="24312"/>
                </a:lnTo>
                <a:lnTo>
                  <a:pt x="2548457" y="30533"/>
                </a:lnTo>
                <a:lnTo>
                  <a:pt x="2600769" y="37473"/>
                </a:lnTo>
                <a:lnTo>
                  <a:pt x="2652879" y="45136"/>
                </a:lnTo>
                <a:lnTo>
                  <a:pt x="2704762" y="53527"/>
                </a:lnTo>
                <a:lnTo>
                  <a:pt x="2756391" y="62647"/>
                </a:lnTo>
                <a:lnTo>
                  <a:pt x="2807739" y="72502"/>
                </a:lnTo>
                <a:lnTo>
                  <a:pt x="2858779" y="83095"/>
                </a:lnTo>
                <a:lnTo>
                  <a:pt x="2909484" y="94430"/>
                </a:lnTo>
                <a:lnTo>
                  <a:pt x="2959829" y="106510"/>
                </a:lnTo>
                <a:lnTo>
                  <a:pt x="3009786" y="119340"/>
                </a:lnTo>
                <a:lnTo>
                  <a:pt x="3059329" y="132922"/>
                </a:lnTo>
                <a:lnTo>
                  <a:pt x="3118930" y="150447"/>
                </a:lnTo>
                <a:lnTo>
                  <a:pt x="3176923" y="168818"/>
                </a:lnTo>
                <a:lnTo>
                  <a:pt x="3233294" y="188009"/>
                </a:lnTo>
                <a:lnTo>
                  <a:pt x="3288030" y="207998"/>
                </a:lnTo>
                <a:lnTo>
                  <a:pt x="3341117" y="228759"/>
                </a:lnTo>
                <a:lnTo>
                  <a:pt x="3392541" y="250267"/>
                </a:lnTo>
                <a:lnTo>
                  <a:pt x="3442289" y="272499"/>
                </a:lnTo>
                <a:lnTo>
                  <a:pt x="3490347" y="295429"/>
                </a:lnTo>
                <a:lnTo>
                  <a:pt x="3536702" y="319033"/>
                </a:lnTo>
                <a:lnTo>
                  <a:pt x="3581339" y="343286"/>
                </a:lnTo>
                <a:lnTo>
                  <a:pt x="3624246" y="368165"/>
                </a:lnTo>
                <a:lnTo>
                  <a:pt x="3665409" y="393644"/>
                </a:lnTo>
                <a:lnTo>
                  <a:pt x="3704813" y="419699"/>
                </a:lnTo>
                <a:lnTo>
                  <a:pt x="3742446" y="446306"/>
                </a:lnTo>
                <a:lnTo>
                  <a:pt x="3778294" y="473439"/>
                </a:lnTo>
                <a:lnTo>
                  <a:pt x="3812343" y="501075"/>
                </a:lnTo>
                <a:lnTo>
                  <a:pt x="3844580" y="529189"/>
                </a:lnTo>
                <a:lnTo>
                  <a:pt x="3874990" y="557756"/>
                </a:lnTo>
                <a:lnTo>
                  <a:pt x="3903561" y="586752"/>
                </a:lnTo>
                <a:lnTo>
                  <a:pt x="3930278" y="616152"/>
                </a:lnTo>
                <a:lnTo>
                  <a:pt x="3955129" y="645932"/>
                </a:lnTo>
                <a:lnTo>
                  <a:pt x="3999175" y="706532"/>
                </a:lnTo>
                <a:lnTo>
                  <a:pt x="4035589" y="768358"/>
                </a:lnTo>
                <a:lnTo>
                  <a:pt x="4064264" y="831212"/>
                </a:lnTo>
                <a:lnTo>
                  <a:pt x="4085089" y="894898"/>
                </a:lnTo>
                <a:lnTo>
                  <a:pt x="4097957" y="959221"/>
                </a:lnTo>
                <a:lnTo>
                  <a:pt x="4102757" y="1023983"/>
                </a:lnTo>
                <a:lnTo>
                  <a:pt x="4102098" y="1056468"/>
                </a:lnTo>
                <a:lnTo>
                  <a:pt x="4094594" y="1121522"/>
                </a:lnTo>
                <a:lnTo>
                  <a:pt x="4078750" y="1186525"/>
                </a:lnTo>
                <a:lnTo>
                  <a:pt x="4054458" y="1251282"/>
                </a:lnTo>
                <a:lnTo>
                  <a:pt x="4021608" y="1315596"/>
                </a:lnTo>
                <a:lnTo>
                  <a:pt x="3980092" y="1379270"/>
                </a:lnTo>
                <a:lnTo>
                  <a:pt x="3956050" y="1410807"/>
                </a:lnTo>
                <a:lnTo>
                  <a:pt x="3929800" y="1442110"/>
                </a:lnTo>
                <a:lnTo>
                  <a:pt x="3901330" y="1473154"/>
                </a:lnTo>
                <a:lnTo>
                  <a:pt x="3870625" y="1503917"/>
                </a:lnTo>
                <a:lnTo>
                  <a:pt x="3837671" y="1534372"/>
                </a:lnTo>
                <a:lnTo>
                  <a:pt x="3779193" y="1583163"/>
                </a:lnTo>
                <a:lnTo>
                  <a:pt x="3748158" y="1606790"/>
                </a:lnTo>
                <a:lnTo>
                  <a:pt x="3715962" y="1629895"/>
                </a:lnTo>
                <a:lnTo>
                  <a:pt x="3682631" y="1652473"/>
                </a:lnTo>
                <a:lnTo>
                  <a:pt x="3648193" y="1674515"/>
                </a:lnTo>
                <a:lnTo>
                  <a:pt x="3612675" y="1696017"/>
                </a:lnTo>
                <a:lnTo>
                  <a:pt x="3576104" y="1716969"/>
                </a:lnTo>
                <a:lnTo>
                  <a:pt x="3538506" y="1737367"/>
                </a:lnTo>
                <a:lnTo>
                  <a:pt x="3499910" y="1757202"/>
                </a:lnTo>
                <a:lnTo>
                  <a:pt x="3460341" y="1776469"/>
                </a:lnTo>
                <a:lnTo>
                  <a:pt x="3419826" y="1795161"/>
                </a:lnTo>
                <a:lnTo>
                  <a:pt x="3378394" y="1813270"/>
                </a:lnTo>
                <a:lnTo>
                  <a:pt x="3336071" y="1830790"/>
                </a:lnTo>
                <a:lnTo>
                  <a:pt x="3292883" y="1847714"/>
                </a:lnTo>
                <a:lnTo>
                  <a:pt x="3248858" y="1864036"/>
                </a:lnTo>
                <a:lnTo>
                  <a:pt x="3204023" y="1879748"/>
                </a:lnTo>
                <a:lnTo>
                  <a:pt x="3158405" y="1894844"/>
                </a:lnTo>
                <a:lnTo>
                  <a:pt x="3112032" y="1909318"/>
                </a:lnTo>
                <a:lnTo>
                  <a:pt x="3064928" y="1923161"/>
                </a:lnTo>
                <a:lnTo>
                  <a:pt x="3017123" y="1936369"/>
                </a:lnTo>
                <a:lnTo>
                  <a:pt x="2968643" y="1948933"/>
                </a:lnTo>
                <a:lnTo>
                  <a:pt x="2919515" y="1960847"/>
                </a:lnTo>
                <a:lnTo>
                  <a:pt x="2869766" y="1972104"/>
                </a:lnTo>
                <a:lnTo>
                  <a:pt x="2819423" y="1982697"/>
                </a:lnTo>
                <a:lnTo>
                  <a:pt x="2768513" y="1992621"/>
                </a:lnTo>
                <a:lnTo>
                  <a:pt x="2717063" y="2001867"/>
                </a:lnTo>
                <a:lnTo>
                  <a:pt x="2665100" y="2010429"/>
                </a:lnTo>
                <a:lnTo>
                  <a:pt x="2612651" y="2018301"/>
                </a:lnTo>
                <a:lnTo>
                  <a:pt x="2559744" y="2025475"/>
                </a:lnTo>
                <a:lnTo>
                  <a:pt x="2506404" y="2031945"/>
                </a:lnTo>
                <a:lnTo>
                  <a:pt x="2452660" y="2037704"/>
                </a:lnTo>
                <a:lnTo>
                  <a:pt x="2398537" y="2042745"/>
                </a:lnTo>
                <a:lnTo>
                  <a:pt x="2344064" y="2047062"/>
                </a:lnTo>
                <a:lnTo>
                  <a:pt x="2289267" y="2050647"/>
                </a:lnTo>
                <a:lnTo>
                  <a:pt x="2234173" y="2053495"/>
                </a:lnTo>
                <a:lnTo>
                  <a:pt x="2178810" y="2055597"/>
                </a:lnTo>
                <a:lnTo>
                  <a:pt x="2123204" y="2056948"/>
                </a:lnTo>
                <a:lnTo>
                  <a:pt x="2067381" y="2057540"/>
                </a:lnTo>
                <a:lnTo>
                  <a:pt x="2011371" y="2057368"/>
                </a:lnTo>
                <a:lnTo>
                  <a:pt x="1955198" y="2056423"/>
                </a:lnTo>
                <a:lnTo>
                  <a:pt x="1898891" y="2054700"/>
                </a:lnTo>
                <a:lnTo>
                  <a:pt x="1842476" y="2052191"/>
                </a:lnTo>
                <a:lnTo>
                  <a:pt x="1785980" y="2048889"/>
                </a:lnTo>
                <a:lnTo>
                  <a:pt x="1196785" y="2314713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2700" y="2197100"/>
            <a:ext cx="8864600" cy="4229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42795" y="1339662"/>
            <a:ext cx="4243070" cy="2329180"/>
          </a:xfrm>
          <a:custGeom>
            <a:avLst/>
            <a:gdLst/>
            <a:ahLst/>
            <a:cxnLst/>
            <a:rect l="l" t="t" r="r" b="b"/>
            <a:pathLst>
              <a:path w="4243070" h="2329179">
                <a:moveTo>
                  <a:pt x="3113047" y="2061585"/>
                </a:moveTo>
                <a:lnTo>
                  <a:pt x="2395687" y="2061585"/>
                </a:lnTo>
                <a:lnTo>
                  <a:pt x="3004948" y="2329048"/>
                </a:lnTo>
                <a:lnTo>
                  <a:pt x="3113047" y="2061585"/>
                </a:lnTo>
                <a:close/>
              </a:path>
              <a:path w="4243070" h="2329179">
                <a:moveTo>
                  <a:pt x="2118302" y="0"/>
                </a:moveTo>
                <a:lnTo>
                  <a:pt x="2065363" y="335"/>
                </a:lnTo>
                <a:lnTo>
                  <a:pt x="2012376" y="1319"/>
                </a:lnTo>
                <a:lnTo>
                  <a:pt x="1959367" y="2954"/>
                </a:lnTo>
                <a:lnTo>
                  <a:pt x="1906361" y="5245"/>
                </a:lnTo>
                <a:lnTo>
                  <a:pt x="1853382" y="8195"/>
                </a:lnTo>
                <a:lnTo>
                  <a:pt x="1800456" y="11807"/>
                </a:lnTo>
                <a:lnTo>
                  <a:pt x="1747607" y="16084"/>
                </a:lnTo>
                <a:lnTo>
                  <a:pt x="1694860" y="21030"/>
                </a:lnTo>
                <a:lnTo>
                  <a:pt x="1642241" y="26648"/>
                </a:lnTo>
                <a:lnTo>
                  <a:pt x="1589774" y="32942"/>
                </a:lnTo>
                <a:lnTo>
                  <a:pt x="1537485" y="39916"/>
                </a:lnTo>
                <a:lnTo>
                  <a:pt x="1485397" y="47571"/>
                </a:lnTo>
                <a:lnTo>
                  <a:pt x="1433537" y="55912"/>
                </a:lnTo>
                <a:lnTo>
                  <a:pt x="1381929" y="64943"/>
                </a:lnTo>
                <a:lnTo>
                  <a:pt x="1330598" y="74666"/>
                </a:lnTo>
                <a:lnTo>
                  <a:pt x="1279570" y="85085"/>
                </a:lnTo>
                <a:lnTo>
                  <a:pt x="1228868" y="96204"/>
                </a:lnTo>
                <a:lnTo>
                  <a:pt x="1178518" y="108025"/>
                </a:lnTo>
                <a:lnTo>
                  <a:pt x="1128545" y="120553"/>
                </a:lnTo>
                <a:lnTo>
                  <a:pt x="1078974" y="133790"/>
                </a:lnTo>
                <a:lnTo>
                  <a:pt x="1018560" y="151062"/>
                </a:lnTo>
                <a:lnTo>
                  <a:pt x="959742" y="169152"/>
                </a:lnTo>
                <a:lnTo>
                  <a:pt x="902535" y="188036"/>
                </a:lnTo>
                <a:lnTo>
                  <a:pt x="846950" y="207691"/>
                </a:lnTo>
                <a:lnTo>
                  <a:pt x="793003" y="228095"/>
                </a:lnTo>
                <a:lnTo>
                  <a:pt x="740705" y="249224"/>
                </a:lnTo>
                <a:lnTo>
                  <a:pt x="690070" y="271054"/>
                </a:lnTo>
                <a:lnTo>
                  <a:pt x="641111" y="293562"/>
                </a:lnTo>
                <a:lnTo>
                  <a:pt x="593842" y="316726"/>
                </a:lnTo>
                <a:lnTo>
                  <a:pt x="548276" y="340521"/>
                </a:lnTo>
                <a:lnTo>
                  <a:pt x="504426" y="364925"/>
                </a:lnTo>
                <a:lnTo>
                  <a:pt x="462305" y="389915"/>
                </a:lnTo>
                <a:lnTo>
                  <a:pt x="421927" y="415467"/>
                </a:lnTo>
                <a:lnTo>
                  <a:pt x="383304" y="441558"/>
                </a:lnTo>
                <a:lnTo>
                  <a:pt x="346451" y="468165"/>
                </a:lnTo>
                <a:lnTo>
                  <a:pt x="311380" y="495264"/>
                </a:lnTo>
                <a:lnTo>
                  <a:pt x="278105" y="522833"/>
                </a:lnTo>
                <a:lnTo>
                  <a:pt x="246638" y="550848"/>
                </a:lnTo>
                <a:lnTo>
                  <a:pt x="216994" y="579286"/>
                </a:lnTo>
                <a:lnTo>
                  <a:pt x="189185" y="608123"/>
                </a:lnTo>
                <a:lnTo>
                  <a:pt x="163225" y="637337"/>
                </a:lnTo>
                <a:lnTo>
                  <a:pt x="139126" y="666904"/>
                </a:lnTo>
                <a:lnTo>
                  <a:pt x="96568" y="727005"/>
                </a:lnTo>
                <a:lnTo>
                  <a:pt x="61617" y="788240"/>
                </a:lnTo>
                <a:lnTo>
                  <a:pt x="34378" y="850423"/>
                </a:lnTo>
                <a:lnTo>
                  <a:pt x="14959" y="913369"/>
                </a:lnTo>
                <a:lnTo>
                  <a:pt x="3464" y="976892"/>
                </a:lnTo>
                <a:lnTo>
                  <a:pt x="0" y="1040805"/>
                </a:lnTo>
                <a:lnTo>
                  <a:pt x="1312" y="1072851"/>
                </a:lnTo>
                <a:lnTo>
                  <a:pt x="10093" y="1137002"/>
                </a:lnTo>
                <a:lnTo>
                  <a:pt x="27170" y="1201080"/>
                </a:lnTo>
                <a:lnTo>
                  <a:pt x="52650" y="1264899"/>
                </a:lnTo>
                <a:lnTo>
                  <a:pt x="86637" y="1328272"/>
                </a:lnTo>
                <a:lnTo>
                  <a:pt x="129239" y="1391015"/>
                </a:lnTo>
                <a:lnTo>
                  <a:pt x="153803" y="1422091"/>
                </a:lnTo>
                <a:lnTo>
                  <a:pt x="180561" y="1452941"/>
                </a:lnTo>
                <a:lnTo>
                  <a:pt x="209525" y="1483539"/>
                </a:lnTo>
                <a:lnTo>
                  <a:pt x="240709" y="1513864"/>
                </a:lnTo>
                <a:lnTo>
                  <a:pt x="274126" y="1543891"/>
                </a:lnTo>
                <a:lnTo>
                  <a:pt x="333197" y="1591914"/>
                </a:lnTo>
                <a:lnTo>
                  <a:pt x="364510" y="1615187"/>
                </a:lnTo>
                <a:lnTo>
                  <a:pt x="396973" y="1637959"/>
                </a:lnTo>
                <a:lnTo>
                  <a:pt x="430559" y="1660223"/>
                </a:lnTo>
                <a:lnTo>
                  <a:pt x="465243" y="1681974"/>
                </a:lnTo>
                <a:lnTo>
                  <a:pt x="500999" y="1703204"/>
                </a:lnTo>
                <a:lnTo>
                  <a:pt x="537799" y="1723908"/>
                </a:lnTo>
                <a:lnTo>
                  <a:pt x="575620" y="1744079"/>
                </a:lnTo>
                <a:lnTo>
                  <a:pt x="614433" y="1763711"/>
                </a:lnTo>
                <a:lnTo>
                  <a:pt x="654213" y="1782797"/>
                </a:lnTo>
                <a:lnTo>
                  <a:pt x="694935" y="1801331"/>
                </a:lnTo>
                <a:lnTo>
                  <a:pt x="736571" y="1819307"/>
                </a:lnTo>
                <a:lnTo>
                  <a:pt x="779096" y="1836718"/>
                </a:lnTo>
                <a:lnTo>
                  <a:pt x="822483" y="1853558"/>
                </a:lnTo>
                <a:lnTo>
                  <a:pt x="866707" y="1869821"/>
                </a:lnTo>
                <a:lnTo>
                  <a:pt x="911742" y="1885499"/>
                </a:lnTo>
                <a:lnTo>
                  <a:pt x="957560" y="1900588"/>
                </a:lnTo>
                <a:lnTo>
                  <a:pt x="1004137" y="1915080"/>
                </a:lnTo>
                <a:lnTo>
                  <a:pt x="1051446" y="1928968"/>
                </a:lnTo>
                <a:lnTo>
                  <a:pt x="1099460" y="1942248"/>
                </a:lnTo>
                <a:lnTo>
                  <a:pt x="1148155" y="1954912"/>
                </a:lnTo>
                <a:lnTo>
                  <a:pt x="1197503" y="1966953"/>
                </a:lnTo>
                <a:lnTo>
                  <a:pt x="1247478" y="1978367"/>
                </a:lnTo>
                <a:lnTo>
                  <a:pt x="1298056" y="1989145"/>
                </a:lnTo>
                <a:lnTo>
                  <a:pt x="1349208" y="1999282"/>
                </a:lnTo>
                <a:lnTo>
                  <a:pt x="1400910" y="2008772"/>
                </a:lnTo>
                <a:lnTo>
                  <a:pt x="1453135" y="2017607"/>
                </a:lnTo>
                <a:lnTo>
                  <a:pt x="1505856" y="2025783"/>
                </a:lnTo>
                <a:lnTo>
                  <a:pt x="1559049" y="2033291"/>
                </a:lnTo>
                <a:lnTo>
                  <a:pt x="1612687" y="2040127"/>
                </a:lnTo>
                <a:lnTo>
                  <a:pt x="1666743" y="2046283"/>
                </a:lnTo>
                <a:lnTo>
                  <a:pt x="1721191" y="2051753"/>
                </a:lnTo>
                <a:lnTo>
                  <a:pt x="1776006" y="2056532"/>
                </a:lnTo>
                <a:lnTo>
                  <a:pt x="1831162" y="2060611"/>
                </a:lnTo>
                <a:lnTo>
                  <a:pt x="1886631" y="2063986"/>
                </a:lnTo>
                <a:lnTo>
                  <a:pt x="1942389" y="2066649"/>
                </a:lnTo>
                <a:lnTo>
                  <a:pt x="1998409" y="2068595"/>
                </a:lnTo>
                <a:lnTo>
                  <a:pt x="2054664" y="2069817"/>
                </a:lnTo>
                <a:lnTo>
                  <a:pt x="2111129" y="2070308"/>
                </a:lnTo>
                <a:lnTo>
                  <a:pt x="2167778" y="2070062"/>
                </a:lnTo>
                <a:lnTo>
                  <a:pt x="2224584" y="2069074"/>
                </a:lnTo>
                <a:lnTo>
                  <a:pt x="2281522" y="2067335"/>
                </a:lnTo>
                <a:lnTo>
                  <a:pt x="2338565" y="2064841"/>
                </a:lnTo>
                <a:lnTo>
                  <a:pt x="2395687" y="2061585"/>
                </a:lnTo>
                <a:lnTo>
                  <a:pt x="3113047" y="2061585"/>
                </a:lnTo>
                <a:lnTo>
                  <a:pt x="3163529" y="1936678"/>
                </a:lnTo>
                <a:lnTo>
                  <a:pt x="3223944" y="1919406"/>
                </a:lnTo>
                <a:lnTo>
                  <a:pt x="3282761" y="1901316"/>
                </a:lnTo>
                <a:lnTo>
                  <a:pt x="3339969" y="1882432"/>
                </a:lnTo>
                <a:lnTo>
                  <a:pt x="3395553" y="1862776"/>
                </a:lnTo>
                <a:lnTo>
                  <a:pt x="3449501" y="1842373"/>
                </a:lnTo>
                <a:lnTo>
                  <a:pt x="3501799" y="1821244"/>
                </a:lnTo>
                <a:lnTo>
                  <a:pt x="3552434" y="1799414"/>
                </a:lnTo>
                <a:lnTo>
                  <a:pt x="3601393" y="1776906"/>
                </a:lnTo>
                <a:lnTo>
                  <a:pt x="3648662" y="1753742"/>
                </a:lnTo>
                <a:lnTo>
                  <a:pt x="3694228" y="1729946"/>
                </a:lnTo>
                <a:lnTo>
                  <a:pt x="3738078" y="1705542"/>
                </a:lnTo>
                <a:lnTo>
                  <a:pt x="3780199" y="1680552"/>
                </a:lnTo>
                <a:lnTo>
                  <a:pt x="3820577" y="1655000"/>
                </a:lnTo>
                <a:lnTo>
                  <a:pt x="3859199" y="1628909"/>
                </a:lnTo>
                <a:lnTo>
                  <a:pt x="3896053" y="1602303"/>
                </a:lnTo>
                <a:lnTo>
                  <a:pt x="3931124" y="1575203"/>
                </a:lnTo>
                <a:lnTo>
                  <a:pt x="3964399" y="1547635"/>
                </a:lnTo>
                <a:lnTo>
                  <a:pt x="3995865" y="1519620"/>
                </a:lnTo>
                <a:lnTo>
                  <a:pt x="4025510" y="1491182"/>
                </a:lnTo>
                <a:lnTo>
                  <a:pt x="4053319" y="1462345"/>
                </a:lnTo>
                <a:lnTo>
                  <a:pt x="4079279" y="1433131"/>
                </a:lnTo>
                <a:lnTo>
                  <a:pt x="4103377" y="1403564"/>
                </a:lnTo>
                <a:lnTo>
                  <a:pt x="4145935" y="1343463"/>
                </a:lnTo>
                <a:lnTo>
                  <a:pt x="4180887" y="1282228"/>
                </a:lnTo>
                <a:lnTo>
                  <a:pt x="4208125" y="1220044"/>
                </a:lnTo>
                <a:lnTo>
                  <a:pt x="4227545" y="1157098"/>
                </a:lnTo>
                <a:lnTo>
                  <a:pt x="4239040" y="1093576"/>
                </a:lnTo>
                <a:lnTo>
                  <a:pt x="4242504" y="1029662"/>
                </a:lnTo>
                <a:lnTo>
                  <a:pt x="4241191" y="997617"/>
                </a:lnTo>
                <a:lnTo>
                  <a:pt x="4232410" y="933465"/>
                </a:lnTo>
                <a:lnTo>
                  <a:pt x="4215333" y="869387"/>
                </a:lnTo>
                <a:lnTo>
                  <a:pt x="4189854" y="805569"/>
                </a:lnTo>
                <a:lnTo>
                  <a:pt x="4155866" y="742195"/>
                </a:lnTo>
                <a:lnTo>
                  <a:pt x="4113265" y="679453"/>
                </a:lnTo>
                <a:lnTo>
                  <a:pt x="4088701" y="648376"/>
                </a:lnTo>
                <a:lnTo>
                  <a:pt x="4061943" y="617527"/>
                </a:lnTo>
                <a:lnTo>
                  <a:pt x="4032979" y="586929"/>
                </a:lnTo>
                <a:lnTo>
                  <a:pt x="4001795" y="556604"/>
                </a:lnTo>
                <a:lnTo>
                  <a:pt x="3968378" y="526577"/>
                </a:lnTo>
                <a:lnTo>
                  <a:pt x="3910463" y="479407"/>
                </a:lnTo>
                <a:lnTo>
                  <a:pt x="3879887" y="456584"/>
                </a:lnTo>
                <a:lnTo>
                  <a:pt x="3848266" y="434275"/>
                </a:lnTo>
                <a:lnTo>
                  <a:pt x="3815623" y="412481"/>
                </a:lnTo>
                <a:lnTo>
                  <a:pt x="3781984" y="391207"/>
                </a:lnTo>
                <a:lnTo>
                  <a:pt x="3747375" y="370456"/>
                </a:lnTo>
                <a:lnTo>
                  <a:pt x="3711819" y="350232"/>
                </a:lnTo>
                <a:lnTo>
                  <a:pt x="3675343" y="330537"/>
                </a:lnTo>
                <a:lnTo>
                  <a:pt x="3637971" y="311375"/>
                </a:lnTo>
                <a:lnTo>
                  <a:pt x="3599727" y="292750"/>
                </a:lnTo>
                <a:lnTo>
                  <a:pt x="3560637" y="274664"/>
                </a:lnTo>
                <a:lnTo>
                  <a:pt x="3520726" y="257122"/>
                </a:lnTo>
                <a:lnTo>
                  <a:pt x="3480019" y="240127"/>
                </a:lnTo>
                <a:lnTo>
                  <a:pt x="3438541" y="223682"/>
                </a:lnTo>
                <a:lnTo>
                  <a:pt x="3396316" y="207790"/>
                </a:lnTo>
                <a:lnTo>
                  <a:pt x="3353370" y="192455"/>
                </a:lnTo>
                <a:lnTo>
                  <a:pt x="3309728" y="177681"/>
                </a:lnTo>
                <a:lnTo>
                  <a:pt x="3265414" y="163470"/>
                </a:lnTo>
                <a:lnTo>
                  <a:pt x="3220454" y="149826"/>
                </a:lnTo>
                <a:lnTo>
                  <a:pt x="3174872" y="136753"/>
                </a:lnTo>
                <a:lnTo>
                  <a:pt x="3128694" y="124254"/>
                </a:lnTo>
                <a:lnTo>
                  <a:pt x="3081945" y="112331"/>
                </a:lnTo>
                <a:lnTo>
                  <a:pt x="3034648" y="100990"/>
                </a:lnTo>
                <a:lnTo>
                  <a:pt x="2986830" y="90232"/>
                </a:lnTo>
                <a:lnTo>
                  <a:pt x="2938516" y="80062"/>
                </a:lnTo>
                <a:lnTo>
                  <a:pt x="2889729" y="70483"/>
                </a:lnTo>
                <a:lnTo>
                  <a:pt x="2840496" y="61498"/>
                </a:lnTo>
                <a:lnTo>
                  <a:pt x="2790841" y="53110"/>
                </a:lnTo>
                <a:lnTo>
                  <a:pt x="2740790" y="45324"/>
                </a:lnTo>
                <a:lnTo>
                  <a:pt x="2690366" y="38142"/>
                </a:lnTo>
                <a:lnTo>
                  <a:pt x="2639595" y="31568"/>
                </a:lnTo>
                <a:lnTo>
                  <a:pt x="2588503" y="25604"/>
                </a:lnTo>
                <a:lnTo>
                  <a:pt x="2537114" y="20256"/>
                </a:lnTo>
                <a:lnTo>
                  <a:pt x="2485452" y="15525"/>
                </a:lnTo>
                <a:lnTo>
                  <a:pt x="2433544" y="11416"/>
                </a:lnTo>
                <a:lnTo>
                  <a:pt x="2381413" y="7932"/>
                </a:lnTo>
                <a:lnTo>
                  <a:pt x="2329085" y="5075"/>
                </a:lnTo>
                <a:lnTo>
                  <a:pt x="2276585" y="2851"/>
                </a:lnTo>
                <a:lnTo>
                  <a:pt x="2223938" y="1261"/>
                </a:lnTo>
                <a:lnTo>
                  <a:pt x="2171169" y="309"/>
                </a:lnTo>
                <a:lnTo>
                  <a:pt x="2118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2795" y="1339662"/>
            <a:ext cx="4243070" cy="2329180"/>
          </a:xfrm>
          <a:custGeom>
            <a:avLst/>
            <a:gdLst/>
            <a:ahLst/>
            <a:cxnLst/>
            <a:rect l="l" t="t" r="r" b="b"/>
            <a:pathLst>
              <a:path w="4243070" h="2329179">
                <a:moveTo>
                  <a:pt x="3004948" y="2329049"/>
                </a:moveTo>
                <a:lnTo>
                  <a:pt x="3163529" y="1936678"/>
                </a:lnTo>
                <a:lnTo>
                  <a:pt x="3223943" y="1919406"/>
                </a:lnTo>
                <a:lnTo>
                  <a:pt x="3282761" y="1901316"/>
                </a:lnTo>
                <a:lnTo>
                  <a:pt x="3339969" y="1882432"/>
                </a:lnTo>
                <a:lnTo>
                  <a:pt x="3395553" y="1862776"/>
                </a:lnTo>
                <a:lnTo>
                  <a:pt x="3449501" y="1842373"/>
                </a:lnTo>
                <a:lnTo>
                  <a:pt x="3501799" y="1821244"/>
                </a:lnTo>
                <a:lnTo>
                  <a:pt x="3552434" y="1799414"/>
                </a:lnTo>
                <a:lnTo>
                  <a:pt x="3601392" y="1776906"/>
                </a:lnTo>
                <a:lnTo>
                  <a:pt x="3648661" y="1753742"/>
                </a:lnTo>
                <a:lnTo>
                  <a:pt x="3694228" y="1729947"/>
                </a:lnTo>
                <a:lnTo>
                  <a:pt x="3738078" y="1705542"/>
                </a:lnTo>
                <a:lnTo>
                  <a:pt x="3780199" y="1680553"/>
                </a:lnTo>
                <a:lnTo>
                  <a:pt x="3820577" y="1655001"/>
                </a:lnTo>
                <a:lnTo>
                  <a:pt x="3859199" y="1628910"/>
                </a:lnTo>
                <a:lnTo>
                  <a:pt x="3896053" y="1602303"/>
                </a:lnTo>
                <a:lnTo>
                  <a:pt x="3931123" y="1575204"/>
                </a:lnTo>
                <a:lnTo>
                  <a:pt x="3964399" y="1547635"/>
                </a:lnTo>
                <a:lnTo>
                  <a:pt x="3995865" y="1519620"/>
                </a:lnTo>
                <a:lnTo>
                  <a:pt x="4025510" y="1491182"/>
                </a:lnTo>
                <a:lnTo>
                  <a:pt x="4053318" y="1462345"/>
                </a:lnTo>
                <a:lnTo>
                  <a:pt x="4079279" y="1433131"/>
                </a:lnTo>
                <a:lnTo>
                  <a:pt x="4103377" y="1403564"/>
                </a:lnTo>
                <a:lnTo>
                  <a:pt x="4145935" y="1343463"/>
                </a:lnTo>
                <a:lnTo>
                  <a:pt x="4180886" y="1282228"/>
                </a:lnTo>
                <a:lnTo>
                  <a:pt x="4208125" y="1220045"/>
                </a:lnTo>
                <a:lnTo>
                  <a:pt x="4227545" y="1157099"/>
                </a:lnTo>
                <a:lnTo>
                  <a:pt x="4239040" y="1093576"/>
                </a:lnTo>
                <a:lnTo>
                  <a:pt x="4242504" y="1029663"/>
                </a:lnTo>
                <a:lnTo>
                  <a:pt x="4241191" y="997617"/>
                </a:lnTo>
                <a:lnTo>
                  <a:pt x="4232410" y="933466"/>
                </a:lnTo>
                <a:lnTo>
                  <a:pt x="4215333" y="869388"/>
                </a:lnTo>
                <a:lnTo>
                  <a:pt x="4189854" y="805569"/>
                </a:lnTo>
                <a:lnTo>
                  <a:pt x="4155866" y="742195"/>
                </a:lnTo>
                <a:lnTo>
                  <a:pt x="4113265" y="679453"/>
                </a:lnTo>
                <a:lnTo>
                  <a:pt x="4088700" y="648376"/>
                </a:lnTo>
                <a:lnTo>
                  <a:pt x="4061943" y="617527"/>
                </a:lnTo>
                <a:lnTo>
                  <a:pt x="4032979" y="586929"/>
                </a:lnTo>
                <a:lnTo>
                  <a:pt x="4001795" y="556604"/>
                </a:lnTo>
                <a:lnTo>
                  <a:pt x="3968378" y="526577"/>
                </a:lnTo>
                <a:lnTo>
                  <a:pt x="3910463" y="479407"/>
                </a:lnTo>
                <a:lnTo>
                  <a:pt x="3879887" y="456584"/>
                </a:lnTo>
                <a:lnTo>
                  <a:pt x="3848265" y="434275"/>
                </a:lnTo>
                <a:lnTo>
                  <a:pt x="3815623" y="412481"/>
                </a:lnTo>
                <a:lnTo>
                  <a:pt x="3781984" y="391207"/>
                </a:lnTo>
                <a:lnTo>
                  <a:pt x="3747375" y="370456"/>
                </a:lnTo>
                <a:lnTo>
                  <a:pt x="3711819" y="350232"/>
                </a:lnTo>
                <a:lnTo>
                  <a:pt x="3675343" y="330537"/>
                </a:lnTo>
                <a:lnTo>
                  <a:pt x="3637970" y="311375"/>
                </a:lnTo>
                <a:lnTo>
                  <a:pt x="3599727" y="292750"/>
                </a:lnTo>
                <a:lnTo>
                  <a:pt x="3560637" y="274665"/>
                </a:lnTo>
                <a:lnTo>
                  <a:pt x="3520726" y="257123"/>
                </a:lnTo>
                <a:lnTo>
                  <a:pt x="3480019" y="240127"/>
                </a:lnTo>
                <a:lnTo>
                  <a:pt x="3438541" y="223682"/>
                </a:lnTo>
                <a:lnTo>
                  <a:pt x="3396316" y="207790"/>
                </a:lnTo>
                <a:lnTo>
                  <a:pt x="3353370" y="192456"/>
                </a:lnTo>
                <a:lnTo>
                  <a:pt x="3309728" y="177681"/>
                </a:lnTo>
                <a:lnTo>
                  <a:pt x="3265414" y="163470"/>
                </a:lnTo>
                <a:lnTo>
                  <a:pt x="3220454" y="149826"/>
                </a:lnTo>
                <a:lnTo>
                  <a:pt x="3174872" y="136753"/>
                </a:lnTo>
                <a:lnTo>
                  <a:pt x="3128694" y="124254"/>
                </a:lnTo>
                <a:lnTo>
                  <a:pt x="3081944" y="112331"/>
                </a:lnTo>
                <a:lnTo>
                  <a:pt x="3034648" y="100990"/>
                </a:lnTo>
                <a:lnTo>
                  <a:pt x="2986830" y="90232"/>
                </a:lnTo>
                <a:lnTo>
                  <a:pt x="2938515" y="80062"/>
                </a:lnTo>
                <a:lnTo>
                  <a:pt x="2889729" y="70483"/>
                </a:lnTo>
                <a:lnTo>
                  <a:pt x="2840496" y="61498"/>
                </a:lnTo>
                <a:lnTo>
                  <a:pt x="2790841" y="53110"/>
                </a:lnTo>
                <a:lnTo>
                  <a:pt x="2740789" y="45324"/>
                </a:lnTo>
                <a:lnTo>
                  <a:pt x="2690366" y="38142"/>
                </a:lnTo>
                <a:lnTo>
                  <a:pt x="2639595" y="31568"/>
                </a:lnTo>
                <a:lnTo>
                  <a:pt x="2588503" y="25604"/>
                </a:lnTo>
                <a:lnTo>
                  <a:pt x="2537113" y="20256"/>
                </a:lnTo>
                <a:lnTo>
                  <a:pt x="2485452" y="15525"/>
                </a:lnTo>
                <a:lnTo>
                  <a:pt x="2433543" y="11416"/>
                </a:lnTo>
                <a:lnTo>
                  <a:pt x="2381413" y="7932"/>
                </a:lnTo>
                <a:lnTo>
                  <a:pt x="2329085" y="5075"/>
                </a:lnTo>
                <a:lnTo>
                  <a:pt x="2276585" y="2851"/>
                </a:lnTo>
                <a:lnTo>
                  <a:pt x="2223938" y="1261"/>
                </a:lnTo>
                <a:lnTo>
                  <a:pt x="2171168" y="309"/>
                </a:lnTo>
                <a:lnTo>
                  <a:pt x="2118301" y="0"/>
                </a:lnTo>
                <a:lnTo>
                  <a:pt x="2065362" y="335"/>
                </a:lnTo>
                <a:lnTo>
                  <a:pt x="2012376" y="1319"/>
                </a:lnTo>
                <a:lnTo>
                  <a:pt x="1959367" y="2954"/>
                </a:lnTo>
                <a:lnTo>
                  <a:pt x="1906361" y="5245"/>
                </a:lnTo>
                <a:lnTo>
                  <a:pt x="1853382" y="8195"/>
                </a:lnTo>
                <a:lnTo>
                  <a:pt x="1800456" y="11807"/>
                </a:lnTo>
                <a:lnTo>
                  <a:pt x="1747607" y="16084"/>
                </a:lnTo>
                <a:lnTo>
                  <a:pt x="1694860" y="21030"/>
                </a:lnTo>
                <a:lnTo>
                  <a:pt x="1642241" y="26649"/>
                </a:lnTo>
                <a:lnTo>
                  <a:pt x="1589774" y="32943"/>
                </a:lnTo>
                <a:lnTo>
                  <a:pt x="1537484" y="39916"/>
                </a:lnTo>
                <a:lnTo>
                  <a:pt x="1485397" y="47571"/>
                </a:lnTo>
                <a:lnTo>
                  <a:pt x="1433537" y="55913"/>
                </a:lnTo>
                <a:lnTo>
                  <a:pt x="1381929" y="64943"/>
                </a:lnTo>
                <a:lnTo>
                  <a:pt x="1330598" y="74666"/>
                </a:lnTo>
                <a:lnTo>
                  <a:pt x="1279569" y="85085"/>
                </a:lnTo>
                <a:lnTo>
                  <a:pt x="1228867" y="96204"/>
                </a:lnTo>
                <a:lnTo>
                  <a:pt x="1178518" y="108025"/>
                </a:lnTo>
                <a:lnTo>
                  <a:pt x="1128545" y="120553"/>
                </a:lnTo>
                <a:lnTo>
                  <a:pt x="1078974" y="133790"/>
                </a:lnTo>
                <a:lnTo>
                  <a:pt x="1018560" y="151062"/>
                </a:lnTo>
                <a:lnTo>
                  <a:pt x="959742" y="169152"/>
                </a:lnTo>
                <a:lnTo>
                  <a:pt x="902534" y="188036"/>
                </a:lnTo>
                <a:lnTo>
                  <a:pt x="846950" y="207692"/>
                </a:lnTo>
                <a:lnTo>
                  <a:pt x="793002" y="228095"/>
                </a:lnTo>
                <a:lnTo>
                  <a:pt x="740704" y="249224"/>
                </a:lnTo>
                <a:lnTo>
                  <a:pt x="690069" y="271054"/>
                </a:lnTo>
                <a:lnTo>
                  <a:pt x="641111" y="293562"/>
                </a:lnTo>
                <a:lnTo>
                  <a:pt x="593842" y="316726"/>
                </a:lnTo>
                <a:lnTo>
                  <a:pt x="548275" y="340522"/>
                </a:lnTo>
                <a:lnTo>
                  <a:pt x="504425" y="364926"/>
                </a:lnTo>
                <a:lnTo>
                  <a:pt x="462305" y="389915"/>
                </a:lnTo>
                <a:lnTo>
                  <a:pt x="421926" y="415467"/>
                </a:lnTo>
                <a:lnTo>
                  <a:pt x="383304" y="441558"/>
                </a:lnTo>
                <a:lnTo>
                  <a:pt x="346451" y="468165"/>
                </a:lnTo>
                <a:lnTo>
                  <a:pt x="311380" y="495264"/>
                </a:lnTo>
                <a:lnTo>
                  <a:pt x="278104" y="522833"/>
                </a:lnTo>
                <a:lnTo>
                  <a:pt x="246638" y="550848"/>
                </a:lnTo>
                <a:lnTo>
                  <a:pt x="216994" y="579286"/>
                </a:lnTo>
                <a:lnTo>
                  <a:pt x="189185" y="608123"/>
                </a:lnTo>
                <a:lnTo>
                  <a:pt x="163225" y="637337"/>
                </a:lnTo>
                <a:lnTo>
                  <a:pt x="139126" y="666904"/>
                </a:lnTo>
                <a:lnTo>
                  <a:pt x="96568" y="727005"/>
                </a:lnTo>
                <a:lnTo>
                  <a:pt x="61617" y="788240"/>
                </a:lnTo>
                <a:lnTo>
                  <a:pt x="34378" y="850423"/>
                </a:lnTo>
                <a:lnTo>
                  <a:pt x="14958" y="913369"/>
                </a:lnTo>
                <a:lnTo>
                  <a:pt x="3464" y="976892"/>
                </a:lnTo>
                <a:lnTo>
                  <a:pt x="0" y="1040805"/>
                </a:lnTo>
                <a:lnTo>
                  <a:pt x="1312" y="1072851"/>
                </a:lnTo>
                <a:lnTo>
                  <a:pt x="10093" y="1137002"/>
                </a:lnTo>
                <a:lnTo>
                  <a:pt x="27171" y="1201080"/>
                </a:lnTo>
                <a:lnTo>
                  <a:pt x="52650" y="1264899"/>
                </a:lnTo>
                <a:lnTo>
                  <a:pt x="86637" y="1328272"/>
                </a:lnTo>
                <a:lnTo>
                  <a:pt x="129239" y="1391015"/>
                </a:lnTo>
                <a:lnTo>
                  <a:pt x="153803" y="1422091"/>
                </a:lnTo>
                <a:lnTo>
                  <a:pt x="180561" y="1452941"/>
                </a:lnTo>
                <a:lnTo>
                  <a:pt x="209525" y="1483539"/>
                </a:lnTo>
                <a:lnTo>
                  <a:pt x="240709" y="1513864"/>
                </a:lnTo>
                <a:lnTo>
                  <a:pt x="274126" y="1543891"/>
                </a:lnTo>
                <a:lnTo>
                  <a:pt x="333197" y="1591914"/>
                </a:lnTo>
                <a:lnTo>
                  <a:pt x="364510" y="1615187"/>
                </a:lnTo>
                <a:lnTo>
                  <a:pt x="396973" y="1637959"/>
                </a:lnTo>
                <a:lnTo>
                  <a:pt x="430559" y="1660223"/>
                </a:lnTo>
                <a:lnTo>
                  <a:pt x="465243" y="1681973"/>
                </a:lnTo>
                <a:lnTo>
                  <a:pt x="500998" y="1703204"/>
                </a:lnTo>
                <a:lnTo>
                  <a:pt x="537799" y="1723908"/>
                </a:lnTo>
                <a:lnTo>
                  <a:pt x="575619" y="1744079"/>
                </a:lnTo>
                <a:lnTo>
                  <a:pt x="614433" y="1763711"/>
                </a:lnTo>
                <a:lnTo>
                  <a:pt x="654213" y="1782797"/>
                </a:lnTo>
                <a:lnTo>
                  <a:pt x="694934" y="1801331"/>
                </a:lnTo>
                <a:lnTo>
                  <a:pt x="736571" y="1819307"/>
                </a:lnTo>
                <a:lnTo>
                  <a:pt x="779095" y="1836718"/>
                </a:lnTo>
                <a:lnTo>
                  <a:pt x="822483" y="1853558"/>
                </a:lnTo>
                <a:lnTo>
                  <a:pt x="866707" y="1869820"/>
                </a:lnTo>
                <a:lnTo>
                  <a:pt x="911741" y="1885499"/>
                </a:lnTo>
                <a:lnTo>
                  <a:pt x="957560" y="1900588"/>
                </a:lnTo>
                <a:lnTo>
                  <a:pt x="1004136" y="1915079"/>
                </a:lnTo>
                <a:lnTo>
                  <a:pt x="1051445" y="1928968"/>
                </a:lnTo>
                <a:lnTo>
                  <a:pt x="1099460" y="1942248"/>
                </a:lnTo>
                <a:lnTo>
                  <a:pt x="1148154" y="1954911"/>
                </a:lnTo>
                <a:lnTo>
                  <a:pt x="1197502" y="1966953"/>
                </a:lnTo>
                <a:lnTo>
                  <a:pt x="1247478" y="1978366"/>
                </a:lnTo>
                <a:lnTo>
                  <a:pt x="1298055" y="1989145"/>
                </a:lnTo>
                <a:lnTo>
                  <a:pt x="1349208" y="1999282"/>
                </a:lnTo>
                <a:lnTo>
                  <a:pt x="1400910" y="2008772"/>
                </a:lnTo>
                <a:lnTo>
                  <a:pt x="1453134" y="2017607"/>
                </a:lnTo>
                <a:lnTo>
                  <a:pt x="1505856" y="2025782"/>
                </a:lnTo>
                <a:lnTo>
                  <a:pt x="1559049" y="2033291"/>
                </a:lnTo>
                <a:lnTo>
                  <a:pt x="1612686" y="2040127"/>
                </a:lnTo>
                <a:lnTo>
                  <a:pt x="1666743" y="2046283"/>
                </a:lnTo>
                <a:lnTo>
                  <a:pt x="1721191" y="2051753"/>
                </a:lnTo>
                <a:lnTo>
                  <a:pt x="1776006" y="2056531"/>
                </a:lnTo>
                <a:lnTo>
                  <a:pt x="1831162" y="2060611"/>
                </a:lnTo>
                <a:lnTo>
                  <a:pt x="1886631" y="2063985"/>
                </a:lnTo>
                <a:lnTo>
                  <a:pt x="1942389" y="2066649"/>
                </a:lnTo>
                <a:lnTo>
                  <a:pt x="1998409" y="2068594"/>
                </a:lnTo>
                <a:lnTo>
                  <a:pt x="2054664" y="2069816"/>
                </a:lnTo>
                <a:lnTo>
                  <a:pt x="2111130" y="2070307"/>
                </a:lnTo>
                <a:lnTo>
                  <a:pt x="2167778" y="2070062"/>
                </a:lnTo>
                <a:lnTo>
                  <a:pt x="2224585" y="2069073"/>
                </a:lnTo>
                <a:lnTo>
                  <a:pt x="2281523" y="2067335"/>
                </a:lnTo>
                <a:lnTo>
                  <a:pt x="2338566" y="2064841"/>
                </a:lnTo>
                <a:lnTo>
                  <a:pt x="2395688" y="2061584"/>
                </a:lnTo>
                <a:lnTo>
                  <a:pt x="3004948" y="2329049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29024" y="399912"/>
            <a:ext cx="4103370" cy="2315210"/>
          </a:xfrm>
          <a:custGeom>
            <a:avLst/>
            <a:gdLst/>
            <a:ahLst/>
            <a:cxnLst/>
            <a:rect l="l" t="t" r="r" b="b"/>
            <a:pathLst>
              <a:path w="4103370" h="2315210">
                <a:moveTo>
                  <a:pt x="2072997" y="0"/>
                </a:moveTo>
                <a:lnTo>
                  <a:pt x="2020139" y="86"/>
                </a:lnTo>
                <a:lnTo>
                  <a:pt x="1967373" y="855"/>
                </a:lnTo>
                <a:lnTo>
                  <a:pt x="1914725" y="2302"/>
                </a:lnTo>
                <a:lnTo>
                  <a:pt x="1862223" y="4424"/>
                </a:lnTo>
                <a:lnTo>
                  <a:pt x="1809893" y="7218"/>
                </a:lnTo>
                <a:lnTo>
                  <a:pt x="1757760" y="10678"/>
                </a:lnTo>
                <a:lnTo>
                  <a:pt x="1705853" y="14802"/>
                </a:lnTo>
                <a:lnTo>
                  <a:pt x="1654198" y="19586"/>
                </a:lnTo>
                <a:lnTo>
                  <a:pt x="1602821" y="25026"/>
                </a:lnTo>
                <a:lnTo>
                  <a:pt x="1551749" y="31119"/>
                </a:lnTo>
                <a:lnTo>
                  <a:pt x="1501008" y="37860"/>
                </a:lnTo>
                <a:lnTo>
                  <a:pt x="1450626" y="45246"/>
                </a:lnTo>
                <a:lnTo>
                  <a:pt x="1400629" y="53274"/>
                </a:lnTo>
                <a:lnTo>
                  <a:pt x="1351043" y="61939"/>
                </a:lnTo>
                <a:lnTo>
                  <a:pt x="1301895" y="71238"/>
                </a:lnTo>
                <a:lnTo>
                  <a:pt x="1253212" y="81167"/>
                </a:lnTo>
                <a:lnTo>
                  <a:pt x="1205020" y="91723"/>
                </a:lnTo>
                <a:lnTo>
                  <a:pt x="1157346" y="102901"/>
                </a:lnTo>
                <a:lnTo>
                  <a:pt x="1110217" y="114698"/>
                </a:lnTo>
                <a:lnTo>
                  <a:pt x="1063660" y="127110"/>
                </a:lnTo>
                <a:lnTo>
                  <a:pt x="1017700" y="140134"/>
                </a:lnTo>
                <a:lnTo>
                  <a:pt x="972365" y="153766"/>
                </a:lnTo>
                <a:lnTo>
                  <a:pt x="927681" y="168002"/>
                </a:lnTo>
                <a:lnTo>
                  <a:pt x="883674" y="182838"/>
                </a:lnTo>
                <a:lnTo>
                  <a:pt x="840373" y="198270"/>
                </a:lnTo>
                <a:lnTo>
                  <a:pt x="797802" y="214296"/>
                </a:lnTo>
                <a:lnTo>
                  <a:pt x="755989" y="230911"/>
                </a:lnTo>
                <a:lnTo>
                  <a:pt x="714961" y="248111"/>
                </a:lnTo>
                <a:lnTo>
                  <a:pt x="674743" y="265893"/>
                </a:lnTo>
                <a:lnTo>
                  <a:pt x="635363" y="284253"/>
                </a:lnTo>
                <a:lnTo>
                  <a:pt x="596848" y="303187"/>
                </a:lnTo>
                <a:lnTo>
                  <a:pt x="559223" y="322692"/>
                </a:lnTo>
                <a:lnTo>
                  <a:pt x="522516" y="342764"/>
                </a:lnTo>
                <a:lnTo>
                  <a:pt x="486753" y="363399"/>
                </a:lnTo>
                <a:lnTo>
                  <a:pt x="451961" y="384593"/>
                </a:lnTo>
                <a:lnTo>
                  <a:pt x="418166" y="406343"/>
                </a:lnTo>
                <a:lnTo>
                  <a:pt x="385395" y="428645"/>
                </a:lnTo>
                <a:lnTo>
                  <a:pt x="353675" y="451495"/>
                </a:lnTo>
                <a:lnTo>
                  <a:pt x="323033" y="474890"/>
                </a:lnTo>
                <a:lnTo>
                  <a:pt x="265086" y="523298"/>
                </a:lnTo>
                <a:lnTo>
                  <a:pt x="232132" y="553754"/>
                </a:lnTo>
                <a:lnTo>
                  <a:pt x="201427" y="584516"/>
                </a:lnTo>
                <a:lnTo>
                  <a:pt x="172957" y="615561"/>
                </a:lnTo>
                <a:lnTo>
                  <a:pt x="146707" y="646864"/>
                </a:lnTo>
                <a:lnTo>
                  <a:pt x="122665" y="678400"/>
                </a:lnTo>
                <a:lnTo>
                  <a:pt x="100817" y="710145"/>
                </a:lnTo>
                <a:lnTo>
                  <a:pt x="63648" y="774164"/>
                </a:lnTo>
                <a:lnTo>
                  <a:pt x="35090" y="838723"/>
                </a:lnTo>
                <a:lnTo>
                  <a:pt x="15036" y="903628"/>
                </a:lnTo>
                <a:lnTo>
                  <a:pt x="3375" y="968681"/>
                </a:lnTo>
                <a:lnTo>
                  <a:pt x="0" y="1033687"/>
                </a:lnTo>
                <a:lnTo>
                  <a:pt x="1384" y="1066111"/>
                </a:lnTo>
                <a:lnTo>
                  <a:pt x="10232" y="1130678"/>
                </a:lnTo>
                <a:lnTo>
                  <a:pt x="27092" y="1194707"/>
                </a:lnTo>
                <a:lnTo>
                  <a:pt x="51856" y="1258002"/>
                </a:lnTo>
                <a:lnTo>
                  <a:pt x="84414" y="1320366"/>
                </a:lnTo>
                <a:lnTo>
                  <a:pt x="124658" y="1381604"/>
                </a:lnTo>
                <a:lnTo>
                  <a:pt x="172478" y="1441518"/>
                </a:lnTo>
                <a:lnTo>
                  <a:pt x="199196" y="1470919"/>
                </a:lnTo>
                <a:lnTo>
                  <a:pt x="227766" y="1499914"/>
                </a:lnTo>
                <a:lnTo>
                  <a:pt x="258177" y="1528481"/>
                </a:lnTo>
                <a:lnTo>
                  <a:pt x="290413" y="1556595"/>
                </a:lnTo>
                <a:lnTo>
                  <a:pt x="324462" y="1584231"/>
                </a:lnTo>
                <a:lnTo>
                  <a:pt x="360310" y="1611364"/>
                </a:lnTo>
                <a:lnTo>
                  <a:pt x="397943" y="1637971"/>
                </a:lnTo>
                <a:lnTo>
                  <a:pt x="437348" y="1664026"/>
                </a:lnTo>
                <a:lnTo>
                  <a:pt x="478510" y="1689505"/>
                </a:lnTo>
                <a:lnTo>
                  <a:pt x="521417" y="1714384"/>
                </a:lnTo>
                <a:lnTo>
                  <a:pt x="566054" y="1738638"/>
                </a:lnTo>
                <a:lnTo>
                  <a:pt x="612409" y="1762242"/>
                </a:lnTo>
                <a:lnTo>
                  <a:pt x="660467" y="1785172"/>
                </a:lnTo>
                <a:lnTo>
                  <a:pt x="710215" y="1807403"/>
                </a:lnTo>
                <a:lnTo>
                  <a:pt x="761639" y="1828912"/>
                </a:lnTo>
                <a:lnTo>
                  <a:pt x="814726" y="1849672"/>
                </a:lnTo>
                <a:lnTo>
                  <a:pt x="869462" y="1869661"/>
                </a:lnTo>
                <a:lnTo>
                  <a:pt x="925833" y="1888853"/>
                </a:lnTo>
                <a:lnTo>
                  <a:pt x="983826" y="1907224"/>
                </a:lnTo>
                <a:lnTo>
                  <a:pt x="1043427" y="1924749"/>
                </a:lnTo>
                <a:lnTo>
                  <a:pt x="1196785" y="2314713"/>
                </a:lnTo>
                <a:lnTo>
                  <a:pt x="1785980" y="2048889"/>
                </a:lnTo>
                <a:lnTo>
                  <a:pt x="2316140" y="2048889"/>
                </a:lnTo>
                <a:lnTo>
                  <a:pt x="2344064" y="2047061"/>
                </a:lnTo>
                <a:lnTo>
                  <a:pt x="2398537" y="2042745"/>
                </a:lnTo>
                <a:lnTo>
                  <a:pt x="2452659" y="2037704"/>
                </a:lnTo>
                <a:lnTo>
                  <a:pt x="2506404" y="2031945"/>
                </a:lnTo>
                <a:lnTo>
                  <a:pt x="2559743" y="2025475"/>
                </a:lnTo>
                <a:lnTo>
                  <a:pt x="2612651" y="2018300"/>
                </a:lnTo>
                <a:lnTo>
                  <a:pt x="2665100" y="2010429"/>
                </a:lnTo>
                <a:lnTo>
                  <a:pt x="2717063" y="2001867"/>
                </a:lnTo>
                <a:lnTo>
                  <a:pt x="2768513" y="1992620"/>
                </a:lnTo>
                <a:lnTo>
                  <a:pt x="2819423" y="1982697"/>
                </a:lnTo>
                <a:lnTo>
                  <a:pt x="2869766" y="1972103"/>
                </a:lnTo>
                <a:lnTo>
                  <a:pt x="2919515" y="1960846"/>
                </a:lnTo>
                <a:lnTo>
                  <a:pt x="2968643" y="1948932"/>
                </a:lnTo>
                <a:lnTo>
                  <a:pt x="3017123" y="1936368"/>
                </a:lnTo>
                <a:lnTo>
                  <a:pt x="3064928" y="1923161"/>
                </a:lnTo>
                <a:lnTo>
                  <a:pt x="3112031" y="1909318"/>
                </a:lnTo>
                <a:lnTo>
                  <a:pt x="3158405" y="1894844"/>
                </a:lnTo>
                <a:lnTo>
                  <a:pt x="3204023" y="1879748"/>
                </a:lnTo>
                <a:lnTo>
                  <a:pt x="3248858" y="1864036"/>
                </a:lnTo>
                <a:lnTo>
                  <a:pt x="3292883" y="1847714"/>
                </a:lnTo>
                <a:lnTo>
                  <a:pt x="3336070" y="1830790"/>
                </a:lnTo>
                <a:lnTo>
                  <a:pt x="3378394" y="1813270"/>
                </a:lnTo>
                <a:lnTo>
                  <a:pt x="3419826" y="1795160"/>
                </a:lnTo>
                <a:lnTo>
                  <a:pt x="3460340" y="1776469"/>
                </a:lnTo>
                <a:lnTo>
                  <a:pt x="3499909" y="1757202"/>
                </a:lnTo>
                <a:lnTo>
                  <a:pt x="3538506" y="1737366"/>
                </a:lnTo>
                <a:lnTo>
                  <a:pt x="3576104" y="1716969"/>
                </a:lnTo>
                <a:lnTo>
                  <a:pt x="3612675" y="1696016"/>
                </a:lnTo>
                <a:lnTo>
                  <a:pt x="3648193" y="1674515"/>
                </a:lnTo>
                <a:lnTo>
                  <a:pt x="3682631" y="1652473"/>
                </a:lnTo>
                <a:lnTo>
                  <a:pt x="3715962" y="1629895"/>
                </a:lnTo>
                <a:lnTo>
                  <a:pt x="3748158" y="1606789"/>
                </a:lnTo>
                <a:lnTo>
                  <a:pt x="3779193" y="1583163"/>
                </a:lnTo>
                <a:lnTo>
                  <a:pt x="3809040" y="1559021"/>
                </a:lnTo>
                <a:lnTo>
                  <a:pt x="3870624" y="1503917"/>
                </a:lnTo>
                <a:lnTo>
                  <a:pt x="3901330" y="1473154"/>
                </a:lnTo>
                <a:lnTo>
                  <a:pt x="3929800" y="1442109"/>
                </a:lnTo>
                <a:lnTo>
                  <a:pt x="3956050" y="1410806"/>
                </a:lnTo>
                <a:lnTo>
                  <a:pt x="3980092" y="1379270"/>
                </a:lnTo>
                <a:lnTo>
                  <a:pt x="4001940" y="1347525"/>
                </a:lnTo>
                <a:lnTo>
                  <a:pt x="4039109" y="1283507"/>
                </a:lnTo>
                <a:lnTo>
                  <a:pt x="4067667" y="1218947"/>
                </a:lnTo>
                <a:lnTo>
                  <a:pt x="4087721" y="1154042"/>
                </a:lnTo>
                <a:lnTo>
                  <a:pt x="4099382" y="1088989"/>
                </a:lnTo>
                <a:lnTo>
                  <a:pt x="4102757" y="1023983"/>
                </a:lnTo>
                <a:lnTo>
                  <a:pt x="4101372" y="991559"/>
                </a:lnTo>
                <a:lnTo>
                  <a:pt x="4092525" y="926992"/>
                </a:lnTo>
                <a:lnTo>
                  <a:pt x="4075665" y="862963"/>
                </a:lnTo>
                <a:lnTo>
                  <a:pt x="4050901" y="799669"/>
                </a:lnTo>
                <a:lnTo>
                  <a:pt x="4018343" y="737304"/>
                </a:lnTo>
                <a:lnTo>
                  <a:pt x="3978099" y="676067"/>
                </a:lnTo>
                <a:lnTo>
                  <a:pt x="3930278" y="616152"/>
                </a:lnTo>
                <a:lnTo>
                  <a:pt x="3903561" y="586752"/>
                </a:lnTo>
                <a:lnTo>
                  <a:pt x="3874990" y="557756"/>
                </a:lnTo>
                <a:lnTo>
                  <a:pt x="3844580" y="529189"/>
                </a:lnTo>
                <a:lnTo>
                  <a:pt x="3812343" y="501075"/>
                </a:lnTo>
                <a:lnTo>
                  <a:pt x="3778294" y="473440"/>
                </a:lnTo>
                <a:lnTo>
                  <a:pt x="3742446" y="446306"/>
                </a:lnTo>
                <a:lnTo>
                  <a:pt x="3704813" y="419700"/>
                </a:lnTo>
                <a:lnTo>
                  <a:pt x="3665409" y="393644"/>
                </a:lnTo>
                <a:lnTo>
                  <a:pt x="3624246" y="368165"/>
                </a:lnTo>
                <a:lnTo>
                  <a:pt x="3581340" y="343287"/>
                </a:lnTo>
                <a:lnTo>
                  <a:pt x="3536702" y="319033"/>
                </a:lnTo>
                <a:lnTo>
                  <a:pt x="3490347" y="295429"/>
                </a:lnTo>
                <a:lnTo>
                  <a:pt x="3442289" y="272499"/>
                </a:lnTo>
                <a:lnTo>
                  <a:pt x="3392541" y="250267"/>
                </a:lnTo>
                <a:lnTo>
                  <a:pt x="3341117" y="228759"/>
                </a:lnTo>
                <a:lnTo>
                  <a:pt x="3288030" y="207998"/>
                </a:lnTo>
                <a:lnTo>
                  <a:pt x="3233295" y="188010"/>
                </a:lnTo>
                <a:lnTo>
                  <a:pt x="3176924" y="168818"/>
                </a:lnTo>
                <a:lnTo>
                  <a:pt x="3118931" y="150447"/>
                </a:lnTo>
                <a:lnTo>
                  <a:pt x="3059330" y="132922"/>
                </a:lnTo>
                <a:lnTo>
                  <a:pt x="3009787" y="119340"/>
                </a:lnTo>
                <a:lnTo>
                  <a:pt x="2959830" y="106510"/>
                </a:lnTo>
                <a:lnTo>
                  <a:pt x="2909485" y="94430"/>
                </a:lnTo>
                <a:lnTo>
                  <a:pt x="2858779" y="83095"/>
                </a:lnTo>
                <a:lnTo>
                  <a:pt x="2807739" y="72502"/>
                </a:lnTo>
                <a:lnTo>
                  <a:pt x="2756392" y="62647"/>
                </a:lnTo>
                <a:lnTo>
                  <a:pt x="2704763" y="53527"/>
                </a:lnTo>
                <a:lnTo>
                  <a:pt x="2652880" y="45136"/>
                </a:lnTo>
                <a:lnTo>
                  <a:pt x="2600769" y="37473"/>
                </a:lnTo>
                <a:lnTo>
                  <a:pt x="2548458" y="30533"/>
                </a:lnTo>
                <a:lnTo>
                  <a:pt x="2495971" y="24312"/>
                </a:lnTo>
                <a:lnTo>
                  <a:pt x="2443337" y="18807"/>
                </a:lnTo>
                <a:lnTo>
                  <a:pt x="2390582" y="14014"/>
                </a:lnTo>
                <a:lnTo>
                  <a:pt x="2337732" y="9930"/>
                </a:lnTo>
                <a:lnTo>
                  <a:pt x="2284814" y="6549"/>
                </a:lnTo>
                <a:lnTo>
                  <a:pt x="2231855" y="3870"/>
                </a:lnTo>
                <a:lnTo>
                  <a:pt x="2178882" y="1888"/>
                </a:lnTo>
                <a:lnTo>
                  <a:pt x="2125920" y="599"/>
                </a:lnTo>
                <a:lnTo>
                  <a:pt x="2072997" y="0"/>
                </a:lnTo>
                <a:close/>
              </a:path>
              <a:path w="4103370" h="2315210">
                <a:moveTo>
                  <a:pt x="2316140" y="2048889"/>
                </a:moveTo>
                <a:lnTo>
                  <a:pt x="1785980" y="2048889"/>
                </a:lnTo>
                <a:lnTo>
                  <a:pt x="1842475" y="2052190"/>
                </a:lnTo>
                <a:lnTo>
                  <a:pt x="1898890" y="2054699"/>
                </a:lnTo>
                <a:lnTo>
                  <a:pt x="1955197" y="2056422"/>
                </a:lnTo>
                <a:lnTo>
                  <a:pt x="2011370" y="2057367"/>
                </a:lnTo>
                <a:lnTo>
                  <a:pt x="2067381" y="2057540"/>
                </a:lnTo>
                <a:lnTo>
                  <a:pt x="2123203" y="2056947"/>
                </a:lnTo>
                <a:lnTo>
                  <a:pt x="2178809" y="2055597"/>
                </a:lnTo>
                <a:lnTo>
                  <a:pt x="2234173" y="2053494"/>
                </a:lnTo>
                <a:lnTo>
                  <a:pt x="2289267" y="2050647"/>
                </a:lnTo>
                <a:lnTo>
                  <a:pt x="2316140" y="204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9024" y="399912"/>
            <a:ext cx="4103370" cy="2315210"/>
          </a:xfrm>
          <a:custGeom>
            <a:avLst/>
            <a:gdLst/>
            <a:ahLst/>
            <a:cxnLst/>
            <a:rect l="l" t="t" r="r" b="b"/>
            <a:pathLst>
              <a:path w="4103370" h="2315210">
                <a:moveTo>
                  <a:pt x="1196785" y="2314713"/>
                </a:moveTo>
                <a:lnTo>
                  <a:pt x="1043426" y="1924748"/>
                </a:lnTo>
                <a:lnTo>
                  <a:pt x="983825" y="1907224"/>
                </a:lnTo>
                <a:lnTo>
                  <a:pt x="925832" y="1888853"/>
                </a:lnTo>
                <a:lnTo>
                  <a:pt x="869461" y="1869661"/>
                </a:lnTo>
                <a:lnTo>
                  <a:pt x="814726" y="1849672"/>
                </a:lnTo>
                <a:lnTo>
                  <a:pt x="761639" y="1828912"/>
                </a:lnTo>
                <a:lnTo>
                  <a:pt x="710215" y="1807403"/>
                </a:lnTo>
                <a:lnTo>
                  <a:pt x="660467" y="1785172"/>
                </a:lnTo>
                <a:lnTo>
                  <a:pt x="612409" y="1762242"/>
                </a:lnTo>
                <a:lnTo>
                  <a:pt x="566054" y="1738638"/>
                </a:lnTo>
                <a:lnTo>
                  <a:pt x="521417" y="1714384"/>
                </a:lnTo>
                <a:lnTo>
                  <a:pt x="478510" y="1689505"/>
                </a:lnTo>
                <a:lnTo>
                  <a:pt x="437347" y="1664026"/>
                </a:lnTo>
                <a:lnTo>
                  <a:pt x="397943" y="1637971"/>
                </a:lnTo>
                <a:lnTo>
                  <a:pt x="360310" y="1611365"/>
                </a:lnTo>
                <a:lnTo>
                  <a:pt x="324462" y="1584231"/>
                </a:lnTo>
                <a:lnTo>
                  <a:pt x="290413" y="1556595"/>
                </a:lnTo>
                <a:lnTo>
                  <a:pt x="258177" y="1528482"/>
                </a:lnTo>
                <a:lnTo>
                  <a:pt x="227766" y="1499915"/>
                </a:lnTo>
                <a:lnTo>
                  <a:pt x="199196" y="1470919"/>
                </a:lnTo>
                <a:lnTo>
                  <a:pt x="172478" y="1441519"/>
                </a:lnTo>
                <a:lnTo>
                  <a:pt x="147628" y="1411739"/>
                </a:lnTo>
                <a:lnTo>
                  <a:pt x="103582" y="1351138"/>
                </a:lnTo>
                <a:lnTo>
                  <a:pt x="67167" y="1289313"/>
                </a:lnTo>
                <a:lnTo>
                  <a:pt x="38493" y="1226459"/>
                </a:lnTo>
                <a:lnTo>
                  <a:pt x="17667" y="1162772"/>
                </a:lnTo>
                <a:lnTo>
                  <a:pt x="4800" y="1098450"/>
                </a:lnTo>
                <a:lnTo>
                  <a:pt x="0" y="1033688"/>
                </a:lnTo>
                <a:lnTo>
                  <a:pt x="659" y="1001203"/>
                </a:lnTo>
                <a:lnTo>
                  <a:pt x="8163" y="936149"/>
                </a:lnTo>
                <a:lnTo>
                  <a:pt x="24007" y="871145"/>
                </a:lnTo>
                <a:lnTo>
                  <a:pt x="48299" y="806388"/>
                </a:lnTo>
                <a:lnTo>
                  <a:pt x="81149" y="742074"/>
                </a:lnTo>
                <a:lnTo>
                  <a:pt x="122665" y="678400"/>
                </a:lnTo>
                <a:lnTo>
                  <a:pt x="146707" y="646864"/>
                </a:lnTo>
                <a:lnTo>
                  <a:pt x="172957" y="615561"/>
                </a:lnTo>
                <a:lnTo>
                  <a:pt x="201427" y="584516"/>
                </a:lnTo>
                <a:lnTo>
                  <a:pt x="232132" y="553754"/>
                </a:lnTo>
                <a:lnTo>
                  <a:pt x="265086" y="523298"/>
                </a:lnTo>
                <a:lnTo>
                  <a:pt x="323032" y="474890"/>
                </a:lnTo>
                <a:lnTo>
                  <a:pt x="353675" y="451495"/>
                </a:lnTo>
                <a:lnTo>
                  <a:pt x="385395" y="428645"/>
                </a:lnTo>
                <a:lnTo>
                  <a:pt x="418166" y="406343"/>
                </a:lnTo>
                <a:lnTo>
                  <a:pt x="451960" y="384593"/>
                </a:lnTo>
                <a:lnTo>
                  <a:pt x="486752" y="363399"/>
                </a:lnTo>
                <a:lnTo>
                  <a:pt x="522515" y="342764"/>
                </a:lnTo>
                <a:lnTo>
                  <a:pt x="559223" y="322692"/>
                </a:lnTo>
                <a:lnTo>
                  <a:pt x="596847" y="303187"/>
                </a:lnTo>
                <a:lnTo>
                  <a:pt x="635363" y="284253"/>
                </a:lnTo>
                <a:lnTo>
                  <a:pt x="674743" y="265893"/>
                </a:lnTo>
                <a:lnTo>
                  <a:pt x="714960" y="248111"/>
                </a:lnTo>
                <a:lnTo>
                  <a:pt x="755989" y="230911"/>
                </a:lnTo>
                <a:lnTo>
                  <a:pt x="797802" y="214296"/>
                </a:lnTo>
                <a:lnTo>
                  <a:pt x="840372" y="198270"/>
                </a:lnTo>
                <a:lnTo>
                  <a:pt x="883674" y="182838"/>
                </a:lnTo>
                <a:lnTo>
                  <a:pt x="927680" y="168002"/>
                </a:lnTo>
                <a:lnTo>
                  <a:pt x="972364" y="153766"/>
                </a:lnTo>
                <a:lnTo>
                  <a:pt x="1017699" y="140134"/>
                </a:lnTo>
                <a:lnTo>
                  <a:pt x="1063659" y="127110"/>
                </a:lnTo>
                <a:lnTo>
                  <a:pt x="1110217" y="114698"/>
                </a:lnTo>
                <a:lnTo>
                  <a:pt x="1157346" y="102901"/>
                </a:lnTo>
                <a:lnTo>
                  <a:pt x="1205019" y="91723"/>
                </a:lnTo>
                <a:lnTo>
                  <a:pt x="1253211" y="81167"/>
                </a:lnTo>
                <a:lnTo>
                  <a:pt x="1301894" y="71238"/>
                </a:lnTo>
                <a:lnTo>
                  <a:pt x="1351042" y="61939"/>
                </a:lnTo>
                <a:lnTo>
                  <a:pt x="1400628" y="53274"/>
                </a:lnTo>
                <a:lnTo>
                  <a:pt x="1450625" y="45246"/>
                </a:lnTo>
                <a:lnTo>
                  <a:pt x="1501008" y="37860"/>
                </a:lnTo>
                <a:lnTo>
                  <a:pt x="1551748" y="31119"/>
                </a:lnTo>
                <a:lnTo>
                  <a:pt x="1602820" y="25026"/>
                </a:lnTo>
                <a:lnTo>
                  <a:pt x="1654197" y="19586"/>
                </a:lnTo>
                <a:lnTo>
                  <a:pt x="1705853" y="14802"/>
                </a:lnTo>
                <a:lnTo>
                  <a:pt x="1757760" y="10678"/>
                </a:lnTo>
                <a:lnTo>
                  <a:pt x="1809892" y="7218"/>
                </a:lnTo>
                <a:lnTo>
                  <a:pt x="1862223" y="4424"/>
                </a:lnTo>
                <a:lnTo>
                  <a:pt x="1914725" y="2302"/>
                </a:lnTo>
                <a:lnTo>
                  <a:pt x="1967372" y="855"/>
                </a:lnTo>
                <a:lnTo>
                  <a:pt x="2020138" y="86"/>
                </a:lnTo>
                <a:lnTo>
                  <a:pt x="2072996" y="0"/>
                </a:lnTo>
                <a:lnTo>
                  <a:pt x="2125919" y="599"/>
                </a:lnTo>
                <a:lnTo>
                  <a:pt x="2178881" y="1888"/>
                </a:lnTo>
                <a:lnTo>
                  <a:pt x="2231855" y="3870"/>
                </a:lnTo>
                <a:lnTo>
                  <a:pt x="2284814" y="6549"/>
                </a:lnTo>
                <a:lnTo>
                  <a:pt x="2337732" y="9930"/>
                </a:lnTo>
                <a:lnTo>
                  <a:pt x="2390581" y="14014"/>
                </a:lnTo>
                <a:lnTo>
                  <a:pt x="2443337" y="18807"/>
                </a:lnTo>
                <a:lnTo>
                  <a:pt x="2495971" y="24312"/>
                </a:lnTo>
                <a:lnTo>
                  <a:pt x="2548457" y="30533"/>
                </a:lnTo>
                <a:lnTo>
                  <a:pt x="2600769" y="37473"/>
                </a:lnTo>
                <a:lnTo>
                  <a:pt x="2652879" y="45136"/>
                </a:lnTo>
                <a:lnTo>
                  <a:pt x="2704762" y="53527"/>
                </a:lnTo>
                <a:lnTo>
                  <a:pt x="2756391" y="62647"/>
                </a:lnTo>
                <a:lnTo>
                  <a:pt x="2807739" y="72502"/>
                </a:lnTo>
                <a:lnTo>
                  <a:pt x="2858778" y="83095"/>
                </a:lnTo>
                <a:lnTo>
                  <a:pt x="2909484" y="94430"/>
                </a:lnTo>
                <a:lnTo>
                  <a:pt x="2959829" y="106510"/>
                </a:lnTo>
                <a:lnTo>
                  <a:pt x="3009786" y="119340"/>
                </a:lnTo>
                <a:lnTo>
                  <a:pt x="3059329" y="132922"/>
                </a:lnTo>
                <a:lnTo>
                  <a:pt x="3118930" y="150447"/>
                </a:lnTo>
                <a:lnTo>
                  <a:pt x="3176923" y="168818"/>
                </a:lnTo>
                <a:lnTo>
                  <a:pt x="3233294" y="188009"/>
                </a:lnTo>
                <a:lnTo>
                  <a:pt x="3288030" y="207998"/>
                </a:lnTo>
                <a:lnTo>
                  <a:pt x="3341117" y="228759"/>
                </a:lnTo>
                <a:lnTo>
                  <a:pt x="3392541" y="250267"/>
                </a:lnTo>
                <a:lnTo>
                  <a:pt x="3442289" y="272499"/>
                </a:lnTo>
                <a:lnTo>
                  <a:pt x="3490347" y="295429"/>
                </a:lnTo>
                <a:lnTo>
                  <a:pt x="3536702" y="319033"/>
                </a:lnTo>
                <a:lnTo>
                  <a:pt x="3581339" y="343286"/>
                </a:lnTo>
                <a:lnTo>
                  <a:pt x="3624246" y="368165"/>
                </a:lnTo>
                <a:lnTo>
                  <a:pt x="3665409" y="393644"/>
                </a:lnTo>
                <a:lnTo>
                  <a:pt x="3704813" y="419699"/>
                </a:lnTo>
                <a:lnTo>
                  <a:pt x="3742446" y="446306"/>
                </a:lnTo>
                <a:lnTo>
                  <a:pt x="3778294" y="473439"/>
                </a:lnTo>
                <a:lnTo>
                  <a:pt x="3812343" y="501075"/>
                </a:lnTo>
                <a:lnTo>
                  <a:pt x="3844579" y="529189"/>
                </a:lnTo>
                <a:lnTo>
                  <a:pt x="3874990" y="557756"/>
                </a:lnTo>
                <a:lnTo>
                  <a:pt x="3903561" y="586752"/>
                </a:lnTo>
                <a:lnTo>
                  <a:pt x="3930278" y="616152"/>
                </a:lnTo>
                <a:lnTo>
                  <a:pt x="3955129" y="645932"/>
                </a:lnTo>
                <a:lnTo>
                  <a:pt x="3999175" y="706532"/>
                </a:lnTo>
                <a:lnTo>
                  <a:pt x="4035589" y="768358"/>
                </a:lnTo>
                <a:lnTo>
                  <a:pt x="4064264" y="831212"/>
                </a:lnTo>
                <a:lnTo>
                  <a:pt x="4085089" y="894898"/>
                </a:lnTo>
                <a:lnTo>
                  <a:pt x="4097957" y="959221"/>
                </a:lnTo>
                <a:lnTo>
                  <a:pt x="4102757" y="1023983"/>
                </a:lnTo>
                <a:lnTo>
                  <a:pt x="4102098" y="1056468"/>
                </a:lnTo>
                <a:lnTo>
                  <a:pt x="4094594" y="1121522"/>
                </a:lnTo>
                <a:lnTo>
                  <a:pt x="4078750" y="1186525"/>
                </a:lnTo>
                <a:lnTo>
                  <a:pt x="4054458" y="1251282"/>
                </a:lnTo>
                <a:lnTo>
                  <a:pt x="4021608" y="1315596"/>
                </a:lnTo>
                <a:lnTo>
                  <a:pt x="3980092" y="1379270"/>
                </a:lnTo>
                <a:lnTo>
                  <a:pt x="3956050" y="1410807"/>
                </a:lnTo>
                <a:lnTo>
                  <a:pt x="3929800" y="1442110"/>
                </a:lnTo>
                <a:lnTo>
                  <a:pt x="3901330" y="1473154"/>
                </a:lnTo>
                <a:lnTo>
                  <a:pt x="3870625" y="1503917"/>
                </a:lnTo>
                <a:lnTo>
                  <a:pt x="3837671" y="1534372"/>
                </a:lnTo>
                <a:lnTo>
                  <a:pt x="3779193" y="1583163"/>
                </a:lnTo>
                <a:lnTo>
                  <a:pt x="3748158" y="1606790"/>
                </a:lnTo>
                <a:lnTo>
                  <a:pt x="3715962" y="1629895"/>
                </a:lnTo>
                <a:lnTo>
                  <a:pt x="3682631" y="1652473"/>
                </a:lnTo>
                <a:lnTo>
                  <a:pt x="3648193" y="1674515"/>
                </a:lnTo>
                <a:lnTo>
                  <a:pt x="3612675" y="1696017"/>
                </a:lnTo>
                <a:lnTo>
                  <a:pt x="3576104" y="1716969"/>
                </a:lnTo>
                <a:lnTo>
                  <a:pt x="3538506" y="1737367"/>
                </a:lnTo>
                <a:lnTo>
                  <a:pt x="3499909" y="1757202"/>
                </a:lnTo>
                <a:lnTo>
                  <a:pt x="3460340" y="1776469"/>
                </a:lnTo>
                <a:lnTo>
                  <a:pt x="3419826" y="1795161"/>
                </a:lnTo>
                <a:lnTo>
                  <a:pt x="3378394" y="1813270"/>
                </a:lnTo>
                <a:lnTo>
                  <a:pt x="3336070" y="1830790"/>
                </a:lnTo>
                <a:lnTo>
                  <a:pt x="3292883" y="1847714"/>
                </a:lnTo>
                <a:lnTo>
                  <a:pt x="3248858" y="1864036"/>
                </a:lnTo>
                <a:lnTo>
                  <a:pt x="3204023" y="1879748"/>
                </a:lnTo>
                <a:lnTo>
                  <a:pt x="3158405" y="1894844"/>
                </a:lnTo>
                <a:lnTo>
                  <a:pt x="3112031" y="1909318"/>
                </a:lnTo>
                <a:lnTo>
                  <a:pt x="3064928" y="1923161"/>
                </a:lnTo>
                <a:lnTo>
                  <a:pt x="3017123" y="1936369"/>
                </a:lnTo>
                <a:lnTo>
                  <a:pt x="2968643" y="1948933"/>
                </a:lnTo>
                <a:lnTo>
                  <a:pt x="2919515" y="1960847"/>
                </a:lnTo>
                <a:lnTo>
                  <a:pt x="2869766" y="1972104"/>
                </a:lnTo>
                <a:lnTo>
                  <a:pt x="2819423" y="1982697"/>
                </a:lnTo>
                <a:lnTo>
                  <a:pt x="2768513" y="1992621"/>
                </a:lnTo>
                <a:lnTo>
                  <a:pt x="2717063" y="2001867"/>
                </a:lnTo>
                <a:lnTo>
                  <a:pt x="2665100" y="2010429"/>
                </a:lnTo>
                <a:lnTo>
                  <a:pt x="2612651" y="2018301"/>
                </a:lnTo>
                <a:lnTo>
                  <a:pt x="2559744" y="2025475"/>
                </a:lnTo>
                <a:lnTo>
                  <a:pt x="2506404" y="2031945"/>
                </a:lnTo>
                <a:lnTo>
                  <a:pt x="2452659" y="2037704"/>
                </a:lnTo>
                <a:lnTo>
                  <a:pt x="2398537" y="2042745"/>
                </a:lnTo>
                <a:lnTo>
                  <a:pt x="2344064" y="2047062"/>
                </a:lnTo>
                <a:lnTo>
                  <a:pt x="2289267" y="2050647"/>
                </a:lnTo>
                <a:lnTo>
                  <a:pt x="2234173" y="2053495"/>
                </a:lnTo>
                <a:lnTo>
                  <a:pt x="2178810" y="2055597"/>
                </a:lnTo>
                <a:lnTo>
                  <a:pt x="2123203" y="2056948"/>
                </a:lnTo>
                <a:lnTo>
                  <a:pt x="2067381" y="2057540"/>
                </a:lnTo>
                <a:lnTo>
                  <a:pt x="2011371" y="2057368"/>
                </a:lnTo>
                <a:lnTo>
                  <a:pt x="1955198" y="2056423"/>
                </a:lnTo>
                <a:lnTo>
                  <a:pt x="1898891" y="2054700"/>
                </a:lnTo>
                <a:lnTo>
                  <a:pt x="1842476" y="2052191"/>
                </a:lnTo>
                <a:lnTo>
                  <a:pt x="1785980" y="2048889"/>
                </a:lnTo>
                <a:lnTo>
                  <a:pt x="1196785" y="2314713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3477" y="1889666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7"/>
                </a:moveTo>
                <a:lnTo>
                  <a:pt x="242225" y="235347"/>
                </a:lnTo>
                <a:lnTo>
                  <a:pt x="234883" y="238357"/>
                </a:lnTo>
                <a:lnTo>
                  <a:pt x="222713" y="250395"/>
                </a:lnTo>
                <a:lnTo>
                  <a:pt x="219670" y="257704"/>
                </a:lnTo>
                <a:lnTo>
                  <a:pt x="219670" y="274902"/>
                </a:lnTo>
                <a:lnTo>
                  <a:pt x="222713" y="282244"/>
                </a:lnTo>
                <a:lnTo>
                  <a:pt x="234883" y="294415"/>
                </a:lnTo>
                <a:lnTo>
                  <a:pt x="242225" y="297458"/>
                </a:lnTo>
                <a:lnTo>
                  <a:pt x="259424" y="297458"/>
                </a:lnTo>
                <a:lnTo>
                  <a:pt x="266766" y="294415"/>
                </a:lnTo>
                <a:lnTo>
                  <a:pt x="278937" y="282244"/>
                </a:lnTo>
                <a:lnTo>
                  <a:pt x="281979" y="274902"/>
                </a:lnTo>
                <a:lnTo>
                  <a:pt x="281979" y="257704"/>
                </a:lnTo>
                <a:lnTo>
                  <a:pt x="278937" y="250395"/>
                </a:lnTo>
                <a:lnTo>
                  <a:pt x="266766" y="238357"/>
                </a:lnTo>
                <a:lnTo>
                  <a:pt x="259424" y="235347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9"/>
                </a:lnTo>
                <a:lnTo>
                  <a:pt x="60126" y="52189"/>
                </a:lnTo>
                <a:lnTo>
                  <a:pt x="60126" y="291901"/>
                </a:lnTo>
                <a:lnTo>
                  <a:pt x="115291" y="291901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0447" y="2112313"/>
            <a:ext cx="87709" cy="87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3477" y="188966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0689" y="1869624"/>
            <a:ext cx="2955131" cy="4036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7481" y="2847524"/>
            <a:ext cx="307975" cy="304800"/>
          </a:xfrm>
          <a:custGeom>
            <a:avLst/>
            <a:gdLst/>
            <a:ahLst/>
            <a:cxnLst/>
            <a:rect l="l" t="t" r="r" b="b"/>
            <a:pathLst>
              <a:path w="307975" h="304800">
                <a:moveTo>
                  <a:pt x="285419" y="242689"/>
                </a:moveTo>
                <a:lnTo>
                  <a:pt x="268221" y="242689"/>
                </a:lnTo>
                <a:lnTo>
                  <a:pt x="260879" y="245699"/>
                </a:lnTo>
                <a:lnTo>
                  <a:pt x="248709" y="257737"/>
                </a:lnTo>
                <a:lnTo>
                  <a:pt x="245666" y="265046"/>
                </a:lnTo>
                <a:lnTo>
                  <a:pt x="245666" y="282244"/>
                </a:lnTo>
                <a:lnTo>
                  <a:pt x="248709" y="289586"/>
                </a:lnTo>
                <a:lnTo>
                  <a:pt x="260879" y="301757"/>
                </a:lnTo>
                <a:lnTo>
                  <a:pt x="268221" y="304800"/>
                </a:lnTo>
                <a:lnTo>
                  <a:pt x="285419" y="304800"/>
                </a:lnTo>
                <a:lnTo>
                  <a:pt x="292761" y="301757"/>
                </a:lnTo>
                <a:lnTo>
                  <a:pt x="304933" y="289586"/>
                </a:lnTo>
                <a:lnTo>
                  <a:pt x="307975" y="282244"/>
                </a:lnTo>
                <a:lnTo>
                  <a:pt x="307975" y="265046"/>
                </a:lnTo>
                <a:lnTo>
                  <a:pt x="304933" y="257737"/>
                </a:lnTo>
                <a:lnTo>
                  <a:pt x="292761" y="245699"/>
                </a:lnTo>
                <a:lnTo>
                  <a:pt x="285419" y="242689"/>
                </a:lnTo>
                <a:close/>
              </a:path>
              <a:path w="307975" h="304800">
                <a:moveTo>
                  <a:pt x="191867" y="51991"/>
                </a:moveTo>
                <a:lnTo>
                  <a:pt x="104576" y="51991"/>
                </a:lnTo>
                <a:lnTo>
                  <a:pt x="113004" y="52679"/>
                </a:lnTo>
                <a:lnTo>
                  <a:pt x="120625" y="54744"/>
                </a:lnTo>
                <a:lnTo>
                  <a:pt x="144661" y="90885"/>
                </a:lnTo>
                <a:lnTo>
                  <a:pt x="143985" y="99262"/>
                </a:lnTo>
                <a:lnTo>
                  <a:pt x="127068" y="138180"/>
                </a:lnTo>
                <a:lnTo>
                  <a:pt x="90289" y="180578"/>
                </a:lnTo>
                <a:lnTo>
                  <a:pt x="0" y="272653"/>
                </a:lnTo>
                <a:lnTo>
                  <a:pt x="0" y="299243"/>
                </a:lnTo>
                <a:lnTo>
                  <a:pt x="202208" y="299243"/>
                </a:lnTo>
                <a:lnTo>
                  <a:pt x="202208" y="247848"/>
                </a:lnTo>
                <a:lnTo>
                  <a:pt x="98226" y="247848"/>
                </a:lnTo>
                <a:lnTo>
                  <a:pt x="130968" y="213320"/>
                </a:lnTo>
                <a:lnTo>
                  <a:pt x="164132" y="175170"/>
                </a:lnTo>
                <a:lnTo>
                  <a:pt x="185042" y="142478"/>
                </a:lnTo>
                <a:lnTo>
                  <a:pt x="198902" y="99764"/>
                </a:lnTo>
                <a:lnTo>
                  <a:pt x="199826" y="86518"/>
                </a:lnTo>
                <a:lnTo>
                  <a:pt x="199064" y="75648"/>
                </a:lnTo>
                <a:lnTo>
                  <a:pt x="196776" y="64864"/>
                </a:lnTo>
                <a:lnTo>
                  <a:pt x="192962" y="54167"/>
                </a:lnTo>
                <a:lnTo>
                  <a:pt x="191867" y="51991"/>
                </a:lnTo>
                <a:close/>
              </a:path>
              <a:path w="307975" h="304800">
                <a:moveTo>
                  <a:pt x="108149" y="0"/>
                </a:moveTo>
                <a:lnTo>
                  <a:pt x="68982" y="6771"/>
                </a:lnTo>
                <a:lnTo>
                  <a:pt x="25444" y="41888"/>
                </a:lnTo>
                <a:lnTo>
                  <a:pt x="10610" y="79046"/>
                </a:lnTo>
                <a:lnTo>
                  <a:pt x="7937" y="101401"/>
                </a:lnTo>
                <a:lnTo>
                  <a:pt x="62111" y="101401"/>
                </a:lnTo>
                <a:lnTo>
                  <a:pt x="63202" y="90586"/>
                </a:lnTo>
                <a:lnTo>
                  <a:pt x="65683" y="80962"/>
                </a:lnTo>
                <a:lnTo>
                  <a:pt x="96019" y="52822"/>
                </a:lnTo>
                <a:lnTo>
                  <a:pt x="104576" y="51991"/>
                </a:lnTo>
                <a:lnTo>
                  <a:pt x="191867" y="51991"/>
                </a:lnTo>
                <a:lnTo>
                  <a:pt x="187623" y="43557"/>
                </a:lnTo>
                <a:lnTo>
                  <a:pt x="155079" y="11211"/>
                </a:lnTo>
                <a:lnTo>
                  <a:pt x="121053" y="700"/>
                </a:lnTo>
                <a:lnTo>
                  <a:pt x="10814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0447" y="3077513"/>
            <a:ext cx="87709" cy="87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7481" y="2847524"/>
            <a:ext cx="202565" cy="299720"/>
          </a:xfrm>
          <a:custGeom>
            <a:avLst/>
            <a:gdLst/>
            <a:ahLst/>
            <a:cxnLst/>
            <a:rect l="l" t="t" r="r" b="b"/>
            <a:pathLst>
              <a:path w="202565" h="299719">
                <a:moveTo>
                  <a:pt x="108148" y="0"/>
                </a:moveTo>
                <a:lnTo>
                  <a:pt x="155078" y="11211"/>
                </a:lnTo>
                <a:lnTo>
                  <a:pt x="187622" y="43557"/>
                </a:lnTo>
                <a:lnTo>
                  <a:pt x="199826" y="86518"/>
                </a:lnTo>
                <a:lnTo>
                  <a:pt x="198902" y="99764"/>
                </a:lnTo>
                <a:lnTo>
                  <a:pt x="185042" y="142478"/>
                </a:lnTo>
                <a:lnTo>
                  <a:pt x="164132" y="175170"/>
                </a:lnTo>
                <a:lnTo>
                  <a:pt x="130968" y="213320"/>
                </a:lnTo>
                <a:lnTo>
                  <a:pt x="98226" y="247848"/>
                </a:lnTo>
                <a:lnTo>
                  <a:pt x="202207" y="247848"/>
                </a:lnTo>
                <a:lnTo>
                  <a:pt x="202207" y="299243"/>
                </a:lnTo>
                <a:lnTo>
                  <a:pt x="0" y="299243"/>
                </a:lnTo>
                <a:lnTo>
                  <a:pt x="0" y="272653"/>
                </a:lnTo>
                <a:lnTo>
                  <a:pt x="90289" y="180578"/>
                </a:lnTo>
                <a:lnTo>
                  <a:pt x="105289" y="164820"/>
                </a:lnTo>
                <a:lnTo>
                  <a:pt x="133846" y="127297"/>
                </a:lnTo>
                <a:lnTo>
                  <a:pt x="144660" y="90884"/>
                </a:lnTo>
                <a:lnTo>
                  <a:pt x="143960" y="82816"/>
                </a:lnTo>
                <a:lnTo>
                  <a:pt x="113003" y="52678"/>
                </a:lnTo>
                <a:lnTo>
                  <a:pt x="104576" y="51990"/>
                </a:lnTo>
                <a:lnTo>
                  <a:pt x="96018" y="52821"/>
                </a:lnTo>
                <a:lnTo>
                  <a:pt x="65682" y="80962"/>
                </a:lnTo>
                <a:lnTo>
                  <a:pt x="62110" y="101401"/>
                </a:lnTo>
                <a:lnTo>
                  <a:pt x="7937" y="101401"/>
                </a:lnTo>
                <a:lnTo>
                  <a:pt x="16445" y="59208"/>
                </a:lnTo>
                <a:lnTo>
                  <a:pt x="37603" y="27086"/>
                </a:lnTo>
                <a:lnTo>
                  <a:pt x="87591" y="1692"/>
                </a:lnTo>
                <a:lnTo>
                  <a:pt x="1081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65686" y="2834824"/>
            <a:ext cx="2236192" cy="3964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0856" y="3825424"/>
            <a:ext cx="304800" cy="306705"/>
          </a:xfrm>
          <a:custGeom>
            <a:avLst/>
            <a:gdLst/>
            <a:ahLst/>
            <a:cxnLst/>
            <a:rect l="l" t="t" r="r" b="b"/>
            <a:pathLst>
              <a:path w="304800" h="306704">
                <a:moveTo>
                  <a:pt x="282045" y="242689"/>
                </a:moveTo>
                <a:lnTo>
                  <a:pt x="264847" y="242689"/>
                </a:lnTo>
                <a:lnTo>
                  <a:pt x="257505" y="245699"/>
                </a:lnTo>
                <a:lnTo>
                  <a:pt x="245334" y="257737"/>
                </a:lnTo>
                <a:lnTo>
                  <a:pt x="242291" y="265046"/>
                </a:lnTo>
                <a:lnTo>
                  <a:pt x="242291" y="282244"/>
                </a:lnTo>
                <a:lnTo>
                  <a:pt x="245334" y="289586"/>
                </a:lnTo>
                <a:lnTo>
                  <a:pt x="257505" y="301757"/>
                </a:lnTo>
                <a:lnTo>
                  <a:pt x="264847" y="304800"/>
                </a:lnTo>
                <a:lnTo>
                  <a:pt x="282045" y="304800"/>
                </a:lnTo>
                <a:lnTo>
                  <a:pt x="289387" y="301757"/>
                </a:lnTo>
                <a:lnTo>
                  <a:pt x="301558" y="289586"/>
                </a:lnTo>
                <a:lnTo>
                  <a:pt x="304600" y="282244"/>
                </a:lnTo>
                <a:lnTo>
                  <a:pt x="304600" y="265046"/>
                </a:lnTo>
                <a:lnTo>
                  <a:pt x="301558" y="257737"/>
                </a:lnTo>
                <a:lnTo>
                  <a:pt x="289387" y="245699"/>
                </a:lnTo>
                <a:lnTo>
                  <a:pt x="282045" y="242689"/>
                </a:lnTo>
                <a:close/>
              </a:path>
              <a:path w="304800" h="306704">
                <a:moveTo>
                  <a:pt x="54966" y="210939"/>
                </a:moveTo>
                <a:lnTo>
                  <a:pt x="0" y="210939"/>
                </a:lnTo>
                <a:lnTo>
                  <a:pt x="2802" y="231905"/>
                </a:lnTo>
                <a:lnTo>
                  <a:pt x="29368" y="280888"/>
                </a:lnTo>
                <a:lnTo>
                  <a:pt x="78369" y="304979"/>
                </a:lnTo>
                <a:lnTo>
                  <a:pt x="98623" y="306585"/>
                </a:lnTo>
                <a:lnTo>
                  <a:pt x="120054" y="304880"/>
                </a:lnTo>
                <a:lnTo>
                  <a:pt x="156963" y="291238"/>
                </a:lnTo>
                <a:lnTo>
                  <a:pt x="185116" y="264907"/>
                </a:lnTo>
                <a:lnTo>
                  <a:pt x="190426" y="255587"/>
                </a:lnTo>
                <a:lnTo>
                  <a:pt x="101600" y="255587"/>
                </a:lnTo>
                <a:lnTo>
                  <a:pt x="92676" y="254899"/>
                </a:lnTo>
                <a:lnTo>
                  <a:pt x="60696" y="230658"/>
                </a:lnTo>
                <a:lnTo>
                  <a:pt x="57292" y="221524"/>
                </a:lnTo>
                <a:lnTo>
                  <a:pt x="54966" y="210939"/>
                </a:lnTo>
                <a:close/>
              </a:path>
              <a:path w="304800" h="306704">
                <a:moveTo>
                  <a:pt x="182069" y="53379"/>
                </a:moveTo>
                <a:lnTo>
                  <a:pt x="109007" y="53379"/>
                </a:lnTo>
                <a:lnTo>
                  <a:pt x="116283" y="55993"/>
                </a:lnTo>
                <a:lnTo>
                  <a:pt x="127396" y="66443"/>
                </a:lnTo>
                <a:lnTo>
                  <a:pt x="130175" y="73025"/>
                </a:lnTo>
                <a:lnTo>
                  <a:pt x="130175" y="87048"/>
                </a:lnTo>
                <a:lnTo>
                  <a:pt x="97060" y="114920"/>
                </a:lnTo>
                <a:lnTo>
                  <a:pt x="79573" y="117276"/>
                </a:lnTo>
                <a:lnTo>
                  <a:pt x="79573" y="164901"/>
                </a:lnTo>
                <a:lnTo>
                  <a:pt x="119793" y="172975"/>
                </a:lnTo>
                <a:lnTo>
                  <a:pt x="145565" y="202989"/>
                </a:lnTo>
                <a:lnTo>
                  <a:pt x="146644" y="212526"/>
                </a:lnTo>
                <a:lnTo>
                  <a:pt x="145844" y="221208"/>
                </a:lnTo>
                <a:lnTo>
                  <a:pt x="119384" y="252462"/>
                </a:lnTo>
                <a:lnTo>
                  <a:pt x="101600" y="255587"/>
                </a:lnTo>
                <a:lnTo>
                  <a:pt x="190426" y="255587"/>
                </a:lnTo>
                <a:lnTo>
                  <a:pt x="194170" y="249014"/>
                </a:lnTo>
                <a:lnTo>
                  <a:pt x="199602" y="231619"/>
                </a:lnTo>
                <a:lnTo>
                  <a:pt x="201413" y="212725"/>
                </a:lnTo>
                <a:lnTo>
                  <a:pt x="200476" y="199771"/>
                </a:lnTo>
                <a:lnTo>
                  <a:pt x="178214" y="157056"/>
                </a:lnTo>
                <a:lnTo>
                  <a:pt x="144858" y="138510"/>
                </a:lnTo>
                <a:lnTo>
                  <a:pt x="154377" y="133164"/>
                </a:lnTo>
                <a:lnTo>
                  <a:pt x="180360" y="104266"/>
                </a:lnTo>
                <a:lnTo>
                  <a:pt x="186331" y="76993"/>
                </a:lnTo>
                <a:lnTo>
                  <a:pt x="184812" y="61850"/>
                </a:lnTo>
                <a:lnTo>
                  <a:pt x="182069" y="53379"/>
                </a:lnTo>
                <a:close/>
              </a:path>
              <a:path w="304800" h="306704">
                <a:moveTo>
                  <a:pt x="101798" y="0"/>
                </a:moveTo>
                <a:lnTo>
                  <a:pt x="49075" y="15404"/>
                </a:lnTo>
                <a:lnTo>
                  <a:pt x="19595" y="50204"/>
                </a:lnTo>
                <a:lnTo>
                  <a:pt x="11706" y="79375"/>
                </a:lnTo>
                <a:lnTo>
                  <a:pt x="65087" y="79375"/>
                </a:lnTo>
                <a:lnTo>
                  <a:pt x="67468" y="71701"/>
                </a:lnTo>
                <a:lnTo>
                  <a:pt x="71899" y="65450"/>
                </a:lnTo>
                <a:lnTo>
                  <a:pt x="84865" y="55793"/>
                </a:lnTo>
                <a:lnTo>
                  <a:pt x="92075" y="53379"/>
                </a:lnTo>
                <a:lnTo>
                  <a:pt x="182069" y="53379"/>
                </a:lnTo>
                <a:lnTo>
                  <a:pt x="180254" y="47774"/>
                </a:lnTo>
                <a:lnTo>
                  <a:pt x="149143" y="12836"/>
                </a:lnTo>
                <a:lnTo>
                  <a:pt x="119031" y="1426"/>
                </a:lnTo>
                <a:lnTo>
                  <a:pt x="101798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0447" y="4055413"/>
            <a:ext cx="87709" cy="87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55" y="3825424"/>
            <a:ext cx="201930" cy="306705"/>
          </a:xfrm>
          <a:custGeom>
            <a:avLst/>
            <a:gdLst/>
            <a:ahLst/>
            <a:cxnLst/>
            <a:rect l="l" t="t" r="r" b="b"/>
            <a:pathLst>
              <a:path w="201929" h="306704">
                <a:moveTo>
                  <a:pt x="101798" y="0"/>
                </a:moveTo>
                <a:lnTo>
                  <a:pt x="149144" y="12836"/>
                </a:lnTo>
                <a:lnTo>
                  <a:pt x="180255" y="47773"/>
                </a:lnTo>
                <a:lnTo>
                  <a:pt x="186332" y="76993"/>
                </a:lnTo>
                <a:lnTo>
                  <a:pt x="185669" y="86506"/>
                </a:lnTo>
                <a:lnTo>
                  <a:pt x="162693" y="127049"/>
                </a:lnTo>
                <a:lnTo>
                  <a:pt x="144859" y="138509"/>
                </a:lnTo>
                <a:lnTo>
                  <a:pt x="157429" y="143216"/>
                </a:lnTo>
                <a:lnTo>
                  <a:pt x="192986" y="176503"/>
                </a:lnTo>
                <a:lnTo>
                  <a:pt x="201414" y="212725"/>
                </a:lnTo>
                <a:lnTo>
                  <a:pt x="199603" y="231619"/>
                </a:lnTo>
                <a:lnTo>
                  <a:pt x="172442" y="279300"/>
                </a:lnTo>
                <a:lnTo>
                  <a:pt x="139501" y="299764"/>
                </a:lnTo>
                <a:lnTo>
                  <a:pt x="98623" y="306585"/>
                </a:lnTo>
                <a:lnTo>
                  <a:pt x="78370" y="304979"/>
                </a:lnTo>
                <a:lnTo>
                  <a:pt x="29368" y="280888"/>
                </a:lnTo>
                <a:lnTo>
                  <a:pt x="2803" y="231905"/>
                </a:lnTo>
                <a:lnTo>
                  <a:pt x="0" y="210939"/>
                </a:lnTo>
                <a:lnTo>
                  <a:pt x="54967" y="210939"/>
                </a:lnTo>
                <a:lnTo>
                  <a:pt x="57292" y="221524"/>
                </a:lnTo>
                <a:lnTo>
                  <a:pt x="60697" y="230658"/>
                </a:lnTo>
                <a:lnTo>
                  <a:pt x="92676" y="254899"/>
                </a:lnTo>
                <a:lnTo>
                  <a:pt x="101600" y="255587"/>
                </a:lnTo>
                <a:lnTo>
                  <a:pt x="110907" y="254806"/>
                </a:lnTo>
                <a:lnTo>
                  <a:pt x="143445" y="229195"/>
                </a:lnTo>
                <a:lnTo>
                  <a:pt x="146645" y="212526"/>
                </a:lnTo>
                <a:lnTo>
                  <a:pt x="145566" y="202989"/>
                </a:lnTo>
                <a:lnTo>
                  <a:pt x="119794" y="172975"/>
                </a:lnTo>
                <a:lnTo>
                  <a:pt x="79573" y="164901"/>
                </a:lnTo>
                <a:lnTo>
                  <a:pt x="79573" y="117276"/>
                </a:lnTo>
                <a:lnTo>
                  <a:pt x="121080" y="103650"/>
                </a:lnTo>
                <a:lnTo>
                  <a:pt x="130174" y="87047"/>
                </a:lnTo>
                <a:lnTo>
                  <a:pt x="130174" y="80962"/>
                </a:lnTo>
                <a:lnTo>
                  <a:pt x="130174" y="73025"/>
                </a:lnTo>
                <a:lnTo>
                  <a:pt x="127396" y="66443"/>
                </a:lnTo>
                <a:lnTo>
                  <a:pt x="121840" y="61217"/>
                </a:lnTo>
                <a:lnTo>
                  <a:pt x="116284" y="55992"/>
                </a:lnTo>
                <a:lnTo>
                  <a:pt x="109008" y="53379"/>
                </a:lnTo>
                <a:lnTo>
                  <a:pt x="100012" y="53379"/>
                </a:lnTo>
                <a:lnTo>
                  <a:pt x="92075" y="53379"/>
                </a:lnTo>
                <a:lnTo>
                  <a:pt x="84865" y="55794"/>
                </a:lnTo>
                <a:lnTo>
                  <a:pt x="78382" y="60622"/>
                </a:lnTo>
                <a:lnTo>
                  <a:pt x="71900" y="65451"/>
                </a:lnTo>
                <a:lnTo>
                  <a:pt x="67468" y="71702"/>
                </a:lnTo>
                <a:lnTo>
                  <a:pt x="65087" y="79375"/>
                </a:lnTo>
                <a:lnTo>
                  <a:pt x="11707" y="79375"/>
                </a:lnTo>
                <a:lnTo>
                  <a:pt x="26330" y="38000"/>
                </a:lnTo>
                <a:lnTo>
                  <a:pt x="64938" y="6846"/>
                </a:lnTo>
                <a:lnTo>
                  <a:pt x="82512" y="1711"/>
                </a:lnTo>
                <a:lnTo>
                  <a:pt x="1017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88903" y="3807168"/>
            <a:ext cx="2684859" cy="4147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7085" y="4803324"/>
            <a:ext cx="308610" cy="304800"/>
          </a:xfrm>
          <a:custGeom>
            <a:avLst/>
            <a:gdLst/>
            <a:ahLst/>
            <a:cxnLst/>
            <a:rect l="l" t="t" r="r" b="b"/>
            <a:pathLst>
              <a:path w="308609" h="304800">
                <a:moveTo>
                  <a:pt x="285816" y="242689"/>
                </a:moveTo>
                <a:lnTo>
                  <a:pt x="268617" y="242689"/>
                </a:lnTo>
                <a:lnTo>
                  <a:pt x="261275" y="245699"/>
                </a:lnTo>
                <a:lnTo>
                  <a:pt x="249105" y="257737"/>
                </a:lnTo>
                <a:lnTo>
                  <a:pt x="246062" y="265046"/>
                </a:lnTo>
                <a:lnTo>
                  <a:pt x="246062" y="282244"/>
                </a:lnTo>
                <a:lnTo>
                  <a:pt x="249105" y="289586"/>
                </a:lnTo>
                <a:lnTo>
                  <a:pt x="261275" y="301757"/>
                </a:lnTo>
                <a:lnTo>
                  <a:pt x="268617" y="304800"/>
                </a:lnTo>
                <a:lnTo>
                  <a:pt x="285816" y="304800"/>
                </a:lnTo>
                <a:lnTo>
                  <a:pt x="293157" y="301757"/>
                </a:lnTo>
                <a:lnTo>
                  <a:pt x="305329" y="289586"/>
                </a:lnTo>
                <a:lnTo>
                  <a:pt x="308371" y="282244"/>
                </a:lnTo>
                <a:lnTo>
                  <a:pt x="308371" y="265046"/>
                </a:lnTo>
                <a:lnTo>
                  <a:pt x="305329" y="257737"/>
                </a:lnTo>
                <a:lnTo>
                  <a:pt x="293157" y="245699"/>
                </a:lnTo>
                <a:lnTo>
                  <a:pt x="285816" y="242689"/>
                </a:lnTo>
                <a:close/>
              </a:path>
              <a:path w="308609" h="304800">
                <a:moveTo>
                  <a:pt x="181768" y="239316"/>
                </a:moveTo>
                <a:lnTo>
                  <a:pt x="127396" y="239316"/>
                </a:lnTo>
                <a:lnTo>
                  <a:pt x="127396" y="299243"/>
                </a:lnTo>
                <a:lnTo>
                  <a:pt x="181768" y="299243"/>
                </a:lnTo>
                <a:lnTo>
                  <a:pt x="181768" y="239316"/>
                </a:lnTo>
                <a:close/>
              </a:path>
              <a:path w="308609" h="304800">
                <a:moveTo>
                  <a:pt x="181768" y="0"/>
                </a:moveTo>
                <a:lnTo>
                  <a:pt x="126206" y="0"/>
                </a:lnTo>
                <a:lnTo>
                  <a:pt x="0" y="187920"/>
                </a:lnTo>
                <a:lnTo>
                  <a:pt x="0" y="239316"/>
                </a:lnTo>
                <a:lnTo>
                  <a:pt x="207764" y="239316"/>
                </a:lnTo>
                <a:lnTo>
                  <a:pt x="207764" y="187920"/>
                </a:lnTo>
                <a:lnTo>
                  <a:pt x="60721" y="187920"/>
                </a:lnTo>
                <a:lnTo>
                  <a:pt x="127396" y="90091"/>
                </a:lnTo>
                <a:lnTo>
                  <a:pt x="181768" y="90091"/>
                </a:lnTo>
                <a:lnTo>
                  <a:pt x="181768" y="0"/>
                </a:lnTo>
                <a:close/>
              </a:path>
              <a:path w="308609" h="304800">
                <a:moveTo>
                  <a:pt x="181768" y="90091"/>
                </a:moveTo>
                <a:lnTo>
                  <a:pt x="127396" y="90091"/>
                </a:lnTo>
                <a:lnTo>
                  <a:pt x="127396" y="187920"/>
                </a:lnTo>
                <a:lnTo>
                  <a:pt x="181768" y="187920"/>
                </a:lnTo>
                <a:lnTo>
                  <a:pt x="181768" y="90091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40447" y="5033313"/>
            <a:ext cx="87709" cy="87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67806" y="4893414"/>
            <a:ext cx="66675" cy="98425"/>
          </a:xfrm>
          <a:custGeom>
            <a:avLst/>
            <a:gdLst/>
            <a:ahLst/>
            <a:cxnLst/>
            <a:rect l="l" t="t" r="r" b="b"/>
            <a:pathLst>
              <a:path w="66675" h="98425">
                <a:moveTo>
                  <a:pt x="66675" y="0"/>
                </a:moveTo>
                <a:lnTo>
                  <a:pt x="0" y="97829"/>
                </a:lnTo>
                <a:lnTo>
                  <a:pt x="66675" y="97829"/>
                </a:lnTo>
                <a:lnTo>
                  <a:pt x="66675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7084" y="4803324"/>
            <a:ext cx="208279" cy="299720"/>
          </a:xfrm>
          <a:custGeom>
            <a:avLst/>
            <a:gdLst/>
            <a:ahLst/>
            <a:cxnLst/>
            <a:rect l="l" t="t" r="r" b="b"/>
            <a:pathLst>
              <a:path w="208279" h="299720">
                <a:moveTo>
                  <a:pt x="126206" y="0"/>
                </a:moveTo>
                <a:lnTo>
                  <a:pt x="181768" y="0"/>
                </a:lnTo>
                <a:lnTo>
                  <a:pt x="181768" y="187920"/>
                </a:lnTo>
                <a:lnTo>
                  <a:pt x="207763" y="187920"/>
                </a:lnTo>
                <a:lnTo>
                  <a:pt x="207763" y="239315"/>
                </a:lnTo>
                <a:lnTo>
                  <a:pt x="181768" y="239315"/>
                </a:lnTo>
                <a:lnTo>
                  <a:pt x="181768" y="299243"/>
                </a:lnTo>
                <a:lnTo>
                  <a:pt x="127396" y="299243"/>
                </a:lnTo>
                <a:lnTo>
                  <a:pt x="127396" y="239315"/>
                </a:lnTo>
                <a:lnTo>
                  <a:pt x="0" y="239315"/>
                </a:lnTo>
                <a:lnTo>
                  <a:pt x="0" y="187920"/>
                </a:lnTo>
                <a:lnTo>
                  <a:pt x="12620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68663" y="4785068"/>
            <a:ext cx="2198291" cy="4147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67869" y="5267668"/>
            <a:ext cx="2287985" cy="4147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74417" y="5775668"/>
            <a:ext cx="1670645" cy="3837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575F51-E4DD-4E0D-9DDA-DAB0BF348F31}"/>
              </a:ext>
            </a:extLst>
          </p:cNvPr>
          <p:cNvSpPr txBox="1"/>
          <p:nvPr/>
        </p:nvSpPr>
        <p:spPr>
          <a:xfrm>
            <a:off x="1143000" y="1373996"/>
            <a:ext cx="5638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did I learn today?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Let’s</a:t>
            </a:r>
            <a:r>
              <a:rPr sz="4200" spc="-85" dirty="0"/>
              <a:t> </a:t>
            </a:r>
            <a:r>
              <a:rPr sz="4200" dirty="0"/>
              <a:t>review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3477" y="1645827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6"/>
                </a:moveTo>
                <a:lnTo>
                  <a:pt x="242225" y="235346"/>
                </a:lnTo>
                <a:lnTo>
                  <a:pt x="234883" y="238356"/>
                </a:lnTo>
                <a:lnTo>
                  <a:pt x="222713" y="250394"/>
                </a:lnTo>
                <a:lnTo>
                  <a:pt x="219670" y="257703"/>
                </a:lnTo>
                <a:lnTo>
                  <a:pt x="219670" y="274901"/>
                </a:lnTo>
                <a:lnTo>
                  <a:pt x="222713" y="282243"/>
                </a:lnTo>
                <a:lnTo>
                  <a:pt x="234883" y="294413"/>
                </a:lnTo>
                <a:lnTo>
                  <a:pt x="242225" y="297456"/>
                </a:lnTo>
                <a:lnTo>
                  <a:pt x="259424" y="297456"/>
                </a:lnTo>
                <a:lnTo>
                  <a:pt x="266766" y="294413"/>
                </a:lnTo>
                <a:lnTo>
                  <a:pt x="278937" y="282243"/>
                </a:lnTo>
                <a:lnTo>
                  <a:pt x="281979" y="274901"/>
                </a:lnTo>
                <a:lnTo>
                  <a:pt x="281979" y="257703"/>
                </a:lnTo>
                <a:lnTo>
                  <a:pt x="278937" y="250394"/>
                </a:lnTo>
                <a:lnTo>
                  <a:pt x="266766" y="238356"/>
                </a:lnTo>
                <a:lnTo>
                  <a:pt x="259424" y="235346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8"/>
                </a:lnTo>
                <a:lnTo>
                  <a:pt x="60126" y="52188"/>
                </a:lnTo>
                <a:lnTo>
                  <a:pt x="60126" y="291900"/>
                </a:lnTo>
                <a:lnTo>
                  <a:pt x="115291" y="291900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0447" y="1868473"/>
            <a:ext cx="87709" cy="875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3477" y="164582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0689" y="1625784"/>
            <a:ext cx="2955131" cy="4036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Let’s</a:t>
            </a:r>
            <a:r>
              <a:rPr sz="4200" spc="-85" dirty="0"/>
              <a:t> </a:t>
            </a:r>
            <a:r>
              <a:rPr sz="4200" dirty="0"/>
              <a:t>review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4781" y="1625784"/>
            <a:ext cx="2786260" cy="3319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Let’s</a:t>
            </a:r>
            <a:r>
              <a:rPr sz="4200" spc="-85" dirty="0"/>
              <a:t> </a:t>
            </a:r>
            <a:r>
              <a:rPr sz="4200" dirty="0"/>
              <a:t>review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8155" y="1620227"/>
            <a:ext cx="3275607" cy="4147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4760" y="1347773"/>
            <a:ext cx="1257935" cy="381000"/>
          </a:xfrm>
          <a:custGeom>
            <a:avLst/>
            <a:gdLst/>
            <a:ahLst/>
            <a:cxnLst/>
            <a:rect l="l" t="t" r="r" b="b"/>
            <a:pathLst>
              <a:path w="1257934" h="381000">
                <a:moveTo>
                  <a:pt x="774749" y="97235"/>
                </a:moveTo>
                <a:lnTo>
                  <a:pt x="725884" y="107218"/>
                </a:lnTo>
                <a:lnTo>
                  <a:pt x="684956" y="137170"/>
                </a:lnTo>
                <a:lnTo>
                  <a:pt x="657237" y="182748"/>
                </a:lnTo>
                <a:lnTo>
                  <a:pt x="647998" y="239613"/>
                </a:lnTo>
                <a:lnTo>
                  <a:pt x="650385" y="268518"/>
                </a:lnTo>
                <a:lnTo>
                  <a:pt x="669485" y="318933"/>
                </a:lnTo>
                <a:lnTo>
                  <a:pt x="706180" y="358186"/>
                </a:lnTo>
                <a:lnTo>
                  <a:pt x="751449" y="378465"/>
                </a:lnTo>
                <a:lnTo>
                  <a:pt x="776734" y="381000"/>
                </a:lnTo>
                <a:lnTo>
                  <a:pt x="788183" y="380480"/>
                </a:lnTo>
                <a:lnTo>
                  <a:pt x="829994" y="367876"/>
                </a:lnTo>
                <a:lnTo>
                  <a:pt x="859829" y="345528"/>
                </a:lnTo>
                <a:lnTo>
                  <a:pt x="927298" y="345528"/>
                </a:lnTo>
                <a:lnTo>
                  <a:pt x="927298" y="318988"/>
                </a:lnTo>
                <a:lnTo>
                  <a:pt x="788888" y="318988"/>
                </a:lnTo>
                <a:lnTo>
                  <a:pt x="773997" y="317577"/>
                </a:lnTo>
                <a:lnTo>
                  <a:pt x="736674" y="296415"/>
                </a:lnTo>
                <a:lnTo>
                  <a:pt x="716792" y="255581"/>
                </a:lnTo>
                <a:lnTo>
                  <a:pt x="715486" y="238621"/>
                </a:lnTo>
                <a:lnTo>
                  <a:pt x="716769" y="222288"/>
                </a:lnTo>
                <a:lnTo>
                  <a:pt x="736302" y="181942"/>
                </a:lnTo>
                <a:lnTo>
                  <a:pt x="773556" y="161129"/>
                </a:lnTo>
                <a:lnTo>
                  <a:pt x="788640" y="159741"/>
                </a:lnTo>
                <a:lnTo>
                  <a:pt x="927298" y="159741"/>
                </a:lnTo>
                <a:lnTo>
                  <a:pt x="927298" y="133945"/>
                </a:lnTo>
                <a:lnTo>
                  <a:pt x="859829" y="133945"/>
                </a:lnTo>
                <a:lnTo>
                  <a:pt x="850574" y="125341"/>
                </a:lnTo>
                <a:lnTo>
                  <a:pt x="840916" y="117884"/>
                </a:lnTo>
                <a:lnTo>
                  <a:pt x="798314" y="99528"/>
                </a:lnTo>
                <a:lnTo>
                  <a:pt x="786718" y="97808"/>
                </a:lnTo>
                <a:lnTo>
                  <a:pt x="774749" y="97235"/>
                </a:lnTo>
                <a:close/>
              </a:path>
              <a:path w="1257934" h="381000">
                <a:moveTo>
                  <a:pt x="927298" y="345528"/>
                </a:moveTo>
                <a:lnTo>
                  <a:pt x="859829" y="345528"/>
                </a:lnTo>
                <a:lnTo>
                  <a:pt x="859829" y="374054"/>
                </a:lnTo>
                <a:lnTo>
                  <a:pt x="927298" y="374054"/>
                </a:lnTo>
                <a:lnTo>
                  <a:pt x="927298" y="345528"/>
                </a:lnTo>
                <a:close/>
              </a:path>
              <a:path w="1257934" h="381000">
                <a:moveTo>
                  <a:pt x="927298" y="159741"/>
                </a:moveTo>
                <a:lnTo>
                  <a:pt x="788640" y="159741"/>
                </a:lnTo>
                <a:lnTo>
                  <a:pt x="804066" y="161106"/>
                </a:lnTo>
                <a:lnTo>
                  <a:pt x="818096" y="165198"/>
                </a:lnTo>
                <a:lnTo>
                  <a:pt x="851194" y="193321"/>
                </a:lnTo>
                <a:lnTo>
                  <a:pt x="863053" y="238621"/>
                </a:lnTo>
                <a:lnTo>
                  <a:pt x="861736" y="255744"/>
                </a:lnTo>
                <a:lnTo>
                  <a:pt x="841970" y="296787"/>
                </a:lnTo>
                <a:lnTo>
                  <a:pt x="804205" y="317600"/>
                </a:lnTo>
                <a:lnTo>
                  <a:pt x="788888" y="318988"/>
                </a:lnTo>
                <a:lnTo>
                  <a:pt x="927298" y="318988"/>
                </a:lnTo>
                <a:lnTo>
                  <a:pt x="927298" y="159741"/>
                </a:lnTo>
                <a:close/>
              </a:path>
              <a:path w="1257934" h="381000">
                <a:moveTo>
                  <a:pt x="927298" y="104179"/>
                </a:moveTo>
                <a:lnTo>
                  <a:pt x="859829" y="104179"/>
                </a:lnTo>
                <a:lnTo>
                  <a:pt x="859829" y="133945"/>
                </a:lnTo>
                <a:lnTo>
                  <a:pt x="927298" y="133945"/>
                </a:lnTo>
                <a:lnTo>
                  <a:pt x="927298" y="104179"/>
                </a:lnTo>
                <a:close/>
              </a:path>
              <a:path w="1257934" h="381000">
                <a:moveTo>
                  <a:pt x="235374" y="345528"/>
                </a:moveTo>
                <a:lnTo>
                  <a:pt x="67221" y="345528"/>
                </a:lnTo>
                <a:lnTo>
                  <a:pt x="77158" y="354295"/>
                </a:lnTo>
                <a:lnTo>
                  <a:pt x="117403" y="376325"/>
                </a:lnTo>
                <a:lnTo>
                  <a:pt x="150564" y="381000"/>
                </a:lnTo>
                <a:lnTo>
                  <a:pt x="175850" y="378465"/>
                </a:lnTo>
                <a:lnTo>
                  <a:pt x="199368" y="370860"/>
                </a:lnTo>
                <a:lnTo>
                  <a:pt x="221118" y="358186"/>
                </a:lnTo>
                <a:lnTo>
                  <a:pt x="235374" y="345528"/>
                </a:lnTo>
                <a:close/>
              </a:path>
              <a:path w="1257934" h="381000">
                <a:moveTo>
                  <a:pt x="67221" y="0"/>
                </a:moveTo>
                <a:lnTo>
                  <a:pt x="0" y="0"/>
                </a:lnTo>
                <a:lnTo>
                  <a:pt x="0" y="374054"/>
                </a:lnTo>
                <a:lnTo>
                  <a:pt x="67221" y="374054"/>
                </a:lnTo>
                <a:lnTo>
                  <a:pt x="67221" y="345528"/>
                </a:lnTo>
                <a:lnTo>
                  <a:pt x="235374" y="345528"/>
                </a:lnTo>
                <a:lnTo>
                  <a:pt x="241101" y="340443"/>
                </a:lnTo>
                <a:lnTo>
                  <a:pt x="257771" y="318988"/>
                </a:lnTo>
                <a:lnTo>
                  <a:pt x="138410" y="318988"/>
                </a:lnTo>
                <a:lnTo>
                  <a:pt x="123093" y="317600"/>
                </a:lnTo>
                <a:lnTo>
                  <a:pt x="85328" y="296787"/>
                </a:lnTo>
                <a:lnTo>
                  <a:pt x="65562" y="255744"/>
                </a:lnTo>
                <a:lnTo>
                  <a:pt x="64244" y="238621"/>
                </a:lnTo>
                <a:lnTo>
                  <a:pt x="65562" y="221847"/>
                </a:lnTo>
                <a:lnTo>
                  <a:pt x="85328" y="181570"/>
                </a:lnTo>
                <a:lnTo>
                  <a:pt x="123093" y="161106"/>
                </a:lnTo>
                <a:lnTo>
                  <a:pt x="138410" y="159741"/>
                </a:lnTo>
                <a:lnTo>
                  <a:pt x="259081" y="159741"/>
                </a:lnTo>
                <a:lnTo>
                  <a:pt x="258511" y="158548"/>
                </a:lnTo>
                <a:lnTo>
                  <a:pt x="242341" y="137170"/>
                </a:lnTo>
                <a:lnTo>
                  <a:pt x="238747" y="133945"/>
                </a:lnTo>
                <a:lnTo>
                  <a:pt x="67221" y="133945"/>
                </a:lnTo>
                <a:lnTo>
                  <a:pt x="67221" y="0"/>
                </a:lnTo>
                <a:close/>
              </a:path>
              <a:path w="1257934" h="381000">
                <a:moveTo>
                  <a:pt x="259081" y="159741"/>
                </a:moveTo>
                <a:lnTo>
                  <a:pt x="138410" y="159741"/>
                </a:lnTo>
                <a:lnTo>
                  <a:pt x="153603" y="161129"/>
                </a:lnTo>
                <a:lnTo>
                  <a:pt x="167431" y="165292"/>
                </a:lnTo>
                <a:lnTo>
                  <a:pt x="200111" y="193825"/>
                </a:lnTo>
                <a:lnTo>
                  <a:pt x="211812" y="238621"/>
                </a:lnTo>
                <a:lnTo>
                  <a:pt x="211773" y="239613"/>
                </a:lnTo>
                <a:lnTo>
                  <a:pt x="199903" y="284354"/>
                </a:lnTo>
                <a:lnTo>
                  <a:pt x="166967" y="313345"/>
                </a:lnTo>
                <a:lnTo>
                  <a:pt x="138410" y="318988"/>
                </a:lnTo>
                <a:lnTo>
                  <a:pt x="257771" y="318988"/>
                </a:lnTo>
                <a:lnTo>
                  <a:pt x="269751" y="294958"/>
                </a:lnTo>
                <a:lnTo>
                  <a:pt x="276913" y="268518"/>
                </a:lnTo>
                <a:lnTo>
                  <a:pt x="279300" y="239613"/>
                </a:lnTo>
                <a:lnTo>
                  <a:pt x="276991" y="209769"/>
                </a:lnTo>
                <a:lnTo>
                  <a:pt x="270061" y="182748"/>
                </a:lnTo>
                <a:lnTo>
                  <a:pt x="259081" y="159741"/>
                </a:lnTo>
                <a:close/>
              </a:path>
              <a:path w="1257934" h="381000">
                <a:moveTo>
                  <a:pt x="152548" y="97235"/>
                </a:moveTo>
                <a:lnTo>
                  <a:pt x="106908" y="106412"/>
                </a:lnTo>
                <a:lnTo>
                  <a:pt x="67221" y="133945"/>
                </a:lnTo>
                <a:lnTo>
                  <a:pt x="238747" y="133945"/>
                </a:lnTo>
                <a:lnTo>
                  <a:pt x="222869" y="119698"/>
                </a:lnTo>
                <a:lnTo>
                  <a:pt x="201414" y="107218"/>
                </a:lnTo>
                <a:lnTo>
                  <a:pt x="177973" y="99730"/>
                </a:lnTo>
                <a:lnTo>
                  <a:pt x="152548" y="97235"/>
                </a:lnTo>
                <a:close/>
              </a:path>
              <a:path w="1257934" h="381000">
                <a:moveTo>
                  <a:pt x="457200" y="97235"/>
                </a:moveTo>
                <a:lnTo>
                  <a:pt x="402226" y="107435"/>
                </a:lnTo>
                <a:lnTo>
                  <a:pt x="357361" y="138037"/>
                </a:lnTo>
                <a:lnTo>
                  <a:pt x="327493" y="184113"/>
                </a:lnTo>
                <a:lnTo>
                  <a:pt x="317549" y="240605"/>
                </a:lnTo>
                <a:lnTo>
                  <a:pt x="320045" y="269479"/>
                </a:lnTo>
                <a:lnTo>
                  <a:pt x="340013" y="319646"/>
                </a:lnTo>
                <a:lnTo>
                  <a:pt x="378926" y="358466"/>
                </a:lnTo>
                <a:lnTo>
                  <a:pt x="430644" y="378496"/>
                </a:lnTo>
                <a:lnTo>
                  <a:pt x="460921" y="381000"/>
                </a:lnTo>
                <a:lnTo>
                  <a:pt x="480687" y="380093"/>
                </a:lnTo>
                <a:lnTo>
                  <a:pt x="531614" y="366488"/>
                </a:lnTo>
                <a:lnTo>
                  <a:pt x="571518" y="335863"/>
                </a:lnTo>
                <a:lnTo>
                  <a:pt x="582711" y="321716"/>
                </a:lnTo>
                <a:lnTo>
                  <a:pt x="582184" y="321468"/>
                </a:lnTo>
                <a:lnTo>
                  <a:pt x="460424" y="321468"/>
                </a:lnTo>
                <a:lnTo>
                  <a:pt x="445254" y="320406"/>
                </a:lnTo>
                <a:lnTo>
                  <a:pt x="408211" y="304477"/>
                </a:lnTo>
                <a:lnTo>
                  <a:pt x="386374" y="272363"/>
                </a:lnTo>
                <a:lnTo>
                  <a:pt x="383034" y="258712"/>
                </a:lnTo>
                <a:lnTo>
                  <a:pt x="600571" y="258712"/>
                </a:lnTo>
                <a:lnTo>
                  <a:pt x="600819" y="245814"/>
                </a:lnTo>
                <a:lnTo>
                  <a:pt x="598323" y="213963"/>
                </a:lnTo>
                <a:lnTo>
                  <a:pt x="596075" y="205383"/>
                </a:lnTo>
                <a:lnTo>
                  <a:pt x="386010" y="205383"/>
                </a:lnTo>
                <a:lnTo>
                  <a:pt x="391839" y="193802"/>
                </a:lnTo>
                <a:lnTo>
                  <a:pt x="421915" y="163462"/>
                </a:lnTo>
                <a:lnTo>
                  <a:pt x="460424" y="154533"/>
                </a:lnTo>
                <a:lnTo>
                  <a:pt x="573962" y="154533"/>
                </a:lnTo>
                <a:lnTo>
                  <a:pt x="560884" y="138037"/>
                </a:lnTo>
                <a:lnTo>
                  <a:pt x="539427" y="120186"/>
                </a:lnTo>
                <a:lnTo>
                  <a:pt x="514995" y="107435"/>
                </a:lnTo>
                <a:lnTo>
                  <a:pt x="487585" y="99785"/>
                </a:lnTo>
                <a:lnTo>
                  <a:pt x="457200" y="97235"/>
                </a:lnTo>
                <a:close/>
              </a:path>
              <a:path w="1257934" h="381000">
                <a:moveTo>
                  <a:pt x="525660" y="294928"/>
                </a:moveTo>
                <a:lnTo>
                  <a:pt x="511351" y="306539"/>
                </a:lnTo>
                <a:lnTo>
                  <a:pt x="495709" y="314833"/>
                </a:lnTo>
                <a:lnTo>
                  <a:pt x="478733" y="319809"/>
                </a:lnTo>
                <a:lnTo>
                  <a:pt x="460424" y="321468"/>
                </a:lnTo>
                <a:lnTo>
                  <a:pt x="582184" y="321468"/>
                </a:lnTo>
                <a:lnTo>
                  <a:pt x="525660" y="294928"/>
                </a:lnTo>
                <a:close/>
              </a:path>
              <a:path w="1257934" h="381000">
                <a:moveTo>
                  <a:pt x="573962" y="154533"/>
                </a:moveTo>
                <a:lnTo>
                  <a:pt x="460424" y="154533"/>
                </a:lnTo>
                <a:lnTo>
                  <a:pt x="473051" y="155417"/>
                </a:lnTo>
                <a:lnTo>
                  <a:pt x="484888" y="158068"/>
                </a:lnTo>
                <a:lnTo>
                  <a:pt x="522653" y="184918"/>
                </a:lnTo>
                <a:lnTo>
                  <a:pt x="532606" y="205383"/>
                </a:lnTo>
                <a:lnTo>
                  <a:pt x="596075" y="205383"/>
                </a:lnTo>
                <a:lnTo>
                  <a:pt x="590835" y="185383"/>
                </a:lnTo>
                <a:lnTo>
                  <a:pt x="578356" y="160075"/>
                </a:lnTo>
                <a:lnTo>
                  <a:pt x="573962" y="154533"/>
                </a:lnTo>
                <a:close/>
              </a:path>
              <a:path w="1257934" h="381000">
                <a:moveTo>
                  <a:pt x="1058812" y="0"/>
                </a:moveTo>
                <a:lnTo>
                  <a:pt x="991096" y="0"/>
                </a:lnTo>
                <a:lnTo>
                  <a:pt x="991096" y="374054"/>
                </a:lnTo>
                <a:lnTo>
                  <a:pt x="1058812" y="374054"/>
                </a:lnTo>
                <a:lnTo>
                  <a:pt x="1058812" y="249783"/>
                </a:lnTo>
                <a:lnTo>
                  <a:pt x="1142229" y="249783"/>
                </a:lnTo>
                <a:lnTo>
                  <a:pt x="1127273" y="233659"/>
                </a:lnTo>
                <a:lnTo>
                  <a:pt x="1143507" y="215553"/>
                </a:lnTo>
                <a:lnTo>
                  <a:pt x="1058812" y="215553"/>
                </a:lnTo>
                <a:lnTo>
                  <a:pt x="1058812" y="0"/>
                </a:lnTo>
                <a:close/>
              </a:path>
              <a:path w="1257934" h="381000">
                <a:moveTo>
                  <a:pt x="1142229" y="249783"/>
                </a:moveTo>
                <a:lnTo>
                  <a:pt x="1058812" y="249783"/>
                </a:lnTo>
                <a:lnTo>
                  <a:pt x="1173410" y="374054"/>
                </a:lnTo>
                <a:lnTo>
                  <a:pt x="1257498" y="374054"/>
                </a:lnTo>
                <a:lnTo>
                  <a:pt x="1142229" y="249783"/>
                </a:lnTo>
                <a:close/>
              </a:path>
              <a:path w="1257934" h="381000">
                <a:moveTo>
                  <a:pt x="1243360" y="104179"/>
                </a:moveTo>
                <a:lnTo>
                  <a:pt x="1158528" y="104179"/>
                </a:lnTo>
                <a:lnTo>
                  <a:pt x="1058812" y="215553"/>
                </a:lnTo>
                <a:lnTo>
                  <a:pt x="1143507" y="215553"/>
                </a:lnTo>
                <a:lnTo>
                  <a:pt x="1243360" y="104179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17527" y="1494815"/>
            <a:ext cx="172987" cy="184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6304" y="1494815"/>
            <a:ext cx="172987" cy="184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8071" y="1489606"/>
            <a:ext cx="171995" cy="76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62758" y="14450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4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2310" y="1445007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4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05856" y="1347773"/>
            <a:ext cx="266700" cy="374650"/>
          </a:xfrm>
          <a:custGeom>
            <a:avLst/>
            <a:gdLst/>
            <a:ahLst/>
            <a:cxnLst/>
            <a:rect l="l" t="t" r="r" b="b"/>
            <a:pathLst>
              <a:path w="266700" h="374650">
                <a:moveTo>
                  <a:pt x="0" y="0"/>
                </a:moveTo>
                <a:lnTo>
                  <a:pt x="67716" y="0"/>
                </a:lnTo>
                <a:lnTo>
                  <a:pt x="67716" y="215552"/>
                </a:lnTo>
                <a:lnTo>
                  <a:pt x="167431" y="104179"/>
                </a:lnTo>
                <a:lnTo>
                  <a:pt x="252264" y="104179"/>
                </a:lnTo>
                <a:lnTo>
                  <a:pt x="136177" y="233660"/>
                </a:lnTo>
                <a:lnTo>
                  <a:pt x="266401" y="374054"/>
                </a:lnTo>
                <a:lnTo>
                  <a:pt x="182314" y="374054"/>
                </a:lnTo>
                <a:lnTo>
                  <a:pt x="67716" y="249783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14760" y="1347773"/>
            <a:ext cx="279400" cy="381000"/>
          </a:xfrm>
          <a:custGeom>
            <a:avLst/>
            <a:gdLst/>
            <a:ahLst/>
            <a:cxnLst/>
            <a:rect l="l" t="t" r="r" b="b"/>
            <a:pathLst>
              <a:path w="279400" h="381000">
                <a:moveTo>
                  <a:pt x="0" y="0"/>
                </a:moveTo>
                <a:lnTo>
                  <a:pt x="67220" y="0"/>
                </a:lnTo>
                <a:lnTo>
                  <a:pt x="67220" y="133945"/>
                </a:lnTo>
                <a:lnTo>
                  <a:pt x="76584" y="125341"/>
                </a:lnTo>
                <a:lnTo>
                  <a:pt x="117760" y="102396"/>
                </a:lnTo>
                <a:lnTo>
                  <a:pt x="152548" y="97234"/>
                </a:lnTo>
                <a:lnTo>
                  <a:pt x="177973" y="99730"/>
                </a:lnTo>
                <a:lnTo>
                  <a:pt x="222870" y="119698"/>
                </a:lnTo>
                <a:lnTo>
                  <a:pt x="258511" y="158548"/>
                </a:lnTo>
                <a:lnTo>
                  <a:pt x="276990" y="209770"/>
                </a:lnTo>
                <a:lnTo>
                  <a:pt x="279300" y="239613"/>
                </a:lnTo>
                <a:lnTo>
                  <a:pt x="276913" y="268518"/>
                </a:lnTo>
                <a:lnTo>
                  <a:pt x="257813" y="318933"/>
                </a:lnTo>
                <a:lnTo>
                  <a:pt x="221118" y="358187"/>
                </a:lnTo>
                <a:lnTo>
                  <a:pt x="175849" y="378465"/>
                </a:lnTo>
                <a:lnTo>
                  <a:pt x="150564" y="380999"/>
                </a:lnTo>
                <a:lnTo>
                  <a:pt x="139107" y="380480"/>
                </a:lnTo>
                <a:lnTo>
                  <a:pt x="97125" y="367876"/>
                </a:lnTo>
                <a:lnTo>
                  <a:pt x="67220" y="345529"/>
                </a:lnTo>
                <a:lnTo>
                  <a:pt x="67220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6915" y="1944673"/>
            <a:ext cx="1967706" cy="406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35546" y="2560027"/>
            <a:ext cx="1135380" cy="487045"/>
          </a:xfrm>
          <a:custGeom>
            <a:avLst/>
            <a:gdLst/>
            <a:ahLst/>
            <a:cxnLst/>
            <a:rect l="l" t="t" r="r" b="b"/>
            <a:pathLst>
              <a:path w="1135379" h="487044">
                <a:moveTo>
                  <a:pt x="930969" y="400843"/>
                </a:moveTo>
                <a:lnTo>
                  <a:pt x="856307" y="400843"/>
                </a:lnTo>
                <a:lnTo>
                  <a:pt x="861377" y="414090"/>
                </a:lnTo>
                <a:lnTo>
                  <a:pt x="883841" y="447601"/>
                </a:lnTo>
                <a:lnTo>
                  <a:pt x="916490" y="471203"/>
                </a:lnTo>
                <a:lnTo>
                  <a:pt x="959681" y="484187"/>
                </a:lnTo>
                <a:lnTo>
                  <a:pt x="996205" y="486667"/>
                </a:lnTo>
                <a:lnTo>
                  <a:pt x="1031072" y="483939"/>
                </a:lnTo>
                <a:lnTo>
                  <a:pt x="1086758" y="462111"/>
                </a:lnTo>
                <a:lnTo>
                  <a:pt x="1119625" y="424625"/>
                </a:lnTo>
                <a:lnTo>
                  <a:pt x="1119893" y="423912"/>
                </a:lnTo>
                <a:lnTo>
                  <a:pt x="993477" y="423912"/>
                </a:lnTo>
                <a:lnTo>
                  <a:pt x="983168" y="423547"/>
                </a:lnTo>
                <a:lnTo>
                  <a:pt x="942317" y="410858"/>
                </a:lnTo>
                <a:lnTo>
                  <a:pt x="936287" y="406200"/>
                </a:lnTo>
                <a:lnTo>
                  <a:pt x="930969" y="400843"/>
                </a:lnTo>
                <a:close/>
              </a:path>
              <a:path w="1135379" h="487044">
                <a:moveTo>
                  <a:pt x="1134831" y="347513"/>
                </a:moveTo>
                <a:lnTo>
                  <a:pt x="1067643" y="347513"/>
                </a:lnTo>
                <a:lnTo>
                  <a:pt x="1067198" y="362861"/>
                </a:lnTo>
                <a:lnTo>
                  <a:pt x="1065938" y="375419"/>
                </a:lnTo>
                <a:lnTo>
                  <a:pt x="1045078" y="410952"/>
                </a:lnTo>
                <a:lnTo>
                  <a:pt x="1006453" y="423385"/>
                </a:lnTo>
                <a:lnTo>
                  <a:pt x="993477" y="423912"/>
                </a:lnTo>
                <a:lnTo>
                  <a:pt x="1119893" y="423912"/>
                </a:lnTo>
                <a:lnTo>
                  <a:pt x="1128229" y="401712"/>
                </a:lnTo>
                <a:lnTo>
                  <a:pt x="1133391" y="374272"/>
                </a:lnTo>
                <a:lnTo>
                  <a:pt x="1134831" y="347513"/>
                </a:lnTo>
                <a:close/>
              </a:path>
              <a:path w="1135379" h="487044">
                <a:moveTo>
                  <a:pt x="982068" y="104180"/>
                </a:moveTo>
                <a:lnTo>
                  <a:pt x="935682" y="112985"/>
                </a:lnTo>
                <a:lnTo>
                  <a:pt x="896242" y="139402"/>
                </a:lnTo>
                <a:lnTo>
                  <a:pt x="866477" y="184671"/>
                </a:lnTo>
                <a:lnTo>
                  <a:pt x="856555" y="242590"/>
                </a:lnTo>
                <a:lnTo>
                  <a:pt x="858896" y="271301"/>
                </a:lnTo>
                <a:lnTo>
                  <a:pt x="877624" y="320911"/>
                </a:lnTo>
                <a:lnTo>
                  <a:pt x="913792" y="358955"/>
                </a:lnTo>
                <a:lnTo>
                  <a:pt x="959681" y="378550"/>
                </a:lnTo>
                <a:lnTo>
                  <a:pt x="985787" y="381000"/>
                </a:lnTo>
                <a:lnTo>
                  <a:pt x="997864" y="380511"/>
                </a:lnTo>
                <a:lnTo>
                  <a:pt x="1039877" y="368652"/>
                </a:lnTo>
                <a:lnTo>
                  <a:pt x="1067643" y="347513"/>
                </a:lnTo>
                <a:lnTo>
                  <a:pt x="1134831" y="347513"/>
                </a:lnTo>
                <a:lnTo>
                  <a:pt x="1135112" y="342305"/>
                </a:lnTo>
                <a:lnTo>
                  <a:pt x="1135112" y="319732"/>
                </a:lnTo>
                <a:lnTo>
                  <a:pt x="998687" y="319732"/>
                </a:lnTo>
                <a:lnTo>
                  <a:pt x="983246" y="318383"/>
                </a:lnTo>
                <a:lnTo>
                  <a:pt x="945108" y="298152"/>
                </a:lnTo>
                <a:lnTo>
                  <a:pt x="925109" y="258945"/>
                </a:lnTo>
                <a:lnTo>
                  <a:pt x="923797" y="242590"/>
                </a:lnTo>
                <a:lnTo>
                  <a:pt x="925085" y="227257"/>
                </a:lnTo>
                <a:lnTo>
                  <a:pt x="944612" y="188888"/>
                </a:lnTo>
                <a:lnTo>
                  <a:pt x="982145" y="168772"/>
                </a:lnTo>
                <a:lnTo>
                  <a:pt x="997446" y="167431"/>
                </a:lnTo>
                <a:lnTo>
                  <a:pt x="1135112" y="167431"/>
                </a:lnTo>
                <a:lnTo>
                  <a:pt x="1135112" y="140891"/>
                </a:lnTo>
                <a:lnTo>
                  <a:pt x="1067643" y="140891"/>
                </a:lnTo>
                <a:lnTo>
                  <a:pt x="1057233" y="131782"/>
                </a:lnTo>
                <a:lnTo>
                  <a:pt x="1046737" y="123992"/>
                </a:lnTo>
                <a:lnTo>
                  <a:pt x="1004732" y="106319"/>
                </a:lnTo>
                <a:lnTo>
                  <a:pt x="993563" y="104715"/>
                </a:lnTo>
                <a:lnTo>
                  <a:pt x="982068" y="104180"/>
                </a:lnTo>
                <a:close/>
              </a:path>
              <a:path w="1135379" h="487044">
                <a:moveTo>
                  <a:pt x="1135112" y="167431"/>
                </a:moveTo>
                <a:lnTo>
                  <a:pt x="997446" y="167431"/>
                </a:lnTo>
                <a:lnTo>
                  <a:pt x="1012949" y="168749"/>
                </a:lnTo>
                <a:lnTo>
                  <a:pt x="1026963" y="172702"/>
                </a:lnTo>
                <a:lnTo>
                  <a:pt x="1059535" y="199848"/>
                </a:lnTo>
                <a:lnTo>
                  <a:pt x="1071116" y="243334"/>
                </a:lnTo>
                <a:lnTo>
                  <a:pt x="1069837" y="259628"/>
                </a:lnTo>
                <a:lnTo>
                  <a:pt x="1050653" y="298649"/>
                </a:lnTo>
                <a:lnTo>
                  <a:pt x="1013748" y="318414"/>
                </a:lnTo>
                <a:lnTo>
                  <a:pt x="998687" y="319732"/>
                </a:lnTo>
                <a:lnTo>
                  <a:pt x="1135112" y="319732"/>
                </a:lnTo>
                <a:lnTo>
                  <a:pt x="1135112" y="167431"/>
                </a:lnTo>
                <a:close/>
              </a:path>
              <a:path w="1135379" h="487044">
                <a:moveTo>
                  <a:pt x="1135112" y="111125"/>
                </a:moveTo>
                <a:lnTo>
                  <a:pt x="1067643" y="111125"/>
                </a:lnTo>
                <a:lnTo>
                  <a:pt x="1067643" y="140891"/>
                </a:lnTo>
                <a:lnTo>
                  <a:pt x="1135112" y="140891"/>
                </a:lnTo>
                <a:lnTo>
                  <a:pt x="1135112" y="111125"/>
                </a:lnTo>
                <a:close/>
              </a:path>
              <a:path w="1135379" h="487044">
                <a:moveTo>
                  <a:pt x="496937" y="111125"/>
                </a:moveTo>
                <a:lnTo>
                  <a:pt x="428972" y="111125"/>
                </a:lnTo>
                <a:lnTo>
                  <a:pt x="428972" y="381000"/>
                </a:lnTo>
                <a:lnTo>
                  <a:pt x="496937" y="381000"/>
                </a:lnTo>
                <a:lnTo>
                  <a:pt x="496937" y="111125"/>
                </a:lnTo>
                <a:close/>
              </a:path>
              <a:path w="1135379" h="487044">
                <a:moveTo>
                  <a:pt x="66229" y="111125"/>
                </a:moveTo>
                <a:lnTo>
                  <a:pt x="0" y="111125"/>
                </a:lnTo>
                <a:lnTo>
                  <a:pt x="97235" y="381000"/>
                </a:lnTo>
                <a:lnTo>
                  <a:pt x="139650" y="381000"/>
                </a:lnTo>
                <a:lnTo>
                  <a:pt x="184495" y="264666"/>
                </a:lnTo>
                <a:lnTo>
                  <a:pt x="120550" y="264666"/>
                </a:lnTo>
                <a:lnTo>
                  <a:pt x="66229" y="111125"/>
                </a:lnTo>
                <a:close/>
              </a:path>
              <a:path w="1135379" h="487044">
                <a:moveTo>
                  <a:pt x="263338" y="227211"/>
                </a:moveTo>
                <a:lnTo>
                  <a:pt x="198934" y="227211"/>
                </a:lnTo>
                <a:lnTo>
                  <a:pt x="256480" y="381000"/>
                </a:lnTo>
                <a:lnTo>
                  <a:pt x="299393" y="381000"/>
                </a:lnTo>
                <a:lnTo>
                  <a:pt x="342475" y="262930"/>
                </a:lnTo>
                <a:lnTo>
                  <a:pt x="276820" y="262930"/>
                </a:lnTo>
                <a:lnTo>
                  <a:pt x="263338" y="227211"/>
                </a:lnTo>
                <a:close/>
              </a:path>
              <a:path w="1135379" h="487044">
                <a:moveTo>
                  <a:pt x="219522" y="111125"/>
                </a:moveTo>
                <a:lnTo>
                  <a:pt x="179090" y="111125"/>
                </a:lnTo>
                <a:lnTo>
                  <a:pt x="120550" y="264666"/>
                </a:lnTo>
                <a:lnTo>
                  <a:pt x="184495" y="264666"/>
                </a:lnTo>
                <a:lnTo>
                  <a:pt x="198934" y="227211"/>
                </a:lnTo>
                <a:lnTo>
                  <a:pt x="263338" y="227211"/>
                </a:lnTo>
                <a:lnTo>
                  <a:pt x="219522" y="111125"/>
                </a:lnTo>
                <a:close/>
              </a:path>
              <a:path w="1135379" h="487044">
                <a:moveTo>
                  <a:pt x="397868" y="111125"/>
                </a:moveTo>
                <a:lnTo>
                  <a:pt x="331143" y="111125"/>
                </a:lnTo>
                <a:lnTo>
                  <a:pt x="276820" y="262930"/>
                </a:lnTo>
                <a:lnTo>
                  <a:pt x="342475" y="262930"/>
                </a:lnTo>
                <a:lnTo>
                  <a:pt x="397868" y="111125"/>
                </a:lnTo>
                <a:close/>
              </a:path>
              <a:path w="1135379" h="487044">
                <a:moveTo>
                  <a:pt x="630882" y="111125"/>
                </a:moveTo>
                <a:lnTo>
                  <a:pt x="563413" y="111125"/>
                </a:lnTo>
                <a:lnTo>
                  <a:pt x="563413" y="381000"/>
                </a:lnTo>
                <a:lnTo>
                  <a:pt x="630882" y="381000"/>
                </a:lnTo>
                <a:lnTo>
                  <a:pt x="630978" y="262681"/>
                </a:lnTo>
                <a:lnTo>
                  <a:pt x="631068" y="253364"/>
                </a:lnTo>
                <a:lnTo>
                  <a:pt x="637278" y="206290"/>
                </a:lnTo>
                <a:lnTo>
                  <a:pt x="662066" y="173687"/>
                </a:lnTo>
                <a:lnTo>
                  <a:pt x="689669" y="165943"/>
                </a:lnTo>
                <a:lnTo>
                  <a:pt x="797866" y="165943"/>
                </a:lnTo>
                <a:lnTo>
                  <a:pt x="796888" y="161727"/>
                </a:lnTo>
                <a:lnTo>
                  <a:pt x="789524" y="145542"/>
                </a:lnTo>
                <a:lnTo>
                  <a:pt x="784201" y="138658"/>
                </a:lnTo>
                <a:lnTo>
                  <a:pt x="630882" y="138658"/>
                </a:lnTo>
                <a:lnTo>
                  <a:pt x="630882" y="111125"/>
                </a:lnTo>
                <a:close/>
              </a:path>
              <a:path w="1135379" h="487044">
                <a:moveTo>
                  <a:pt x="797866" y="165943"/>
                </a:moveTo>
                <a:lnTo>
                  <a:pt x="689669" y="165943"/>
                </a:lnTo>
                <a:lnTo>
                  <a:pt x="697289" y="166462"/>
                </a:lnTo>
                <a:lnTo>
                  <a:pt x="704273" y="168020"/>
                </a:lnTo>
                <a:lnTo>
                  <a:pt x="731465" y="198437"/>
                </a:lnTo>
                <a:lnTo>
                  <a:pt x="735535" y="240528"/>
                </a:lnTo>
                <a:lnTo>
                  <a:pt x="735806" y="381000"/>
                </a:lnTo>
                <a:lnTo>
                  <a:pt x="802779" y="381000"/>
                </a:lnTo>
                <a:lnTo>
                  <a:pt x="802779" y="202655"/>
                </a:lnTo>
                <a:lnTo>
                  <a:pt x="801306" y="180765"/>
                </a:lnTo>
                <a:lnTo>
                  <a:pt x="797866" y="165943"/>
                </a:lnTo>
                <a:close/>
              </a:path>
              <a:path w="1135379" h="487044">
                <a:moveTo>
                  <a:pt x="711001" y="104180"/>
                </a:moveTo>
                <a:lnTo>
                  <a:pt x="672678" y="111746"/>
                </a:lnTo>
                <a:lnTo>
                  <a:pt x="630882" y="138658"/>
                </a:lnTo>
                <a:lnTo>
                  <a:pt x="784201" y="138658"/>
                </a:lnTo>
                <a:lnTo>
                  <a:pt x="748146" y="111187"/>
                </a:lnTo>
                <a:lnTo>
                  <a:pt x="711001" y="104180"/>
                </a:lnTo>
                <a:close/>
              </a:path>
              <a:path w="1135379" h="487044">
                <a:moveTo>
                  <a:pt x="462955" y="0"/>
                </a:moveTo>
                <a:lnTo>
                  <a:pt x="426910" y="19301"/>
                </a:lnTo>
                <a:lnTo>
                  <a:pt x="419794" y="43160"/>
                </a:lnTo>
                <a:lnTo>
                  <a:pt x="420593" y="52113"/>
                </a:lnTo>
                <a:lnTo>
                  <a:pt x="446677" y="84553"/>
                </a:lnTo>
                <a:lnTo>
                  <a:pt x="463450" y="87809"/>
                </a:lnTo>
                <a:lnTo>
                  <a:pt x="471997" y="86995"/>
                </a:lnTo>
                <a:lnTo>
                  <a:pt x="503200" y="60926"/>
                </a:lnTo>
                <a:lnTo>
                  <a:pt x="506362" y="44152"/>
                </a:lnTo>
                <a:lnTo>
                  <a:pt x="505564" y="35316"/>
                </a:lnTo>
                <a:lnTo>
                  <a:pt x="479543" y="3225"/>
                </a:lnTo>
                <a:lnTo>
                  <a:pt x="462955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6623" y="2714759"/>
            <a:ext cx="172739" cy="17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64519" y="2671152"/>
            <a:ext cx="68580" cy="269875"/>
          </a:xfrm>
          <a:custGeom>
            <a:avLst/>
            <a:gdLst/>
            <a:ahLst/>
            <a:cxnLst/>
            <a:rect l="l" t="t" r="r" b="b"/>
            <a:pathLst>
              <a:path w="68579" h="269875">
                <a:moveTo>
                  <a:pt x="0" y="0"/>
                </a:moveTo>
                <a:lnTo>
                  <a:pt x="67964" y="0"/>
                </a:lnTo>
                <a:lnTo>
                  <a:pt x="67964" y="269875"/>
                </a:lnTo>
                <a:lnTo>
                  <a:pt x="0" y="26987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98960" y="2664207"/>
            <a:ext cx="239395" cy="276860"/>
          </a:xfrm>
          <a:custGeom>
            <a:avLst/>
            <a:gdLst/>
            <a:ahLst/>
            <a:cxnLst/>
            <a:rect l="l" t="t" r="r" b="b"/>
            <a:pathLst>
              <a:path w="239395" h="276860">
                <a:moveTo>
                  <a:pt x="147587" y="0"/>
                </a:moveTo>
                <a:lnTo>
                  <a:pt x="201026" y="15766"/>
                </a:lnTo>
                <a:lnTo>
                  <a:pt x="233474" y="57546"/>
                </a:lnTo>
                <a:lnTo>
                  <a:pt x="239365" y="98474"/>
                </a:lnTo>
                <a:lnTo>
                  <a:pt x="239365" y="276820"/>
                </a:lnTo>
                <a:lnTo>
                  <a:pt x="172392" y="276820"/>
                </a:lnTo>
                <a:lnTo>
                  <a:pt x="172392" y="158502"/>
                </a:lnTo>
                <a:lnTo>
                  <a:pt x="172121" y="136348"/>
                </a:lnTo>
                <a:lnTo>
                  <a:pt x="168051" y="94257"/>
                </a:lnTo>
                <a:lnTo>
                  <a:pt x="140859" y="63841"/>
                </a:lnTo>
                <a:lnTo>
                  <a:pt x="126255" y="61763"/>
                </a:lnTo>
                <a:lnTo>
                  <a:pt x="116326" y="62624"/>
                </a:lnTo>
                <a:lnTo>
                  <a:pt x="84095" y="83072"/>
                </a:lnTo>
                <a:lnTo>
                  <a:pt x="69143" y="121775"/>
                </a:lnTo>
                <a:lnTo>
                  <a:pt x="67468" y="168423"/>
                </a:lnTo>
                <a:lnTo>
                  <a:pt x="67468" y="276820"/>
                </a:lnTo>
                <a:lnTo>
                  <a:pt x="0" y="276820"/>
                </a:lnTo>
                <a:lnTo>
                  <a:pt x="0" y="6945"/>
                </a:lnTo>
                <a:lnTo>
                  <a:pt x="67468" y="6945"/>
                </a:lnTo>
                <a:lnTo>
                  <a:pt x="67468" y="34478"/>
                </a:lnTo>
                <a:lnTo>
                  <a:pt x="78731" y="25541"/>
                </a:lnTo>
                <a:lnTo>
                  <a:pt x="118682" y="4255"/>
                </a:lnTo>
                <a:lnTo>
                  <a:pt x="137844" y="472"/>
                </a:lnTo>
                <a:lnTo>
                  <a:pt x="147587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42641" y="2547327"/>
            <a:ext cx="111968" cy="113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78346" y="3156927"/>
            <a:ext cx="2067074" cy="4133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54919" y="3779227"/>
            <a:ext cx="697230" cy="387985"/>
          </a:xfrm>
          <a:custGeom>
            <a:avLst/>
            <a:gdLst/>
            <a:ahLst/>
            <a:cxnLst/>
            <a:rect l="l" t="t" r="r" b="b"/>
            <a:pathLst>
              <a:path w="697229" h="387985">
                <a:moveTo>
                  <a:pt x="293289" y="104179"/>
                </a:moveTo>
                <a:lnTo>
                  <a:pt x="244424" y="114163"/>
                </a:lnTo>
                <a:lnTo>
                  <a:pt x="203497" y="144115"/>
                </a:lnTo>
                <a:lnTo>
                  <a:pt x="175778" y="189693"/>
                </a:lnTo>
                <a:lnTo>
                  <a:pt x="166538" y="246559"/>
                </a:lnTo>
                <a:lnTo>
                  <a:pt x="168926" y="275463"/>
                </a:lnTo>
                <a:lnTo>
                  <a:pt x="188025" y="325879"/>
                </a:lnTo>
                <a:lnTo>
                  <a:pt x="224721" y="365132"/>
                </a:lnTo>
                <a:lnTo>
                  <a:pt x="269989" y="385410"/>
                </a:lnTo>
                <a:lnTo>
                  <a:pt x="295275" y="387945"/>
                </a:lnTo>
                <a:lnTo>
                  <a:pt x="306723" y="387426"/>
                </a:lnTo>
                <a:lnTo>
                  <a:pt x="348534" y="374822"/>
                </a:lnTo>
                <a:lnTo>
                  <a:pt x="378369" y="352474"/>
                </a:lnTo>
                <a:lnTo>
                  <a:pt x="445838" y="352474"/>
                </a:lnTo>
                <a:lnTo>
                  <a:pt x="445838" y="325934"/>
                </a:lnTo>
                <a:lnTo>
                  <a:pt x="307428" y="325934"/>
                </a:lnTo>
                <a:lnTo>
                  <a:pt x="292538" y="324523"/>
                </a:lnTo>
                <a:lnTo>
                  <a:pt x="255215" y="303361"/>
                </a:lnTo>
                <a:lnTo>
                  <a:pt x="235333" y="262526"/>
                </a:lnTo>
                <a:lnTo>
                  <a:pt x="234027" y="245565"/>
                </a:lnTo>
                <a:lnTo>
                  <a:pt x="235309" y="229233"/>
                </a:lnTo>
                <a:lnTo>
                  <a:pt x="254843" y="188887"/>
                </a:lnTo>
                <a:lnTo>
                  <a:pt x="292096" y="168075"/>
                </a:lnTo>
                <a:lnTo>
                  <a:pt x="307181" y="166687"/>
                </a:lnTo>
                <a:lnTo>
                  <a:pt x="445838" y="166687"/>
                </a:lnTo>
                <a:lnTo>
                  <a:pt x="445838" y="140889"/>
                </a:lnTo>
                <a:lnTo>
                  <a:pt x="378369" y="140889"/>
                </a:lnTo>
                <a:lnTo>
                  <a:pt x="369114" y="132286"/>
                </a:lnTo>
                <a:lnTo>
                  <a:pt x="359456" y="124829"/>
                </a:lnTo>
                <a:lnTo>
                  <a:pt x="316854" y="106473"/>
                </a:lnTo>
                <a:lnTo>
                  <a:pt x="305258" y="104753"/>
                </a:lnTo>
                <a:lnTo>
                  <a:pt x="293289" y="104179"/>
                </a:lnTo>
                <a:close/>
              </a:path>
              <a:path w="697229" h="387985">
                <a:moveTo>
                  <a:pt x="445838" y="352474"/>
                </a:moveTo>
                <a:lnTo>
                  <a:pt x="378369" y="352474"/>
                </a:lnTo>
                <a:lnTo>
                  <a:pt x="378369" y="381000"/>
                </a:lnTo>
                <a:lnTo>
                  <a:pt x="445838" y="381000"/>
                </a:lnTo>
                <a:lnTo>
                  <a:pt x="445838" y="352474"/>
                </a:lnTo>
                <a:close/>
              </a:path>
              <a:path w="697229" h="387985">
                <a:moveTo>
                  <a:pt x="445838" y="166687"/>
                </a:moveTo>
                <a:lnTo>
                  <a:pt x="307181" y="166687"/>
                </a:lnTo>
                <a:lnTo>
                  <a:pt x="322606" y="168051"/>
                </a:lnTo>
                <a:lnTo>
                  <a:pt x="336636" y="172144"/>
                </a:lnTo>
                <a:lnTo>
                  <a:pt x="369734" y="200266"/>
                </a:lnTo>
                <a:lnTo>
                  <a:pt x="381594" y="245565"/>
                </a:lnTo>
                <a:lnTo>
                  <a:pt x="380276" y="262688"/>
                </a:lnTo>
                <a:lnTo>
                  <a:pt x="360511" y="303733"/>
                </a:lnTo>
                <a:lnTo>
                  <a:pt x="322745" y="324546"/>
                </a:lnTo>
                <a:lnTo>
                  <a:pt x="307428" y="325934"/>
                </a:lnTo>
                <a:lnTo>
                  <a:pt x="445838" y="325934"/>
                </a:lnTo>
                <a:lnTo>
                  <a:pt x="445838" y="166687"/>
                </a:lnTo>
                <a:close/>
              </a:path>
              <a:path w="697229" h="387985">
                <a:moveTo>
                  <a:pt x="445838" y="111125"/>
                </a:moveTo>
                <a:lnTo>
                  <a:pt x="378369" y="111125"/>
                </a:lnTo>
                <a:lnTo>
                  <a:pt x="378369" y="140889"/>
                </a:lnTo>
                <a:lnTo>
                  <a:pt x="445838" y="140889"/>
                </a:lnTo>
                <a:lnTo>
                  <a:pt x="445838" y="111125"/>
                </a:lnTo>
                <a:close/>
              </a:path>
              <a:path w="697229" h="387985">
                <a:moveTo>
                  <a:pt x="569663" y="111125"/>
                </a:moveTo>
                <a:lnTo>
                  <a:pt x="501699" y="111125"/>
                </a:lnTo>
                <a:lnTo>
                  <a:pt x="501699" y="381000"/>
                </a:lnTo>
                <a:lnTo>
                  <a:pt x="569663" y="381000"/>
                </a:lnTo>
                <a:lnTo>
                  <a:pt x="569663" y="111125"/>
                </a:lnTo>
                <a:close/>
              </a:path>
              <a:path w="697229" h="387985">
                <a:moveTo>
                  <a:pt x="102194" y="169415"/>
                </a:moveTo>
                <a:lnTo>
                  <a:pt x="34725" y="169415"/>
                </a:lnTo>
                <a:lnTo>
                  <a:pt x="34725" y="381000"/>
                </a:lnTo>
                <a:lnTo>
                  <a:pt x="102194" y="381000"/>
                </a:lnTo>
                <a:lnTo>
                  <a:pt x="102194" y="169415"/>
                </a:lnTo>
                <a:close/>
              </a:path>
              <a:path w="697229" h="387985">
                <a:moveTo>
                  <a:pt x="142378" y="111125"/>
                </a:moveTo>
                <a:lnTo>
                  <a:pt x="0" y="111125"/>
                </a:lnTo>
                <a:lnTo>
                  <a:pt x="0" y="169415"/>
                </a:lnTo>
                <a:lnTo>
                  <a:pt x="142378" y="169415"/>
                </a:lnTo>
                <a:lnTo>
                  <a:pt x="142378" y="111125"/>
                </a:lnTo>
                <a:close/>
              </a:path>
              <a:path w="697229" h="387985">
                <a:moveTo>
                  <a:pt x="102194" y="11658"/>
                </a:moveTo>
                <a:lnTo>
                  <a:pt x="34725" y="11658"/>
                </a:lnTo>
                <a:lnTo>
                  <a:pt x="34725" y="111125"/>
                </a:lnTo>
                <a:lnTo>
                  <a:pt x="102194" y="111125"/>
                </a:lnTo>
                <a:lnTo>
                  <a:pt x="102194" y="11658"/>
                </a:lnTo>
                <a:close/>
              </a:path>
              <a:path w="697229" h="387985">
                <a:moveTo>
                  <a:pt x="696663" y="6945"/>
                </a:moveTo>
                <a:lnTo>
                  <a:pt x="628947" y="6945"/>
                </a:lnTo>
                <a:lnTo>
                  <a:pt x="628947" y="381000"/>
                </a:lnTo>
                <a:lnTo>
                  <a:pt x="696663" y="381000"/>
                </a:lnTo>
                <a:lnTo>
                  <a:pt x="696663" y="6945"/>
                </a:lnTo>
                <a:close/>
              </a:path>
              <a:path w="697229" h="387985">
                <a:moveTo>
                  <a:pt x="535682" y="0"/>
                </a:moveTo>
                <a:lnTo>
                  <a:pt x="499637" y="19301"/>
                </a:lnTo>
                <a:lnTo>
                  <a:pt x="492521" y="43159"/>
                </a:lnTo>
                <a:lnTo>
                  <a:pt x="493319" y="52112"/>
                </a:lnTo>
                <a:lnTo>
                  <a:pt x="519403" y="84553"/>
                </a:lnTo>
                <a:lnTo>
                  <a:pt x="536177" y="87809"/>
                </a:lnTo>
                <a:lnTo>
                  <a:pt x="544724" y="86995"/>
                </a:lnTo>
                <a:lnTo>
                  <a:pt x="575927" y="60926"/>
                </a:lnTo>
                <a:lnTo>
                  <a:pt x="579089" y="44152"/>
                </a:lnTo>
                <a:lnTo>
                  <a:pt x="578291" y="35315"/>
                </a:lnTo>
                <a:lnTo>
                  <a:pt x="552270" y="3224"/>
                </a:lnTo>
                <a:lnTo>
                  <a:pt x="535682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76227" y="3933215"/>
            <a:ext cx="172987" cy="1846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56619" y="3890352"/>
            <a:ext cx="68580" cy="269875"/>
          </a:xfrm>
          <a:custGeom>
            <a:avLst/>
            <a:gdLst/>
            <a:ahLst/>
            <a:cxnLst/>
            <a:rect l="l" t="t" r="r" b="b"/>
            <a:pathLst>
              <a:path w="68579" h="269875">
                <a:moveTo>
                  <a:pt x="0" y="0"/>
                </a:moveTo>
                <a:lnTo>
                  <a:pt x="67964" y="0"/>
                </a:lnTo>
                <a:lnTo>
                  <a:pt x="67964" y="269875"/>
                </a:lnTo>
                <a:lnTo>
                  <a:pt x="0" y="26987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21458" y="38834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5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54919" y="3790886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70">
                <a:moveTo>
                  <a:pt x="34726" y="0"/>
                </a:moveTo>
                <a:lnTo>
                  <a:pt x="102195" y="0"/>
                </a:lnTo>
                <a:lnTo>
                  <a:pt x="102195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5" y="157757"/>
                </a:lnTo>
                <a:lnTo>
                  <a:pt x="102195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83867" y="3786173"/>
            <a:ext cx="67945" cy="374650"/>
          </a:xfrm>
          <a:custGeom>
            <a:avLst/>
            <a:gdLst/>
            <a:ahLst/>
            <a:cxnLst/>
            <a:rect l="l" t="t" r="r" b="b"/>
            <a:pathLst>
              <a:path w="67945" h="374650">
                <a:moveTo>
                  <a:pt x="0" y="0"/>
                </a:moveTo>
                <a:lnTo>
                  <a:pt x="67716" y="0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34741" y="3766527"/>
            <a:ext cx="111968" cy="1132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69628" y="4395773"/>
            <a:ext cx="1072515" cy="381000"/>
          </a:xfrm>
          <a:custGeom>
            <a:avLst/>
            <a:gdLst/>
            <a:ahLst/>
            <a:cxnLst/>
            <a:rect l="l" t="t" r="r" b="b"/>
            <a:pathLst>
              <a:path w="1072515" h="381000">
                <a:moveTo>
                  <a:pt x="681732" y="97233"/>
                </a:moveTo>
                <a:lnTo>
                  <a:pt x="626758" y="107434"/>
                </a:lnTo>
                <a:lnTo>
                  <a:pt x="581893" y="138037"/>
                </a:lnTo>
                <a:lnTo>
                  <a:pt x="552025" y="184112"/>
                </a:lnTo>
                <a:lnTo>
                  <a:pt x="542081" y="240605"/>
                </a:lnTo>
                <a:lnTo>
                  <a:pt x="544577" y="269479"/>
                </a:lnTo>
                <a:lnTo>
                  <a:pt x="564545" y="319646"/>
                </a:lnTo>
                <a:lnTo>
                  <a:pt x="603458" y="358466"/>
                </a:lnTo>
                <a:lnTo>
                  <a:pt x="655176" y="378496"/>
                </a:lnTo>
                <a:lnTo>
                  <a:pt x="685453" y="381000"/>
                </a:lnTo>
                <a:lnTo>
                  <a:pt x="705219" y="380093"/>
                </a:lnTo>
                <a:lnTo>
                  <a:pt x="756146" y="366488"/>
                </a:lnTo>
                <a:lnTo>
                  <a:pt x="796050" y="335862"/>
                </a:lnTo>
                <a:lnTo>
                  <a:pt x="807243" y="321716"/>
                </a:lnTo>
                <a:lnTo>
                  <a:pt x="806716" y="321468"/>
                </a:lnTo>
                <a:lnTo>
                  <a:pt x="684956" y="321468"/>
                </a:lnTo>
                <a:lnTo>
                  <a:pt x="669786" y="320406"/>
                </a:lnTo>
                <a:lnTo>
                  <a:pt x="632743" y="304477"/>
                </a:lnTo>
                <a:lnTo>
                  <a:pt x="610907" y="272363"/>
                </a:lnTo>
                <a:lnTo>
                  <a:pt x="607566" y="258712"/>
                </a:lnTo>
                <a:lnTo>
                  <a:pt x="825103" y="258712"/>
                </a:lnTo>
                <a:lnTo>
                  <a:pt x="825351" y="245813"/>
                </a:lnTo>
                <a:lnTo>
                  <a:pt x="822855" y="213962"/>
                </a:lnTo>
                <a:lnTo>
                  <a:pt x="820607" y="205381"/>
                </a:lnTo>
                <a:lnTo>
                  <a:pt x="610542" y="205381"/>
                </a:lnTo>
                <a:lnTo>
                  <a:pt x="616371" y="193801"/>
                </a:lnTo>
                <a:lnTo>
                  <a:pt x="646447" y="163462"/>
                </a:lnTo>
                <a:lnTo>
                  <a:pt x="684956" y="154532"/>
                </a:lnTo>
                <a:lnTo>
                  <a:pt x="798493" y="154532"/>
                </a:lnTo>
                <a:lnTo>
                  <a:pt x="785416" y="138037"/>
                </a:lnTo>
                <a:lnTo>
                  <a:pt x="763959" y="120186"/>
                </a:lnTo>
                <a:lnTo>
                  <a:pt x="739527" y="107434"/>
                </a:lnTo>
                <a:lnTo>
                  <a:pt x="712118" y="99784"/>
                </a:lnTo>
                <a:lnTo>
                  <a:pt x="681732" y="97233"/>
                </a:lnTo>
                <a:close/>
              </a:path>
              <a:path w="1072515" h="381000">
                <a:moveTo>
                  <a:pt x="750192" y="294927"/>
                </a:moveTo>
                <a:lnTo>
                  <a:pt x="735883" y="306539"/>
                </a:lnTo>
                <a:lnTo>
                  <a:pt x="720241" y="314833"/>
                </a:lnTo>
                <a:lnTo>
                  <a:pt x="703265" y="319809"/>
                </a:lnTo>
                <a:lnTo>
                  <a:pt x="684956" y="321468"/>
                </a:lnTo>
                <a:lnTo>
                  <a:pt x="806716" y="321468"/>
                </a:lnTo>
                <a:lnTo>
                  <a:pt x="750192" y="294927"/>
                </a:lnTo>
                <a:close/>
              </a:path>
              <a:path w="1072515" h="381000">
                <a:moveTo>
                  <a:pt x="798493" y="154532"/>
                </a:moveTo>
                <a:lnTo>
                  <a:pt x="684956" y="154532"/>
                </a:lnTo>
                <a:lnTo>
                  <a:pt x="697583" y="155416"/>
                </a:lnTo>
                <a:lnTo>
                  <a:pt x="709420" y="158067"/>
                </a:lnTo>
                <a:lnTo>
                  <a:pt x="747185" y="184918"/>
                </a:lnTo>
                <a:lnTo>
                  <a:pt x="757138" y="205381"/>
                </a:lnTo>
                <a:lnTo>
                  <a:pt x="820607" y="205381"/>
                </a:lnTo>
                <a:lnTo>
                  <a:pt x="815367" y="185383"/>
                </a:lnTo>
                <a:lnTo>
                  <a:pt x="802888" y="160074"/>
                </a:lnTo>
                <a:lnTo>
                  <a:pt x="798493" y="154532"/>
                </a:lnTo>
                <a:close/>
              </a:path>
              <a:path w="1072515" h="381000">
                <a:moveTo>
                  <a:pt x="41672" y="289469"/>
                </a:moveTo>
                <a:lnTo>
                  <a:pt x="0" y="334863"/>
                </a:lnTo>
                <a:lnTo>
                  <a:pt x="19099" y="355047"/>
                </a:lnTo>
                <a:lnTo>
                  <a:pt x="41176" y="369465"/>
                </a:lnTo>
                <a:lnTo>
                  <a:pt x="66229" y="378116"/>
                </a:lnTo>
                <a:lnTo>
                  <a:pt x="94258" y="381000"/>
                </a:lnTo>
                <a:lnTo>
                  <a:pt x="115334" y="379496"/>
                </a:lnTo>
                <a:lnTo>
                  <a:pt x="165075" y="356938"/>
                </a:lnTo>
                <a:lnTo>
                  <a:pt x="187853" y="320475"/>
                </a:lnTo>
                <a:lnTo>
                  <a:pt x="97979" y="320475"/>
                </a:lnTo>
                <a:lnTo>
                  <a:pt x="91552" y="319940"/>
                </a:lnTo>
                <a:lnTo>
                  <a:pt x="54601" y="302027"/>
                </a:lnTo>
                <a:lnTo>
                  <a:pt x="47881" y="296082"/>
                </a:lnTo>
                <a:lnTo>
                  <a:pt x="41672" y="289469"/>
                </a:lnTo>
                <a:close/>
              </a:path>
              <a:path w="1072515" h="381000">
                <a:moveTo>
                  <a:pt x="97730" y="97233"/>
                </a:moveTo>
                <a:lnTo>
                  <a:pt x="47803" y="110000"/>
                </a:lnTo>
                <a:lnTo>
                  <a:pt x="16092" y="144951"/>
                </a:lnTo>
                <a:lnTo>
                  <a:pt x="9922" y="174625"/>
                </a:lnTo>
                <a:lnTo>
                  <a:pt x="14015" y="198390"/>
                </a:lnTo>
                <a:lnTo>
                  <a:pt x="26293" y="220079"/>
                </a:lnTo>
                <a:lnTo>
                  <a:pt x="46756" y="239690"/>
                </a:lnTo>
                <a:lnTo>
                  <a:pt x="75406" y="257224"/>
                </a:lnTo>
                <a:lnTo>
                  <a:pt x="98226" y="268634"/>
                </a:lnTo>
                <a:lnTo>
                  <a:pt x="111140" y="276122"/>
                </a:lnTo>
                <a:lnTo>
                  <a:pt x="120365" y="283703"/>
                </a:lnTo>
                <a:lnTo>
                  <a:pt x="125899" y="291377"/>
                </a:lnTo>
                <a:lnTo>
                  <a:pt x="127744" y="299144"/>
                </a:lnTo>
                <a:lnTo>
                  <a:pt x="127744" y="304766"/>
                </a:lnTo>
                <a:lnTo>
                  <a:pt x="125016" y="309727"/>
                </a:lnTo>
                <a:lnTo>
                  <a:pt x="114069" y="318336"/>
                </a:lnTo>
                <a:lnTo>
                  <a:pt x="106908" y="320475"/>
                </a:lnTo>
                <a:lnTo>
                  <a:pt x="187853" y="320475"/>
                </a:lnTo>
                <a:lnTo>
                  <a:pt x="189842" y="314151"/>
                </a:lnTo>
                <a:lnTo>
                  <a:pt x="191493" y="296912"/>
                </a:lnTo>
                <a:lnTo>
                  <a:pt x="190578" y="283827"/>
                </a:lnTo>
                <a:lnTo>
                  <a:pt x="168005" y="239783"/>
                </a:lnTo>
                <a:lnTo>
                  <a:pt x="123031" y="210343"/>
                </a:lnTo>
                <a:lnTo>
                  <a:pt x="87477" y="192648"/>
                </a:lnTo>
                <a:lnTo>
                  <a:pt x="80740" y="188474"/>
                </a:lnTo>
                <a:lnTo>
                  <a:pt x="75283" y="182355"/>
                </a:lnTo>
                <a:lnTo>
                  <a:pt x="73917" y="179006"/>
                </a:lnTo>
                <a:lnTo>
                  <a:pt x="73917" y="170573"/>
                </a:lnTo>
                <a:lnTo>
                  <a:pt x="76067" y="166563"/>
                </a:lnTo>
                <a:lnTo>
                  <a:pt x="84667" y="160113"/>
                </a:lnTo>
                <a:lnTo>
                  <a:pt x="90620" y="158501"/>
                </a:lnTo>
                <a:lnTo>
                  <a:pt x="169912" y="158501"/>
                </a:lnTo>
                <a:lnTo>
                  <a:pt x="186531" y="141881"/>
                </a:lnTo>
                <a:lnTo>
                  <a:pt x="158370" y="115162"/>
                </a:lnTo>
                <a:lnTo>
                  <a:pt x="123248" y="100117"/>
                </a:lnTo>
                <a:lnTo>
                  <a:pt x="110683" y="97954"/>
                </a:lnTo>
                <a:lnTo>
                  <a:pt x="97730" y="97233"/>
                </a:lnTo>
                <a:close/>
              </a:path>
              <a:path w="1072515" h="381000">
                <a:moveTo>
                  <a:pt x="169912" y="158501"/>
                </a:moveTo>
                <a:lnTo>
                  <a:pt x="98226" y="158501"/>
                </a:lnTo>
                <a:lnTo>
                  <a:pt x="108939" y="160082"/>
                </a:lnTo>
                <a:lnTo>
                  <a:pt x="120241" y="164826"/>
                </a:lnTo>
                <a:lnTo>
                  <a:pt x="132131" y="172733"/>
                </a:lnTo>
                <a:lnTo>
                  <a:pt x="144611" y="183802"/>
                </a:lnTo>
                <a:lnTo>
                  <a:pt x="169912" y="158501"/>
                </a:lnTo>
                <a:close/>
              </a:path>
              <a:path w="1072515" h="381000">
                <a:moveTo>
                  <a:pt x="1072455" y="0"/>
                </a:moveTo>
                <a:lnTo>
                  <a:pt x="1004738" y="0"/>
                </a:lnTo>
                <a:lnTo>
                  <a:pt x="1004738" y="374054"/>
                </a:lnTo>
                <a:lnTo>
                  <a:pt x="1072455" y="374054"/>
                </a:lnTo>
                <a:lnTo>
                  <a:pt x="1072455" y="0"/>
                </a:lnTo>
                <a:close/>
              </a:path>
              <a:path w="1072515" h="381000">
                <a:moveTo>
                  <a:pt x="945455" y="0"/>
                </a:moveTo>
                <a:lnTo>
                  <a:pt x="877738" y="0"/>
                </a:lnTo>
                <a:lnTo>
                  <a:pt x="877738" y="374054"/>
                </a:lnTo>
                <a:lnTo>
                  <a:pt x="945455" y="374054"/>
                </a:lnTo>
                <a:lnTo>
                  <a:pt x="945455" y="0"/>
                </a:lnTo>
                <a:close/>
              </a:path>
              <a:path w="1072515" h="381000">
                <a:moveTo>
                  <a:pt x="317400" y="0"/>
                </a:moveTo>
                <a:lnTo>
                  <a:pt x="250179" y="0"/>
                </a:lnTo>
                <a:lnTo>
                  <a:pt x="250179" y="374054"/>
                </a:lnTo>
                <a:lnTo>
                  <a:pt x="317400" y="374054"/>
                </a:lnTo>
                <a:lnTo>
                  <a:pt x="317494" y="255736"/>
                </a:lnTo>
                <a:lnTo>
                  <a:pt x="317586" y="245906"/>
                </a:lnTo>
                <a:lnTo>
                  <a:pt x="323796" y="198933"/>
                </a:lnTo>
                <a:lnTo>
                  <a:pt x="348584" y="166919"/>
                </a:lnTo>
                <a:lnTo>
                  <a:pt x="376187" y="159245"/>
                </a:lnTo>
                <a:lnTo>
                  <a:pt x="484454" y="159245"/>
                </a:lnTo>
                <a:lnTo>
                  <a:pt x="483406" y="154718"/>
                </a:lnTo>
                <a:lnTo>
                  <a:pt x="476042" y="138455"/>
                </a:lnTo>
                <a:lnTo>
                  <a:pt x="470679" y="131464"/>
                </a:lnTo>
                <a:lnTo>
                  <a:pt x="317400" y="131464"/>
                </a:lnTo>
                <a:lnTo>
                  <a:pt x="317400" y="0"/>
                </a:lnTo>
                <a:close/>
              </a:path>
              <a:path w="1072515" h="381000">
                <a:moveTo>
                  <a:pt x="484454" y="159245"/>
                </a:moveTo>
                <a:lnTo>
                  <a:pt x="376187" y="159245"/>
                </a:lnTo>
                <a:lnTo>
                  <a:pt x="383807" y="159757"/>
                </a:lnTo>
                <a:lnTo>
                  <a:pt x="390791" y="161292"/>
                </a:lnTo>
                <a:lnTo>
                  <a:pt x="418108" y="192236"/>
                </a:lnTo>
                <a:lnTo>
                  <a:pt x="422294" y="234187"/>
                </a:lnTo>
                <a:lnTo>
                  <a:pt x="422573" y="255736"/>
                </a:lnTo>
                <a:lnTo>
                  <a:pt x="422573" y="374054"/>
                </a:lnTo>
                <a:lnTo>
                  <a:pt x="489297" y="374054"/>
                </a:lnTo>
                <a:lnTo>
                  <a:pt x="489297" y="195708"/>
                </a:lnTo>
                <a:lnTo>
                  <a:pt x="487825" y="173802"/>
                </a:lnTo>
                <a:lnTo>
                  <a:pt x="484454" y="159245"/>
                </a:lnTo>
                <a:close/>
              </a:path>
              <a:path w="1072515" h="381000">
                <a:moveTo>
                  <a:pt x="398016" y="97233"/>
                </a:moveTo>
                <a:lnTo>
                  <a:pt x="357336" y="105791"/>
                </a:lnTo>
                <a:lnTo>
                  <a:pt x="317400" y="131464"/>
                </a:lnTo>
                <a:lnTo>
                  <a:pt x="470679" y="131464"/>
                </a:lnTo>
                <a:lnTo>
                  <a:pt x="435037" y="104179"/>
                </a:lnTo>
                <a:lnTo>
                  <a:pt x="398016" y="97233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867471" y="4537606"/>
            <a:ext cx="171995" cy="76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11710" y="4493007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69628" y="4493007"/>
            <a:ext cx="191770" cy="283845"/>
          </a:xfrm>
          <a:custGeom>
            <a:avLst/>
            <a:gdLst/>
            <a:ahLst/>
            <a:cxnLst/>
            <a:rect l="l" t="t" r="r" b="b"/>
            <a:pathLst>
              <a:path w="191770" h="283845">
                <a:moveTo>
                  <a:pt x="97730" y="0"/>
                </a:moveTo>
                <a:lnTo>
                  <a:pt x="135425" y="6488"/>
                </a:lnTo>
                <a:lnTo>
                  <a:pt x="168640" y="25579"/>
                </a:lnTo>
                <a:lnTo>
                  <a:pt x="186531" y="44648"/>
                </a:lnTo>
                <a:lnTo>
                  <a:pt x="144611" y="86568"/>
                </a:lnTo>
                <a:lnTo>
                  <a:pt x="132131" y="75499"/>
                </a:lnTo>
                <a:lnTo>
                  <a:pt x="120240" y="67592"/>
                </a:lnTo>
                <a:lnTo>
                  <a:pt x="108939" y="62848"/>
                </a:lnTo>
                <a:lnTo>
                  <a:pt x="98226" y="61267"/>
                </a:lnTo>
                <a:lnTo>
                  <a:pt x="90620" y="61267"/>
                </a:lnTo>
                <a:lnTo>
                  <a:pt x="84666" y="62879"/>
                </a:lnTo>
                <a:lnTo>
                  <a:pt x="80367" y="66104"/>
                </a:lnTo>
                <a:lnTo>
                  <a:pt x="76067" y="69329"/>
                </a:lnTo>
                <a:lnTo>
                  <a:pt x="73917" y="73339"/>
                </a:lnTo>
                <a:lnTo>
                  <a:pt x="73917" y="78134"/>
                </a:lnTo>
                <a:lnTo>
                  <a:pt x="73917" y="81772"/>
                </a:lnTo>
                <a:lnTo>
                  <a:pt x="75282" y="85121"/>
                </a:lnTo>
                <a:lnTo>
                  <a:pt x="78010" y="88180"/>
                </a:lnTo>
                <a:lnTo>
                  <a:pt x="80739" y="91239"/>
                </a:lnTo>
                <a:lnTo>
                  <a:pt x="87477" y="95415"/>
                </a:lnTo>
                <a:lnTo>
                  <a:pt x="98226" y="100707"/>
                </a:lnTo>
                <a:lnTo>
                  <a:pt x="123031" y="113109"/>
                </a:lnTo>
                <a:lnTo>
                  <a:pt x="156083" y="132643"/>
                </a:lnTo>
                <a:lnTo>
                  <a:pt x="183260" y="163028"/>
                </a:lnTo>
                <a:lnTo>
                  <a:pt x="191492" y="199677"/>
                </a:lnTo>
                <a:lnTo>
                  <a:pt x="189841" y="216917"/>
                </a:lnTo>
                <a:lnTo>
                  <a:pt x="165075" y="259705"/>
                </a:lnTo>
                <a:lnTo>
                  <a:pt x="115334" y="282261"/>
                </a:lnTo>
                <a:lnTo>
                  <a:pt x="94257" y="283765"/>
                </a:lnTo>
                <a:lnTo>
                  <a:pt x="66228" y="280882"/>
                </a:lnTo>
                <a:lnTo>
                  <a:pt x="41175" y="272231"/>
                </a:lnTo>
                <a:lnTo>
                  <a:pt x="19099" y="257813"/>
                </a:lnTo>
                <a:lnTo>
                  <a:pt x="0" y="237628"/>
                </a:lnTo>
                <a:lnTo>
                  <a:pt x="41671" y="192236"/>
                </a:lnTo>
                <a:lnTo>
                  <a:pt x="47880" y="198848"/>
                </a:lnTo>
                <a:lnTo>
                  <a:pt x="54601" y="204793"/>
                </a:lnTo>
                <a:lnTo>
                  <a:pt x="91552" y="222707"/>
                </a:lnTo>
                <a:lnTo>
                  <a:pt x="97978" y="223242"/>
                </a:lnTo>
                <a:lnTo>
                  <a:pt x="106908" y="223242"/>
                </a:lnTo>
                <a:lnTo>
                  <a:pt x="114101" y="221092"/>
                </a:lnTo>
                <a:lnTo>
                  <a:pt x="119558" y="216793"/>
                </a:lnTo>
                <a:lnTo>
                  <a:pt x="125015" y="212493"/>
                </a:lnTo>
                <a:lnTo>
                  <a:pt x="127744" y="207532"/>
                </a:lnTo>
                <a:lnTo>
                  <a:pt x="127744" y="201910"/>
                </a:lnTo>
                <a:lnTo>
                  <a:pt x="98226" y="171400"/>
                </a:lnTo>
                <a:lnTo>
                  <a:pt x="75406" y="159990"/>
                </a:lnTo>
                <a:lnTo>
                  <a:pt x="46756" y="142456"/>
                </a:lnTo>
                <a:lnTo>
                  <a:pt x="26292" y="122845"/>
                </a:lnTo>
                <a:lnTo>
                  <a:pt x="14014" y="101156"/>
                </a:lnTo>
                <a:lnTo>
                  <a:pt x="9921" y="77390"/>
                </a:lnTo>
                <a:lnTo>
                  <a:pt x="11464" y="61973"/>
                </a:lnTo>
                <a:lnTo>
                  <a:pt x="34602" y="22696"/>
                </a:lnTo>
                <a:lnTo>
                  <a:pt x="79367" y="1418"/>
                </a:lnTo>
                <a:lnTo>
                  <a:pt x="9773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74367" y="4395773"/>
            <a:ext cx="67945" cy="374650"/>
          </a:xfrm>
          <a:custGeom>
            <a:avLst/>
            <a:gdLst/>
            <a:ahLst/>
            <a:cxnLst/>
            <a:rect l="l" t="t" r="r" b="b"/>
            <a:pathLst>
              <a:path w="67945" h="374650">
                <a:moveTo>
                  <a:pt x="0" y="0"/>
                </a:moveTo>
                <a:lnTo>
                  <a:pt x="67716" y="0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47367" y="4395773"/>
            <a:ext cx="67945" cy="374650"/>
          </a:xfrm>
          <a:custGeom>
            <a:avLst/>
            <a:gdLst/>
            <a:ahLst/>
            <a:cxnLst/>
            <a:rect l="l" t="t" r="r" b="b"/>
            <a:pathLst>
              <a:path w="67945" h="374650">
                <a:moveTo>
                  <a:pt x="0" y="0"/>
                </a:moveTo>
                <a:lnTo>
                  <a:pt x="67716" y="0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19808" y="4395773"/>
            <a:ext cx="239395" cy="374650"/>
          </a:xfrm>
          <a:custGeom>
            <a:avLst/>
            <a:gdLst/>
            <a:ahLst/>
            <a:cxnLst/>
            <a:rect l="l" t="t" r="r" b="b"/>
            <a:pathLst>
              <a:path w="239395" h="374650">
                <a:moveTo>
                  <a:pt x="0" y="0"/>
                </a:moveTo>
                <a:lnTo>
                  <a:pt x="67220" y="0"/>
                </a:lnTo>
                <a:lnTo>
                  <a:pt x="67220" y="131464"/>
                </a:lnTo>
                <a:lnTo>
                  <a:pt x="77158" y="123442"/>
                </a:lnTo>
                <a:lnTo>
                  <a:pt x="117233" y="102047"/>
                </a:lnTo>
                <a:lnTo>
                  <a:pt x="147836" y="97234"/>
                </a:lnTo>
                <a:lnTo>
                  <a:pt x="167137" y="98970"/>
                </a:lnTo>
                <a:lnTo>
                  <a:pt x="215552" y="125015"/>
                </a:lnTo>
                <a:lnTo>
                  <a:pt x="237644" y="173803"/>
                </a:lnTo>
                <a:lnTo>
                  <a:pt x="239117" y="195708"/>
                </a:lnTo>
                <a:lnTo>
                  <a:pt x="239117" y="374054"/>
                </a:lnTo>
                <a:lnTo>
                  <a:pt x="172392" y="374054"/>
                </a:lnTo>
                <a:lnTo>
                  <a:pt x="172392" y="255736"/>
                </a:lnTo>
                <a:lnTo>
                  <a:pt x="172113" y="234187"/>
                </a:lnTo>
                <a:lnTo>
                  <a:pt x="167927" y="192236"/>
                </a:lnTo>
                <a:lnTo>
                  <a:pt x="140611" y="161292"/>
                </a:lnTo>
                <a:lnTo>
                  <a:pt x="126007" y="159246"/>
                </a:lnTo>
                <a:lnTo>
                  <a:pt x="116078" y="160098"/>
                </a:lnTo>
                <a:lnTo>
                  <a:pt x="78166" y="189011"/>
                </a:lnTo>
                <a:lnTo>
                  <a:pt x="67964" y="230063"/>
                </a:lnTo>
                <a:lnTo>
                  <a:pt x="67220" y="265658"/>
                </a:lnTo>
                <a:lnTo>
                  <a:pt x="67220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28328" y="4992673"/>
            <a:ext cx="1563092" cy="406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16360" y="5712207"/>
            <a:ext cx="1028700" cy="375920"/>
          </a:xfrm>
          <a:custGeom>
            <a:avLst/>
            <a:gdLst/>
            <a:ahLst/>
            <a:cxnLst/>
            <a:rect l="l" t="t" r="r" b="b"/>
            <a:pathLst>
              <a:path w="1028700" h="375920">
                <a:moveTo>
                  <a:pt x="444549" y="0"/>
                </a:moveTo>
                <a:lnTo>
                  <a:pt x="395684" y="9983"/>
                </a:lnTo>
                <a:lnTo>
                  <a:pt x="354756" y="39935"/>
                </a:lnTo>
                <a:lnTo>
                  <a:pt x="327037" y="85514"/>
                </a:lnTo>
                <a:lnTo>
                  <a:pt x="317798" y="142378"/>
                </a:lnTo>
                <a:lnTo>
                  <a:pt x="320185" y="171284"/>
                </a:lnTo>
                <a:lnTo>
                  <a:pt x="339285" y="221699"/>
                </a:lnTo>
                <a:lnTo>
                  <a:pt x="375980" y="260953"/>
                </a:lnTo>
                <a:lnTo>
                  <a:pt x="421249" y="281230"/>
                </a:lnTo>
                <a:lnTo>
                  <a:pt x="446534" y="283765"/>
                </a:lnTo>
                <a:lnTo>
                  <a:pt x="457983" y="283246"/>
                </a:lnTo>
                <a:lnTo>
                  <a:pt x="499794" y="270642"/>
                </a:lnTo>
                <a:lnTo>
                  <a:pt x="529629" y="248294"/>
                </a:lnTo>
                <a:lnTo>
                  <a:pt x="597098" y="248294"/>
                </a:lnTo>
                <a:lnTo>
                  <a:pt x="597098" y="221753"/>
                </a:lnTo>
                <a:lnTo>
                  <a:pt x="458688" y="221753"/>
                </a:lnTo>
                <a:lnTo>
                  <a:pt x="443797" y="220343"/>
                </a:lnTo>
                <a:lnTo>
                  <a:pt x="406474" y="199181"/>
                </a:lnTo>
                <a:lnTo>
                  <a:pt x="386592" y="158346"/>
                </a:lnTo>
                <a:lnTo>
                  <a:pt x="385286" y="141386"/>
                </a:lnTo>
                <a:lnTo>
                  <a:pt x="386569" y="125054"/>
                </a:lnTo>
                <a:lnTo>
                  <a:pt x="406102" y="84707"/>
                </a:lnTo>
                <a:lnTo>
                  <a:pt x="443356" y="63895"/>
                </a:lnTo>
                <a:lnTo>
                  <a:pt x="458440" y="62507"/>
                </a:lnTo>
                <a:lnTo>
                  <a:pt x="597098" y="62507"/>
                </a:lnTo>
                <a:lnTo>
                  <a:pt x="597098" y="36711"/>
                </a:lnTo>
                <a:lnTo>
                  <a:pt x="529629" y="36711"/>
                </a:lnTo>
                <a:lnTo>
                  <a:pt x="520374" y="28106"/>
                </a:lnTo>
                <a:lnTo>
                  <a:pt x="510716" y="20649"/>
                </a:lnTo>
                <a:lnTo>
                  <a:pt x="468114" y="2294"/>
                </a:lnTo>
                <a:lnTo>
                  <a:pt x="456518" y="573"/>
                </a:lnTo>
                <a:lnTo>
                  <a:pt x="444549" y="0"/>
                </a:lnTo>
                <a:close/>
              </a:path>
              <a:path w="1028700" h="375920">
                <a:moveTo>
                  <a:pt x="597098" y="248294"/>
                </a:moveTo>
                <a:lnTo>
                  <a:pt x="529629" y="248294"/>
                </a:lnTo>
                <a:lnTo>
                  <a:pt x="529629" y="276820"/>
                </a:lnTo>
                <a:lnTo>
                  <a:pt x="597098" y="276820"/>
                </a:lnTo>
                <a:lnTo>
                  <a:pt x="597098" y="248294"/>
                </a:lnTo>
                <a:close/>
              </a:path>
              <a:path w="1028700" h="375920">
                <a:moveTo>
                  <a:pt x="597098" y="62507"/>
                </a:moveTo>
                <a:lnTo>
                  <a:pt x="458440" y="62507"/>
                </a:lnTo>
                <a:lnTo>
                  <a:pt x="473866" y="63872"/>
                </a:lnTo>
                <a:lnTo>
                  <a:pt x="487896" y="67964"/>
                </a:lnTo>
                <a:lnTo>
                  <a:pt x="520994" y="96087"/>
                </a:lnTo>
                <a:lnTo>
                  <a:pt x="532853" y="141386"/>
                </a:lnTo>
                <a:lnTo>
                  <a:pt x="531536" y="158509"/>
                </a:lnTo>
                <a:lnTo>
                  <a:pt x="511770" y="199553"/>
                </a:lnTo>
                <a:lnTo>
                  <a:pt x="474005" y="220366"/>
                </a:lnTo>
                <a:lnTo>
                  <a:pt x="458688" y="221753"/>
                </a:lnTo>
                <a:lnTo>
                  <a:pt x="597098" y="221753"/>
                </a:lnTo>
                <a:lnTo>
                  <a:pt x="597098" y="62507"/>
                </a:lnTo>
                <a:close/>
              </a:path>
              <a:path w="1028700" h="375920">
                <a:moveTo>
                  <a:pt x="597098" y="6945"/>
                </a:moveTo>
                <a:lnTo>
                  <a:pt x="529629" y="6945"/>
                </a:lnTo>
                <a:lnTo>
                  <a:pt x="529629" y="36711"/>
                </a:lnTo>
                <a:lnTo>
                  <a:pt x="597098" y="36711"/>
                </a:lnTo>
                <a:lnTo>
                  <a:pt x="597098" y="6945"/>
                </a:lnTo>
                <a:close/>
              </a:path>
              <a:path w="1028700" h="375920">
                <a:moveTo>
                  <a:pt x="67221" y="6945"/>
                </a:moveTo>
                <a:lnTo>
                  <a:pt x="0" y="6945"/>
                </a:lnTo>
                <a:lnTo>
                  <a:pt x="0" y="375542"/>
                </a:lnTo>
                <a:lnTo>
                  <a:pt x="67221" y="375542"/>
                </a:lnTo>
                <a:lnTo>
                  <a:pt x="67221" y="248294"/>
                </a:lnTo>
                <a:lnTo>
                  <a:pt x="235374" y="248294"/>
                </a:lnTo>
                <a:lnTo>
                  <a:pt x="241101" y="243209"/>
                </a:lnTo>
                <a:lnTo>
                  <a:pt x="257771" y="221753"/>
                </a:lnTo>
                <a:lnTo>
                  <a:pt x="138410" y="221753"/>
                </a:lnTo>
                <a:lnTo>
                  <a:pt x="123093" y="220366"/>
                </a:lnTo>
                <a:lnTo>
                  <a:pt x="85328" y="199553"/>
                </a:lnTo>
                <a:lnTo>
                  <a:pt x="65562" y="158509"/>
                </a:lnTo>
                <a:lnTo>
                  <a:pt x="64244" y="141386"/>
                </a:lnTo>
                <a:lnTo>
                  <a:pt x="65562" y="124612"/>
                </a:lnTo>
                <a:lnTo>
                  <a:pt x="85328" y="84336"/>
                </a:lnTo>
                <a:lnTo>
                  <a:pt x="123093" y="63872"/>
                </a:lnTo>
                <a:lnTo>
                  <a:pt x="138410" y="62507"/>
                </a:lnTo>
                <a:lnTo>
                  <a:pt x="259081" y="62507"/>
                </a:lnTo>
                <a:lnTo>
                  <a:pt x="258511" y="61314"/>
                </a:lnTo>
                <a:lnTo>
                  <a:pt x="242341" y="39935"/>
                </a:lnTo>
                <a:lnTo>
                  <a:pt x="238747" y="36711"/>
                </a:lnTo>
                <a:lnTo>
                  <a:pt x="67221" y="36711"/>
                </a:lnTo>
                <a:lnTo>
                  <a:pt x="67221" y="6945"/>
                </a:lnTo>
                <a:close/>
              </a:path>
              <a:path w="1028700" h="375920">
                <a:moveTo>
                  <a:pt x="235374" y="248294"/>
                </a:moveTo>
                <a:lnTo>
                  <a:pt x="67221" y="248294"/>
                </a:lnTo>
                <a:lnTo>
                  <a:pt x="77158" y="257061"/>
                </a:lnTo>
                <a:lnTo>
                  <a:pt x="117403" y="279091"/>
                </a:lnTo>
                <a:lnTo>
                  <a:pt x="150564" y="283765"/>
                </a:lnTo>
                <a:lnTo>
                  <a:pt x="175850" y="281230"/>
                </a:lnTo>
                <a:lnTo>
                  <a:pt x="199368" y="273626"/>
                </a:lnTo>
                <a:lnTo>
                  <a:pt x="221118" y="260953"/>
                </a:lnTo>
                <a:lnTo>
                  <a:pt x="235374" y="248294"/>
                </a:lnTo>
                <a:close/>
              </a:path>
              <a:path w="1028700" h="375920">
                <a:moveTo>
                  <a:pt x="259081" y="62507"/>
                </a:moveTo>
                <a:lnTo>
                  <a:pt x="138410" y="62507"/>
                </a:lnTo>
                <a:lnTo>
                  <a:pt x="153603" y="63895"/>
                </a:lnTo>
                <a:lnTo>
                  <a:pt x="167431" y="68057"/>
                </a:lnTo>
                <a:lnTo>
                  <a:pt x="200111" y="96591"/>
                </a:lnTo>
                <a:lnTo>
                  <a:pt x="211812" y="141386"/>
                </a:lnTo>
                <a:lnTo>
                  <a:pt x="211773" y="142378"/>
                </a:lnTo>
                <a:lnTo>
                  <a:pt x="199903" y="187120"/>
                </a:lnTo>
                <a:lnTo>
                  <a:pt x="166967" y="216110"/>
                </a:lnTo>
                <a:lnTo>
                  <a:pt x="138410" y="221753"/>
                </a:lnTo>
                <a:lnTo>
                  <a:pt x="257771" y="221753"/>
                </a:lnTo>
                <a:lnTo>
                  <a:pt x="269751" y="197724"/>
                </a:lnTo>
                <a:lnTo>
                  <a:pt x="276913" y="171284"/>
                </a:lnTo>
                <a:lnTo>
                  <a:pt x="279300" y="142378"/>
                </a:lnTo>
                <a:lnTo>
                  <a:pt x="276991" y="112535"/>
                </a:lnTo>
                <a:lnTo>
                  <a:pt x="270061" y="85514"/>
                </a:lnTo>
                <a:lnTo>
                  <a:pt x="259081" y="62507"/>
                </a:lnTo>
                <a:close/>
              </a:path>
              <a:path w="1028700" h="375920">
                <a:moveTo>
                  <a:pt x="152548" y="0"/>
                </a:moveTo>
                <a:lnTo>
                  <a:pt x="106908" y="9177"/>
                </a:lnTo>
                <a:lnTo>
                  <a:pt x="67221" y="36711"/>
                </a:lnTo>
                <a:lnTo>
                  <a:pt x="238747" y="36711"/>
                </a:lnTo>
                <a:lnTo>
                  <a:pt x="222869" y="22463"/>
                </a:lnTo>
                <a:lnTo>
                  <a:pt x="201414" y="9983"/>
                </a:lnTo>
                <a:lnTo>
                  <a:pt x="177973" y="2495"/>
                </a:lnTo>
                <a:lnTo>
                  <a:pt x="152548" y="0"/>
                </a:lnTo>
                <a:close/>
              </a:path>
              <a:path w="1028700" h="375920">
                <a:moveTo>
                  <a:pt x="696615" y="6945"/>
                </a:moveTo>
                <a:lnTo>
                  <a:pt x="630386" y="6945"/>
                </a:lnTo>
                <a:lnTo>
                  <a:pt x="727621" y="276820"/>
                </a:lnTo>
                <a:lnTo>
                  <a:pt x="770036" y="276820"/>
                </a:lnTo>
                <a:lnTo>
                  <a:pt x="814881" y="160486"/>
                </a:lnTo>
                <a:lnTo>
                  <a:pt x="750937" y="160486"/>
                </a:lnTo>
                <a:lnTo>
                  <a:pt x="696615" y="6945"/>
                </a:lnTo>
                <a:close/>
              </a:path>
              <a:path w="1028700" h="375920">
                <a:moveTo>
                  <a:pt x="893724" y="123031"/>
                </a:moveTo>
                <a:lnTo>
                  <a:pt x="829320" y="123031"/>
                </a:lnTo>
                <a:lnTo>
                  <a:pt x="886866" y="276820"/>
                </a:lnTo>
                <a:lnTo>
                  <a:pt x="929779" y="276820"/>
                </a:lnTo>
                <a:lnTo>
                  <a:pt x="972862" y="158749"/>
                </a:lnTo>
                <a:lnTo>
                  <a:pt x="907206" y="158749"/>
                </a:lnTo>
                <a:lnTo>
                  <a:pt x="893724" y="123031"/>
                </a:lnTo>
                <a:close/>
              </a:path>
              <a:path w="1028700" h="375920">
                <a:moveTo>
                  <a:pt x="849908" y="6945"/>
                </a:moveTo>
                <a:lnTo>
                  <a:pt x="809476" y="6945"/>
                </a:lnTo>
                <a:lnTo>
                  <a:pt x="750937" y="160486"/>
                </a:lnTo>
                <a:lnTo>
                  <a:pt x="814881" y="160486"/>
                </a:lnTo>
                <a:lnTo>
                  <a:pt x="829320" y="123031"/>
                </a:lnTo>
                <a:lnTo>
                  <a:pt x="893724" y="123031"/>
                </a:lnTo>
                <a:lnTo>
                  <a:pt x="849908" y="6945"/>
                </a:lnTo>
                <a:close/>
              </a:path>
              <a:path w="1028700" h="375920">
                <a:moveTo>
                  <a:pt x="1028254" y="6945"/>
                </a:moveTo>
                <a:lnTo>
                  <a:pt x="961529" y="6945"/>
                </a:lnTo>
                <a:lnTo>
                  <a:pt x="907206" y="158749"/>
                </a:lnTo>
                <a:lnTo>
                  <a:pt x="972862" y="158749"/>
                </a:lnTo>
                <a:lnTo>
                  <a:pt x="1028254" y="6945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88927" y="5762015"/>
            <a:ext cx="172987" cy="1846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67904" y="5762015"/>
            <a:ext cx="172987" cy="1846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634158" y="57122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5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316360" y="5712207"/>
            <a:ext cx="279400" cy="375920"/>
          </a:xfrm>
          <a:custGeom>
            <a:avLst/>
            <a:gdLst/>
            <a:ahLst/>
            <a:cxnLst/>
            <a:rect l="l" t="t" r="r" b="b"/>
            <a:pathLst>
              <a:path w="279400" h="375920">
                <a:moveTo>
                  <a:pt x="152548" y="0"/>
                </a:moveTo>
                <a:lnTo>
                  <a:pt x="201413" y="9983"/>
                </a:lnTo>
                <a:lnTo>
                  <a:pt x="242341" y="39935"/>
                </a:lnTo>
                <a:lnTo>
                  <a:pt x="270061" y="85514"/>
                </a:lnTo>
                <a:lnTo>
                  <a:pt x="279300" y="142378"/>
                </a:lnTo>
                <a:lnTo>
                  <a:pt x="276913" y="171284"/>
                </a:lnTo>
                <a:lnTo>
                  <a:pt x="257813" y="221699"/>
                </a:lnTo>
                <a:lnTo>
                  <a:pt x="221118" y="260953"/>
                </a:lnTo>
                <a:lnTo>
                  <a:pt x="175849" y="281230"/>
                </a:lnTo>
                <a:lnTo>
                  <a:pt x="150564" y="283765"/>
                </a:lnTo>
                <a:lnTo>
                  <a:pt x="139107" y="283246"/>
                </a:lnTo>
                <a:lnTo>
                  <a:pt x="97125" y="270642"/>
                </a:lnTo>
                <a:lnTo>
                  <a:pt x="67220" y="248294"/>
                </a:lnTo>
                <a:lnTo>
                  <a:pt x="67220" y="375543"/>
                </a:lnTo>
                <a:lnTo>
                  <a:pt x="0" y="375543"/>
                </a:lnTo>
                <a:lnTo>
                  <a:pt x="0" y="6945"/>
                </a:lnTo>
                <a:lnTo>
                  <a:pt x="67220" y="6945"/>
                </a:lnTo>
                <a:lnTo>
                  <a:pt x="67220" y="36711"/>
                </a:lnTo>
                <a:lnTo>
                  <a:pt x="76584" y="28106"/>
                </a:lnTo>
                <a:lnTo>
                  <a:pt x="117760" y="5162"/>
                </a:lnTo>
                <a:lnTo>
                  <a:pt x="140580" y="573"/>
                </a:lnTo>
                <a:lnTo>
                  <a:pt x="1525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512715" y="6217628"/>
            <a:ext cx="605790" cy="387985"/>
          </a:xfrm>
          <a:custGeom>
            <a:avLst/>
            <a:gdLst/>
            <a:ahLst/>
            <a:cxnLst/>
            <a:rect l="l" t="t" r="r" b="b"/>
            <a:pathLst>
              <a:path w="605790" h="387984">
                <a:moveTo>
                  <a:pt x="240158" y="111125"/>
                </a:moveTo>
                <a:lnTo>
                  <a:pt x="171697" y="111125"/>
                </a:lnTo>
                <a:lnTo>
                  <a:pt x="171730" y="225474"/>
                </a:lnTo>
                <a:lnTo>
                  <a:pt x="173681" y="278184"/>
                </a:lnTo>
                <a:lnTo>
                  <a:pt x="186231" y="329545"/>
                </a:lnTo>
                <a:lnTo>
                  <a:pt x="218206" y="368101"/>
                </a:lnTo>
                <a:lnTo>
                  <a:pt x="268877" y="386705"/>
                </a:lnTo>
                <a:lnTo>
                  <a:pt x="290015" y="387945"/>
                </a:lnTo>
                <a:lnTo>
                  <a:pt x="309580" y="386883"/>
                </a:lnTo>
                <a:lnTo>
                  <a:pt x="357484" y="370954"/>
                </a:lnTo>
                <a:lnTo>
                  <a:pt x="390040" y="337165"/>
                </a:lnTo>
                <a:lnTo>
                  <a:pt x="396276" y="324941"/>
                </a:lnTo>
                <a:lnTo>
                  <a:pt x="290512" y="324941"/>
                </a:lnTo>
                <a:lnTo>
                  <a:pt x="282411" y="324429"/>
                </a:lnTo>
                <a:lnTo>
                  <a:pt x="248367" y="300780"/>
                </a:lnTo>
                <a:lnTo>
                  <a:pt x="240483" y="258627"/>
                </a:lnTo>
                <a:lnTo>
                  <a:pt x="240199" y="243333"/>
                </a:lnTo>
                <a:lnTo>
                  <a:pt x="240158" y="111125"/>
                </a:lnTo>
                <a:close/>
              </a:path>
              <a:path w="605790" h="387984">
                <a:moveTo>
                  <a:pt x="408830" y="111125"/>
                </a:moveTo>
                <a:lnTo>
                  <a:pt x="340865" y="111125"/>
                </a:lnTo>
                <a:lnTo>
                  <a:pt x="340865" y="243333"/>
                </a:lnTo>
                <a:lnTo>
                  <a:pt x="340601" y="260774"/>
                </a:lnTo>
                <a:lnTo>
                  <a:pt x="333416" y="300531"/>
                </a:lnTo>
                <a:lnTo>
                  <a:pt x="298628" y="324437"/>
                </a:lnTo>
                <a:lnTo>
                  <a:pt x="290512" y="324941"/>
                </a:lnTo>
                <a:lnTo>
                  <a:pt x="396276" y="324941"/>
                </a:lnTo>
                <a:lnTo>
                  <a:pt x="406041" y="284982"/>
                </a:lnTo>
                <a:lnTo>
                  <a:pt x="408830" y="225474"/>
                </a:lnTo>
                <a:lnTo>
                  <a:pt x="408830" y="111125"/>
                </a:lnTo>
                <a:close/>
              </a:path>
              <a:path w="605790" h="387984">
                <a:moveTo>
                  <a:pt x="518913" y="111125"/>
                </a:moveTo>
                <a:lnTo>
                  <a:pt x="460870" y="111125"/>
                </a:lnTo>
                <a:lnTo>
                  <a:pt x="460870" y="381000"/>
                </a:lnTo>
                <a:lnTo>
                  <a:pt x="528091" y="381000"/>
                </a:lnTo>
                <a:lnTo>
                  <a:pt x="528091" y="271859"/>
                </a:lnTo>
                <a:lnTo>
                  <a:pt x="527843" y="258712"/>
                </a:lnTo>
                <a:lnTo>
                  <a:pt x="528518" y="232760"/>
                </a:lnTo>
                <a:lnTo>
                  <a:pt x="533913" y="194809"/>
                </a:lnTo>
                <a:lnTo>
                  <a:pt x="557538" y="164672"/>
                </a:lnTo>
                <a:lnTo>
                  <a:pt x="565049" y="163462"/>
                </a:lnTo>
                <a:lnTo>
                  <a:pt x="586799" y="163462"/>
                </a:lnTo>
                <a:lnTo>
                  <a:pt x="593438" y="145107"/>
                </a:lnTo>
                <a:lnTo>
                  <a:pt x="518913" y="145107"/>
                </a:lnTo>
                <a:lnTo>
                  <a:pt x="518913" y="111125"/>
                </a:lnTo>
                <a:close/>
              </a:path>
              <a:path w="605790" h="387984">
                <a:moveTo>
                  <a:pt x="586799" y="163462"/>
                </a:moveTo>
                <a:lnTo>
                  <a:pt x="570176" y="163462"/>
                </a:lnTo>
                <a:lnTo>
                  <a:pt x="576708" y="165447"/>
                </a:lnTo>
                <a:lnTo>
                  <a:pt x="584645" y="169415"/>
                </a:lnTo>
                <a:lnTo>
                  <a:pt x="586799" y="163462"/>
                </a:lnTo>
                <a:close/>
              </a:path>
              <a:path w="605790" h="387984">
                <a:moveTo>
                  <a:pt x="578196" y="104179"/>
                </a:moveTo>
                <a:lnTo>
                  <a:pt x="536540" y="120411"/>
                </a:lnTo>
                <a:lnTo>
                  <a:pt x="518913" y="145107"/>
                </a:lnTo>
                <a:lnTo>
                  <a:pt x="593438" y="145107"/>
                </a:lnTo>
                <a:lnTo>
                  <a:pt x="605730" y="111125"/>
                </a:lnTo>
                <a:lnTo>
                  <a:pt x="598614" y="108086"/>
                </a:lnTo>
                <a:lnTo>
                  <a:pt x="591653" y="105915"/>
                </a:lnTo>
                <a:lnTo>
                  <a:pt x="584847" y="104613"/>
                </a:lnTo>
                <a:lnTo>
                  <a:pt x="578196" y="104179"/>
                </a:lnTo>
                <a:close/>
              </a:path>
              <a:path w="605790" h="387984">
                <a:moveTo>
                  <a:pt x="91776" y="168671"/>
                </a:moveTo>
                <a:lnTo>
                  <a:pt x="24060" y="168671"/>
                </a:lnTo>
                <a:lnTo>
                  <a:pt x="24060" y="381000"/>
                </a:lnTo>
                <a:lnTo>
                  <a:pt x="91776" y="381000"/>
                </a:lnTo>
                <a:lnTo>
                  <a:pt x="91776" y="168671"/>
                </a:lnTo>
                <a:close/>
              </a:path>
              <a:path w="605790" h="387984">
                <a:moveTo>
                  <a:pt x="134688" y="111125"/>
                </a:moveTo>
                <a:lnTo>
                  <a:pt x="0" y="111125"/>
                </a:lnTo>
                <a:lnTo>
                  <a:pt x="0" y="168671"/>
                </a:lnTo>
                <a:lnTo>
                  <a:pt x="134688" y="168671"/>
                </a:lnTo>
                <a:lnTo>
                  <a:pt x="134688" y="111125"/>
                </a:lnTo>
                <a:close/>
              </a:path>
              <a:path w="605790" h="387984">
                <a:moveTo>
                  <a:pt x="89792" y="0"/>
                </a:moveTo>
                <a:lnTo>
                  <a:pt x="44523" y="13022"/>
                </a:lnTo>
                <a:lnTo>
                  <a:pt x="25796" y="48369"/>
                </a:lnTo>
                <a:lnTo>
                  <a:pt x="24261" y="87296"/>
                </a:lnTo>
                <a:lnTo>
                  <a:pt x="24060" y="111125"/>
                </a:lnTo>
                <a:lnTo>
                  <a:pt x="91776" y="111125"/>
                </a:lnTo>
                <a:lnTo>
                  <a:pt x="91951" y="87296"/>
                </a:lnTo>
                <a:lnTo>
                  <a:pt x="92024" y="69618"/>
                </a:lnTo>
                <a:lnTo>
                  <a:pt x="93347" y="64492"/>
                </a:lnTo>
                <a:lnTo>
                  <a:pt x="95992" y="62011"/>
                </a:lnTo>
                <a:lnTo>
                  <a:pt x="99631" y="58704"/>
                </a:lnTo>
                <a:lnTo>
                  <a:pt x="105418" y="57050"/>
                </a:lnTo>
                <a:lnTo>
                  <a:pt x="137417" y="57050"/>
                </a:lnTo>
                <a:lnTo>
                  <a:pt x="137417" y="9673"/>
                </a:lnTo>
                <a:lnTo>
                  <a:pt x="124487" y="5441"/>
                </a:lnTo>
                <a:lnTo>
                  <a:pt x="112240" y="2418"/>
                </a:lnTo>
                <a:lnTo>
                  <a:pt x="100675" y="604"/>
                </a:lnTo>
                <a:lnTo>
                  <a:pt x="89792" y="0"/>
                </a:lnTo>
                <a:close/>
              </a:path>
              <a:path w="605790" h="387984">
                <a:moveTo>
                  <a:pt x="137417" y="57050"/>
                </a:moveTo>
                <a:lnTo>
                  <a:pt x="119640" y="57050"/>
                </a:lnTo>
                <a:lnTo>
                  <a:pt x="127660" y="58456"/>
                </a:lnTo>
                <a:lnTo>
                  <a:pt x="137417" y="61267"/>
                </a:lnTo>
                <a:lnTo>
                  <a:pt x="137417" y="5705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684412" y="6328753"/>
            <a:ext cx="237490" cy="276860"/>
          </a:xfrm>
          <a:custGeom>
            <a:avLst/>
            <a:gdLst/>
            <a:ahLst/>
            <a:cxnLst/>
            <a:rect l="l" t="t" r="r" b="b"/>
            <a:pathLst>
              <a:path w="237490" h="276859">
                <a:moveTo>
                  <a:pt x="0" y="0"/>
                </a:moveTo>
                <a:lnTo>
                  <a:pt x="68461" y="0"/>
                </a:lnTo>
                <a:lnTo>
                  <a:pt x="68461" y="129976"/>
                </a:lnTo>
                <a:lnTo>
                  <a:pt x="68786" y="147502"/>
                </a:lnTo>
                <a:lnTo>
                  <a:pt x="76669" y="189655"/>
                </a:lnTo>
                <a:lnTo>
                  <a:pt x="110714" y="213304"/>
                </a:lnTo>
                <a:lnTo>
                  <a:pt x="118814" y="213816"/>
                </a:lnTo>
                <a:lnTo>
                  <a:pt x="126930" y="213312"/>
                </a:lnTo>
                <a:lnTo>
                  <a:pt x="161718" y="189407"/>
                </a:lnTo>
                <a:lnTo>
                  <a:pt x="168904" y="149649"/>
                </a:lnTo>
                <a:lnTo>
                  <a:pt x="169167" y="132209"/>
                </a:lnTo>
                <a:lnTo>
                  <a:pt x="169167" y="0"/>
                </a:lnTo>
                <a:lnTo>
                  <a:pt x="237132" y="0"/>
                </a:lnTo>
                <a:lnTo>
                  <a:pt x="237132" y="114349"/>
                </a:lnTo>
                <a:lnTo>
                  <a:pt x="236435" y="146905"/>
                </a:lnTo>
                <a:lnTo>
                  <a:pt x="230854" y="195274"/>
                </a:lnTo>
                <a:lnTo>
                  <a:pt x="209103" y="239148"/>
                </a:lnTo>
                <a:lnTo>
                  <a:pt x="171617" y="267262"/>
                </a:lnTo>
                <a:lnTo>
                  <a:pt x="118318" y="276820"/>
                </a:lnTo>
                <a:lnTo>
                  <a:pt x="97180" y="275580"/>
                </a:lnTo>
                <a:lnTo>
                  <a:pt x="46508" y="256976"/>
                </a:lnTo>
                <a:lnTo>
                  <a:pt x="14534" y="218420"/>
                </a:lnTo>
                <a:lnTo>
                  <a:pt x="1984" y="167059"/>
                </a:lnTo>
                <a:lnTo>
                  <a:pt x="0" y="11236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73585" y="63218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59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7E2B021-F57D-48A8-BA8D-497C5F02C4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9093" y="-1"/>
            <a:ext cx="8252079" cy="755650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Let’s</a:t>
            </a:r>
            <a:r>
              <a:rPr sz="4200" spc="-85" dirty="0"/>
              <a:t> </a:t>
            </a:r>
            <a:r>
              <a:rPr sz="4200" dirty="0"/>
              <a:t>review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4384" y="1376387"/>
            <a:ext cx="3928269" cy="4147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02917" y="1858987"/>
            <a:ext cx="1683345" cy="4091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364" y="736917"/>
            <a:ext cx="2847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5" dirty="0">
                <a:solidFill>
                  <a:srgbClr val="FEFEFE"/>
                </a:solidFill>
                <a:latin typeface="Century Gothic"/>
                <a:cs typeface="Century Gothic"/>
              </a:rPr>
              <a:t>Homework.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2800" y="2133600"/>
            <a:ext cx="2425700" cy="472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15690" y="2280920"/>
            <a:ext cx="7405370" cy="87121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z="2800" spc="-10" dirty="0">
                <a:latin typeface="Century Gothic"/>
                <a:cs typeface="Century Gothic"/>
              </a:rPr>
              <a:t>Choose </a:t>
            </a:r>
            <a:r>
              <a:rPr sz="2800" dirty="0">
                <a:latin typeface="Century Gothic"/>
                <a:cs typeface="Century Gothic"/>
              </a:rPr>
              <a:t>a </a:t>
            </a:r>
            <a:r>
              <a:rPr sz="2800" spc="-15" dirty="0">
                <a:latin typeface="Century Gothic"/>
                <a:cs typeface="Century Gothic"/>
              </a:rPr>
              <a:t>picture </a:t>
            </a:r>
            <a:r>
              <a:rPr sz="2800" spc="-20" dirty="0">
                <a:latin typeface="Century Gothic"/>
                <a:cs typeface="Century Gothic"/>
              </a:rPr>
              <a:t>from </a:t>
            </a:r>
            <a:r>
              <a:rPr sz="2800" spc="-15" dirty="0">
                <a:latin typeface="Century Gothic"/>
                <a:cs typeface="Century Gothic"/>
              </a:rPr>
              <a:t>your </a:t>
            </a:r>
            <a:r>
              <a:rPr sz="2800" spc="-20" dirty="0">
                <a:latin typeface="Century Gothic"/>
                <a:cs typeface="Century Gothic"/>
              </a:rPr>
              <a:t>worksheet </a:t>
            </a:r>
            <a:r>
              <a:rPr sz="2800" spc="-10" dirty="0">
                <a:latin typeface="Century Gothic"/>
                <a:cs typeface="Century Gothic"/>
              </a:rPr>
              <a:t>and  </a:t>
            </a:r>
            <a:r>
              <a:rPr sz="2800" spc="-20" dirty="0">
                <a:latin typeface="Century Gothic"/>
                <a:cs typeface="Century Gothic"/>
              </a:rPr>
              <a:t>write </a:t>
            </a:r>
            <a:r>
              <a:rPr sz="2800" spc="-25" dirty="0">
                <a:latin typeface="Century Gothic"/>
                <a:cs typeface="Century Gothic"/>
              </a:rPr>
              <a:t>three </a:t>
            </a:r>
            <a:r>
              <a:rPr sz="2800" spc="-15" dirty="0">
                <a:latin typeface="Century Gothic"/>
                <a:cs typeface="Century Gothic"/>
              </a:rPr>
              <a:t>sentences </a:t>
            </a:r>
            <a:r>
              <a:rPr sz="2800" dirty="0">
                <a:latin typeface="Century Gothic"/>
                <a:cs typeface="Century Gothic"/>
              </a:rPr>
              <a:t>using</a:t>
            </a:r>
            <a:r>
              <a:rPr sz="2800" spc="33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ordinals.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50564" y="3433942"/>
            <a:ext cx="7706435" cy="2802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8500" y="558800"/>
            <a:ext cx="3429000" cy="519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3477" y="345471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5402" y="345471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27328" y="345471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59253" y="345471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568" y="1435168"/>
            <a:ext cx="1716405" cy="878205"/>
          </a:xfrm>
          <a:custGeom>
            <a:avLst/>
            <a:gdLst/>
            <a:ahLst/>
            <a:cxnLst/>
            <a:rect l="l" t="t" r="r" b="b"/>
            <a:pathLst>
              <a:path w="1716405" h="878205">
                <a:moveTo>
                  <a:pt x="40480" y="0"/>
                </a:moveTo>
                <a:lnTo>
                  <a:pt x="3959" y="20979"/>
                </a:lnTo>
                <a:lnTo>
                  <a:pt x="0" y="35581"/>
                </a:lnTo>
                <a:lnTo>
                  <a:pt x="1881" y="50066"/>
                </a:lnTo>
                <a:lnTo>
                  <a:pt x="9057" y="62788"/>
                </a:lnTo>
                <a:lnTo>
                  <a:pt x="20979" y="72102"/>
                </a:lnTo>
                <a:lnTo>
                  <a:pt x="1494539" y="809579"/>
                </a:lnTo>
                <a:lnTo>
                  <a:pt x="1460436" y="877721"/>
                </a:lnTo>
                <a:lnTo>
                  <a:pt x="1716018" y="877818"/>
                </a:lnTo>
                <a:lnTo>
                  <a:pt x="1613813" y="741437"/>
                </a:lnTo>
                <a:lnTo>
                  <a:pt x="1528642" y="741437"/>
                </a:lnTo>
                <a:lnTo>
                  <a:pt x="50378" y="1605"/>
                </a:lnTo>
                <a:lnTo>
                  <a:pt x="45419" y="316"/>
                </a:lnTo>
                <a:lnTo>
                  <a:pt x="40480" y="0"/>
                </a:lnTo>
                <a:close/>
              </a:path>
              <a:path w="1716405" h="878205">
                <a:moveTo>
                  <a:pt x="1562746" y="673294"/>
                </a:moveTo>
                <a:lnTo>
                  <a:pt x="1528642" y="741437"/>
                </a:lnTo>
                <a:lnTo>
                  <a:pt x="1613813" y="741437"/>
                </a:lnTo>
                <a:lnTo>
                  <a:pt x="1562746" y="673294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" y="1676400"/>
            <a:ext cx="4597400" cy="2679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3877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5802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17728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49653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45084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04019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5250" y="1606550"/>
            <a:ext cx="1612900" cy="609600"/>
          </a:xfrm>
          <a:custGeom>
            <a:avLst/>
            <a:gdLst/>
            <a:ahLst/>
            <a:cxnLst/>
            <a:rect l="l" t="t" r="r" b="b"/>
            <a:pathLst>
              <a:path w="1612900" h="609600">
                <a:moveTo>
                  <a:pt x="0" y="609600"/>
                </a:moveTo>
                <a:lnTo>
                  <a:pt x="395" y="533133"/>
                </a:lnTo>
                <a:lnTo>
                  <a:pt x="1551" y="459500"/>
                </a:lnTo>
                <a:lnTo>
                  <a:pt x="3419" y="389273"/>
                </a:lnTo>
                <a:lnTo>
                  <a:pt x="5951" y="323023"/>
                </a:lnTo>
                <a:lnTo>
                  <a:pt x="9101" y="261322"/>
                </a:lnTo>
                <a:lnTo>
                  <a:pt x="12820" y="204740"/>
                </a:lnTo>
                <a:lnTo>
                  <a:pt x="17061" y="153849"/>
                </a:lnTo>
                <a:lnTo>
                  <a:pt x="21776" y="109219"/>
                </a:lnTo>
                <a:lnTo>
                  <a:pt x="26917" y="71424"/>
                </a:lnTo>
                <a:lnTo>
                  <a:pt x="38290" y="18617"/>
                </a:lnTo>
                <a:lnTo>
                  <a:pt x="50798" y="0"/>
                </a:lnTo>
                <a:lnTo>
                  <a:pt x="1562102" y="0"/>
                </a:lnTo>
                <a:lnTo>
                  <a:pt x="1580461" y="41033"/>
                </a:lnTo>
                <a:lnTo>
                  <a:pt x="1591124" y="109219"/>
                </a:lnTo>
                <a:lnTo>
                  <a:pt x="1595839" y="153849"/>
                </a:lnTo>
                <a:lnTo>
                  <a:pt x="1600079" y="204740"/>
                </a:lnTo>
                <a:lnTo>
                  <a:pt x="1603798" y="261322"/>
                </a:lnTo>
                <a:lnTo>
                  <a:pt x="1606948" y="323023"/>
                </a:lnTo>
                <a:lnTo>
                  <a:pt x="1609480" y="389273"/>
                </a:lnTo>
                <a:lnTo>
                  <a:pt x="1611348" y="459500"/>
                </a:lnTo>
                <a:lnTo>
                  <a:pt x="1612504" y="533133"/>
                </a:lnTo>
                <a:lnTo>
                  <a:pt x="1612900" y="60960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1127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43052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74978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6388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1500" y="1206492"/>
            <a:ext cx="1391285" cy="639445"/>
          </a:xfrm>
          <a:custGeom>
            <a:avLst/>
            <a:gdLst/>
            <a:ahLst/>
            <a:cxnLst/>
            <a:rect l="l" t="t" r="r" b="b"/>
            <a:pathLst>
              <a:path w="1391285" h="639444">
                <a:moveTo>
                  <a:pt x="164152" y="429583"/>
                </a:moveTo>
                <a:lnTo>
                  <a:pt x="0" y="625482"/>
                </a:lnTo>
                <a:lnTo>
                  <a:pt x="255210" y="639264"/>
                </a:lnTo>
                <a:lnTo>
                  <a:pt x="224857" y="569371"/>
                </a:lnTo>
                <a:lnTo>
                  <a:pt x="385803" y="499477"/>
                </a:lnTo>
                <a:lnTo>
                  <a:pt x="194504" y="499477"/>
                </a:lnTo>
                <a:lnTo>
                  <a:pt x="164152" y="429583"/>
                </a:lnTo>
                <a:close/>
              </a:path>
              <a:path w="1391285" h="639444">
                <a:moveTo>
                  <a:pt x="1352169" y="0"/>
                </a:moveTo>
                <a:lnTo>
                  <a:pt x="1347219" y="46"/>
                </a:lnTo>
                <a:lnTo>
                  <a:pt x="1342198" y="1065"/>
                </a:lnTo>
                <a:lnTo>
                  <a:pt x="194504" y="499477"/>
                </a:lnTo>
                <a:lnTo>
                  <a:pt x="385803" y="499477"/>
                </a:lnTo>
                <a:lnTo>
                  <a:pt x="1367726" y="73054"/>
                </a:lnTo>
                <a:lnTo>
                  <a:pt x="1380136" y="64400"/>
                </a:lnTo>
                <a:lnTo>
                  <a:pt x="1387992" y="52086"/>
                </a:lnTo>
                <a:lnTo>
                  <a:pt x="1390657" y="37726"/>
                </a:lnTo>
                <a:lnTo>
                  <a:pt x="1387496" y="22931"/>
                </a:lnTo>
                <a:lnTo>
                  <a:pt x="1381412" y="13221"/>
                </a:lnTo>
                <a:lnTo>
                  <a:pt x="1373042" y="5983"/>
                </a:lnTo>
                <a:lnTo>
                  <a:pt x="1363068" y="1487"/>
                </a:lnTo>
                <a:lnTo>
                  <a:pt x="1352169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300" y="1244600"/>
            <a:ext cx="3886200" cy="373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1079500"/>
            <a:ext cx="3428999" cy="353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0227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2152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54078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6003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81434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40369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72295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49600" y="1955792"/>
            <a:ext cx="1389380" cy="639445"/>
          </a:xfrm>
          <a:custGeom>
            <a:avLst/>
            <a:gdLst/>
            <a:ahLst/>
            <a:cxnLst/>
            <a:rect l="l" t="t" r="r" b="b"/>
            <a:pathLst>
              <a:path w="1389379" h="639444">
                <a:moveTo>
                  <a:pt x="164067" y="429512"/>
                </a:moveTo>
                <a:lnTo>
                  <a:pt x="0" y="625482"/>
                </a:lnTo>
                <a:lnTo>
                  <a:pt x="255216" y="639155"/>
                </a:lnTo>
                <a:lnTo>
                  <a:pt x="224833" y="569273"/>
                </a:lnTo>
                <a:lnTo>
                  <a:pt x="385558" y="499393"/>
                </a:lnTo>
                <a:lnTo>
                  <a:pt x="194450" y="499393"/>
                </a:lnTo>
                <a:lnTo>
                  <a:pt x="164067" y="429512"/>
                </a:lnTo>
                <a:close/>
              </a:path>
              <a:path w="1389379" h="639444">
                <a:moveTo>
                  <a:pt x="1350564" y="0"/>
                </a:moveTo>
                <a:lnTo>
                  <a:pt x="1345615" y="49"/>
                </a:lnTo>
                <a:lnTo>
                  <a:pt x="1340595" y="1069"/>
                </a:lnTo>
                <a:lnTo>
                  <a:pt x="194450" y="499393"/>
                </a:lnTo>
                <a:lnTo>
                  <a:pt x="385558" y="499393"/>
                </a:lnTo>
                <a:lnTo>
                  <a:pt x="1366152" y="73047"/>
                </a:lnTo>
                <a:lnTo>
                  <a:pt x="1378559" y="64389"/>
                </a:lnTo>
                <a:lnTo>
                  <a:pt x="1386410" y="52072"/>
                </a:lnTo>
                <a:lnTo>
                  <a:pt x="1389069" y="37710"/>
                </a:lnTo>
                <a:lnTo>
                  <a:pt x="1385902" y="22915"/>
                </a:lnTo>
                <a:lnTo>
                  <a:pt x="1379814" y="13208"/>
                </a:lnTo>
                <a:lnTo>
                  <a:pt x="1371441" y="5974"/>
                </a:lnTo>
                <a:lnTo>
                  <a:pt x="1361464" y="1482"/>
                </a:lnTo>
                <a:lnTo>
                  <a:pt x="1350564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124" y="276535"/>
            <a:ext cx="4013199" cy="492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14760" y="1652573"/>
            <a:ext cx="1257935" cy="381000"/>
          </a:xfrm>
          <a:custGeom>
            <a:avLst/>
            <a:gdLst/>
            <a:ahLst/>
            <a:cxnLst/>
            <a:rect l="l" t="t" r="r" b="b"/>
            <a:pathLst>
              <a:path w="1257934" h="381000">
                <a:moveTo>
                  <a:pt x="774749" y="97235"/>
                </a:moveTo>
                <a:lnTo>
                  <a:pt x="725884" y="107218"/>
                </a:lnTo>
                <a:lnTo>
                  <a:pt x="684956" y="137170"/>
                </a:lnTo>
                <a:lnTo>
                  <a:pt x="657237" y="182748"/>
                </a:lnTo>
                <a:lnTo>
                  <a:pt x="647998" y="239613"/>
                </a:lnTo>
                <a:lnTo>
                  <a:pt x="650385" y="268518"/>
                </a:lnTo>
                <a:lnTo>
                  <a:pt x="669485" y="318933"/>
                </a:lnTo>
                <a:lnTo>
                  <a:pt x="706180" y="358186"/>
                </a:lnTo>
                <a:lnTo>
                  <a:pt x="751449" y="378465"/>
                </a:lnTo>
                <a:lnTo>
                  <a:pt x="776734" y="381000"/>
                </a:lnTo>
                <a:lnTo>
                  <a:pt x="788183" y="380480"/>
                </a:lnTo>
                <a:lnTo>
                  <a:pt x="829994" y="367876"/>
                </a:lnTo>
                <a:lnTo>
                  <a:pt x="859829" y="345528"/>
                </a:lnTo>
                <a:lnTo>
                  <a:pt x="927298" y="345528"/>
                </a:lnTo>
                <a:lnTo>
                  <a:pt x="927298" y="318988"/>
                </a:lnTo>
                <a:lnTo>
                  <a:pt x="788888" y="318988"/>
                </a:lnTo>
                <a:lnTo>
                  <a:pt x="773997" y="317577"/>
                </a:lnTo>
                <a:lnTo>
                  <a:pt x="736674" y="296415"/>
                </a:lnTo>
                <a:lnTo>
                  <a:pt x="716792" y="255581"/>
                </a:lnTo>
                <a:lnTo>
                  <a:pt x="715486" y="238621"/>
                </a:lnTo>
                <a:lnTo>
                  <a:pt x="716769" y="222288"/>
                </a:lnTo>
                <a:lnTo>
                  <a:pt x="736302" y="181942"/>
                </a:lnTo>
                <a:lnTo>
                  <a:pt x="773556" y="161129"/>
                </a:lnTo>
                <a:lnTo>
                  <a:pt x="788640" y="159741"/>
                </a:lnTo>
                <a:lnTo>
                  <a:pt x="927298" y="159741"/>
                </a:lnTo>
                <a:lnTo>
                  <a:pt x="927298" y="133945"/>
                </a:lnTo>
                <a:lnTo>
                  <a:pt x="859829" y="133945"/>
                </a:lnTo>
                <a:lnTo>
                  <a:pt x="850574" y="125341"/>
                </a:lnTo>
                <a:lnTo>
                  <a:pt x="840916" y="117884"/>
                </a:lnTo>
                <a:lnTo>
                  <a:pt x="798314" y="99528"/>
                </a:lnTo>
                <a:lnTo>
                  <a:pt x="786718" y="97808"/>
                </a:lnTo>
                <a:lnTo>
                  <a:pt x="774749" y="97235"/>
                </a:lnTo>
                <a:close/>
              </a:path>
              <a:path w="1257934" h="381000">
                <a:moveTo>
                  <a:pt x="927298" y="345528"/>
                </a:moveTo>
                <a:lnTo>
                  <a:pt x="859829" y="345528"/>
                </a:lnTo>
                <a:lnTo>
                  <a:pt x="859829" y="374054"/>
                </a:lnTo>
                <a:lnTo>
                  <a:pt x="927298" y="374054"/>
                </a:lnTo>
                <a:lnTo>
                  <a:pt x="927298" y="345528"/>
                </a:lnTo>
                <a:close/>
              </a:path>
              <a:path w="1257934" h="381000">
                <a:moveTo>
                  <a:pt x="927298" y="159741"/>
                </a:moveTo>
                <a:lnTo>
                  <a:pt x="788640" y="159741"/>
                </a:lnTo>
                <a:lnTo>
                  <a:pt x="804066" y="161106"/>
                </a:lnTo>
                <a:lnTo>
                  <a:pt x="818096" y="165198"/>
                </a:lnTo>
                <a:lnTo>
                  <a:pt x="851194" y="193321"/>
                </a:lnTo>
                <a:lnTo>
                  <a:pt x="863053" y="238621"/>
                </a:lnTo>
                <a:lnTo>
                  <a:pt x="861736" y="255744"/>
                </a:lnTo>
                <a:lnTo>
                  <a:pt x="841970" y="296787"/>
                </a:lnTo>
                <a:lnTo>
                  <a:pt x="804205" y="317600"/>
                </a:lnTo>
                <a:lnTo>
                  <a:pt x="788888" y="318988"/>
                </a:lnTo>
                <a:lnTo>
                  <a:pt x="927298" y="318988"/>
                </a:lnTo>
                <a:lnTo>
                  <a:pt x="927298" y="159741"/>
                </a:lnTo>
                <a:close/>
              </a:path>
              <a:path w="1257934" h="381000">
                <a:moveTo>
                  <a:pt x="927298" y="104179"/>
                </a:moveTo>
                <a:lnTo>
                  <a:pt x="859829" y="104179"/>
                </a:lnTo>
                <a:lnTo>
                  <a:pt x="859829" y="133945"/>
                </a:lnTo>
                <a:lnTo>
                  <a:pt x="927298" y="133945"/>
                </a:lnTo>
                <a:lnTo>
                  <a:pt x="927298" y="104179"/>
                </a:lnTo>
                <a:close/>
              </a:path>
              <a:path w="1257934" h="381000">
                <a:moveTo>
                  <a:pt x="235374" y="345528"/>
                </a:moveTo>
                <a:lnTo>
                  <a:pt x="67221" y="345528"/>
                </a:lnTo>
                <a:lnTo>
                  <a:pt x="77158" y="354295"/>
                </a:lnTo>
                <a:lnTo>
                  <a:pt x="117403" y="376325"/>
                </a:lnTo>
                <a:lnTo>
                  <a:pt x="150564" y="381000"/>
                </a:lnTo>
                <a:lnTo>
                  <a:pt x="175850" y="378465"/>
                </a:lnTo>
                <a:lnTo>
                  <a:pt x="199368" y="370860"/>
                </a:lnTo>
                <a:lnTo>
                  <a:pt x="221118" y="358186"/>
                </a:lnTo>
                <a:lnTo>
                  <a:pt x="235374" y="345528"/>
                </a:lnTo>
                <a:close/>
              </a:path>
              <a:path w="1257934" h="381000">
                <a:moveTo>
                  <a:pt x="67221" y="0"/>
                </a:moveTo>
                <a:lnTo>
                  <a:pt x="0" y="0"/>
                </a:lnTo>
                <a:lnTo>
                  <a:pt x="0" y="374054"/>
                </a:lnTo>
                <a:lnTo>
                  <a:pt x="67221" y="374054"/>
                </a:lnTo>
                <a:lnTo>
                  <a:pt x="67221" y="345528"/>
                </a:lnTo>
                <a:lnTo>
                  <a:pt x="235374" y="345528"/>
                </a:lnTo>
                <a:lnTo>
                  <a:pt x="241101" y="340443"/>
                </a:lnTo>
                <a:lnTo>
                  <a:pt x="257771" y="318988"/>
                </a:lnTo>
                <a:lnTo>
                  <a:pt x="138410" y="318988"/>
                </a:lnTo>
                <a:lnTo>
                  <a:pt x="123093" y="317600"/>
                </a:lnTo>
                <a:lnTo>
                  <a:pt x="85328" y="296787"/>
                </a:lnTo>
                <a:lnTo>
                  <a:pt x="65562" y="255744"/>
                </a:lnTo>
                <a:lnTo>
                  <a:pt x="64244" y="238621"/>
                </a:lnTo>
                <a:lnTo>
                  <a:pt x="65562" y="221847"/>
                </a:lnTo>
                <a:lnTo>
                  <a:pt x="85328" y="181570"/>
                </a:lnTo>
                <a:lnTo>
                  <a:pt x="123093" y="161106"/>
                </a:lnTo>
                <a:lnTo>
                  <a:pt x="138410" y="159741"/>
                </a:lnTo>
                <a:lnTo>
                  <a:pt x="259081" y="159741"/>
                </a:lnTo>
                <a:lnTo>
                  <a:pt x="258511" y="158548"/>
                </a:lnTo>
                <a:lnTo>
                  <a:pt x="242341" y="137170"/>
                </a:lnTo>
                <a:lnTo>
                  <a:pt x="238747" y="133945"/>
                </a:lnTo>
                <a:lnTo>
                  <a:pt x="67221" y="133945"/>
                </a:lnTo>
                <a:lnTo>
                  <a:pt x="67221" y="0"/>
                </a:lnTo>
                <a:close/>
              </a:path>
              <a:path w="1257934" h="381000">
                <a:moveTo>
                  <a:pt x="259081" y="159741"/>
                </a:moveTo>
                <a:lnTo>
                  <a:pt x="138410" y="159741"/>
                </a:lnTo>
                <a:lnTo>
                  <a:pt x="153603" y="161129"/>
                </a:lnTo>
                <a:lnTo>
                  <a:pt x="167431" y="165292"/>
                </a:lnTo>
                <a:lnTo>
                  <a:pt x="200111" y="193825"/>
                </a:lnTo>
                <a:lnTo>
                  <a:pt x="211812" y="238621"/>
                </a:lnTo>
                <a:lnTo>
                  <a:pt x="211773" y="239613"/>
                </a:lnTo>
                <a:lnTo>
                  <a:pt x="199903" y="284354"/>
                </a:lnTo>
                <a:lnTo>
                  <a:pt x="166967" y="313345"/>
                </a:lnTo>
                <a:lnTo>
                  <a:pt x="138410" y="318988"/>
                </a:lnTo>
                <a:lnTo>
                  <a:pt x="257771" y="318988"/>
                </a:lnTo>
                <a:lnTo>
                  <a:pt x="269751" y="294958"/>
                </a:lnTo>
                <a:lnTo>
                  <a:pt x="276913" y="268518"/>
                </a:lnTo>
                <a:lnTo>
                  <a:pt x="279300" y="239613"/>
                </a:lnTo>
                <a:lnTo>
                  <a:pt x="276991" y="209769"/>
                </a:lnTo>
                <a:lnTo>
                  <a:pt x="270061" y="182748"/>
                </a:lnTo>
                <a:lnTo>
                  <a:pt x="259081" y="159741"/>
                </a:lnTo>
                <a:close/>
              </a:path>
              <a:path w="1257934" h="381000">
                <a:moveTo>
                  <a:pt x="152548" y="97235"/>
                </a:moveTo>
                <a:lnTo>
                  <a:pt x="106908" y="106412"/>
                </a:lnTo>
                <a:lnTo>
                  <a:pt x="67221" y="133945"/>
                </a:lnTo>
                <a:lnTo>
                  <a:pt x="238747" y="133945"/>
                </a:lnTo>
                <a:lnTo>
                  <a:pt x="222869" y="119698"/>
                </a:lnTo>
                <a:lnTo>
                  <a:pt x="201414" y="107218"/>
                </a:lnTo>
                <a:lnTo>
                  <a:pt x="177973" y="99730"/>
                </a:lnTo>
                <a:lnTo>
                  <a:pt x="152548" y="97235"/>
                </a:lnTo>
                <a:close/>
              </a:path>
              <a:path w="1257934" h="381000">
                <a:moveTo>
                  <a:pt x="457200" y="97235"/>
                </a:moveTo>
                <a:lnTo>
                  <a:pt x="402226" y="107435"/>
                </a:lnTo>
                <a:lnTo>
                  <a:pt x="357361" y="138037"/>
                </a:lnTo>
                <a:lnTo>
                  <a:pt x="327493" y="184113"/>
                </a:lnTo>
                <a:lnTo>
                  <a:pt x="317549" y="240605"/>
                </a:lnTo>
                <a:lnTo>
                  <a:pt x="320045" y="269479"/>
                </a:lnTo>
                <a:lnTo>
                  <a:pt x="340013" y="319646"/>
                </a:lnTo>
                <a:lnTo>
                  <a:pt x="378926" y="358466"/>
                </a:lnTo>
                <a:lnTo>
                  <a:pt x="430644" y="378496"/>
                </a:lnTo>
                <a:lnTo>
                  <a:pt x="460921" y="381000"/>
                </a:lnTo>
                <a:lnTo>
                  <a:pt x="480687" y="380093"/>
                </a:lnTo>
                <a:lnTo>
                  <a:pt x="531614" y="366488"/>
                </a:lnTo>
                <a:lnTo>
                  <a:pt x="571518" y="335863"/>
                </a:lnTo>
                <a:lnTo>
                  <a:pt x="582711" y="321716"/>
                </a:lnTo>
                <a:lnTo>
                  <a:pt x="582184" y="321468"/>
                </a:lnTo>
                <a:lnTo>
                  <a:pt x="460424" y="321468"/>
                </a:lnTo>
                <a:lnTo>
                  <a:pt x="445254" y="320406"/>
                </a:lnTo>
                <a:lnTo>
                  <a:pt x="408211" y="304477"/>
                </a:lnTo>
                <a:lnTo>
                  <a:pt x="386374" y="272363"/>
                </a:lnTo>
                <a:lnTo>
                  <a:pt x="383034" y="258712"/>
                </a:lnTo>
                <a:lnTo>
                  <a:pt x="600571" y="258712"/>
                </a:lnTo>
                <a:lnTo>
                  <a:pt x="600819" y="245814"/>
                </a:lnTo>
                <a:lnTo>
                  <a:pt x="598323" y="213963"/>
                </a:lnTo>
                <a:lnTo>
                  <a:pt x="596075" y="205383"/>
                </a:lnTo>
                <a:lnTo>
                  <a:pt x="386010" y="205383"/>
                </a:lnTo>
                <a:lnTo>
                  <a:pt x="391839" y="193802"/>
                </a:lnTo>
                <a:lnTo>
                  <a:pt x="421915" y="163462"/>
                </a:lnTo>
                <a:lnTo>
                  <a:pt x="460424" y="154533"/>
                </a:lnTo>
                <a:lnTo>
                  <a:pt x="573962" y="154533"/>
                </a:lnTo>
                <a:lnTo>
                  <a:pt x="560884" y="138037"/>
                </a:lnTo>
                <a:lnTo>
                  <a:pt x="539427" y="120186"/>
                </a:lnTo>
                <a:lnTo>
                  <a:pt x="514995" y="107435"/>
                </a:lnTo>
                <a:lnTo>
                  <a:pt x="487585" y="99785"/>
                </a:lnTo>
                <a:lnTo>
                  <a:pt x="457200" y="97235"/>
                </a:lnTo>
                <a:close/>
              </a:path>
              <a:path w="1257934" h="381000">
                <a:moveTo>
                  <a:pt x="525660" y="294928"/>
                </a:moveTo>
                <a:lnTo>
                  <a:pt x="511351" y="306539"/>
                </a:lnTo>
                <a:lnTo>
                  <a:pt x="495709" y="314833"/>
                </a:lnTo>
                <a:lnTo>
                  <a:pt x="478733" y="319809"/>
                </a:lnTo>
                <a:lnTo>
                  <a:pt x="460424" y="321468"/>
                </a:lnTo>
                <a:lnTo>
                  <a:pt x="582184" y="321468"/>
                </a:lnTo>
                <a:lnTo>
                  <a:pt x="525660" y="294928"/>
                </a:lnTo>
                <a:close/>
              </a:path>
              <a:path w="1257934" h="381000">
                <a:moveTo>
                  <a:pt x="573962" y="154533"/>
                </a:moveTo>
                <a:lnTo>
                  <a:pt x="460424" y="154533"/>
                </a:lnTo>
                <a:lnTo>
                  <a:pt x="473051" y="155417"/>
                </a:lnTo>
                <a:lnTo>
                  <a:pt x="484888" y="158068"/>
                </a:lnTo>
                <a:lnTo>
                  <a:pt x="522653" y="184918"/>
                </a:lnTo>
                <a:lnTo>
                  <a:pt x="532606" y="205383"/>
                </a:lnTo>
                <a:lnTo>
                  <a:pt x="596075" y="205383"/>
                </a:lnTo>
                <a:lnTo>
                  <a:pt x="590835" y="185383"/>
                </a:lnTo>
                <a:lnTo>
                  <a:pt x="578356" y="160075"/>
                </a:lnTo>
                <a:lnTo>
                  <a:pt x="573962" y="154533"/>
                </a:lnTo>
                <a:close/>
              </a:path>
              <a:path w="1257934" h="381000">
                <a:moveTo>
                  <a:pt x="1058812" y="0"/>
                </a:moveTo>
                <a:lnTo>
                  <a:pt x="991096" y="0"/>
                </a:lnTo>
                <a:lnTo>
                  <a:pt x="991096" y="374054"/>
                </a:lnTo>
                <a:lnTo>
                  <a:pt x="1058812" y="374054"/>
                </a:lnTo>
                <a:lnTo>
                  <a:pt x="1058812" y="249783"/>
                </a:lnTo>
                <a:lnTo>
                  <a:pt x="1142229" y="249783"/>
                </a:lnTo>
                <a:lnTo>
                  <a:pt x="1127273" y="233659"/>
                </a:lnTo>
                <a:lnTo>
                  <a:pt x="1143507" y="215553"/>
                </a:lnTo>
                <a:lnTo>
                  <a:pt x="1058812" y="215553"/>
                </a:lnTo>
                <a:lnTo>
                  <a:pt x="1058812" y="0"/>
                </a:lnTo>
                <a:close/>
              </a:path>
              <a:path w="1257934" h="381000">
                <a:moveTo>
                  <a:pt x="1142229" y="249783"/>
                </a:moveTo>
                <a:lnTo>
                  <a:pt x="1058812" y="249783"/>
                </a:lnTo>
                <a:lnTo>
                  <a:pt x="1173410" y="374054"/>
                </a:lnTo>
                <a:lnTo>
                  <a:pt x="1257498" y="374054"/>
                </a:lnTo>
                <a:lnTo>
                  <a:pt x="1142229" y="249783"/>
                </a:lnTo>
                <a:close/>
              </a:path>
              <a:path w="1257934" h="381000">
                <a:moveTo>
                  <a:pt x="1243360" y="104179"/>
                </a:moveTo>
                <a:lnTo>
                  <a:pt x="1158528" y="104179"/>
                </a:lnTo>
                <a:lnTo>
                  <a:pt x="1058812" y="215553"/>
                </a:lnTo>
                <a:lnTo>
                  <a:pt x="1143507" y="215553"/>
                </a:lnTo>
                <a:lnTo>
                  <a:pt x="1243360" y="104179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7527" y="1799615"/>
            <a:ext cx="172987" cy="184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66304" y="1799615"/>
            <a:ext cx="172987" cy="1846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88071" y="1794406"/>
            <a:ext cx="171995" cy="762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62758" y="17498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4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32310" y="1749807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4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05856" y="1652573"/>
            <a:ext cx="266700" cy="374650"/>
          </a:xfrm>
          <a:custGeom>
            <a:avLst/>
            <a:gdLst/>
            <a:ahLst/>
            <a:cxnLst/>
            <a:rect l="l" t="t" r="r" b="b"/>
            <a:pathLst>
              <a:path w="266700" h="374650">
                <a:moveTo>
                  <a:pt x="0" y="0"/>
                </a:moveTo>
                <a:lnTo>
                  <a:pt x="67716" y="0"/>
                </a:lnTo>
                <a:lnTo>
                  <a:pt x="67716" y="215552"/>
                </a:lnTo>
                <a:lnTo>
                  <a:pt x="167431" y="104179"/>
                </a:lnTo>
                <a:lnTo>
                  <a:pt x="252264" y="104179"/>
                </a:lnTo>
                <a:lnTo>
                  <a:pt x="136177" y="233660"/>
                </a:lnTo>
                <a:lnTo>
                  <a:pt x="266401" y="374054"/>
                </a:lnTo>
                <a:lnTo>
                  <a:pt x="182314" y="374054"/>
                </a:lnTo>
                <a:lnTo>
                  <a:pt x="67716" y="249783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14760" y="1652573"/>
            <a:ext cx="279400" cy="381000"/>
          </a:xfrm>
          <a:custGeom>
            <a:avLst/>
            <a:gdLst/>
            <a:ahLst/>
            <a:cxnLst/>
            <a:rect l="l" t="t" r="r" b="b"/>
            <a:pathLst>
              <a:path w="279400" h="381000">
                <a:moveTo>
                  <a:pt x="0" y="0"/>
                </a:moveTo>
                <a:lnTo>
                  <a:pt x="67220" y="0"/>
                </a:lnTo>
                <a:lnTo>
                  <a:pt x="67220" y="133945"/>
                </a:lnTo>
                <a:lnTo>
                  <a:pt x="76584" y="125341"/>
                </a:lnTo>
                <a:lnTo>
                  <a:pt x="117760" y="102396"/>
                </a:lnTo>
                <a:lnTo>
                  <a:pt x="152548" y="97234"/>
                </a:lnTo>
                <a:lnTo>
                  <a:pt x="177973" y="99730"/>
                </a:lnTo>
                <a:lnTo>
                  <a:pt x="222870" y="119698"/>
                </a:lnTo>
                <a:lnTo>
                  <a:pt x="258511" y="158548"/>
                </a:lnTo>
                <a:lnTo>
                  <a:pt x="276990" y="209770"/>
                </a:lnTo>
                <a:lnTo>
                  <a:pt x="279300" y="239613"/>
                </a:lnTo>
                <a:lnTo>
                  <a:pt x="276913" y="268518"/>
                </a:lnTo>
                <a:lnTo>
                  <a:pt x="257813" y="318933"/>
                </a:lnTo>
                <a:lnTo>
                  <a:pt x="221118" y="358187"/>
                </a:lnTo>
                <a:lnTo>
                  <a:pt x="175849" y="378465"/>
                </a:lnTo>
                <a:lnTo>
                  <a:pt x="150564" y="380999"/>
                </a:lnTo>
                <a:lnTo>
                  <a:pt x="139107" y="380480"/>
                </a:lnTo>
                <a:lnTo>
                  <a:pt x="97125" y="367876"/>
                </a:lnTo>
                <a:lnTo>
                  <a:pt x="67220" y="345529"/>
                </a:lnTo>
                <a:lnTo>
                  <a:pt x="67220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26915" y="2249473"/>
            <a:ext cx="1967706" cy="406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35546" y="2864827"/>
            <a:ext cx="1135380" cy="487045"/>
          </a:xfrm>
          <a:custGeom>
            <a:avLst/>
            <a:gdLst/>
            <a:ahLst/>
            <a:cxnLst/>
            <a:rect l="l" t="t" r="r" b="b"/>
            <a:pathLst>
              <a:path w="1135379" h="487045">
                <a:moveTo>
                  <a:pt x="930969" y="400843"/>
                </a:moveTo>
                <a:lnTo>
                  <a:pt x="856307" y="400843"/>
                </a:lnTo>
                <a:lnTo>
                  <a:pt x="861377" y="414090"/>
                </a:lnTo>
                <a:lnTo>
                  <a:pt x="883841" y="447601"/>
                </a:lnTo>
                <a:lnTo>
                  <a:pt x="916490" y="471203"/>
                </a:lnTo>
                <a:lnTo>
                  <a:pt x="959681" y="484187"/>
                </a:lnTo>
                <a:lnTo>
                  <a:pt x="996205" y="486667"/>
                </a:lnTo>
                <a:lnTo>
                  <a:pt x="1031072" y="483939"/>
                </a:lnTo>
                <a:lnTo>
                  <a:pt x="1086758" y="462111"/>
                </a:lnTo>
                <a:lnTo>
                  <a:pt x="1119625" y="424625"/>
                </a:lnTo>
                <a:lnTo>
                  <a:pt x="1119893" y="423912"/>
                </a:lnTo>
                <a:lnTo>
                  <a:pt x="993477" y="423912"/>
                </a:lnTo>
                <a:lnTo>
                  <a:pt x="983168" y="423547"/>
                </a:lnTo>
                <a:lnTo>
                  <a:pt x="942317" y="410858"/>
                </a:lnTo>
                <a:lnTo>
                  <a:pt x="936287" y="406200"/>
                </a:lnTo>
                <a:lnTo>
                  <a:pt x="930969" y="400843"/>
                </a:lnTo>
                <a:close/>
              </a:path>
              <a:path w="1135379" h="487045">
                <a:moveTo>
                  <a:pt x="1134831" y="347513"/>
                </a:moveTo>
                <a:lnTo>
                  <a:pt x="1067643" y="347513"/>
                </a:lnTo>
                <a:lnTo>
                  <a:pt x="1067198" y="362861"/>
                </a:lnTo>
                <a:lnTo>
                  <a:pt x="1065938" y="375419"/>
                </a:lnTo>
                <a:lnTo>
                  <a:pt x="1045078" y="410952"/>
                </a:lnTo>
                <a:lnTo>
                  <a:pt x="1006453" y="423385"/>
                </a:lnTo>
                <a:lnTo>
                  <a:pt x="993477" y="423912"/>
                </a:lnTo>
                <a:lnTo>
                  <a:pt x="1119893" y="423912"/>
                </a:lnTo>
                <a:lnTo>
                  <a:pt x="1128229" y="401712"/>
                </a:lnTo>
                <a:lnTo>
                  <a:pt x="1133391" y="374272"/>
                </a:lnTo>
                <a:lnTo>
                  <a:pt x="1134831" y="347513"/>
                </a:lnTo>
                <a:close/>
              </a:path>
              <a:path w="1135379" h="487045">
                <a:moveTo>
                  <a:pt x="982068" y="104180"/>
                </a:moveTo>
                <a:lnTo>
                  <a:pt x="935682" y="112985"/>
                </a:lnTo>
                <a:lnTo>
                  <a:pt x="896242" y="139402"/>
                </a:lnTo>
                <a:lnTo>
                  <a:pt x="866477" y="184671"/>
                </a:lnTo>
                <a:lnTo>
                  <a:pt x="856555" y="242590"/>
                </a:lnTo>
                <a:lnTo>
                  <a:pt x="858896" y="271301"/>
                </a:lnTo>
                <a:lnTo>
                  <a:pt x="877624" y="320911"/>
                </a:lnTo>
                <a:lnTo>
                  <a:pt x="913792" y="358955"/>
                </a:lnTo>
                <a:lnTo>
                  <a:pt x="959681" y="378550"/>
                </a:lnTo>
                <a:lnTo>
                  <a:pt x="985787" y="381000"/>
                </a:lnTo>
                <a:lnTo>
                  <a:pt x="997864" y="380511"/>
                </a:lnTo>
                <a:lnTo>
                  <a:pt x="1039877" y="368652"/>
                </a:lnTo>
                <a:lnTo>
                  <a:pt x="1067643" y="347513"/>
                </a:lnTo>
                <a:lnTo>
                  <a:pt x="1134831" y="347513"/>
                </a:lnTo>
                <a:lnTo>
                  <a:pt x="1135112" y="342305"/>
                </a:lnTo>
                <a:lnTo>
                  <a:pt x="1135112" y="319732"/>
                </a:lnTo>
                <a:lnTo>
                  <a:pt x="998687" y="319732"/>
                </a:lnTo>
                <a:lnTo>
                  <a:pt x="983246" y="318383"/>
                </a:lnTo>
                <a:lnTo>
                  <a:pt x="945108" y="298152"/>
                </a:lnTo>
                <a:lnTo>
                  <a:pt x="925109" y="258945"/>
                </a:lnTo>
                <a:lnTo>
                  <a:pt x="923797" y="242590"/>
                </a:lnTo>
                <a:lnTo>
                  <a:pt x="925085" y="227257"/>
                </a:lnTo>
                <a:lnTo>
                  <a:pt x="944612" y="188888"/>
                </a:lnTo>
                <a:lnTo>
                  <a:pt x="982145" y="168772"/>
                </a:lnTo>
                <a:lnTo>
                  <a:pt x="997446" y="167431"/>
                </a:lnTo>
                <a:lnTo>
                  <a:pt x="1135112" y="167431"/>
                </a:lnTo>
                <a:lnTo>
                  <a:pt x="1135112" y="140891"/>
                </a:lnTo>
                <a:lnTo>
                  <a:pt x="1067643" y="140891"/>
                </a:lnTo>
                <a:lnTo>
                  <a:pt x="1057233" y="131782"/>
                </a:lnTo>
                <a:lnTo>
                  <a:pt x="1046737" y="123992"/>
                </a:lnTo>
                <a:lnTo>
                  <a:pt x="1004732" y="106319"/>
                </a:lnTo>
                <a:lnTo>
                  <a:pt x="993563" y="104715"/>
                </a:lnTo>
                <a:lnTo>
                  <a:pt x="982068" y="104180"/>
                </a:lnTo>
                <a:close/>
              </a:path>
              <a:path w="1135379" h="487045">
                <a:moveTo>
                  <a:pt x="1135112" y="167431"/>
                </a:moveTo>
                <a:lnTo>
                  <a:pt x="997446" y="167431"/>
                </a:lnTo>
                <a:lnTo>
                  <a:pt x="1012949" y="168749"/>
                </a:lnTo>
                <a:lnTo>
                  <a:pt x="1026963" y="172702"/>
                </a:lnTo>
                <a:lnTo>
                  <a:pt x="1059535" y="199848"/>
                </a:lnTo>
                <a:lnTo>
                  <a:pt x="1071116" y="243334"/>
                </a:lnTo>
                <a:lnTo>
                  <a:pt x="1069837" y="259628"/>
                </a:lnTo>
                <a:lnTo>
                  <a:pt x="1050653" y="298649"/>
                </a:lnTo>
                <a:lnTo>
                  <a:pt x="1013748" y="318414"/>
                </a:lnTo>
                <a:lnTo>
                  <a:pt x="998687" y="319732"/>
                </a:lnTo>
                <a:lnTo>
                  <a:pt x="1135112" y="319732"/>
                </a:lnTo>
                <a:lnTo>
                  <a:pt x="1135112" y="167431"/>
                </a:lnTo>
                <a:close/>
              </a:path>
              <a:path w="1135379" h="487045">
                <a:moveTo>
                  <a:pt x="1135112" y="111125"/>
                </a:moveTo>
                <a:lnTo>
                  <a:pt x="1067643" y="111125"/>
                </a:lnTo>
                <a:lnTo>
                  <a:pt x="1067643" y="140891"/>
                </a:lnTo>
                <a:lnTo>
                  <a:pt x="1135112" y="140891"/>
                </a:lnTo>
                <a:lnTo>
                  <a:pt x="1135112" y="111125"/>
                </a:lnTo>
                <a:close/>
              </a:path>
              <a:path w="1135379" h="487045">
                <a:moveTo>
                  <a:pt x="496937" y="111125"/>
                </a:moveTo>
                <a:lnTo>
                  <a:pt x="428972" y="111125"/>
                </a:lnTo>
                <a:lnTo>
                  <a:pt x="428972" y="381000"/>
                </a:lnTo>
                <a:lnTo>
                  <a:pt x="496937" y="381000"/>
                </a:lnTo>
                <a:lnTo>
                  <a:pt x="496937" y="111125"/>
                </a:lnTo>
                <a:close/>
              </a:path>
              <a:path w="1135379" h="487045">
                <a:moveTo>
                  <a:pt x="66229" y="111125"/>
                </a:moveTo>
                <a:lnTo>
                  <a:pt x="0" y="111125"/>
                </a:lnTo>
                <a:lnTo>
                  <a:pt x="97235" y="381000"/>
                </a:lnTo>
                <a:lnTo>
                  <a:pt x="139650" y="381000"/>
                </a:lnTo>
                <a:lnTo>
                  <a:pt x="184495" y="264666"/>
                </a:lnTo>
                <a:lnTo>
                  <a:pt x="120550" y="264666"/>
                </a:lnTo>
                <a:lnTo>
                  <a:pt x="66229" y="111125"/>
                </a:lnTo>
                <a:close/>
              </a:path>
              <a:path w="1135379" h="487045">
                <a:moveTo>
                  <a:pt x="263338" y="227211"/>
                </a:moveTo>
                <a:lnTo>
                  <a:pt x="198934" y="227211"/>
                </a:lnTo>
                <a:lnTo>
                  <a:pt x="256480" y="381000"/>
                </a:lnTo>
                <a:lnTo>
                  <a:pt x="299393" y="381000"/>
                </a:lnTo>
                <a:lnTo>
                  <a:pt x="342475" y="262930"/>
                </a:lnTo>
                <a:lnTo>
                  <a:pt x="276820" y="262930"/>
                </a:lnTo>
                <a:lnTo>
                  <a:pt x="263338" y="227211"/>
                </a:lnTo>
                <a:close/>
              </a:path>
              <a:path w="1135379" h="487045">
                <a:moveTo>
                  <a:pt x="219522" y="111125"/>
                </a:moveTo>
                <a:lnTo>
                  <a:pt x="179090" y="111125"/>
                </a:lnTo>
                <a:lnTo>
                  <a:pt x="120550" y="264666"/>
                </a:lnTo>
                <a:lnTo>
                  <a:pt x="184495" y="264666"/>
                </a:lnTo>
                <a:lnTo>
                  <a:pt x="198934" y="227211"/>
                </a:lnTo>
                <a:lnTo>
                  <a:pt x="263338" y="227211"/>
                </a:lnTo>
                <a:lnTo>
                  <a:pt x="219522" y="111125"/>
                </a:lnTo>
                <a:close/>
              </a:path>
              <a:path w="1135379" h="487045">
                <a:moveTo>
                  <a:pt x="397868" y="111125"/>
                </a:moveTo>
                <a:lnTo>
                  <a:pt x="331143" y="111125"/>
                </a:lnTo>
                <a:lnTo>
                  <a:pt x="276820" y="262930"/>
                </a:lnTo>
                <a:lnTo>
                  <a:pt x="342475" y="262930"/>
                </a:lnTo>
                <a:lnTo>
                  <a:pt x="397868" y="111125"/>
                </a:lnTo>
                <a:close/>
              </a:path>
              <a:path w="1135379" h="487045">
                <a:moveTo>
                  <a:pt x="630882" y="111125"/>
                </a:moveTo>
                <a:lnTo>
                  <a:pt x="563413" y="111125"/>
                </a:lnTo>
                <a:lnTo>
                  <a:pt x="563413" y="381000"/>
                </a:lnTo>
                <a:lnTo>
                  <a:pt x="630882" y="381000"/>
                </a:lnTo>
                <a:lnTo>
                  <a:pt x="630978" y="262681"/>
                </a:lnTo>
                <a:lnTo>
                  <a:pt x="631068" y="253364"/>
                </a:lnTo>
                <a:lnTo>
                  <a:pt x="637278" y="206290"/>
                </a:lnTo>
                <a:lnTo>
                  <a:pt x="662066" y="173687"/>
                </a:lnTo>
                <a:lnTo>
                  <a:pt x="689669" y="165943"/>
                </a:lnTo>
                <a:lnTo>
                  <a:pt x="797866" y="165943"/>
                </a:lnTo>
                <a:lnTo>
                  <a:pt x="796888" y="161727"/>
                </a:lnTo>
                <a:lnTo>
                  <a:pt x="789524" y="145542"/>
                </a:lnTo>
                <a:lnTo>
                  <a:pt x="784201" y="138658"/>
                </a:lnTo>
                <a:lnTo>
                  <a:pt x="630882" y="138658"/>
                </a:lnTo>
                <a:lnTo>
                  <a:pt x="630882" y="111125"/>
                </a:lnTo>
                <a:close/>
              </a:path>
              <a:path w="1135379" h="487045">
                <a:moveTo>
                  <a:pt x="797866" y="165943"/>
                </a:moveTo>
                <a:lnTo>
                  <a:pt x="689669" y="165943"/>
                </a:lnTo>
                <a:lnTo>
                  <a:pt x="697289" y="166462"/>
                </a:lnTo>
                <a:lnTo>
                  <a:pt x="704273" y="168020"/>
                </a:lnTo>
                <a:lnTo>
                  <a:pt x="731465" y="198437"/>
                </a:lnTo>
                <a:lnTo>
                  <a:pt x="735535" y="240528"/>
                </a:lnTo>
                <a:lnTo>
                  <a:pt x="735806" y="381000"/>
                </a:lnTo>
                <a:lnTo>
                  <a:pt x="802779" y="381000"/>
                </a:lnTo>
                <a:lnTo>
                  <a:pt x="802779" y="202655"/>
                </a:lnTo>
                <a:lnTo>
                  <a:pt x="801306" y="180765"/>
                </a:lnTo>
                <a:lnTo>
                  <a:pt x="797866" y="165943"/>
                </a:lnTo>
                <a:close/>
              </a:path>
              <a:path w="1135379" h="487045">
                <a:moveTo>
                  <a:pt x="711001" y="104180"/>
                </a:moveTo>
                <a:lnTo>
                  <a:pt x="672678" y="111746"/>
                </a:lnTo>
                <a:lnTo>
                  <a:pt x="630882" y="138658"/>
                </a:lnTo>
                <a:lnTo>
                  <a:pt x="784201" y="138658"/>
                </a:lnTo>
                <a:lnTo>
                  <a:pt x="748146" y="111187"/>
                </a:lnTo>
                <a:lnTo>
                  <a:pt x="711001" y="104180"/>
                </a:lnTo>
                <a:close/>
              </a:path>
              <a:path w="1135379" h="487045">
                <a:moveTo>
                  <a:pt x="462955" y="0"/>
                </a:moveTo>
                <a:lnTo>
                  <a:pt x="426910" y="19301"/>
                </a:lnTo>
                <a:lnTo>
                  <a:pt x="419794" y="43160"/>
                </a:lnTo>
                <a:lnTo>
                  <a:pt x="420593" y="52113"/>
                </a:lnTo>
                <a:lnTo>
                  <a:pt x="446677" y="84553"/>
                </a:lnTo>
                <a:lnTo>
                  <a:pt x="463450" y="87809"/>
                </a:lnTo>
                <a:lnTo>
                  <a:pt x="471997" y="86995"/>
                </a:lnTo>
                <a:lnTo>
                  <a:pt x="503200" y="60926"/>
                </a:lnTo>
                <a:lnTo>
                  <a:pt x="506362" y="44152"/>
                </a:lnTo>
                <a:lnTo>
                  <a:pt x="505564" y="35316"/>
                </a:lnTo>
                <a:lnTo>
                  <a:pt x="479543" y="3225"/>
                </a:lnTo>
                <a:lnTo>
                  <a:pt x="462955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46623" y="3019559"/>
            <a:ext cx="172739" cy="177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64519" y="2975952"/>
            <a:ext cx="68580" cy="269875"/>
          </a:xfrm>
          <a:custGeom>
            <a:avLst/>
            <a:gdLst/>
            <a:ahLst/>
            <a:cxnLst/>
            <a:rect l="l" t="t" r="r" b="b"/>
            <a:pathLst>
              <a:path w="68579" h="269875">
                <a:moveTo>
                  <a:pt x="0" y="0"/>
                </a:moveTo>
                <a:lnTo>
                  <a:pt x="67964" y="0"/>
                </a:lnTo>
                <a:lnTo>
                  <a:pt x="67964" y="269875"/>
                </a:lnTo>
                <a:lnTo>
                  <a:pt x="0" y="26987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98960" y="2969007"/>
            <a:ext cx="239395" cy="276860"/>
          </a:xfrm>
          <a:custGeom>
            <a:avLst/>
            <a:gdLst/>
            <a:ahLst/>
            <a:cxnLst/>
            <a:rect l="l" t="t" r="r" b="b"/>
            <a:pathLst>
              <a:path w="239395" h="276860">
                <a:moveTo>
                  <a:pt x="147587" y="0"/>
                </a:moveTo>
                <a:lnTo>
                  <a:pt x="201026" y="15766"/>
                </a:lnTo>
                <a:lnTo>
                  <a:pt x="233474" y="57546"/>
                </a:lnTo>
                <a:lnTo>
                  <a:pt x="239365" y="98474"/>
                </a:lnTo>
                <a:lnTo>
                  <a:pt x="239365" y="276820"/>
                </a:lnTo>
                <a:lnTo>
                  <a:pt x="172392" y="276820"/>
                </a:lnTo>
                <a:lnTo>
                  <a:pt x="172392" y="158502"/>
                </a:lnTo>
                <a:lnTo>
                  <a:pt x="172121" y="136348"/>
                </a:lnTo>
                <a:lnTo>
                  <a:pt x="168051" y="94257"/>
                </a:lnTo>
                <a:lnTo>
                  <a:pt x="140859" y="63841"/>
                </a:lnTo>
                <a:lnTo>
                  <a:pt x="126255" y="61763"/>
                </a:lnTo>
                <a:lnTo>
                  <a:pt x="116326" y="62624"/>
                </a:lnTo>
                <a:lnTo>
                  <a:pt x="84095" y="83072"/>
                </a:lnTo>
                <a:lnTo>
                  <a:pt x="69143" y="121775"/>
                </a:lnTo>
                <a:lnTo>
                  <a:pt x="67468" y="168423"/>
                </a:lnTo>
                <a:lnTo>
                  <a:pt x="67468" y="276820"/>
                </a:lnTo>
                <a:lnTo>
                  <a:pt x="0" y="276820"/>
                </a:lnTo>
                <a:lnTo>
                  <a:pt x="0" y="6945"/>
                </a:lnTo>
                <a:lnTo>
                  <a:pt x="67468" y="6945"/>
                </a:lnTo>
                <a:lnTo>
                  <a:pt x="67468" y="34478"/>
                </a:lnTo>
                <a:lnTo>
                  <a:pt x="78731" y="25541"/>
                </a:lnTo>
                <a:lnTo>
                  <a:pt x="118682" y="4255"/>
                </a:lnTo>
                <a:lnTo>
                  <a:pt x="137844" y="472"/>
                </a:lnTo>
                <a:lnTo>
                  <a:pt x="147587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42641" y="2852127"/>
            <a:ext cx="111968" cy="113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78346" y="3461727"/>
            <a:ext cx="2067074" cy="4133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54919" y="4084027"/>
            <a:ext cx="697230" cy="387985"/>
          </a:xfrm>
          <a:custGeom>
            <a:avLst/>
            <a:gdLst/>
            <a:ahLst/>
            <a:cxnLst/>
            <a:rect l="l" t="t" r="r" b="b"/>
            <a:pathLst>
              <a:path w="697229" h="387985">
                <a:moveTo>
                  <a:pt x="293289" y="104179"/>
                </a:moveTo>
                <a:lnTo>
                  <a:pt x="244424" y="114163"/>
                </a:lnTo>
                <a:lnTo>
                  <a:pt x="203497" y="144115"/>
                </a:lnTo>
                <a:lnTo>
                  <a:pt x="175778" y="189693"/>
                </a:lnTo>
                <a:lnTo>
                  <a:pt x="166538" y="246559"/>
                </a:lnTo>
                <a:lnTo>
                  <a:pt x="168926" y="275463"/>
                </a:lnTo>
                <a:lnTo>
                  <a:pt x="188025" y="325879"/>
                </a:lnTo>
                <a:lnTo>
                  <a:pt x="224721" y="365132"/>
                </a:lnTo>
                <a:lnTo>
                  <a:pt x="269989" y="385410"/>
                </a:lnTo>
                <a:lnTo>
                  <a:pt x="295275" y="387945"/>
                </a:lnTo>
                <a:lnTo>
                  <a:pt x="306723" y="387426"/>
                </a:lnTo>
                <a:lnTo>
                  <a:pt x="348534" y="374822"/>
                </a:lnTo>
                <a:lnTo>
                  <a:pt x="378369" y="352474"/>
                </a:lnTo>
                <a:lnTo>
                  <a:pt x="445838" y="352474"/>
                </a:lnTo>
                <a:lnTo>
                  <a:pt x="445838" y="325934"/>
                </a:lnTo>
                <a:lnTo>
                  <a:pt x="307428" y="325934"/>
                </a:lnTo>
                <a:lnTo>
                  <a:pt x="292538" y="324523"/>
                </a:lnTo>
                <a:lnTo>
                  <a:pt x="255215" y="303361"/>
                </a:lnTo>
                <a:lnTo>
                  <a:pt x="235333" y="262526"/>
                </a:lnTo>
                <a:lnTo>
                  <a:pt x="234027" y="245565"/>
                </a:lnTo>
                <a:lnTo>
                  <a:pt x="235309" y="229233"/>
                </a:lnTo>
                <a:lnTo>
                  <a:pt x="254843" y="188887"/>
                </a:lnTo>
                <a:lnTo>
                  <a:pt x="292096" y="168075"/>
                </a:lnTo>
                <a:lnTo>
                  <a:pt x="307181" y="166687"/>
                </a:lnTo>
                <a:lnTo>
                  <a:pt x="445838" y="166687"/>
                </a:lnTo>
                <a:lnTo>
                  <a:pt x="445838" y="140889"/>
                </a:lnTo>
                <a:lnTo>
                  <a:pt x="378369" y="140889"/>
                </a:lnTo>
                <a:lnTo>
                  <a:pt x="369114" y="132286"/>
                </a:lnTo>
                <a:lnTo>
                  <a:pt x="359456" y="124829"/>
                </a:lnTo>
                <a:lnTo>
                  <a:pt x="316854" y="106473"/>
                </a:lnTo>
                <a:lnTo>
                  <a:pt x="305258" y="104753"/>
                </a:lnTo>
                <a:lnTo>
                  <a:pt x="293289" y="104179"/>
                </a:lnTo>
                <a:close/>
              </a:path>
              <a:path w="697229" h="387985">
                <a:moveTo>
                  <a:pt x="445838" y="352474"/>
                </a:moveTo>
                <a:lnTo>
                  <a:pt x="378369" y="352474"/>
                </a:lnTo>
                <a:lnTo>
                  <a:pt x="378369" y="381000"/>
                </a:lnTo>
                <a:lnTo>
                  <a:pt x="445838" y="381000"/>
                </a:lnTo>
                <a:lnTo>
                  <a:pt x="445838" y="352474"/>
                </a:lnTo>
                <a:close/>
              </a:path>
              <a:path w="697229" h="387985">
                <a:moveTo>
                  <a:pt x="445838" y="166687"/>
                </a:moveTo>
                <a:lnTo>
                  <a:pt x="307181" y="166687"/>
                </a:lnTo>
                <a:lnTo>
                  <a:pt x="322606" y="168051"/>
                </a:lnTo>
                <a:lnTo>
                  <a:pt x="336636" y="172144"/>
                </a:lnTo>
                <a:lnTo>
                  <a:pt x="369734" y="200266"/>
                </a:lnTo>
                <a:lnTo>
                  <a:pt x="381594" y="245565"/>
                </a:lnTo>
                <a:lnTo>
                  <a:pt x="380276" y="262688"/>
                </a:lnTo>
                <a:lnTo>
                  <a:pt x="360511" y="303733"/>
                </a:lnTo>
                <a:lnTo>
                  <a:pt x="322745" y="324546"/>
                </a:lnTo>
                <a:lnTo>
                  <a:pt x="307428" y="325934"/>
                </a:lnTo>
                <a:lnTo>
                  <a:pt x="445838" y="325934"/>
                </a:lnTo>
                <a:lnTo>
                  <a:pt x="445838" y="166687"/>
                </a:lnTo>
                <a:close/>
              </a:path>
              <a:path w="697229" h="387985">
                <a:moveTo>
                  <a:pt x="445838" y="111125"/>
                </a:moveTo>
                <a:lnTo>
                  <a:pt x="378369" y="111125"/>
                </a:lnTo>
                <a:lnTo>
                  <a:pt x="378369" y="140889"/>
                </a:lnTo>
                <a:lnTo>
                  <a:pt x="445838" y="140889"/>
                </a:lnTo>
                <a:lnTo>
                  <a:pt x="445838" y="111125"/>
                </a:lnTo>
                <a:close/>
              </a:path>
              <a:path w="697229" h="387985">
                <a:moveTo>
                  <a:pt x="569663" y="111125"/>
                </a:moveTo>
                <a:lnTo>
                  <a:pt x="501699" y="111125"/>
                </a:lnTo>
                <a:lnTo>
                  <a:pt x="501699" y="381000"/>
                </a:lnTo>
                <a:lnTo>
                  <a:pt x="569663" y="381000"/>
                </a:lnTo>
                <a:lnTo>
                  <a:pt x="569663" y="111125"/>
                </a:lnTo>
                <a:close/>
              </a:path>
              <a:path w="697229" h="387985">
                <a:moveTo>
                  <a:pt x="102194" y="169415"/>
                </a:moveTo>
                <a:lnTo>
                  <a:pt x="34725" y="169415"/>
                </a:lnTo>
                <a:lnTo>
                  <a:pt x="34725" y="381000"/>
                </a:lnTo>
                <a:lnTo>
                  <a:pt x="102194" y="381000"/>
                </a:lnTo>
                <a:lnTo>
                  <a:pt x="102194" y="169415"/>
                </a:lnTo>
                <a:close/>
              </a:path>
              <a:path w="697229" h="387985">
                <a:moveTo>
                  <a:pt x="142378" y="111125"/>
                </a:moveTo>
                <a:lnTo>
                  <a:pt x="0" y="111125"/>
                </a:lnTo>
                <a:lnTo>
                  <a:pt x="0" y="169415"/>
                </a:lnTo>
                <a:lnTo>
                  <a:pt x="142378" y="169415"/>
                </a:lnTo>
                <a:lnTo>
                  <a:pt x="142378" y="111125"/>
                </a:lnTo>
                <a:close/>
              </a:path>
              <a:path w="697229" h="387985">
                <a:moveTo>
                  <a:pt x="102194" y="11658"/>
                </a:moveTo>
                <a:lnTo>
                  <a:pt x="34725" y="11658"/>
                </a:lnTo>
                <a:lnTo>
                  <a:pt x="34725" y="111125"/>
                </a:lnTo>
                <a:lnTo>
                  <a:pt x="102194" y="111125"/>
                </a:lnTo>
                <a:lnTo>
                  <a:pt x="102194" y="11658"/>
                </a:lnTo>
                <a:close/>
              </a:path>
              <a:path w="697229" h="387985">
                <a:moveTo>
                  <a:pt x="696663" y="6945"/>
                </a:moveTo>
                <a:lnTo>
                  <a:pt x="628947" y="6945"/>
                </a:lnTo>
                <a:lnTo>
                  <a:pt x="628947" y="381000"/>
                </a:lnTo>
                <a:lnTo>
                  <a:pt x="696663" y="381000"/>
                </a:lnTo>
                <a:lnTo>
                  <a:pt x="696663" y="6945"/>
                </a:lnTo>
                <a:close/>
              </a:path>
              <a:path w="697229" h="387985">
                <a:moveTo>
                  <a:pt x="535682" y="0"/>
                </a:moveTo>
                <a:lnTo>
                  <a:pt x="499637" y="19301"/>
                </a:lnTo>
                <a:lnTo>
                  <a:pt x="492521" y="43159"/>
                </a:lnTo>
                <a:lnTo>
                  <a:pt x="493319" y="52112"/>
                </a:lnTo>
                <a:lnTo>
                  <a:pt x="519403" y="84553"/>
                </a:lnTo>
                <a:lnTo>
                  <a:pt x="536177" y="87809"/>
                </a:lnTo>
                <a:lnTo>
                  <a:pt x="544724" y="86995"/>
                </a:lnTo>
                <a:lnTo>
                  <a:pt x="575927" y="60926"/>
                </a:lnTo>
                <a:lnTo>
                  <a:pt x="579089" y="44152"/>
                </a:lnTo>
                <a:lnTo>
                  <a:pt x="578291" y="35315"/>
                </a:lnTo>
                <a:lnTo>
                  <a:pt x="552270" y="3224"/>
                </a:lnTo>
                <a:lnTo>
                  <a:pt x="535682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76227" y="4238015"/>
            <a:ext cx="172987" cy="1846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56619" y="4195152"/>
            <a:ext cx="68580" cy="269875"/>
          </a:xfrm>
          <a:custGeom>
            <a:avLst/>
            <a:gdLst/>
            <a:ahLst/>
            <a:cxnLst/>
            <a:rect l="l" t="t" r="r" b="b"/>
            <a:pathLst>
              <a:path w="68579" h="269875">
                <a:moveTo>
                  <a:pt x="0" y="0"/>
                </a:moveTo>
                <a:lnTo>
                  <a:pt x="67964" y="0"/>
                </a:lnTo>
                <a:lnTo>
                  <a:pt x="67964" y="269875"/>
                </a:lnTo>
                <a:lnTo>
                  <a:pt x="0" y="26987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21458" y="41882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5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54919" y="4095686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70">
                <a:moveTo>
                  <a:pt x="34726" y="0"/>
                </a:moveTo>
                <a:lnTo>
                  <a:pt x="102195" y="0"/>
                </a:lnTo>
                <a:lnTo>
                  <a:pt x="102195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5" y="157757"/>
                </a:lnTo>
                <a:lnTo>
                  <a:pt x="102195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83867" y="4090973"/>
            <a:ext cx="67945" cy="374650"/>
          </a:xfrm>
          <a:custGeom>
            <a:avLst/>
            <a:gdLst/>
            <a:ahLst/>
            <a:cxnLst/>
            <a:rect l="l" t="t" r="r" b="b"/>
            <a:pathLst>
              <a:path w="67945" h="374650">
                <a:moveTo>
                  <a:pt x="0" y="0"/>
                </a:moveTo>
                <a:lnTo>
                  <a:pt x="67716" y="0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34741" y="4071327"/>
            <a:ext cx="111968" cy="1132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28328" y="4687873"/>
            <a:ext cx="1563092" cy="4063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16360" y="5407407"/>
            <a:ext cx="1028700" cy="375920"/>
          </a:xfrm>
          <a:custGeom>
            <a:avLst/>
            <a:gdLst/>
            <a:ahLst/>
            <a:cxnLst/>
            <a:rect l="l" t="t" r="r" b="b"/>
            <a:pathLst>
              <a:path w="1028700" h="375920">
                <a:moveTo>
                  <a:pt x="444549" y="0"/>
                </a:moveTo>
                <a:lnTo>
                  <a:pt x="395684" y="9984"/>
                </a:lnTo>
                <a:lnTo>
                  <a:pt x="354756" y="39936"/>
                </a:lnTo>
                <a:lnTo>
                  <a:pt x="327037" y="85514"/>
                </a:lnTo>
                <a:lnTo>
                  <a:pt x="317798" y="142379"/>
                </a:lnTo>
                <a:lnTo>
                  <a:pt x="320185" y="171284"/>
                </a:lnTo>
                <a:lnTo>
                  <a:pt x="339285" y="221699"/>
                </a:lnTo>
                <a:lnTo>
                  <a:pt x="375980" y="260953"/>
                </a:lnTo>
                <a:lnTo>
                  <a:pt x="421249" y="281231"/>
                </a:lnTo>
                <a:lnTo>
                  <a:pt x="446534" y="283765"/>
                </a:lnTo>
                <a:lnTo>
                  <a:pt x="457983" y="283246"/>
                </a:lnTo>
                <a:lnTo>
                  <a:pt x="499794" y="270642"/>
                </a:lnTo>
                <a:lnTo>
                  <a:pt x="529629" y="248295"/>
                </a:lnTo>
                <a:lnTo>
                  <a:pt x="597098" y="248295"/>
                </a:lnTo>
                <a:lnTo>
                  <a:pt x="597098" y="221754"/>
                </a:lnTo>
                <a:lnTo>
                  <a:pt x="458688" y="221754"/>
                </a:lnTo>
                <a:lnTo>
                  <a:pt x="443797" y="220343"/>
                </a:lnTo>
                <a:lnTo>
                  <a:pt x="406474" y="199181"/>
                </a:lnTo>
                <a:lnTo>
                  <a:pt x="386592" y="158347"/>
                </a:lnTo>
                <a:lnTo>
                  <a:pt x="385286" y="141386"/>
                </a:lnTo>
                <a:lnTo>
                  <a:pt x="386569" y="125055"/>
                </a:lnTo>
                <a:lnTo>
                  <a:pt x="406102" y="84707"/>
                </a:lnTo>
                <a:lnTo>
                  <a:pt x="443356" y="63895"/>
                </a:lnTo>
                <a:lnTo>
                  <a:pt x="458440" y="62508"/>
                </a:lnTo>
                <a:lnTo>
                  <a:pt x="597098" y="62508"/>
                </a:lnTo>
                <a:lnTo>
                  <a:pt x="597098" y="36710"/>
                </a:lnTo>
                <a:lnTo>
                  <a:pt x="529629" y="36710"/>
                </a:lnTo>
                <a:lnTo>
                  <a:pt x="520374" y="28106"/>
                </a:lnTo>
                <a:lnTo>
                  <a:pt x="510716" y="20649"/>
                </a:lnTo>
                <a:lnTo>
                  <a:pt x="468114" y="2294"/>
                </a:lnTo>
                <a:lnTo>
                  <a:pt x="456518" y="573"/>
                </a:lnTo>
                <a:lnTo>
                  <a:pt x="444549" y="0"/>
                </a:lnTo>
                <a:close/>
              </a:path>
              <a:path w="1028700" h="375920">
                <a:moveTo>
                  <a:pt x="597098" y="248295"/>
                </a:moveTo>
                <a:lnTo>
                  <a:pt x="529629" y="248295"/>
                </a:lnTo>
                <a:lnTo>
                  <a:pt x="529629" y="276820"/>
                </a:lnTo>
                <a:lnTo>
                  <a:pt x="597098" y="276820"/>
                </a:lnTo>
                <a:lnTo>
                  <a:pt x="597098" y="248295"/>
                </a:lnTo>
                <a:close/>
              </a:path>
              <a:path w="1028700" h="375920">
                <a:moveTo>
                  <a:pt x="597098" y="62508"/>
                </a:moveTo>
                <a:lnTo>
                  <a:pt x="458440" y="62508"/>
                </a:lnTo>
                <a:lnTo>
                  <a:pt x="473866" y="63872"/>
                </a:lnTo>
                <a:lnTo>
                  <a:pt x="487896" y="67965"/>
                </a:lnTo>
                <a:lnTo>
                  <a:pt x="520994" y="96087"/>
                </a:lnTo>
                <a:lnTo>
                  <a:pt x="532853" y="141386"/>
                </a:lnTo>
                <a:lnTo>
                  <a:pt x="531536" y="158510"/>
                </a:lnTo>
                <a:lnTo>
                  <a:pt x="511770" y="199553"/>
                </a:lnTo>
                <a:lnTo>
                  <a:pt x="474005" y="220366"/>
                </a:lnTo>
                <a:lnTo>
                  <a:pt x="458688" y="221754"/>
                </a:lnTo>
                <a:lnTo>
                  <a:pt x="597098" y="221754"/>
                </a:lnTo>
                <a:lnTo>
                  <a:pt x="597098" y="62508"/>
                </a:lnTo>
                <a:close/>
              </a:path>
              <a:path w="1028700" h="375920">
                <a:moveTo>
                  <a:pt x="597098" y="6945"/>
                </a:moveTo>
                <a:lnTo>
                  <a:pt x="529629" y="6945"/>
                </a:lnTo>
                <a:lnTo>
                  <a:pt x="529629" y="36710"/>
                </a:lnTo>
                <a:lnTo>
                  <a:pt x="597098" y="36710"/>
                </a:lnTo>
                <a:lnTo>
                  <a:pt x="597098" y="6945"/>
                </a:lnTo>
                <a:close/>
              </a:path>
              <a:path w="1028700" h="375920">
                <a:moveTo>
                  <a:pt x="67221" y="6945"/>
                </a:moveTo>
                <a:lnTo>
                  <a:pt x="0" y="6945"/>
                </a:lnTo>
                <a:lnTo>
                  <a:pt x="0" y="375543"/>
                </a:lnTo>
                <a:lnTo>
                  <a:pt x="67221" y="375543"/>
                </a:lnTo>
                <a:lnTo>
                  <a:pt x="67221" y="248295"/>
                </a:lnTo>
                <a:lnTo>
                  <a:pt x="235374" y="248295"/>
                </a:lnTo>
                <a:lnTo>
                  <a:pt x="241101" y="243210"/>
                </a:lnTo>
                <a:lnTo>
                  <a:pt x="257771" y="221754"/>
                </a:lnTo>
                <a:lnTo>
                  <a:pt x="138410" y="221754"/>
                </a:lnTo>
                <a:lnTo>
                  <a:pt x="123093" y="220366"/>
                </a:lnTo>
                <a:lnTo>
                  <a:pt x="85328" y="199553"/>
                </a:lnTo>
                <a:lnTo>
                  <a:pt x="65562" y="158510"/>
                </a:lnTo>
                <a:lnTo>
                  <a:pt x="64244" y="141386"/>
                </a:lnTo>
                <a:lnTo>
                  <a:pt x="65562" y="124612"/>
                </a:lnTo>
                <a:lnTo>
                  <a:pt x="85328" y="84335"/>
                </a:lnTo>
                <a:lnTo>
                  <a:pt x="123093" y="63872"/>
                </a:lnTo>
                <a:lnTo>
                  <a:pt x="138410" y="62508"/>
                </a:lnTo>
                <a:lnTo>
                  <a:pt x="259081" y="62508"/>
                </a:lnTo>
                <a:lnTo>
                  <a:pt x="258511" y="61314"/>
                </a:lnTo>
                <a:lnTo>
                  <a:pt x="242341" y="39936"/>
                </a:lnTo>
                <a:lnTo>
                  <a:pt x="238746" y="36710"/>
                </a:lnTo>
                <a:lnTo>
                  <a:pt x="67221" y="36710"/>
                </a:lnTo>
                <a:lnTo>
                  <a:pt x="67221" y="6945"/>
                </a:lnTo>
                <a:close/>
              </a:path>
              <a:path w="1028700" h="375920">
                <a:moveTo>
                  <a:pt x="235374" y="248295"/>
                </a:moveTo>
                <a:lnTo>
                  <a:pt x="67221" y="248295"/>
                </a:lnTo>
                <a:lnTo>
                  <a:pt x="77158" y="257062"/>
                </a:lnTo>
                <a:lnTo>
                  <a:pt x="117403" y="279091"/>
                </a:lnTo>
                <a:lnTo>
                  <a:pt x="150564" y="283765"/>
                </a:lnTo>
                <a:lnTo>
                  <a:pt x="175850" y="281231"/>
                </a:lnTo>
                <a:lnTo>
                  <a:pt x="199368" y="273626"/>
                </a:lnTo>
                <a:lnTo>
                  <a:pt x="221118" y="260953"/>
                </a:lnTo>
                <a:lnTo>
                  <a:pt x="235374" y="248295"/>
                </a:lnTo>
                <a:close/>
              </a:path>
              <a:path w="1028700" h="375920">
                <a:moveTo>
                  <a:pt x="259081" y="62508"/>
                </a:moveTo>
                <a:lnTo>
                  <a:pt x="138410" y="62508"/>
                </a:lnTo>
                <a:lnTo>
                  <a:pt x="153603" y="63895"/>
                </a:lnTo>
                <a:lnTo>
                  <a:pt x="167431" y="68058"/>
                </a:lnTo>
                <a:lnTo>
                  <a:pt x="200111" y="96591"/>
                </a:lnTo>
                <a:lnTo>
                  <a:pt x="211812" y="141386"/>
                </a:lnTo>
                <a:lnTo>
                  <a:pt x="211773" y="142379"/>
                </a:lnTo>
                <a:lnTo>
                  <a:pt x="199903" y="187120"/>
                </a:lnTo>
                <a:lnTo>
                  <a:pt x="166967" y="216111"/>
                </a:lnTo>
                <a:lnTo>
                  <a:pt x="138410" y="221754"/>
                </a:lnTo>
                <a:lnTo>
                  <a:pt x="257771" y="221754"/>
                </a:lnTo>
                <a:lnTo>
                  <a:pt x="269751" y="197724"/>
                </a:lnTo>
                <a:lnTo>
                  <a:pt x="276913" y="171284"/>
                </a:lnTo>
                <a:lnTo>
                  <a:pt x="279300" y="142379"/>
                </a:lnTo>
                <a:lnTo>
                  <a:pt x="276991" y="112536"/>
                </a:lnTo>
                <a:lnTo>
                  <a:pt x="270061" y="85514"/>
                </a:lnTo>
                <a:lnTo>
                  <a:pt x="259081" y="62508"/>
                </a:lnTo>
                <a:close/>
              </a:path>
              <a:path w="1028700" h="375920">
                <a:moveTo>
                  <a:pt x="152548" y="0"/>
                </a:moveTo>
                <a:lnTo>
                  <a:pt x="106908" y="9178"/>
                </a:lnTo>
                <a:lnTo>
                  <a:pt x="67221" y="36710"/>
                </a:lnTo>
                <a:lnTo>
                  <a:pt x="238746" y="36710"/>
                </a:lnTo>
                <a:lnTo>
                  <a:pt x="222869" y="22464"/>
                </a:lnTo>
                <a:lnTo>
                  <a:pt x="201414" y="9984"/>
                </a:lnTo>
                <a:lnTo>
                  <a:pt x="177973" y="2496"/>
                </a:lnTo>
                <a:lnTo>
                  <a:pt x="152548" y="0"/>
                </a:lnTo>
                <a:close/>
              </a:path>
              <a:path w="1028700" h="375920">
                <a:moveTo>
                  <a:pt x="696615" y="6945"/>
                </a:moveTo>
                <a:lnTo>
                  <a:pt x="630386" y="6945"/>
                </a:lnTo>
                <a:lnTo>
                  <a:pt x="727621" y="276820"/>
                </a:lnTo>
                <a:lnTo>
                  <a:pt x="770036" y="276820"/>
                </a:lnTo>
                <a:lnTo>
                  <a:pt x="814881" y="160486"/>
                </a:lnTo>
                <a:lnTo>
                  <a:pt x="750937" y="160486"/>
                </a:lnTo>
                <a:lnTo>
                  <a:pt x="696615" y="6945"/>
                </a:lnTo>
                <a:close/>
              </a:path>
              <a:path w="1028700" h="375920">
                <a:moveTo>
                  <a:pt x="893724" y="123031"/>
                </a:moveTo>
                <a:lnTo>
                  <a:pt x="829320" y="123031"/>
                </a:lnTo>
                <a:lnTo>
                  <a:pt x="886866" y="276820"/>
                </a:lnTo>
                <a:lnTo>
                  <a:pt x="929779" y="276820"/>
                </a:lnTo>
                <a:lnTo>
                  <a:pt x="972862" y="158750"/>
                </a:lnTo>
                <a:lnTo>
                  <a:pt x="907206" y="158750"/>
                </a:lnTo>
                <a:lnTo>
                  <a:pt x="893724" y="123031"/>
                </a:lnTo>
                <a:close/>
              </a:path>
              <a:path w="1028700" h="375920">
                <a:moveTo>
                  <a:pt x="849908" y="6945"/>
                </a:moveTo>
                <a:lnTo>
                  <a:pt x="809476" y="6945"/>
                </a:lnTo>
                <a:lnTo>
                  <a:pt x="750937" y="160486"/>
                </a:lnTo>
                <a:lnTo>
                  <a:pt x="814881" y="160486"/>
                </a:lnTo>
                <a:lnTo>
                  <a:pt x="829320" y="123031"/>
                </a:lnTo>
                <a:lnTo>
                  <a:pt x="893724" y="123031"/>
                </a:lnTo>
                <a:lnTo>
                  <a:pt x="849908" y="6945"/>
                </a:lnTo>
                <a:close/>
              </a:path>
              <a:path w="1028700" h="375920">
                <a:moveTo>
                  <a:pt x="1028254" y="6945"/>
                </a:moveTo>
                <a:lnTo>
                  <a:pt x="961529" y="6945"/>
                </a:lnTo>
                <a:lnTo>
                  <a:pt x="907206" y="158750"/>
                </a:lnTo>
                <a:lnTo>
                  <a:pt x="972862" y="158750"/>
                </a:lnTo>
                <a:lnTo>
                  <a:pt x="1028254" y="6945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88927" y="5457215"/>
            <a:ext cx="172987" cy="1846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67904" y="5457215"/>
            <a:ext cx="172987" cy="1846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34158" y="54074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5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16360" y="5407407"/>
            <a:ext cx="279400" cy="375920"/>
          </a:xfrm>
          <a:custGeom>
            <a:avLst/>
            <a:gdLst/>
            <a:ahLst/>
            <a:cxnLst/>
            <a:rect l="l" t="t" r="r" b="b"/>
            <a:pathLst>
              <a:path w="279400" h="375920">
                <a:moveTo>
                  <a:pt x="152548" y="0"/>
                </a:moveTo>
                <a:lnTo>
                  <a:pt x="201413" y="9983"/>
                </a:lnTo>
                <a:lnTo>
                  <a:pt x="242341" y="39935"/>
                </a:lnTo>
                <a:lnTo>
                  <a:pt x="270061" y="85514"/>
                </a:lnTo>
                <a:lnTo>
                  <a:pt x="279300" y="142378"/>
                </a:lnTo>
                <a:lnTo>
                  <a:pt x="276913" y="171284"/>
                </a:lnTo>
                <a:lnTo>
                  <a:pt x="257813" y="221699"/>
                </a:lnTo>
                <a:lnTo>
                  <a:pt x="221118" y="260953"/>
                </a:lnTo>
                <a:lnTo>
                  <a:pt x="175849" y="281230"/>
                </a:lnTo>
                <a:lnTo>
                  <a:pt x="150564" y="283765"/>
                </a:lnTo>
                <a:lnTo>
                  <a:pt x="139107" y="283246"/>
                </a:lnTo>
                <a:lnTo>
                  <a:pt x="97125" y="270642"/>
                </a:lnTo>
                <a:lnTo>
                  <a:pt x="67220" y="248294"/>
                </a:lnTo>
                <a:lnTo>
                  <a:pt x="67220" y="375543"/>
                </a:lnTo>
                <a:lnTo>
                  <a:pt x="0" y="375543"/>
                </a:lnTo>
                <a:lnTo>
                  <a:pt x="0" y="6945"/>
                </a:lnTo>
                <a:lnTo>
                  <a:pt x="67220" y="6945"/>
                </a:lnTo>
                <a:lnTo>
                  <a:pt x="67220" y="36711"/>
                </a:lnTo>
                <a:lnTo>
                  <a:pt x="76584" y="28106"/>
                </a:lnTo>
                <a:lnTo>
                  <a:pt x="117760" y="5162"/>
                </a:lnTo>
                <a:lnTo>
                  <a:pt x="140580" y="573"/>
                </a:lnTo>
                <a:lnTo>
                  <a:pt x="1525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12715" y="5912827"/>
            <a:ext cx="605790" cy="387985"/>
          </a:xfrm>
          <a:custGeom>
            <a:avLst/>
            <a:gdLst/>
            <a:ahLst/>
            <a:cxnLst/>
            <a:rect l="l" t="t" r="r" b="b"/>
            <a:pathLst>
              <a:path w="605790" h="387985">
                <a:moveTo>
                  <a:pt x="240158" y="111125"/>
                </a:moveTo>
                <a:lnTo>
                  <a:pt x="171697" y="111125"/>
                </a:lnTo>
                <a:lnTo>
                  <a:pt x="171730" y="225474"/>
                </a:lnTo>
                <a:lnTo>
                  <a:pt x="173681" y="278184"/>
                </a:lnTo>
                <a:lnTo>
                  <a:pt x="186231" y="329545"/>
                </a:lnTo>
                <a:lnTo>
                  <a:pt x="218206" y="368101"/>
                </a:lnTo>
                <a:lnTo>
                  <a:pt x="268877" y="386705"/>
                </a:lnTo>
                <a:lnTo>
                  <a:pt x="290015" y="387945"/>
                </a:lnTo>
                <a:lnTo>
                  <a:pt x="309580" y="386883"/>
                </a:lnTo>
                <a:lnTo>
                  <a:pt x="357484" y="370954"/>
                </a:lnTo>
                <a:lnTo>
                  <a:pt x="390040" y="337165"/>
                </a:lnTo>
                <a:lnTo>
                  <a:pt x="396276" y="324941"/>
                </a:lnTo>
                <a:lnTo>
                  <a:pt x="290512" y="324941"/>
                </a:lnTo>
                <a:lnTo>
                  <a:pt x="282411" y="324429"/>
                </a:lnTo>
                <a:lnTo>
                  <a:pt x="248367" y="300780"/>
                </a:lnTo>
                <a:lnTo>
                  <a:pt x="240483" y="258627"/>
                </a:lnTo>
                <a:lnTo>
                  <a:pt x="240199" y="243333"/>
                </a:lnTo>
                <a:lnTo>
                  <a:pt x="240158" y="111125"/>
                </a:lnTo>
                <a:close/>
              </a:path>
              <a:path w="605790" h="387985">
                <a:moveTo>
                  <a:pt x="408830" y="111125"/>
                </a:moveTo>
                <a:lnTo>
                  <a:pt x="340865" y="111125"/>
                </a:lnTo>
                <a:lnTo>
                  <a:pt x="340865" y="243333"/>
                </a:lnTo>
                <a:lnTo>
                  <a:pt x="340601" y="260774"/>
                </a:lnTo>
                <a:lnTo>
                  <a:pt x="333416" y="300531"/>
                </a:lnTo>
                <a:lnTo>
                  <a:pt x="298628" y="324437"/>
                </a:lnTo>
                <a:lnTo>
                  <a:pt x="290512" y="324941"/>
                </a:lnTo>
                <a:lnTo>
                  <a:pt x="396276" y="324941"/>
                </a:lnTo>
                <a:lnTo>
                  <a:pt x="406041" y="284982"/>
                </a:lnTo>
                <a:lnTo>
                  <a:pt x="408830" y="225474"/>
                </a:lnTo>
                <a:lnTo>
                  <a:pt x="408830" y="111125"/>
                </a:lnTo>
                <a:close/>
              </a:path>
              <a:path w="605790" h="387985">
                <a:moveTo>
                  <a:pt x="518913" y="111125"/>
                </a:moveTo>
                <a:lnTo>
                  <a:pt x="460870" y="111125"/>
                </a:lnTo>
                <a:lnTo>
                  <a:pt x="460870" y="381000"/>
                </a:lnTo>
                <a:lnTo>
                  <a:pt x="528091" y="381000"/>
                </a:lnTo>
                <a:lnTo>
                  <a:pt x="528091" y="271859"/>
                </a:lnTo>
                <a:lnTo>
                  <a:pt x="527843" y="258712"/>
                </a:lnTo>
                <a:lnTo>
                  <a:pt x="528518" y="232760"/>
                </a:lnTo>
                <a:lnTo>
                  <a:pt x="533913" y="194809"/>
                </a:lnTo>
                <a:lnTo>
                  <a:pt x="557538" y="164672"/>
                </a:lnTo>
                <a:lnTo>
                  <a:pt x="565049" y="163462"/>
                </a:lnTo>
                <a:lnTo>
                  <a:pt x="586799" y="163462"/>
                </a:lnTo>
                <a:lnTo>
                  <a:pt x="593438" y="145107"/>
                </a:lnTo>
                <a:lnTo>
                  <a:pt x="518913" y="145107"/>
                </a:lnTo>
                <a:lnTo>
                  <a:pt x="518913" y="111125"/>
                </a:lnTo>
                <a:close/>
              </a:path>
              <a:path w="605790" h="387985">
                <a:moveTo>
                  <a:pt x="586799" y="163462"/>
                </a:moveTo>
                <a:lnTo>
                  <a:pt x="570176" y="163462"/>
                </a:lnTo>
                <a:lnTo>
                  <a:pt x="576708" y="165447"/>
                </a:lnTo>
                <a:lnTo>
                  <a:pt x="584645" y="169415"/>
                </a:lnTo>
                <a:lnTo>
                  <a:pt x="586799" y="163462"/>
                </a:lnTo>
                <a:close/>
              </a:path>
              <a:path w="605790" h="387985">
                <a:moveTo>
                  <a:pt x="578196" y="104179"/>
                </a:moveTo>
                <a:lnTo>
                  <a:pt x="536540" y="120411"/>
                </a:lnTo>
                <a:lnTo>
                  <a:pt x="518913" y="145107"/>
                </a:lnTo>
                <a:lnTo>
                  <a:pt x="593438" y="145107"/>
                </a:lnTo>
                <a:lnTo>
                  <a:pt x="605730" y="111125"/>
                </a:lnTo>
                <a:lnTo>
                  <a:pt x="598614" y="108086"/>
                </a:lnTo>
                <a:lnTo>
                  <a:pt x="591653" y="105915"/>
                </a:lnTo>
                <a:lnTo>
                  <a:pt x="584847" y="104613"/>
                </a:lnTo>
                <a:lnTo>
                  <a:pt x="578196" y="104179"/>
                </a:lnTo>
                <a:close/>
              </a:path>
              <a:path w="605790" h="387985">
                <a:moveTo>
                  <a:pt x="91776" y="168671"/>
                </a:moveTo>
                <a:lnTo>
                  <a:pt x="24060" y="168671"/>
                </a:lnTo>
                <a:lnTo>
                  <a:pt x="24060" y="381000"/>
                </a:lnTo>
                <a:lnTo>
                  <a:pt x="91776" y="381000"/>
                </a:lnTo>
                <a:lnTo>
                  <a:pt x="91776" y="168671"/>
                </a:lnTo>
                <a:close/>
              </a:path>
              <a:path w="605790" h="387985">
                <a:moveTo>
                  <a:pt x="134688" y="111125"/>
                </a:moveTo>
                <a:lnTo>
                  <a:pt x="0" y="111125"/>
                </a:lnTo>
                <a:lnTo>
                  <a:pt x="0" y="168671"/>
                </a:lnTo>
                <a:lnTo>
                  <a:pt x="134688" y="168671"/>
                </a:lnTo>
                <a:lnTo>
                  <a:pt x="134688" y="111125"/>
                </a:lnTo>
                <a:close/>
              </a:path>
              <a:path w="605790" h="387985">
                <a:moveTo>
                  <a:pt x="89792" y="0"/>
                </a:moveTo>
                <a:lnTo>
                  <a:pt x="44523" y="13022"/>
                </a:lnTo>
                <a:lnTo>
                  <a:pt x="25796" y="48369"/>
                </a:lnTo>
                <a:lnTo>
                  <a:pt x="24261" y="87296"/>
                </a:lnTo>
                <a:lnTo>
                  <a:pt x="24060" y="111125"/>
                </a:lnTo>
                <a:lnTo>
                  <a:pt x="91776" y="111125"/>
                </a:lnTo>
                <a:lnTo>
                  <a:pt x="91951" y="87296"/>
                </a:lnTo>
                <a:lnTo>
                  <a:pt x="92024" y="69618"/>
                </a:lnTo>
                <a:lnTo>
                  <a:pt x="93347" y="64492"/>
                </a:lnTo>
                <a:lnTo>
                  <a:pt x="95992" y="62011"/>
                </a:lnTo>
                <a:lnTo>
                  <a:pt x="99631" y="58704"/>
                </a:lnTo>
                <a:lnTo>
                  <a:pt x="105418" y="57050"/>
                </a:lnTo>
                <a:lnTo>
                  <a:pt x="137417" y="57050"/>
                </a:lnTo>
                <a:lnTo>
                  <a:pt x="137417" y="9673"/>
                </a:lnTo>
                <a:lnTo>
                  <a:pt x="124487" y="5441"/>
                </a:lnTo>
                <a:lnTo>
                  <a:pt x="112240" y="2418"/>
                </a:lnTo>
                <a:lnTo>
                  <a:pt x="100675" y="604"/>
                </a:lnTo>
                <a:lnTo>
                  <a:pt x="89792" y="0"/>
                </a:lnTo>
                <a:close/>
              </a:path>
              <a:path w="605790" h="387985">
                <a:moveTo>
                  <a:pt x="137417" y="57050"/>
                </a:moveTo>
                <a:lnTo>
                  <a:pt x="119640" y="57050"/>
                </a:lnTo>
                <a:lnTo>
                  <a:pt x="127660" y="58456"/>
                </a:lnTo>
                <a:lnTo>
                  <a:pt x="137417" y="61267"/>
                </a:lnTo>
                <a:lnTo>
                  <a:pt x="137417" y="5705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84412" y="6023952"/>
            <a:ext cx="237490" cy="276860"/>
          </a:xfrm>
          <a:custGeom>
            <a:avLst/>
            <a:gdLst/>
            <a:ahLst/>
            <a:cxnLst/>
            <a:rect l="l" t="t" r="r" b="b"/>
            <a:pathLst>
              <a:path w="237490" h="276860">
                <a:moveTo>
                  <a:pt x="0" y="0"/>
                </a:moveTo>
                <a:lnTo>
                  <a:pt x="68461" y="0"/>
                </a:lnTo>
                <a:lnTo>
                  <a:pt x="68461" y="129976"/>
                </a:lnTo>
                <a:lnTo>
                  <a:pt x="68786" y="147502"/>
                </a:lnTo>
                <a:lnTo>
                  <a:pt x="76669" y="189655"/>
                </a:lnTo>
                <a:lnTo>
                  <a:pt x="110714" y="213304"/>
                </a:lnTo>
                <a:lnTo>
                  <a:pt x="118814" y="213816"/>
                </a:lnTo>
                <a:lnTo>
                  <a:pt x="126930" y="213312"/>
                </a:lnTo>
                <a:lnTo>
                  <a:pt x="161718" y="189407"/>
                </a:lnTo>
                <a:lnTo>
                  <a:pt x="168904" y="149649"/>
                </a:lnTo>
                <a:lnTo>
                  <a:pt x="169167" y="132209"/>
                </a:lnTo>
                <a:lnTo>
                  <a:pt x="169167" y="0"/>
                </a:lnTo>
                <a:lnTo>
                  <a:pt x="237132" y="0"/>
                </a:lnTo>
                <a:lnTo>
                  <a:pt x="237132" y="114349"/>
                </a:lnTo>
                <a:lnTo>
                  <a:pt x="236435" y="146905"/>
                </a:lnTo>
                <a:lnTo>
                  <a:pt x="230854" y="195274"/>
                </a:lnTo>
                <a:lnTo>
                  <a:pt x="209103" y="239148"/>
                </a:lnTo>
                <a:lnTo>
                  <a:pt x="171617" y="267262"/>
                </a:lnTo>
                <a:lnTo>
                  <a:pt x="118318" y="276820"/>
                </a:lnTo>
                <a:lnTo>
                  <a:pt x="97180" y="275580"/>
                </a:lnTo>
                <a:lnTo>
                  <a:pt x="46508" y="256976"/>
                </a:lnTo>
                <a:lnTo>
                  <a:pt x="14534" y="218420"/>
                </a:lnTo>
                <a:lnTo>
                  <a:pt x="1984" y="167059"/>
                </a:lnTo>
                <a:lnTo>
                  <a:pt x="0" y="11236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73585" y="60170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0C36D74-57BF-4EA6-8731-5E889B4D2C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2400" y="1134353"/>
            <a:ext cx="7876646" cy="6325647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DC32BF26-FFD3-4107-AA84-AA2D913C1FC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3\lesson-3-2"/>
  <p:tag name="ISPRING_PRESENTATION_TITLE" val="ESLAO-3-2-Slides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E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1159</Words>
  <Application>Microsoft Office PowerPoint</Application>
  <PresentationFormat>Custom</PresentationFormat>
  <Paragraphs>119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Century Gothic</vt:lpstr>
      <vt:lpstr>Open Sans</vt:lpstr>
      <vt:lpstr>Open Sans Extrabold</vt:lpstr>
      <vt:lpstr>Times New Roman</vt:lpstr>
      <vt:lpstr>Trebuchet MS</vt:lpstr>
      <vt:lpstr>Office Theme</vt:lpstr>
      <vt:lpstr>Lesson 2</vt:lpstr>
      <vt:lpstr>Let’s review last week’s homework!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 a game!</vt:lpstr>
      <vt:lpstr>Let’s play a game!</vt:lpstr>
      <vt:lpstr>Let’s play a game!</vt:lpstr>
      <vt:lpstr>Let’s play a game!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It's All the Cat's Fault! (English)</vt:lpstr>
      <vt:lpstr>When did it happen?</vt:lpstr>
      <vt:lpstr>When did it happen?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review</vt:lpstr>
      <vt:lpstr>Let’s review</vt:lpstr>
      <vt:lpstr>Let’s review</vt:lpstr>
      <vt:lpstr>Let’s 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ESLAO-3-2-Slides</dc:title>
  <cp:lastModifiedBy>Lakshmi Priya</cp:lastModifiedBy>
  <cp:revision>3</cp:revision>
  <dcterms:created xsi:type="dcterms:W3CDTF">2018-06-05T15:13:24Z</dcterms:created>
  <dcterms:modified xsi:type="dcterms:W3CDTF">2018-06-12T15:14:55Z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2016-05-21T00:00:00Z</vt:filetime>
  </property>
  <property fmtid="{D5CDD505-2E9C-101B-9397-08002B2CF9AE}" pid="3" name="Creator">
    <vt:lpwstr>PowerPoint</vt:lpwstr>
  </property>
  <property fmtid="{D5CDD505-2E9C-101B-9397-08002B2CF9AE}" pid="4" name="LastSaved">
    <vt:filetime>2018-06-05T00:00:00Z</vt:filetime>
  </property>
</Properties>
</file>