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7DB7-1703-4E10-8D94-1740979A5F8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C637-24CB-4EC9-A5FD-A1D1AAFC18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55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9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00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117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542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95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276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728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755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023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099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45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870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657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855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787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96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639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341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252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01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306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01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007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271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29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93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8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7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98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C637-24CB-4EC9-A5FD-A1D1AAFC188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00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7570" y="3496627"/>
            <a:ext cx="1043685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43300" y="2324100"/>
            <a:ext cx="3721100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239" y="2859087"/>
            <a:ext cx="9367520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8094" y="1936750"/>
            <a:ext cx="9655811" cy="4456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0.png"/><Relationship Id="rId7" Type="http://schemas.openxmlformats.org/officeDocument/2006/relationships/image" Target="../media/image39.jp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2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46.jpg"/><Relationship Id="rId9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0.png"/><Relationship Id="rId7" Type="http://schemas.openxmlformats.org/officeDocument/2006/relationships/image" Target="../media/image39.jp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2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46.jpg"/><Relationship Id="rId9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2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0.pn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6215" y="2565082"/>
            <a:ext cx="2797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/>
              <a:t>Lesson</a:t>
            </a:r>
            <a:r>
              <a:rPr sz="5400" spc="-220" dirty="0"/>
              <a:t> </a:t>
            </a:r>
            <a:r>
              <a:rPr sz="5400" dirty="0"/>
              <a:t>3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tic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tac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toe!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63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1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63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1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63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1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16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16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16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7450" y="32956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1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850" y="52641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6137" y="1548079"/>
            <a:ext cx="1911434" cy="1581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8900" y="3581400"/>
            <a:ext cx="2857500" cy="127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4898" y="5382383"/>
            <a:ext cx="1473877" cy="1426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6100" y="5384800"/>
            <a:ext cx="1371600" cy="120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51100" y="3505200"/>
            <a:ext cx="2362200" cy="144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82900" y="1574800"/>
            <a:ext cx="1587500" cy="151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12200" y="5372100"/>
            <a:ext cx="1562100" cy="1193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03750" y="3613446"/>
            <a:ext cx="1853861" cy="1298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39217" y="1400894"/>
            <a:ext cx="1289642" cy="14847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tic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tac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toe!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63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1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63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1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63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1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1650" y="1936750"/>
            <a:ext cx="0" cy="1327150"/>
          </a:xfrm>
          <a:custGeom>
            <a:avLst/>
            <a:gdLst/>
            <a:ahLst/>
            <a:cxnLst/>
            <a:rect l="l" t="t" r="r" b="b"/>
            <a:pathLst>
              <a:path h="1327150">
                <a:moveTo>
                  <a:pt x="0" y="0"/>
                </a:moveTo>
                <a:lnTo>
                  <a:pt x="0" y="1327149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1650" y="3327401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4998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1650" y="5295901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1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7450" y="32956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1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850" y="5264150"/>
            <a:ext cx="8441055" cy="0"/>
          </a:xfrm>
          <a:custGeom>
            <a:avLst/>
            <a:gdLst/>
            <a:ahLst/>
            <a:cxnLst/>
            <a:rect l="l" t="t" r="r" b="b"/>
            <a:pathLst>
              <a:path w="8441055">
                <a:moveTo>
                  <a:pt x="8440738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1990" y="3591661"/>
            <a:ext cx="1681141" cy="1388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8600" y="5422900"/>
            <a:ext cx="2527300" cy="113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3900" y="1459818"/>
            <a:ext cx="1727200" cy="1665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400" y="5422900"/>
            <a:ext cx="1358900" cy="120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0" y="3505200"/>
            <a:ext cx="2374900" cy="146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99500" y="1460500"/>
            <a:ext cx="1727200" cy="1625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7800" y="5359400"/>
            <a:ext cx="1943100" cy="14858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4141" y="1846247"/>
            <a:ext cx="1807802" cy="12761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71385" y="3507062"/>
            <a:ext cx="1261194" cy="14522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650" y="412750"/>
            <a:ext cx="5092700" cy="8255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95"/>
              </a:spcBef>
            </a:pP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Let’s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play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tic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tac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toe!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7450" y="1936750"/>
          <a:ext cx="8466454" cy="4455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8900">
                <a:tc>
                  <a:txBody>
                    <a:bodyPr/>
                    <a:lstStyle/>
                    <a:p>
                      <a:pPr marL="164465" marR="418465" indent="-8255" algn="ctr">
                        <a:lnSpc>
                          <a:spcPct val="99000"/>
                        </a:lnSpc>
                        <a:spcBef>
                          <a:spcPts val="300"/>
                        </a:spcBef>
                      </a:pPr>
                      <a:r>
                        <a:rPr sz="2400" spc="0" dirty="0">
                          <a:latin typeface="Century Gothic"/>
                          <a:cs typeface="Century Gothic"/>
                        </a:rPr>
                        <a:t>This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animal  sounds like  </a:t>
                      </a:r>
                      <a:r>
                        <a:rPr sz="2400" spc="-30" dirty="0">
                          <a:latin typeface="Century Gothic"/>
                          <a:cs typeface="Century Gothic"/>
                        </a:rPr>
                        <a:t>baa baa</a:t>
                      </a:r>
                      <a:r>
                        <a:rPr sz="2400" spc="1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30" dirty="0">
                          <a:latin typeface="Century Gothic"/>
                          <a:cs typeface="Century Gothic"/>
                        </a:rPr>
                        <a:t>baa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38100" marB="0">
                    <a:lnR w="76200">
                      <a:solidFill>
                        <a:srgbClr val="92278F"/>
                      </a:solidFill>
                      <a:prstDash val="solid"/>
                    </a:lnR>
                    <a:lnB w="76200">
                      <a:solidFill>
                        <a:srgbClr val="9227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9920" marR="640080" indent="-635" algn="ctr">
                        <a:lnSpc>
                          <a:spcPct val="99000"/>
                        </a:lnSpc>
                        <a:spcBef>
                          <a:spcPts val="125"/>
                        </a:spcBef>
                      </a:pPr>
                      <a:r>
                        <a:rPr sz="2400" spc="-20" dirty="0">
                          <a:latin typeface="Century Gothic"/>
                          <a:cs typeface="Century Gothic"/>
                        </a:rPr>
                        <a:t>Take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this 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instead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24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a  </a:t>
                      </a:r>
                      <a:r>
                        <a:rPr sz="2400" spc="-25" dirty="0">
                          <a:latin typeface="Century Gothic"/>
                          <a:cs typeface="Century Gothic"/>
                        </a:rPr>
                        <a:t>bath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92278F"/>
                      </a:solidFill>
                      <a:prstDash val="solid"/>
                    </a:lnL>
                    <a:lnR w="76200">
                      <a:solidFill>
                        <a:srgbClr val="92278F"/>
                      </a:solidFill>
                      <a:prstDash val="solid"/>
                    </a:lnR>
                    <a:lnB w="76200">
                      <a:solidFill>
                        <a:srgbClr val="9227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marR="330835" indent="8890" algn="ctr">
                        <a:lnSpc>
                          <a:spcPct val="99000"/>
                        </a:lnSpc>
                        <a:spcBef>
                          <a:spcPts val="125"/>
                        </a:spcBef>
                      </a:pPr>
                      <a:r>
                        <a:rPr sz="2400" spc="0" dirty="0">
                          <a:latin typeface="Century Gothic"/>
                          <a:cs typeface="Century Gothic"/>
                        </a:rPr>
                        <a:t>This is 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something</a:t>
                      </a:r>
                      <a:r>
                        <a:rPr sz="2400" spc="-2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you 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can</a:t>
                      </a:r>
                      <a:r>
                        <a:rPr sz="2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wear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92278F"/>
                      </a:solidFill>
                      <a:prstDash val="solid"/>
                    </a:lnL>
                    <a:lnB w="76200">
                      <a:solidFill>
                        <a:srgbClr val="9227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04139" marR="336550" algn="ctr">
                        <a:lnSpc>
                          <a:spcPct val="99000"/>
                        </a:lnSpc>
                      </a:pPr>
                      <a:r>
                        <a:rPr sz="2400" spc="-25" dirty="0">
                          <a:latin typeface="Century Gothic"/>
                          <a:cs typeface="Century Gothic"/>
                        </a:rPr>
                        <a:t>If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you </a:t>
                      </a:r>
                      <a:r>
                        <a:rPr sz="2400" spc="15" dirty="0">
                          <a:latin typeface="Century Gothic"/>
                          <a:cs typeface="Century Gothic"/>
                        </a:rPr>
                        <a:t>find</a:t>
                      </a:r>
                      <a:r>
                        <a:rPr sz="2400" spc="-1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one, 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you’ll 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have 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good</a:t>
                      </a:r>
                      <a:r>
                        <a:rPr sz="2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15" dirty="0">
                          <a:latin typeface="Century Gothic"/>
                          <a:cs typeface="Century Gothic"/>
                        </a:rPr>
                        <a:t>luck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R w="76200">
                      <a:solidFill>
                        <a:srgbClr val="92278F"/>
                      </a:solidFill>
                      <a:prstDash val="solid"/>
                    </a:lnR>
                    <a:lnT w="76200">
                      <a:solidFill>
                        <a:srgbClr val="92278F"/>
                      </a:solidFill>
                      <a:prstDash val="solid"/>
                    </a:lnT>
                    <a:lnB w="76200">
                      <a:solidFill>
                        <a:srgbClr val="9227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458470" marR="452755" algn="ctr">
                        <a:lnSpc>
                          <a:spcPct val="99000"/>
                        </a:lnSpc>
                      </a:pPr>
                      <a:r>
                        <a:rPr sz="2400" spc="-20" dirty="0">
                          <a:latin typeface="Century Gothic"/>
                          <a:cs typeface="Century Gothic"/>
                        </a:rPr>
                        <a:t>Take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this if</a:t>
                      </a:r>
                      <a:r>
                        <a:rPr sz="24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you 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want 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sz="2400" spc="-15" dirty="0">
                          <a:latin typeface="Century Gothic"/>
                          <a:cs typeface="Century Gothic"/>
                        </a:rPr>
                        <a:t>travel 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on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24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sea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76200">
                      <a:solidFill>
                        <a:srgbClr val="92278F"/>
                      </a:solidFill>
                      <a:prstDash val="solid"/>
                    </a:lnL>
                    <a:lnR w="76200">
                      <a:solidFill>
                        <a:srgbClr val="92278F"/>
                      </a:solidFill>
                      <a:prstDash val="solid"/>
                    </a:lnR>
                    <a:lnT w="76200">
                      <a:solidFill>
                        <a:srgbClr val="92278F"/>
                      </a:solidFill>
                      <a:prstDash val="solid"/>
                    </a:lnT>
                    <a:lnB w="76200">
                      <a:solidFill>
                        <a:srgbClr val="9227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21945" marR="358775" indent="-7620" algn="ctr">
                        <a:lnSpc>
                          <a:spcPct val="99500"/>
                        </a:lnSpc>
                      </a:pPr>
                      <a:r>
                        <a:rPr sz="2400" spc="0" dirty="0">
                          <a:latin typeface="Century Gothic"/>
                          <a:cs typeface="Century Gothic"/>
                        </a:rPr>
                        <a:t>This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animal  lives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in the</a:t>
                      </a:r>
                      <a:r>
                        <a:rPr sz="2400" spc="-2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sea  and has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huge 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teeth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76200">
                      <a:solidFill>
                        <a:srgbClr val="92278F"/>
                      </a:solidFill>
                      <a:prstDash val="solid"/>
                    </a:lnL>
                    <a:lnT w="76200">
                      <a:solidFill>
                        <a:srgbClr val="92278F"/>
                      </a:solidFill>
                      <a:prstDash val="solid"/>
                    </a:lnT>
                    <a:lnB w="76200">
                      <a:solidFill>
                        <a:srgbClr val="9227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395">
                <a:tc>
                  <a:txBody>
                    <a:bodyPr/>
                    <a:lstStyle/>
                    <a:p>
                      <a:pPr marL="241300" marR="494030" algn="ctr">
                        <a:lnSpc>
                          <a:spcPts val="2800"/>
                        </a:lnSpc>
                        <a:spcBef>
                          <a:spcPts val="1220"/>
                        </a:spcBef>
                      </a:pPr>
                      <a:r>
                        <a:rPr sz="2400" dirty="0">
                          <a:latin typeface="Century Gothic"/>
                          <a:cs typeface="Century Gothic"/>
                        </a:rPr>
                        <a:t>You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can</a:t>
                      </a:r>
                      <a:r>
                        <a:rPr sz="2400" spc="-1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15" dirty="0">
                          <a:latin typeface="Century Gothic"/>
                          <a:cs typeface="Century Gothic"/>
                        </a:rPr>
                        <a:t>find 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these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on</a:t>
                      </a:r>
                      <a:r>
                        <a:rPr sz="2400" spc="-1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the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  <a:p>
                      <a:pPr marR="276225" algn="ctr">
                        <a:lnSpc>
                          <a:spcPts val="1964"/>
                        </a:lnSpc>
                      </a:pPr>
                      <a:r>
                        <a:rPr sz="2400" spc="-5" dirty="0">
                          <a:latin typeface="Century Gothic"/>
                          <a:cs typeface="Century Gothic"/>
                        </a:rPr>
                        <a:t>beach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54940" marB="0">
                    <a:lnR w="76200">
                      <a:solidFill>
                        <a:srgbClr val="92278F"/>
                      </a:solidFill>
                      <a:prstDash val="solid"/>
                    </a:lnR>
                    <a:lnT w="76200">
                      <a:solidFill>
                        <a:srgbClr val="9227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4970" marR="528955" algn="ctr">
                        <a:lnSpc>
                          <a:spcPts val="2800"/>
                        </a:lnSpc>
                        <a:spcBef>
                          <a:spcPts val="1220"/>
                        </a:spcBef>
                      </a:pPr>
                      <a:r>
                        <a:rPr sz="2400" dirty="0">
                          <a:latin typeface="Century Gothic"/>
                          <a:cs typeface="Century Gothic"/>
                        </a:rPr>
                        <a:t>Go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here </a:t>
                      </a:r>
                      <a:r>
                        <a:rPr sz="2400" spc="0" dirty="0">
                          <a:latin typeface="Century Gothic"/>
                          <a:cs typeface="Century Gothic"/>
                        </a:rPr>
                        <a:t>if</a:t>
                      </a:r>
                      <a:r>
                        <a:rPr sz="2400" spc="-1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you  </a:t>
                      </a:r>
                      <a:r>
                        <a:rPr sz="2400" spc="25" dirty="0">
                          <a:latin typeface="Century Gothic"/>
                          <a:cs typeface="Century Gothic"/>
                        </a:rPr>
                        <a:t>need </a:t>
                      </a:r>
                      <a:r>
                        <a:rPr sz="2400" spc="-10" dirty="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2400" spc="-1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5" dirty="0">
                          <a:latin typeface="Century Gothic"/>
                          <a:cs typeface="Century Gothic"/>
                        </a:rPr>
                        <a:t>buy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  <a:p>
                      <a:pPr marR="139700" algn="ctr">
                        <a:lnSpc>
                          <a:spcPts val="1964"/>
                        </a:lnSpc>
                      </a:pPr>
                      <a:r>
                        <a:rPr sz="2400" spc="5" dirty="0">
                          <a:latin typeface="Century Gothic"/>
                          <a:cs typeface="Century Gothic"/>
                        </a:rPr>
                        <a:t>something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54940" marB="0">
                    <a:lnL w="76200">
                      <a:solidFill>
                        <a:srgbClr val="92278F"/>
                      </a:solidFill>
                      <a:prstDash val="solid"/>
                    </a:lnL>
                    <a:lnR w="76200">
                      <a:solidFill>
                        <a:srgbClr val="92278F"/>
                      </a:solidFill>
                      <a:prstDash val="solid"/>
                    </a:lnR>
                    <a:lnT w="76200">
                      <a:solidFill>
                        <a:srgbClr val="9227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02945" marR="343535" indent="-406400">
                        <a:lnSpc>
                          <a:spcPts val="2800"/>
                        </a:lnSpc>
                        <a:spcBef>
                          <a:spcPts val="1220"/>
                        </a:spcBef>
                      </a:pPr>
                      <a:r>
                        <a:rPr sz="2400" spc="-5" dirty="0">
                          <a:latin typeface="Century Gothic"/>
                          <a:cs typeface="Century Gothic"/>
                        </a:rPr>
                        <a:t>Wear </a:t>
                      </a:r>
                      <a:r>
                        <a:rPr sz="2400" dirty="0">
                          <a:latin typeface="Century Gothic"/>
                          <a:cs typeface="Century Gothic"/>
                        </a:rPr>
                        <a:t>these</a:t>
                      </a:r>
                      <a:r>
                        <a:rPr sz="24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5" dirty="0">
                          <a:latin typeface="Century Gothic"/>
                          <a:cs typeface="Century Gothic"/>
                        </a:rPr>
                        <a:t>on  </a:t>
                      </a:r>
                      <a:r>
                        <a:rPr sz="2400" spc="10" dirty="0">
                          <a:latin typeface="Century Gothic"/>
                          <a:cs typeface="Century Gothic"/>
                        </a:rPr>
                        <a:t>your</a:t>
                      </a:r>
                      <a:r>
                        <a:rPr sz="24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25" dirty="0">
                          <a:latin typeface="Century Gothic"/>
                          <a:cs typeface="Century Gothic"/>
                        </a:rPr>
                        <a:t>feet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54940" marB="0">
                    <a:lnL w="76200">
                      <a:solidFill>
                        <a:srgbClr val="92278F"/>
                      </a:solidFill>
                      <a:prstDash val="solid"/>
                    </a:lnL>
                    <a:lnT w="76200">
                      <a:solidFill>
                        <a:srgbClr val="92278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51200"/>
            <a:ext cx="42672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409632"/>
            <a:ext cx="368617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2.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talk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 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alphabetical</a:t>
            </a:r>
            <a:r>
              <a:rPr sz="3200" b="1" spc="-4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30" dirty="0">
                <a:solidFill>
                  <a:srgbClr val="FEFEFE"/>
                </a:solidFill>
                <a:latin typeface="Century Gothic"/>
                <a:cs typeface="Century Gothic"/>
              </a:rPr>
              <a:t>order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0" y="546100"/>
            <a:ext cx="5397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9706" y="736917"/>
            <a:ext cx="4683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Alphabetical</a:t>
            </a:r>
            <a:r>
              <a:rPr sz="4000" spc="0" dirty="0"/>
              <a:t> order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206500" y="2171700"/>
            <a:ext cx="17653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6000" y="2057400"/>
            <a:ext cx="3022600" cy="289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2800" y="2260600"/>
            <a:ext cx="2552700" cy="295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66787" y="5789612"/>
          <a:ext cx="873633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8851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4800" b="1" u="heavy" spc="0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entury Gothic"/>
                          <a:cs typeface="Century Gothic"/>
                        </a:rPr>
                        <a:t>b</a:t>
                      </a:r>
                      <a:r>
                        <a:rPr sz="4800" b="1" spc="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ird</a:t>
                      </a:r>
                      <a:endParaRPr sz="4800">
                        <a:latin typeface="Century Gothic"/>
                        <a:cs typeface="Century Gothic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973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4800" b="1" u="heavy" spc="2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480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endParaRPr sz="4800">
                        <a:latin typeface="Century Gothic"/>
                        <a:cs typeface="Century Gothic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8591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4800" b="1" u="heavy" spc="25" dirty="0">
                          <a:solidFill>
                            <a:srgbClr val="FFC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4800" b="1" spc="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og</a:t>
                      </a:r>
                      <a:endParaRPr sz="4800">
                        <a:latin typeface="Century Gothic"/>
                        <a:cs typeface="Century Gothic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0" y="546100"/>
            <a:ext cx="5397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9706" y="736917"/>
            <a:ext cx="4683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Alphabetical</a:t>
            </a:r>
            <a:r>
              <a:rPr sz="4000" spc="0" dirty="0"/>
              <a:t> order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4495800" y="2209800"/>
            <a:ext cx="31877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700" y="2197100"/>
            <a:ext cx="2997200" cy="270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5700" y="2247900"/>
            <a:ext cx="2565400" cy="265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61390">
              <a:lnSpc>
                <a:spcPct val="100000"/>
              </a:lnSpc>
              <a:spcBef>
                <a:spcPts val="310"/>
              </a:spcBef>
            </a:pPr>
            <a:r>
              <a:rPr sz="32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g</a:t>
            </a:r>
            <a:r>
              <a:rPr sz="3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uinea</a:t>
            </a:r>
            <a:r>
              <a:rPr sz="3200" b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pig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solidFill>
                  <a:srgbClr val="FFC000"/>
                </a:solidFill>
                <a:latin typeface="Century Gothic"/>
                <a:cs typeface="Century Gothic"/>
              </a:rPr>
              <a:t>f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ish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40790">
              <a:lnSpc>
                <a:spcPct val="100000"/>
              </a:lnSpc>
              <a:spcBef>
                <a:spcPts val="310"/>
              </a:spcBef>
            </a:pPr>
            <a:r>
              <a:rPr sz="32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h</a:t>
            </a:r>
            <a:r>
              <a:rPr sz="3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amster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0" y="546100"/>
            <a:ext cx="5397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9706" y="736917"/>
            <a:ext cx="4683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Alphabetical</a:t>
            </a:r>
            <a:r>
              <a:rPr sz="4000" spc="0" dirty="0"/>
              <a:t> order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4699000" y="2209800"/>
            <a:ext cx="2794000" cy="267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900" y="2197100"/>
            <a:ext cx="2336800" cy="270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2100" y="2247900"/>
            <a:ext cx="1752600" cy="265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0"/>
              </a:spcBef>
            </a:pPr>
            <a:r>
              <a:rPr sz="32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w</a:t>
            </a:r>
            <a:r>
              <a:rPr sz="32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oof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32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m</a:t>
            </a:r>
            <a:r>
              <a:rPr sz="32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eow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66825">
              <a:lnSpc>
                <a:spcPct val="100000"/>
              </a:lnSpc>
              <a:spcBef>
                <a:spcPts val="310"/>
              </a:spcBef>
            </a:pPr>
            <a:r>
              <a:rPr sz="3200" b="1" spc="-10" dirty="0">
                <a:solidFill>
                  <a:srgbClr val="FFC000"/>
                </a:solidFill>
                <a:latin typeface="Century Gothic"/>
                <a:cs typeface="Century Gothic"/>
              </a:rPr>
              <a:t>s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quawk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0" y="546100"/>
            <a:ext cx="5397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9706" y="736917"/>
            <a:ext cx="4683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Alphabetical</a:t>
            </a:r>
            <a:r>
              <a:rPr sz="4000" spc="0" dirty="0"/>
              <a:t> order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4699000" y="2222500"/>
            <a:ext cx="2794000" cy="265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529" y="2512383"/>
            <a:ext cx="2118698" cy="2058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46335" y="3094735"/>
            <a:ext cx="1658112" cy="1365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10"/>
              </a:spcBef>
            </a:pPr>
            <a:r>
              <a:rPr sz="32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sh</a:t>
            </a:r>
            <a:r>
              <a:rPr sz="3200" b="1" spc="-40" dirty="0">
                <a:solidFill>
                  <a:srgbClr val="FFC000"/>
                </a:solidFill>
                <a:latin typeface="Century Gothic"/>
                <a:cs typeface="Century Gothic"/>
              </a:rPr>
              <a:t>e</a:t>
            </a:r>
            <a:r>
              <a:rPr sz="32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ep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310"/>
              </a:spcBef>
            </a:pPr>
            <a:r>
              <a:rPr sz="3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sh</a:t>
            </a:r>
            <a:r>
              <a:rPr sz="3200" b="1" spc="-15" dirty="0">
                <a:solidFill>
                  <a:srgbClr val="FFC000"/>
                </a:solidFill>
                <a:latin typeface="Century Gothic"/>
                <a:cs typeface="Century Gothic"/>
              </a:rPr>
              <a:t>i</a:t>
            </a:r>
            <a:r>
              <a:rPr sz="3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rt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050290">
              <a:lnSpc>
                <a:spcPct val="100000"/>
              </a:lnSpc>
              <a:spcBef>
                <a:spcPts val="310"/>
              </a:spcBef>
            </a:pP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sh</a:t>
            </a:r>
            <a:r>
              <a:rPr sz="32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a</a:t>
            </a: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mrock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0" y="546100"/>
            <a:ext cx="5397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9706" y="736917"/>
            <a:ext cx="4683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Alphabetical</a:t>
            </a:r>
            <a:r>
              <a:rPr sz="4000" spc="0" dirty="0"/>
              <a:t> order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4904062" y="2364062"/>
            <a:ext cx="1981877" cy="2265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529" y="2842188"/>
            <a:ext cx="2118698" cy="1492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48800" y="3060700"/>
            <a:ext cx="1828800" cy="139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4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8000" y="5091112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66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9111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8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09746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7689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310"/>
              </a:spcBef>
            </a:pP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sho</a:t>
            </a:r>
            <a:r>
              <a:rPr sz="32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p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0350" y="5103812"/>
            <a:ext cx="405130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329690">
              <a:lnSpc>
                <a:spcPct val="100000"/>
              </a:lnSpc>
              <a:spcBef>
                <a:spcPts val="310"/>
              </a:spcBef>
            </a:pP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sho</a:t>
            </a:r>
            <a:r>
              <a:rPr sz="3200" b="1" spc="-25" dirty="0">
                <a:solidFill>
                  <a:srgbClr val="FFC000"/>
                </a:solidFill>
                <a:latin typeface="Century Gothic"/>
                <a:cs typeface="Century Gothic"/>
              </a:rPr>
              <a:t>w</a:t>
            </a: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34350" y="5103812"/>
            <a:ext cx="4057650" cy="554355"/>
          </a:xfrm>
          <a:prstGeom prst="rect">
            <a:avLst/>
          </a:prstGeom>
          <a:solidFill>
            <a:srgbClr val="92278F"/>
          </a:solidFill>
        </p:spPr>
        <p:txBody>
          <a:bodyPr vert="horz" wrap="square" lIns="0" tIns="3937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310"/>
              </a:spcBef>
            </a:pPr>
            <a:r>
              <a:rPr sz="32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sho</a:t>
            </a:r>
            <a:r>
              <a:rPr sz="3200" b="1" spc="-30" dirty="0">
                <a:solidFill>
                  <a:srgbClr val="FFC000"/>
                </a:solidFill>
                <a:latin typeface="Century Gothic"/>
                <a:cs typeface="Century Gothic"/>
              </a:rPr>
              <a:t>e</a:t>
            </a:r>
            <a:r>
              <a:rPr sz="32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684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3550" y="5721350"/>
            <a:ext cx="1117600" cy="1028700"/>
          </a:xfrm>
          <a:custGeom>
            <a:avLst/>
            <a:gdLst/>
            <a:ahLst/>
            <a:cxnLst/>
            <a:rect l="l" t="t" r="r" b="b"/>
            <a:pathLst>
              <a:path w="1117600" h="1028700">
                <a:moveTo>
                  <a:pt x="0" y="0"/>
                </a:moveTo>
                <a:lnTo>
                  <a:pt x="1117600" y="0"/>
                </a:lnTo>
                <a:lnTo>
                  <a:pt x="11176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18650" y="5683250"/>
            <a:ext cx="1130300" cy="1016000"/>
          </a:xfrm>
          <a:custGeom>
            <a:avLst/>
            <a:gdLst/>
            <a:ahLst/>
            <a:cxnLst/>
            <a:rect l="l" t="t" r="r" b="b"/>
            <a:pathLst>
              <a:path w="1130300" h="1016000">
                <a:moveTo>
                  <a:pt x="0" y="0"/>
                </a:moveTo>
                <a:lnTo>
                  <a:pt x="1130300" y="0"/>
                </a:lnTo>
                <a:lnTo>
                  <a:pt x="113030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2768600"/>
            <a:ext cx="4635500" cy="193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3339" y="2921952"/>
            <a:ext cx="394335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watch a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movie 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together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and use  prediction!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0000" y="4826000"/>
            <a:ext cx="3479800" cy="203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93345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8364" y="736917"/>
            <a:ext cx="8626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review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last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week’s</a:t>
            </a:r>
            <a:r>
              <a:rPr sz="4000" b="1" spc="-17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homework: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5690" y="2280920"/>
            <a:ext cx="7405370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spc="-10" dirty="0">
                <a:latin typeface="Century Gothic"/>
                <a:cs typeface="Century Gothic"/>
              </a:rPr>
              <a:t>Choose </a:t>
            </a:r>
            <a:r>
              <a:rPr sz="280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picture </a:t>
            </a:r>
            <a:r>
              <a:rPr sz="2800" spc="-20" dirty="0">
                <a:latin typeface="Century Gothic"/>
                <a:cs typeface="Century Gothic"/>
              </a:rPr>
              <a:t>from </a:t>
            </a:r>
            <a:r>
              <a:rPr sz="2800" spc="-15" dirty="0">
                <a:latin typeface="Century Gothic"/>
                <a:cs typeface="Century Gothic"/>
              </a:rPr>
              <a:t>your </a:t>
            </a:r>
            <a:r>
              <a:rPr sz="2800" spc="-20" dirty="0">
                <a:latin typeface="Century Gothic"/>
                <a:cs typeface="Century Gothic"/>
              </a:rPr>
              <a:t>worksheet </a:t>
            </a:r>
            <a:r>
              <a:rPr sz="2800" spc="-10" dirty="0">
                <a:latin typeface="Century Gothic"/>
                <a:cs typeface="Century Gothic"/>
              </a:rPr>
              <a:t>and  </a:t>
            </a:r>
            <a:r>
              <a:rPr sz="2800" spc="-20" dirty="0">
                <a:latin typeface="Century Gothic"/>
                <a:cs typeface="Century Gothic"/>
              </a:rPr>
              <a:t>write </a:t>
            </a:r>
            <a:r>
              <a:rPr sz="2800" spc="-25" dirty="0">
                <a:latin typeface="Century Gothic"/>
                <a:cs typeface="Century Gothic"/>
              </a:rPr>
              <a:t>three </a:t>
            </a:r>
            <a:r>
              <a:rPr sz="2800" spc="-15" dirty="0">
                <a:latin typeface="Century Gothic"/>
                <a:cs typeface="Century Gothic"/>
              </a:rPr>
              <a:t>sentences </a:t>
            </a:r>
            <a:r>
              <a:rPr sz="2800" dirty="0">
                <a:latin typeface="Century Gothic"/>
                <a:cs typeface="Century Gothic"/>
              </a:rPr>
              <a:t>using</a:t>
            </a:r>
            <a:r>
              <a:rPr sz="2800" spc="33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ordinals.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25800" y="3467100"/>
            <a:ext cx="8890000" cy="3009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2100" y="266700"/>
            <a:ext cx="1193800" cy="506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64733" y="618807"/>
            <a:ext cx="648335" cy="4359275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Before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movie: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800" y="457200"/>
            <a:ext cx="5588000" cy="525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7570" y="651827"/>
            <a:ext cx="475551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4000" spc="-520" dirty="0">
                <a:solidFill>
                  <a:srgbClr val="92278F"/>
                </a:solidFill>
                <a:latin typeface="Wingdings 2"/>
                <a:cs typeface="Wingdings 2"/>
              </a:rPr>
              <a:t></a:t>
            </a:r>
            <a:r>
              <a:rPr sz="4000" spc="-520" dirty="0">
                <a:latin typeface="Century Gothic"/>
                <a:cs typeface="Century Gothic"/>
              </a:rPr>
              <a:t>Would </a:t>
            </a:r>
            <a:r>
              <a:rPr sz="4000" spc="-25" dirty="0">
                <a:latin typeface="Century Gothic"/>
                <a:cs typeface="Century Gothic"/>
              </a:rPr>
              <a:t>you </a:t>
            </a:r>
            <a:r>
              <a:rPr sz="4000" spc="-5" dirty="0">
                <a:latin typeface="Century Gothic"/>
                <a:cs typeface="Century Gothic"/>
              </a:rPr>
              <a:t>like </a:t>
            </a:r>
            <a:r>
              <a:rPr sz="4000" spc="10" dirty="0">
                <a:latin typeface="Century Gothic"/>
                <a:cs typeface="Century Gothic"/>
              </a:rPr>
              <a:t>to  </a:t>
            </a:r>
            <a:r>
              <a:rPr sz="4000" spc="-25" dirty="0">
                <a:latin typeface="Century Gothic"/>
                <a:cs typeface="Century Gothic"/>
              </a:rPr>
              <a:t>have </a:t>
            </a:r>
            <a:r>
              <a:rPr sz="4000" dirty="0">
                <a:latin typeface="Century Gothic"/>
                <a:cs typeface="Century Gothic"/>
              </a:rPr>
              <a:t>a pet? </a:t>
            </a:r>
            <a:r>
              <a:rPr sz="4000" spc="-30" dirty="0">
                <a:latin typeface="Century Gothic"/>
                <a:cs typeface="Century Gothic"/>
              </a:rPr>
              <a:t>Why  </a:t>
            </a:r>
            <a:r>
              <a:rPr sz="4000" spc="-10" dirty="0">
                <a:latin typeface="Century Gothic"/>
                <a:cs typeface="Century Gothic"/>
              </a:rPr>
              <a:t>or </a:t>
            </a:r>
            <a:r>
              <a:rPr sz="4000" spc="-25" dirty="0">
                <a:latin typeface="Century Gothic"/>
                <a:cs typeface="Century Gothic"/>
              </a:rPr>
              <a:t>why</a:t>
            </a:r>
            <a:r>
              <a:rPr sz="4000" spc="125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not?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570" y="3496627"/>
            <a:ext cx="45789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4000" spc="-610" dirty="0">
                <a:solidFill>
                  <a:srgbClr val="92278F"/>
                </a:solidFill>
                <a:latin typeface="Wingdings 2"/>
                <a:cs typeface="Wingdings 2"/>
              </a:rPr>
              <a:t></a:t>
            </a:r>
            <a:r>
              <a:rPr sz="4000" spc="-610" dirty="0">
                <a:latin typeface="Century Gothic"/>
                <a:cs typeface="Century Gothic"/>
              </a:rPr>
              <a:t>What </a:t>
            </a:r>
            <a:r>
              <a:rPr sz="4000" spc="-15" dirty="0">
                <a:latin typeface="Century Gothic"/>
                <a:cs typeface="Century Gothic"/>
              </a:rPr>
              <a:t>kind </a:t>
            </a:r>
            <a:r>
              <a:rPr sz="4000" spc="-10" dirty="0">
                <a:latin typeface="Century Gothic"/>
                <a:cs typeface="Century Gothic"/>
              </a:rPr>
              <a:t>of pet  </a:t>
            </a:r>
            <a:r>
              <a:rPr sz="4000" spc="-20" dirty="0">
                <a:latin typeface="Century Gothic"/>
                <a:cs typeface="Century Gothic"/>
              </a:rPr>
              <a:t>would </a:t>
            </a:r>
            <a:r>
              <a:rPr sz="4000" spc="-25" dirty="0">
                <a:latin typeface="Century Gothic"/>
                <a:cs typeface="Century Gothic"/>
              </a:rPr>
              <a:t>you </a:t>
            </a:r>
            <a:r>
              <a:rPr sz="4000" spc="-5" dirty="0">
                <a:latin typeface="Century Gothic"/>
                <a:cs typeface="Century Gothic"/>
              </a:rPr>
              <a:t>like </a:t>
            </a:r>
            <a:r>
              <a:rPr sz="4000" spc="10" dirty="0">
                <a:latin typeface="Century Gothic"/>
                <a:cs typeface="Century Gothic"/>
              </a:rPr>
              <a:t>to  </a:t>
            </a:r>
            <a:r>
              <a:rPr sz="4000" spc="-20" dirty="0">
                <a:latin typeface="Century Gothic"/>
                <a:cs typeface="Century Gothic"/>
              </a:rPr>
              <a:t>have?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2100" y="266700"/>
            <a:ext cx="1803400" cy="454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64733" y="618807"/>
            <a:ext cx="1257935" cy="3691254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watch</a:t>
            </a:r>
            <a:r>
              <a:rPr sz="40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the  </a:t>
            </a:r>
            <a:r>
              <a:rPr sz="4000" b="1" spc="15" dirty="0">
                <a:solidFill>
                  <a:srgbClr val="FEFEFE"/>
                </a:solidFill>
                <a:latin typeface="Century Gothic"/>
                <a:cs typeface="Century Gothic"/>
              </a:rPr>
              <a:t>movie!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3600" y="1206500"/>
            <a:ext cx="6261100" cy="353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3556" y="5130482"/>
            <a:ext cx="4902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**Pause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-25" dirty="0">
                <a:latin typeface="Century Gothic"/>
                <a:cs typeface="Century Gothic"/>
              </a:rPr>
              <a:t>film </a:t>
            </a:r>
            <a:r>
              <a:rPr sz="3200" dirty="0">
                <a:latin typeface="Century Gothic"/>
                <a:cs typeface="Century Gothic"/>
              </a:rPr>
              <a:t>at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25" dirty="0">
                <a:latin typeface="Century Gothic"/>
                <a:cs typeface="Century Gothic"/>
              </a:rPr>
              <a:t>2:40**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2100" y="266700"/>
            <a:ext cx="11938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64733" y="618807"/>
            <a:ext cx="648335" cy="3863975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After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14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Pause: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800" y="457200"/>
            <a:ext cx="5791200" cy="525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7570" y="651827"/>
            <a:ext cx="49720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2781300" algn="l"/>
              </a:tabLst>
            </a:pPr>
            <a:r>
              <a:rPr sz="4000" spc="-720" dirty="0">
                <a:solidFill>
                  <a:srgbClr val="92278F"/>
                </a:solidFill>
                <a:latin typeface="Wingdings 2"/>
                <a:cs typeface="Wingdings 2"/>
              </a:rPr>
              <a:t></a:t>
            </a:r>
            <a:r>
              <a:rPr sz="4000" spc="-720" dirty="0">
                <a:latin typeface="Century Gothic"/>
                <a:cs typeface="Century Gothic"/>
              </a:rPr>
              <a:t>How</a:t>
            </a:r>
            <a:r>
              <a:rPr sz="4000" spc="-335" dirty="0">
                <a:latin typeface="Century Gothic"/>
                <a:cs typeface="Century Gothic"/>
              </a:rPr>
              <a:t> </a:t>
            </a:r>
            <a:r>
              <a:rPr sz="4000" spc="-20" dirty="0">
                <a:latin typeface="Century Gothic"/>
                <a:cs typeface="Century Gothic"/>
              </a:rPr>
              <a:t>does </a:t>
            </a:r>
            <a:r>
              <a:rPr sz="4000" spc="-5" dirty="0">
                <a:latin typeface="Century Gothic"/>
                <a:cs typeface="Century Gothic"/>
              </a:rPr>
              <a:t>the </a:t>
            </a:r>
            <a:r>
              <a:rPr sz="4000" spc="-20" dirty="0">
                <a:latin typeface="Century Gothic"/>
                <a:cs typeface="Century Gothic"/>
              </a:rPr>
              <a:t>boy  </a:t>
            </a:r>
            <a:r>
              <a:rPr sz="4000" spc="0" dirty="0">
                <a:latin typeface="Century Gothic"/>
                <a:cs typeface="Century Gothic"/>
              </a:rPr>
              <a:t>feel </a:t>
            </a:r>
            <a:r>
              <a:rPr sz="4000" spc="-25" dirty="0">
                <a:latin typeface="Century Gothic"/>
                <a:cs typeface="Century Gothic"/>
              </a:rPr>
              <a:t>about </a:t>
            </a:r>
            <a:r>
              <a:rPr sz="4000" spc="-5" dirty="0">
                <a:latin typeface="Century Gothic"/>
                <a:cs typeface="Century Gothic"/>
              </a:rPr>
              <a:t>the  </a:t>
            </a:r>
            <a:r>
              <a:rPr sz="4000" dirty="0">
                <a:latin typeface="Century Gothic"/>
                <a:cs typeface="Century Gothic"/>
              </a:rPr>
              <a:t>present?	</a:t>
            </a:r>
            <a:r>
              <a:rPr sz="4000" spc="-35" dirty="0">
                <a:latin typeface="Century Gothic"/>
                <a:cs typeface="Century Gothic"/>
              </a:rPr>
              <a:t>Why?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570" y="3496627"/>
            <a:ext cx="49669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4000" spc="-610" dirty="0">
                <a:solidFill>
                  <a:srgbClr val="92278F"/>
                </a:solidFill>
                <a:latin typeface="Wingdings 2"/>
                <a:cs typeface="Wingdings 2"/>
              </a:rPr>
              <a:t></a:t>
            </a:r>
            <a:r>
              <a:rPr sz="4000" spc="-610" dirty="0">
                <a:latin typeface="Century Gothic"/>
                <a:cs typeface="Century Gothic"/>
              </a:rPr>
              <a:t>What </a:t>
            </a:r>
            <a:r>
              <a:rPr sz="4000" spc="-25" dirty="0">
                <a:latin typeface="Century Gothic"/>
                <a:cs typeface="Century Gothic"/>
              </a:rPr>
              <a:t>do you </a:t>
            </a:r>
            <a:r>
              <a:rPr sz="4000" spc="-15" dirty="0">
                <a:latin typeface="Century Gothic"/>
                <a:cs typeface="Century Gothic"/>
              </a:rPr>
              <a:t>think  </a:t>
            </a:r>
            <a:r>
              <a:rPr sz="4000" spc="-10" dirty="0">
                <a:latin typeface="Century Gothic"/>
                <a:cs typeface="Century Gothic"/>
              </a:rPr>
              <a:t>will </a:t>
            </a:r>
            <a:r>
              <a:rPr sz="4000" spc="-25" dirty="0">
                <a:latin typeface="Century Gothic"/>
                <a:cs typeface="Century Gothic"/>
              </a:rPr>
              <a:t>happen </a:t>
            </a:r>
            <a:r>
              <a:rPr sz="4000" spc="-20" dirty="0">
                <a:latin typeface="Century Gothic"/>
                <a:cs typeface="Century Gothic"/>
              </a:rPr>
              <a:t>at </a:t>
            </a:r>
            <a:r>
              <a:rPr sz="4000" spc="-5" dirty="0">
                <a:latin typeface="Century Gothic"/>
                <a:cs typeface="Century Gothic"/>
              </a:rPr>
              <a:t>the  </a:t>
            </a:r>
            <a:r>
              <a:rPr sz="4000" spc="-15" dirty="0">
                <a:latin typeface="Century Gothic"/>
                <a:cs typeface="Century Gothic"/>
              </a:rPr>
              <a:t>end </a:t>
            </a:r>
            <a:r>
              <a:rPr sz="4000" spc="-10" dirty="0">
                <a:latin typeface="Century Gothic"/>
                <a:cs typeface="Century Gothic"/>
              </a:rPr>
              <a:t>of </a:t>
            </a:r>
            <a:r>
              <a:rPr sz="4000" spc="-5" dirty="0">
                <a:latin typeface="Century Gothic"/>
                <a:cs typeface="Century Gothic"/>
              </a:rPr>
              <a:t>the</a:t>
            </a:r>
            <a:r>
              <a:rPr sz="4000" spc="40" dirty="0">
                <a:latin typeface="Century Gothic"/>
                <a:cs typeface="Century Gothic"/>
              </a:rPr>
              <a:t> </a:t>
            </a:r>
            <a:r>
              <a:rPr sz="4000" spc="-5" dirty="0">
                <a:latin typeface="Century Gothic"/>
                <a:cs typeface="Century Gothic"/>
              </a:rPr>
              <a:t>movie?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2100" y="266700"/>
            <a:ext cx="1803400" cy="424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64733" y="618807"/>
            <a:ext cx="1257935" cy="3386454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finish</a:t>
            </a:r>
            <a:r>
              <a:rPr sz="4000" b="1" spc="-13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the  </a:t>
            </a:r>
            <a:r>
              <a:rPr sz="4000" b="1" spc="15" dirty="0">
                <a:solidFill>
                  <a:srgbClr val="FEFEFE"/>
                </a:solidFill>
                <a:latin typeface="Century Gothic"/>
                <a:cs typeface="Century Gothic"/>
              </a:rPr>
              <a:t>movie!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3600" y="1206500"/>
            <a:ext cx="6261100" cy="353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2100" y="266700"/>
            <a:ext cx="1193800" cy="464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64733" y="618807"/>
            <a:ext cx="648335" cy="3940175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After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13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movie: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800" y="457200"/>
            <a:ext cx="6007100" cy="464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7570" y="651827"/>
            <a:ext cx="53295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4000" spc="-1785" dirty="0">
                <a:solidFill>
                  <a:srgbClr val="92278F"/>
                </a:solidFill>
                <a:latin typeface="Wingdings 2"/>
                <a:cs typeface="Wingdings 2"/>
              </a:rPr>
              <a:t></a:t>
            </a:r>
            <a:r>
              <a:rPr sz="4000" spc="12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Century Gothic"/>
                <a:cs typeface="Century Gothic"/>
              </a:rPr>
              <a:t>Were </a:t>
            </a:r>
            <a:r>
              <a:rPr sz="4000" spc="-25" dirty="0">
                <a:latin typeface="Century Gothic"/>
                <a:cs typeface="Century Gothic"/>
              </a:rPr>
              <a:t>your  </a:t>
            </a:r>
            <a:r>
              <a:rPr sz="4000" spc="-10" dirty="0">
                <a:latin typeface="Century Gothic"/>
                <a:cs typeface="Century Gothic"/>
              </a:rPr>
              <a:t>predictions</a:t>
            </a:r>
            <a:r>
              <a:rPr sz="4000" spc="-25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correct?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570" y="2887027"/>
            <a:ext cx="44196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4000" spc="-1785" dirty="0">
                <a:solidFill>
                  <a:srgbClr val="92278F"/>
                </a:solidFill>
                <a:latin typeface="Wingdings 2"/>
                <a:cs typeface="Wingdings 2"/>
              </a:rPr>
              <a:t></a:t>
            </a:r>
            <a:r>
              <a:rPr sz="4000" spc="120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4000" spc="0" dirty="0">
                <a:latin typeface="Century Gothic"/>
                <a:cs typeface="Century Gothic"/>
              </a:rPr>
              <a:t>Do </a:t>
            </a:r>
            <a:r>
              <a:rPr sz="4000" spc="-25" dirty="0">
                <a:latin typeface="Century Gothic"/>
                <a:cs typeface="Century Gothic"/>
              </a:rPr>
              <a:t>you </a:t>
            </a:r>
            <a:r>
              <a:rPr sz="4000" spc="-5" dirty="0">
                <a:latin typeface="Century Gothic"/>
                <a:cs typeface="Century Gothic"/>
              </a:rPr>
              <a:t>like the  </a:t>
            </a:r>
            <a:r>
              <a:rPr sz="4000" spc="-20" dirty="0">
                <a:latin typeface="Century Gothic"/>
                <a:cs typeface="Century Gothic"/>
              </a:rPr>
              <a:t>ending? </a:t>
            </a:r>
            <a:r>
              <a:rPr sz="4000" spc="-30" dirty="0">
                <a:latin typeface="Century Gothic"/>
                <a:cs typeface="Century Gothic"/>
              </a:rPr>
              <a:t>Why </a:t>
            </a:r>
            <a:r>
              <a:rPr sz="4000" spc="-10" dirty="0">
                <a:latin typeface="Century Gothic"/>
                <a:cs typeface="Century Gothic"/>
              </a:rPr>
              <a:t>or  </a:t>
            </a:r>
            <a:r>
              <a:rPr sz="4000" spc="-25" dirty="0">
                <a:latin typeface="Century Gothic"/>
                <a:cs typeface="Century Gothic"/>
              </a:rPr>
              <a:t>why</a:t>
            </a:r>
            <a:r>
              <a:rPr sz="4000" spc="30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not?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188966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11231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188966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689" y="1869624"/>
            <a:ext cx="2955131" cy="403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284752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07751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284752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19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5686" y="2829267"/>
            <a:ext cx="2236192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382542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405541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382542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7273" y="3807168"/>
            <a:ext cx="2542580" cy="40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4417" y="4308024"/>
            <a:ext cx="1040804" cy="330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7085" y="5285924"/>
            <a:ext cx="308610" cy="304800"/>
          </a:xfrm>
          <a:custGeom>
            <a:avLst/>
            <a:gdLst/>
            <a:ahLst/>
            <a:cxnLst/>
            <a:rect l="l" t="t" r="r" b="b"/>
            <a:pathLst>
              <a:path w="308609" h="304800">
                <a:moveTo>
                  <a:pt x="285816" y="242689"/>
                </a:moveTo>
                <a:lnTo>
                  <a:pt x="268617" y="242689"/>
                </a:lnTo>
                <a:lnTo>
                  <a:pt x="261275" y="245699"/>
                </a:lnTo>
                <a:lnTo>
                  <a:pt x="249105" y="257737"/>
                </a:lnTo>
                <a:lnTo>
                  <a:pt x="246062" y="265046"/>
                </a:lnTo>
                <a:lnTo>
                  <a:pt x="246062" y="282244"/>
                </a:lnTo>
                <a:lnTo>
                  <a:pt x="249105" y="289586"/>
                </a:lnTo>
                <a:lnTo>
                  <a:pt x="261275" y="301757"/>
                </a:lnTo>
                <a:lnTo>
                  <a:pt x="268617" y="304800"/>
                </a:lnTo>
                <a:lnTo>
                  <a:pt x="285816" y="304800"/>
                </a:lnTo>
                <a:lnTo>
                  <a:pt x="293157" y="301757"/>
                </a:lnTo>
                <a:lnTo>
                  <a:pt x="305329" y="289586"/>
                </a:lnTo>
                <a:lnTo>
                  <a:pt x="308371" y="282244"/>
                </a:lnTo>
                <a:lnTo>
                  <a:pt x="308371" y="265046"/>
                </a:lnTo>
                <a:lnTo>
                  <a:pt x="305329" y="257737"/>
                </a:lnTo>
                <a:lnTo>
                  <a:pt x="293157" y="245699"/>
                </a:lnTo>
                <a:lnTo>
                  <a:pt x="285816" y="242689"/>
                </a:lnTo>
                <a:close/>
              </a:path>
              <a:path w="308609" h="304800">
                <a:moveTo>
                  <a:pt x="181768" y="239316"/>
                </a:moveTo>
                <a:lnTo>
                  <a:pt x="127396" y="239316"/>
                </a:lnTo>
                <a:lnTo>
                  <a:pt x="127396" y="299243"/>
                </a:lnTo>
                <a:lnTo>
                  <a:pt x="181768" y="299243"/>
                </a:lnTo>
                <a:lnTo>
                  <a:pt x="181768" y="239316"/>
                </a:lnTo>
                <a:close/>
              </a:path>
              <a:path w="308609" h="304800">
                <a:moveTo>
                  <a:pt x="181768" y="0"/>
                </a:moveTo>
                <a:lnTo>
                  <a:pt x="126206" y="0"/>
                </a:lnTo>
                <a:lnTo>
                  <a:pt x="0" y="187920"/>
                </a:lnTo>
                <a:lnTo>
                  <a:pt x="0" y="239316"/>
                </a:lnTo>
                <a:lnTo>
                  <a:pt x="207764" y="239316"/>
                </a:lnTo>
                <a:lnTo>
                  <a:pt x="207764" y="187920"/>
                </a:lnTo>
                <a:lnTo>
                  <a:pt x="60721" y="187920"/>
                </a:lnTo>
                <a:lnTo>
                  <a:pt x="127396" y="90091"/>
                </a:lnTo>
                <a:lnTo>
                  <a:pt x="181768" y="90091"/>
                </a:lnTo>
                <a:lnTo>
                  <a:pt x="181768" y="0"/>
                </a:lnTo>
                <a:close/>
              </a:path>
              <a:path w="308609" h="304800">
                <a:moveTo>
                  <a:pt x="181768" y="90091"/>
                </a:moveTo>
                <a:lnTo>
                  <a:pt x="127396" y="90091"/>
                </a:lnTo>
                <a:lnTo>
                  <a:pt x="127396" y="187920"/>
                </a:lnTo>
                <a:lnTo>
                  <a:pt x="181768" y="187920"/>
                </a:lnTo>
                <a:lnTo>
                  <a:pt x="181768" y="90091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0447" y="5515913"/>
            <a:ext cx="87709" cy="875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67806" y="5376014"/>
            <a:ext cx="66675" cy="98425"/>
          </a:xfrm>
          <a:custGeom>
            <a:avLst/>
            <a:gdLst/>
            <a:ahLst/>
            <a:cxnLst/>
            <a:rect l="l" t="t" r="r" b="b"/>
            <a:pathLst>
              <a:path w="66675" h="98425">
                <a:moveTo>
                  <a:pt x="66675" y="0"/>
                </a:moveTo>
                <a:lnTo>
                  <a:pt x="0" y="97829"/>
                </a:lnTo>
                <a:lnTo>
                  <a:pt x="66675" y="97829"/>
                </a:lnTo>
                <a:lnTo>
                  <a:pt x="6667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7084" y="5285924"/>
            <a:ext cx="208279" cy="299720"/>
          </a:xfrm>
          <a:custGeom>
            <a:avLst/>
            <a:gdLst/>
            <a:ahLst/>
            <a:cxnLst/>
            <a:rect l="l" t="t" r="r" b="b"/>
            <a:pathLst>
              <a:path w="208279" h="299720">
                <a:moveTo>
                  <a:pt x="126206" y="0"/>
                </a:moveTo>
                <a:lnTo>
                  <a:pt x="181768" y="0"/>
                </a:lnTo>
                <a:lnTo>
                  <a:pt x="181768" y="187920"/>
                </a:lnTo>
                <a:lnTo>
                  <a:pt x="207763" y="187920"/>
                </a:lnTo>
                <a:lnTo>
                  <a:pt x="207763" y="239315"/>
                </a:lnTo>
                <a:lnTo>
                  <a:pt x="181768" y="239315"/>
                </a:lnTo>
                <a:lnTo>
                  <a:pt x="181768" y="299243"/>
                </a:lnTo>
                <a:lnTo>
                  <a:pt x="127396" y="299243"/>
                </a:lnTo>
                <a:lnTo>
                  <a:pt x="127396" y="239315"/>
                </a:lnTo>
                <a:lnTo>
                  <a:pt x="0" y="239315"/>
                </a:lnTo>
                <a:lnTo>
                  <a:pt x="0" y="187920"/>
                </a:lnTo>
                <a:lnTo>
                  <a:pt x="1262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8663" y="5267668"/>
            <a:ext cx="1474391" cy="414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4934" y="5762968"/>
            <a:ext cx="2155428" cy="4091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6EE68-158B-4CE4-BB8D-E3E2E5ED1EC3}"/>
              </a:ext>
            </a:extLst>
          </p:cNvPr>
          <p:cNvSpPr txBox="1"/>
          <p:nvPr/>
        </p:nvSpPr>
        <p:spPr>
          <a:xfrm>
            <a:off x="609600" y="1295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0689" y="1625784"/>
            <a:ext cx="2955131" cy="403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781" y="1625784"/>
            <a:ext cx="2799952" cy="331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8155" y="1376387"/>
            <a:ext cx="3111699" cy="409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2917" y="1864544"/>
            <a:ext cx="1040804" cy="33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85" dirty="0"/>
              <a:t> </a:t>
            </a:r>
            <a:r>
              <a:rPr dirty="0"/>
              <a:t>review</a:t>
            </a:r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384" y="1376387"/>
            <a:ext cx="2048669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3434" y="1858987"/>
            <a:ext cx="2155428" cy="409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0929" y="1957373"/>
            <a:ext cx="1092835" cy="381000"/>
          </a:xfrm>
          <a:custGeom>
            <a:avLst/>
            <a:gdLst/>
            <a:ahLst/>
            <a:cxnLst/>
            <a:rect l="l" t="t" r="r" b="b"/>
            <a:pathLst>
              <a:path w="1092834" h="381000">
                <a:moveTo>
                  <a:pt x="444549" y="97235"/>
                </a:moveTo>
                <a:lnTo>
                  <a:pt x="395684" y="107218"/>
                </a:lnTo>
                <a:lnTo>
                  <a:pt x="354756" y="137170"/>
                </a:lnTo>
                <a:lnTo>
                  <a:pt x="327036" y="182748"/>
                </a:lnTo>
                <a:lnTo>
                  <a:pt x="317797" y="239613"/>
                </a:lnTo>
                <a:lnTo>
                  <a:pt x="320184" y="268518"/>
                </a:lnTo>
                <a:lnTo>
                  <a:pt x="339284" y="318933"/>
                </a:lnTo>
                <a:lnTo>
                  <a:pt x="375979" y="358186"/>
                </a:lnTo>
                <a:lnTo>
                  <a:pt x="421248" y="378465"/>
                </a:lnTo>
                <a:lnTo>
                  <a:pt x="446533" y="381000"/>
                </a:lnTo>
                <a:lnTo>
                  <a:pt x="457982" y="380480"/>
                </a:lnTo>
                <a:lnTo>
                  <a:pt x="499793" y="367876"/>
                </a:lnTo>
                <a:lnTo>
                  <a:pt x="529629" y="345528"/>
                </a:lnTo>
                <a:lnTo>
                  <a:pt x="597098" y="345528"/>
                </a:lnTo>
                <a:lnTo>
                  <a:pt x="597098" y="318988"/>
                </a:lnTo>
                <a:lnTo>
                  <a:pt x="458688" y="318988"/>
                </a:lnTo>
                <a:lnTo>
                  <a:pt x="443797" y="317577"/>
                </a:lnTo>
                <a:lnTo>
                  <a:pt x="406473" y="296415"/>
                </a:lnTo>
                <a:lnTo>
                  <a:pt x="386591" y="255581"/>
                </a:lnTo>
                <a:lnTo>
                  <a:pt x="385285" y="238621"/>
                </a:lnTo>
                <a:lnTo>
                  <a:pt x="386568" y="222288"/>
                </a:lnTo>
                <a:lnTo>
                  <a:pt x="406101" y="181942"/>
                </a:lnTo>
                <a:lnTo>
                  <a:pt x="443355" y="161129"/>
                </a:lnTo>
                <a:lnTo>
                  <a:pt x="458439" y="159741"/>
                </a:lnTo>
                <a:lnTo>
                  <a:pt x="597098" y="159741"/>
                </a:lnTo>
                <a:lnTo>
                  <a:pt x="597098" y="133945"/>
                </a:lnTo>
                <a:lnTo>
                  <a:pt x="529629" y="133945"/>
                </a:lnTo>
                <a:lnTo>
                  <a:pt x="520374" y="125341"/>
                </a:lnTo>
                <a:lnTo>
                  <a:pt x="510715" y="117884"/>
                </a:lnTo>
                <a:lnTo>
                  <a:pt x="468113" y="99528"/>
                </a:lnTo>
                <a:lnTo>
                  <a:pt x="456517" y="97808"/>
                </a:lnTo>
                <a:lnTo>
                  <a:pt x="444549" y="97235"/>
                </a:lnTo>
                <a:close/>
              </a:path>
              <a:path w="1092834" h="381000">
                <a:moveTo>
                  <a:pt x="597098" y="345528"/>
                </a:moveTo>
                <a:lnTo>
                  <a:pt x="529629" y="345528"/>
                </a:lnTo>
                <a:lnTo>
                  <a:pt x="529629" y="374054"/>
                </a:lnTo>
                <a:lnTo>
                  <a:pt x="597098" y="374054"/>
                </a:lnTo>
                <a:lnTo>
                  <a:pt x="597098" y="345528"/>
                </a:lnTo>
                <a:close/>
              </a:path>
              <a:path w="1092834" h="381000">
                <a:moveTo>
                  <a:pt x="597098" y="159741"/>
                </a:moveTo>
                <a:lnTo>
                  <a:pt x="458439" y="159741"/>
                </a:lnTo>
                <a:lnTo>
                  <a:pt x="473864" y="161106"/>
                </a:lnTo>
                <a:lnTo>
                  <a:pt x="487895" y="165198"/>
                </a:lnTo>
                <a:lnTo>
                  <a:pt x="520993" y="193321"/>
                </a:lnTo>
                <a:lnTo>
                  <a:pt x="532853" y="238621"/>
                </a:lnTo>
                <a:lnTo>
                  <a:pt x="531536" y="255744"/>
                </a:lnTo>
                <a:lnTo>
                  <a:pt x="511769" y="296787"/>
                </a:lnTo>
                <a:lnTo>
                  <a:pt x="474004" y="317600"/>
                </a:lnTo>
                <a:lnTo>
                  <a:pt x="458688" y="318988"/>
                </a:lnTo>
                <a:lnTo>
                  <a:pt x="597098" y="318988"/>
                </a:lnTo>
                <a:lnTo>
                  <a:pt x="597098" y="159741"/>
                </a:lnTo>
                <a:close/>
              </a:path>
              <a:path w="1092834" h="381000">
                <a:moveTo>
                  <a:pt x="597098" y="104179"/>
                </a:moveTo>
                <a:lnTo>
                  <a:pt x="529629" y="104179"/>
                </a:lnTo>
                <a:lnTo>
                  <a:pt x="529629" y="133945"/>
                </a:lnTo>
                <a:lnTo>
                  <a:pt x="597098" y="133945"/>
                </a:lnTo>
                <a:lnTo>
                  <a:pt x="597098" y="104179"/>
                </a:lnTo>
                <a:close/>
              </a:path>
              <a:path w="1092834" h="381000">
                <a:moveTo>
                  <a:pt x="235373" y="345528"/>
                </a:moveTo>
                <a:lnTo>
                  <a:pt x="67219" y="345528"/>
                </a:lnTo>
                <a:lnTo>
                  <a:pt x="77157" y="354295"/>
                </a:lnTo>
                <a:lnTo>
                  <a:pt x="117403" y="376325"/>
                </a:lnTo>
                <a:lnTo>
                  <a:pt x="150563" y="381000"/>
                </a:lnTo>
                <a:lnTo>
                  <a:pt x="175849" y="378465"/>
                </a:lnTo>
                <a:lnTo>
                  <a:pt x="199367" y="370860"/>
                </a:lnTo>
                <a:lnTo>
                  <a:pt x="221117" y="358186"/>
                </a:lnTo>
                <a:lnTo>
                  <a:pt x="235373" y="345528"/>
                </a:lnTo>
                <a:close/>
              </a:path>
              <a:path w="1092834" h="381000">
                <a:moveTo>
                  <a:pt x="67219" y="0"/>
                </a:moveTo>
                <a:lnTo>
                  <a:pt x="0" y="0"/>
                </a:lnTo>
                <a:lnTo>
                  <a:pt x="0" y="374054"/>
                </a:lnTo>
                <a:lnTo>
                  <a:pt x="67219" y="374054"/>
                </a:lnTo>
                <a:lnTo>
                  <a:pt x="67219" y="345528"/>
                </a:lnTo>
                <a:lnTo>
                  <a:pt x="235373" y="345528"/>
                </a:lnTo>
                <a:lnTo>
                  <a:pt x="241100" y="340443"/>
                </a:lnTo>
                <a:lnTo>
                  <a:pt x="257770" y="318988"/>
                </a:lnTo>
                <a:lnTo>
                  <a:pt x="138409" y="318988"/>
                </a:lnTo>
                <a:lnTo>
                  <a:pt x="123092" y="317600"/>
                </a:lnTo>
                <a:lnTo>
                  <a:pt x="85327" y="296787"/>
                </a:lnTo>
                <a:lnTo>
                  <a:pt x="65561" y="255744"/>
                </a:lnTo>
                <a:lnTo>
                  <a:pt x="64244" y="238621"/>
                </a:lnTo>
                <a:lnTo>
                  <a:pt x="65561" y="221847"/>
                </a:lnTo>
                <a:lnTo>
                  <a:pt x="85327" y="181570"/>
                </a:lnTo>
                <a:lnTo>
                  <a:pt x="123092" y="161106"/>
                </a:lnTo>
                <a:lnTo>
                  <a:pt x="138409" y="159741"/>
                </a:lnTo>
                <a:lnTo>
                  <a:pt x="259080" y="159741"/>
                </a:lnTo>
                <a:lnTo>
                  <a:pt x="258511" y="158548"/>
                </a:lnTo>
                <a:lnTo>
                  <a:pt x="242341" y="137170"/>
                </a:lnTo>
                <a:lnTo>
                  <a:pt x="238747" y="133945"/>
                </a:lnTo>
                <a:lnTo>
                  <a:pt x="67219" y="133945"/>
                </a:lnTo>
                <a:lnTo>
                  <a:pt x="67219" y="0"/>
                </a:lnTo>
                <a:close/>
              </a:path>
              <a:path w="1092834" h="381000">
                <a:moveTo>
                  <a:pt x="259080" y="159741"/>
                </a:moveTo>
                <a:lnTo>
                  <a:pt x="138409" y="159741"/>
                </a:lnTo>
                <a:lnTo>
                  <a:pt x="153602" y="161129"/>
                </a:lnTo>
                <a:lnTo>
                  <a:pt x="167431" y="165292"/>
                </a:lnTo>
                <a:lnTo>
                  <a:pt x="200111" y="193825"/>
                </a:lnTo>
                <a:lnTo>
                  <a:pt x="211812" y="238621"/>
                </a:lnTo>
                <a:lnTo>
                  <a:pt x="211773" y="239613"/>
                </a:lnTo>
                <a:lnTo>
                  <a:pt x="199901" y="284354"/>
                </a:lnTo>
                <a:lnTo>
                  <a:pt x="166966" y="313345"/>
                </a:lnTo>
                <a:lnTo>
                  <a:pt x="138409" y="318988"/>
                </a:lnTo>
                <a:lnTo>
                  <a:pt x="257770" y="318988"/>
                </a:lnTo>
                <a:lnTo>
                  <a:pt x="269750" y="294958"/>
                </a:lnTo>
                <a:lnTo>
                  <a:pt x="276913" y="268518"/>
                </a:lnTo>
                <a:lnTo>
                  <a:pt x="279300" y="239613"/>
                </a:lnTo>
                <a:lnTo>
                  <a:pt x="276990" y="209769"/>
                </a:lnTo>
                <a:lnTo>
                  <a:pt x="270060" y="182748"/>
                </a:lnTo>
                <a:lnTo>
                  <a:pt x="259080" y="159741"/>
                </a:lnTo>
                <a:close/>
              </a:path>
              <a:path w="1092834" h="381000">
                <a:moveTo>
                  <a:pt x="152548" y="97235"/>
                </a:moveTo>
                <a:lnTo>
                  <a:pt x="106907" y="106412"/>
                </a:lnTo>
                <a:lnTo>
                  <a:pt x="67219" y="133945"/>
                </a:lnTo>
                <a:lnTo>
                  <a:pt x="238747" y="133945"/>
                </a:lnTo>
                <a:lnTo>
                  <a:pt x="222869" y="119698"/>
                </a:lnTo>
                <a:lnTo>
                  <a:pt x="201413" y="107218"/>
                </a:lnTo>
                <a:lnTo>
                  <a:pt x="177973" y="99730"/>
                </a:lnTo>
                <a:lnTo>
                  <a:pt x="152548" y="97235"/>
                </a:lnTo>
                <a:close/>
              </a:path>
              <a:path w="1092834" h="381000">
                <a:moveTo>
                  <a:pt x="702567" y="104179"/>
                </a:moveTo>
                <a:lnTo>
                  <a:pt x="644525" y="104179"/>
                </a:lnTo>
                <a:lnTo>
                  <a:pt x="644525" y="374054"/>
                </a:lnTo>
                <a:lnTo>
                  <a:pt x="711744" y="374054"/>
                </a:lnTo>
                <a:lnTo>
                  <a:pt x="711744" y="264914"/>
                </a:lnTo>
                <a:lnTo>
                  <a:pt x="711497" y="251767"/>
                </a:lnTo>
                <a:lnTo>
                  <a:pt x="712171" y="225815"/>
                </a:lnTo>
                <a:lnTo>
                  <a:pt x="717566" y="187864"/>
                </a:lnTo>
                <a:lnTo>
                  <a:pt x="741193" y="157726"/>
                </a:lnTo>
                <a:lnTo>
                  <a:pt x="748704" y="156517"/>
                </a:lnTo>
                <a:lnTo>
                  <a:pt x="770453" y="156517"/>
                </a:lnTo>
                <a:lnTo>
                  <a:pt x="777092" y="138162"/>
                </a:lnTo>
                <a:lnTo>
                  <a:pt x="702567" y="138162"/>
                </a:lnTo>
                <a:lnTo>
                  <a:pt x="702567" y="104179"/>
                </a:lnTo>
                <a:close/>
              </a:path>
              <a:path w="1092834" h="381000">
                <a:moveTo>
                  <a:pt x="770453" y="156517"/>
                </a:moveTo>
                <a:lnTo>
                  <a:pt x="753830" y="156517"/>
                </a:lnTo>
                <a:lnTo>
                  <a:pt x="760362" y="158502"/>
                </a:lnTo>
                <a:lnTo>
                  <a:pt x="768300" y="162471"/>
                </a:lnTo>
                <a:lnTo>
                  <a:pt x="770453" y="156517"/>
                </a:lnTo>
                <a:close/>
              </a:path>
              <a:path w="1092834" h="381000">
                <a:moveTo>
                  <a:pt x="761851" y="97235"/>
                </a:moveTo>
                <a:lnTo>
                  <a:pt x="720194" y="113465"/>
                </a:lnTo>
                <a:lnTo>
                  <a:pt x="702567" y="138162"/>
                </a:lnTo>
                <a:lnTo>
                  <a:pt x="777092" y="138162"/>
                </a:lnTo>
                <a:lnTo>
                  <a:pt x="789383" y="104179"/>
                </a:lnTo>
                <a:lnTo>
                  <a:pt x="782268" y="101140"/>
                </a:lnTo>
                <a:lnTo>
                  <a:pt x="775307" y="98970"/>
                </a:lnTo>
                <a:lnTo>
                  <a:pt x="768502" y="97668"/>
                </a:lnTo>
                <a:lnTo>
                  <a:pt x="761851" y="97235"/>
                </a:lnTo>
                <a:close/>
              </a:path>
              <a:path w="1092834" h="381000">
                <a:moveTo>
                  <a:pt x="893712" y="0"/>
                </a:moveTo>
                <a:lnTo>
                  <a:pt x="825995" y="0"/>
                </a:lnTo>
                <a:lnTo>
                  <a:pt x="825995" y="374054"/>
                </a:lnTo>
                <a:lnTo>
                  <a:pt x="893712" y="374054"/>
                </a:lnTo>
                <a:lnTo>
                  <a:pt x="893712" y="249783"/>
                </a:lnTo>
                <a:lnTo>
                  <a:pt x="977129" y="249783"/>
                </a:lnTo>
                <a:lnTo>
                  <a:pt x="962173" y="233659"/>
                </a:lnTo>
                <a:lnTo>
                  <a:pt x="978406" y="215553"/>
                </a:lnTo>
                <a:lnTo>
                  <a:pt x="893712" y="215553"/>
                </a:lnTo>
                <a:lnTo>
                  <a:pt x="893712" y="0"/>
                </a:lnTo>
                <a:close/>
              </a:path>
              <a:path w="1092834" h="381000">
                <a:moveTo>
                  <a:pt x="977129" y="249783"/>
                </a:moveTo>
                <a:lnTo>
                  <a:pt x="893712" y="249783"/>
                </a:lnTo>
                <a:lnTo>
                  <a:pt x="1008310" y="374054"/>
                </a:lnTo>
                <a:lnTo>
                  <a:pt x="1092398" y="374054"/>
                </a:lnTo>
                <a:lnTo>
                  <a:pt x="977129" y="249783"/>
                </a:lnTo>
                <a:close/>
              </a:path>
              <a:path w="1092834" h="381000">
                <a:moveTo>
                  <a:pt x="1078259" y="104179"/>
                </a:moveTo>
                <a:lnTo>
                  <a:pt x="993427" y="104179"/>
                </a:lnTo>
                <a:lnTo>
                  <a:pt x="893712" y="215553"/>
                </a:lnTo>
                <a:lnTo>
                  <a:pt x="978406" y="215553"/>
                </a:lnTo>
                <a:lnTo>
                  <a:pt x="1078259" y="10417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63496" y="2104415"/>
            <a:ext cx="172987" cy="184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42474" y="2104415"/>
            <a:ext cx="172987" cy="184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5455" y="20546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8728" y="20546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4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16926" y="1957373"/>
            <a:ext cx="266700" cy="374650"/>
          </a:xfrm>
          <a:custGeom>
            <a:avLst/>
            <a:gdLst/>
            <a:ahLst/>
            <a:cxnLst/>
            <a:rect l="l" t="t" r="r" b="b"/>
            <a:pathLst>
              <a:path w="266700" h="374650">
                <a:moveTo>
                  <a:pt x="0" y="0"/>
                </a:moveTo>
                <a:lnTo>
                  <a:pt x="67716" y="0"/>
                </a:lnTo>
                <a:lnTo>
                  <a:pt x="67716" y="215552"/>
                </a:lnTo>
                <a:lnTo>
                  <a:pt x="167431" y="104179"/>
                </a:lnTo>
                <a:lnTo>
                  <a:pt x="252263" y="104179"/>
                </a:lnTo>
                <a:lnTo>
                  <a:pt x="136177" y="233660"/>
                </a:lnTo>
                <a:lnTo>
                  <a:pt x="266402" y="374054"/>
                </a:lnTo>
                <a:lnTo>
                  <a:pt x="182314" y="374054"/>
                </a:lnTo>
                <a:lnTo>
                  <a:pt x="67716" y="249783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0930" y="19573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0" y="0"/>
                </a:moveTo>
                <a:lnTo>
                  <a:pt x="67220" y="0"/>
                </a:lnTo>
                <a:lnTo>
                  <a:pt x="67220" y="133945"/>
                </a:lnTo>
                <a:lnTo>
                  <a:pt x="76584" y="125341"/>
                </a:lnTo>
                <a:lnTo>
                  <a:pt x="117760" y="102396"/>
                </a:lnTo>
                <a:lnTo>
                  <a:pt x="152548" y="97234"/>
                </a:lnTo>
                <a:lnTo>
                  <a:pt x="177973" y="99730"/>
                </a:lnTo>
                <a:lnTo>
                  <a:pt x="222870" y="119698"/>
                </a:lnTo>
                <a:lnTo>
                  <a:pt x="258511" y="158548"/>
                </a:lnTo>
                <a:lnTo>
                  <a:pt x="276990" y="209770"/>
                </a:lnTo>
                <a:lnTo>
                  <a:pt x="279300" y="239613"/>
                </a:lnTo>
                <a:lnTo>
                  <a:pt x="276913" y="268518"/>
                </a:lnTo>
                <a:lnTo>
                  <a:pt x="257813" y="318933"/>
                </a:lnTo>
                <a:lnTo>
                  <a:pt x="221118" y="358187"/>
                </a:lnTo>
                <a:lnTo>
                  <a:pt x="175849" y="378465"/>
                </a:lnTo>
                <a:lnTo>
                  <a:pt x="150564" y="380999"/>
                </a:lnTo>
                <a:lnTo>
                  <a:pt x="139107" y="380480"/>
                </a:lnTo>
                <a:lnTo>
                  <a:pt x="97125" y="367876"/>
                </a:lnTo>
                <a:lnTo>
                  <a:pt x="67220" y="345529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22816" y="2560027"/>
            <a:ext cx="1202055" cy="387985"/>
          </a:xfrm>
          <a:custGeom>
            <a:avLst/>
            <a:gdLst/>
            <a:ahLst/>
            <a:cxnLst/>
            <a:rect l="l" t="t" r="r" b="b"/>
            <a:pathLst>
              <a:path w="1202054" h="387985">
                <a:moveTo>
                  <a:pt x="893364" y="104180"/>
                </a:moveTo>
                <a:lnTo>
                  <a:pt x="843570" y="113358"/>
                </a:lnTo>
                <a:lnTo>
                  <a:pt x="799852" y="140891"/>
                </a:lnTo>
                <a:lnTo>
                  <a:pt x="765063" y="188329"/>
                </a:lnTo>
                <a:lnTo>
                  <a:pt x="753466" y="246311"/>
                </a:lnTo>
                <a:lnTo>
                  <a:pt x="756032" y="274720"/>
                </a:lnTo>
                <a:lnTo>
                  <a:pt x="776558" y="324887"/>
                </a:lnTo>
                <a:lnTo>
                  <a:pt x="816106" y="364714"/>
                </a:lnTo>
                <a:lnTo>
                  <a:pt x="865654" y="385364"/>
                </a:lnTo>
                <a:lnTo>
                  <a:pt x="893613" y="387945"/>
                </a:lnTo>
                <a:lnTo>
                  <a:pt x="912914" y="386775"/>
                </a:lnTo>
                <a:lnTo>
                  <a:pt x="965795" y="369218"/>
                </a:lnTo>
                <a:lnTo>
                  <a:pt x="1007164" y="332964"/>
                </a:lnTo>
                <a:lnTo>
                  <a:pt x="1012447" y="324942"/>
                </a:lnTo>
                <a:lnTo>
                  <a:pt x="894109" y="324942"/>
                </a:lnTo>
                <a:lnTo>
                  <a:pt x="878871" y="323562"/>
                </a:lnTo>
                <a:lnTo>
                  <a:pt x="841648" y="303113"/>
                </a:lnTo>
                <a:lnTo>
                  <a:pt x="822230" y="262836"/>
                </a:lnTo>
                <a:lnTo>
                  <a:pt x="820954" y="246311"/>
                </a:lnTo>
                <a:lnTo>
                  <a:pt x="820955" y="245814"/>
                </a:lnTo>
                <a:lnTo>
                  <a:pt x="832725" y="201623"/>
                </a:lnTo>
                <a:lnTo>
                  <a:pt x="865491" y="173416"/>
                </a:lnTo>
                <a:lnTo>
                  <a:pt x="894358" y="167928"/>
                </a:lnTo>
                <a:lnTo>
                  <a:pt x="1012840" y="167928"/>
                </a:lnTo>
                <a:lnTo>
                  <a:pt x="1007288" y="159602"/>
                </a:lnTo>
                <a:lnTo>
                  <a:pt x="965174" y="123280"/>
                </a:lnTo>
                <a:lnTo>
                  <a:pt x="912177" y="105374"/>
                </a:lnTo>
                <a:lnTo>
                  <a:pt x="893364" y="104180"/>
                </a:lnTo>
                <a:close/>
              </a:path>
              <a:path w="1202054" h="387985">
                <a:moveTo>
                  <a:pt x="1012840" y="167928"/>
                </a:moveTo>
                <a:lnTo>
                  <a:pt x="894358" y="167928"/>
                </a:lnTo>
                <a:lnTo>
                  <a:pt x="909813" y="169300"/>
                </a:lnTo>
                <a:lnTo>
                  <a:pt x="923720" y="173354"/>
                </a:lnTo>
                <a:lnTo>
                  <a:pt x="956376" y="201298"/>
                </a:lnTo>
                <a:lnTo>
                  <a:pt x="968007" y="245814"/>
                </a:lnTo>
                <a:lnTo>
                  <a:pt x="968007" y="246311"/>
                </a:lnTo>
                <a:lnTo>
                  <a:pt x="956167" y="291036"/>
                </a:lnTo>
                <a:lnTo>
                  <a:pt x="923193" y="319422"/>
                </a:lnTo>
                <a:lnTo>
                  <a:pt x="894109" y="324942"/>
                </a:lnTo>
                <a:lnTo>
                  <a:pt x="1012447" y="324942"/>
                </a:lnTo>
                <a:lnTo>
                  <a:pt x="1031744" y="282773"/>
                </a:lnTo>
                <a:lnTo>
                  <a:pt x="1036488" y="245814"/>
                </a:lnTo>
                <a:lnTo>
                  <a:pt x="1035310" y="227164"/>
                </a:lnTo>
                <a:lnTo>
                  <a:pt x="1031775" y="209165"/>
                </a:lnTo>
                <a:lnTo>
                  <a:pt x="1025884" y="191817"/>
                </a:lnTo>
                <a:lnTo>
                  <a:pt x="1017637" y="175121"/>
                </a:lnTo>
                <a:lnTo>
                  <a:pt x="1012840" y="167928"/>
                </a:lnTo>
                <a:close/>
              </a:path>
              <a:path w="1202054" h="387985">
                <a:moveTo>
                  <a:pt x="563164" y="104180"/>
                </a:moveTo>
                <a:lnTo>
                  <a:pt x="513370" y="113358"/>
                </a:lnTo>
                <a:lnTo>
                  <a:pt x="469652" y="140891"/>
                </a:lnTo>
                <a:lnTo>
                  <a:pt x="434863" y="188329"/>
                </a:lnTo>
                <a:lnTo>
                  <a:pt x="423266" y="246311"/>
                </a:lnTo>
                <a:lnTo>
                  <a:pt x="425832" y="274720"/>
                </a:lnTo>
                <a:lnTo>
                  <a:pt x="446358" y="324887"/>
                </a:lnTo>
                <a:lnTo>
                  <a:pt x="485906" y="364714"/>
                </a:lnTo>
                <a:lnTo>
                  <a:pt x="535454" y="385364"/>
                </a:lnTo>
                <a:lnTo>
                  <a:pt x="563413" y="387945"/>
                </a:lnTo>
                <a:lnTo>
                  <a:pt x="582714" y="386775"/>
                </a:lnTo>
                <a:lnTo>
                  <a:pt x="635595" y="369218"/>
                </a:lnTo>
                <a:lnTo>
                  <a:pt x="676964" y="332964"/>
                </a:lnTo>
                <a:lnTo>
                  <a:pt x="682247" y="324942"/>
                </a:lnTo>
                <a:lnTo>
                  <a:pt x="563909" y="324942"/>
                </a:lnTo>
                <a:lnTo>
                  <a:pt x="548671" y="323562"/>
                </a:lnTo>
                <a:lnTo>
                  <a:pt x="511448" y="303113"/>
                </a:lnTo>
                <a:lnTo>
                  <a:pt x="492030" y="262836"/>
                </a:lnTo>
                <a:lnTo>
                  <a:pt x="490754" y="246311"/>
                </a:lnTo>
                <a:lnTo>
                  <a:pt x="490755" y="245814"/>
                </a:lnTo>
                <a:lnTo>
                  <a:pt x="502525" y="201623"/>
                </a:lnTo>
                <a:lnTo>
                  <a:pt x="535291" y="173416"/>
                </a:lnTo>
                <a:lnTo>
                  <a:pt x="564158" y="167928"/>
                </a:lnTo>
                <a:lnTo>
                  <a:pt x="682640" y="167928"/>
                </a:lnTo>
                <a:lnTo>
                  <a:pt x="677088" y="159602"/>
                </a:lnTo>
                <a:lnTo>
                  <a:pt x="634974" y="123280"/>
                </a:lnTo>
                <a:lnTo>
                  <a:pt x="581977" y="105374"/>
                </a:lnTo>
                <a:lnTo>
                  <a:pt x="563164" y="104180"/>
                </a:lnTo>
                <a:close/>
              </a:path>
              <a:path w="1202054" h="387985">
                <a:moveTo>
                  <a:pt x="682640" y="167928"/>
                </a:moveTo>
                <a:lnTo>
                  <a:pt x="564158" y="167928"/>
                </a:lnTo>
                <a:lnTo>
                  <a:pt x="579613" y="169300"/>
                </a:lnTo>
                <a:lnTo>
                  <a:pt x="593520" y="173354"/>
                </a:lnTo>
                <a:lnTo>
                  <a:pt x="626176" y="201298"/>
                </a:lnTo>
                <a:lnTo>
                  <a:pt x="637807" y="245814"/>
                </a:lnTo>
                <a:lnTo>
                  <a:pt x="637807" y="246311"/>
                </a:lnTo>
                <a:lnTo>
                  <a:pt x="625967" y="291036"/>
                </a:lnTo>
                <a:lnTo>
                  <a:pt x="592993" y="319422"/>
                </a:lnTo>
                <a:lnTo>
                  <a:pt x="563909" y="324942"/>
                </a:lnTo>
                <a:lnTo>
                  <a:pt x="682247" y="324942"/>
                </a:lnTo>
                <a:lnTo>
                  <a:pt x="701544" y="282773"/>
                </a:lnTo>
                <a:lnTo>
                  <a:pt x="706288" y="245814"/>
                </a:lnTo>
                <a:lnTo>
                  <a:pt x="705110" y="227164"/>
                </a:lnTo>
                <a:lnTo>
                  <a:pt x="701575" y="209165"/>
                </a:lnTo>
                <a:lnTo>
                  <a:pt x="695684" y="191817"/>
                </a:lnTo>
                <a:lnTo>
                  <a:pt x="687437" y="175121"/>
                </a:lnTo>
                <a:lnTo>
                  <a:pt x="682640" y="167928"/>
                </a:lnTo>
                <a:close/>
              </a:path>
              <a:path w="1202054" h="387985">
                <a:moveTo>
                  <a:pt x="66227" y="111125"/>
                </a:moveTo>
                <a:lnTo>
                  <a:pt x="0" y="111125"/>
                </a:lnTo>
                <a:lnTo>
                  <a:pt x="97233" y="381000"/>
                </a:lnTo>
                <a:lnTo>
                  <a:pt x="139650" y="381000"/>
                </a:lnTo>
                <a:lnTo>
                  <a:pt x="184495" y="264666"/>
                </a:lnTo>
                <a:lnTo>
                  <a:pt x="120550" y="264666"/>
                </a:lnTo>
                <a:lnTo>
                  <a:pt x="66227" y="111125"/>
                </a:lnTo>
                <a:close/>
              </a:path>
              <a:path w="1202054" h="387985">
                <a:moveTo>
                  <a:pt x="263338" y="227211"/>
                </a:moveTo>
                <a:lnTo>
                  <a:pt x="198934" y="227211"/>
                </a:lnTo>
                <a:lnTo>
                  <a:pt x="256480" y="381000"/>
                </a:lnTo>
                <a:lnTo>
                  <a:pt x="299392" y="381000"/>
                </a:lnTo>
                <a:lnTo>
                  <a:pt x="342474" y="262930"/>
                </a:lnTo>
                <a:lnTo>
                  <a:pt x="276820" y="262930"/>
                </a:lnTo>
                <a:lnTo>
                  <a:pt x="263338" y="227211"/>
                </a:lnTo>
                <a:close/>
              </a:path>
              <a:path w="1202054" h="387985">
                <a:moveTo>
                  <a:pt x="219520" y="111125"/>
                </a:moveTo>
                <a:lnTo>
                  <a:pt x="179090" y="111125"/>
                </a:lnTo>
                <a:lnTo>
                  <a:pt x="120550" y="264666"/>
                </a:lnTo>
                <a:lnTo>
                  <a:pt x="184495" y="264666"/>
                </a:lnTo>
                <a:lnTo>
                  <a:pt x="198934" y="227211"/>
                </a:lnTo>
                <a:lnTo>
                  <a:pt x="263338" y="227211"/>
                </a:lnTo>
                <a:lnTo>
                  <a:pt x="219520" y="111125"/>
                </a:lnTo>
                <a:close/>
              </a:path>
              <a:path w="1202054" h="387985">
                <a:moveTo>
                  <a:pt x="397866" y="111125"/>
                </a:moveTo>
                <a:lnTo>
                  <a:pt x="331142" y="111125"/>
                </a:lnTo>
                <a:lnTo>
                  <a:pt x="276820" y="262930"/>
                </a:lnTo>
                <a:lnTo>
                  <a:pt x="342474" y="262930"/>
                </a:lnTo>
                <a:lnTo>
                  <a:pt x="397866" y="111125"/>
                </a:lnTo>
                <a:close/>
              </a:path>
              <a:path w="1202054" h="387985">
                <a:moveTo>
                  <a:pt x="1156345" y="168672"/>
                </a:moveTo>
                <a:lnTo>
                  <a:pt x="1088627" y="168672"/>
                </a:lnTo>
                <a:lnTo>
                  <a:pt x="1088627" y="381000"/>
                </a:lnTo>
                <a:lnTo>
                  <a:pt x="1156345" y="381000"/>
                </a:lnTo>
                <a:lnTo>
                  <a:pt x="1156345" y="168672"/>
                </a:lnTo>
                <a:close/>
              </a:path>
              <a:path w="1202054" h="387985">
                <a:moveTo>
                  <a:pt x="1199257" y="111125"/>
                </a:moveTo>
                <a:lnTo>
                  <a:pt x="1064567" y="111125"/>
                </a:lnTo>
                <a:lnTo>
                  <a:pt x="1064567" y="168672"/>
                </a:lnTo>
                <a:lnTo>
                  <a:pt x="1199257" y="168672"/>
                </a:lnTo>
                <a:lnTo>
                  <a:pt x="1199257" y="111125"/>
                </a:lnTo>
                <a:close/>
              </a:path>
              <a:path w="1202054" h="387985">
                <a:moveTo>
                  <a:pt x="1154360" y="0"/>
                </a:moveTo>
                <a:lnTo>
                  <a:pt x="1109092" y="13022"/>
                </a:lnTo>
                <a:lnTo>
                  <a:pt x="1090364" y="48369"/>
                </a:lnTo>
                <a:lnTo>
                  <a:pt x="1088828" y="87297"/>
                </a:lnTo>
                <a:lnTo>
                  <a:pt x="1088627" y="111125"/>
                </a:lnTo>
                <a:lnTo>
                  <a:pt x="1156345" y="111125"/>
                </a:lnTo>
                <a:lnTo>
                  <a:pt x="1156520" y="87297"/>
                </a:lnTo>
                <a:lnTo>
                  <a:pt x="1156592" y="69618"/>
                </a:lnTo>
                <a:lnTo>
                  <a:pt x="1157916" y="64493"/>
                </a:lnTo>
                <a:lnTo>
                  <a:pt x="1160561" y="62011"/>
                </a:lnTo>
                <a:lnTo>
                  <a:pt x="1164198" y="58704"/>
                </a:lnTo>
                <a:lnTo>
                  <a:pt x="1169987" y="57050"/>
                </a:lnTo>
                <a:lnTo>
                  <a:pt x="1201985" y="57050"/>
                </a:lnTo>
                <a:lnTo>
                  <a:pt x="1201985" y="9673"/>
                </a:lnTo>
                <a:lnTo>
                  <a:pt x="1189055" y="5441"/>
                </a:lnTo>
                <a:lnTo>
                  <a:pt x="1176808" y="2418"/>
                </a:lnTo>
                <a:lnTo>
                  <a:pt x="1165243" y="604"/>
                </a:lnTo>
                <a:lnTo>
                  <a:pt x="1154360" y="0"/>
                </a:lnTo>
                <a:close/>
              </a:path>
              <a:path w="1202054" h="387985">
                <a:moveTo>
                  <a:pt x="1201985" y="57050"/>
                </a:moveTo>
                <a:lnTo>
                  <a:pt x="1184208" y="57050"/>
                </a:lnTo>
                <a:lnTo>
                  <a:pt x="1192229" y="58456"/>
                </a:lnTo>
                <a:lnTo>
                  <a:pt x="1201985" y="61267"/>
                </a:lnTo>
                <a:lnTo>
                  <a:pt x="1201985" y="5705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31052" y="2715255"/>
            <a:ext cx="172491" cy="182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00852" y="2715255"/>
            <a:ext cx="172491" cy="182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76284" y="26642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4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46084" y="26642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4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74533" y="3273807"/>
            <a:ext cx="1511935" cy="283845"/>
          </a:xfrm>
          <a:custGeom>
            <a:avLst/>
            <a:gdLst/>
            <a:ahLst/>
            <a:cxnLst/>
            <a:rect l="l" t="t" r="r" b="b"/>
            <a:pathLst>
              <a:path w="1511934" h="283845">
                <a:moveTo>
                  <a:pt x="940047" y="0"/>
                </a:moveTo>
                <a:lnTo>
                  <a:pt x="890252" y="9177"/>
                </a:lnTo>
                <a:lnTo>
                  <a:pt x="846535" y="36710"/>
                </a:lnTo>
                <a:lnTo>
                  <a:pt x="811746" y="84150"/>
                </a:lnTo>
                <a:lnTo>
                  <a:pt x="800149" y="142130"/>
                </a:lnTo>
                <a:lnTo>
                  <a:pt x="802715" y="170540"/>
                </a:lnTo>
                <a:lnTo>
                  <a:pt x="823241" y="220707"/>
                </a:lnTo>
                <a:lnTo>
                  <a:pt x="862789" y="260534"/>
                </a:lnTo>
                <a:lnTo>
                  <a:pt x="912336" y="281184"/>
                </a:lnTo>
                <a:lnTo>
                  <a:pt x="940296" y="283766"/>
                </a:lnTo>
                <a:lnTo>
                  <a:pt x="959597" y="282595"/>
                </a:lnTo>
                <a:lnTo>
                  <a:pt x="1012478" y="265038"/>
                </a:lnTo>
                <a:lnTo>
                  <a:pt x="1053847" y="228784"/>
                </a:lnTo>
                <a:lnTo>
                  <a:pt x="1059131" y="220761"/>
                </a:lnTo>
                <a:lnTo>
                  <a:pt x="940791" y="220761"/>
                </a:lnTo>
                <a:lnTo>
                  <a:pt x="925554" y="219381"/>
                </a:lnTo>
                <a:lnTo>
                  <a:pt x="888330" y="198934"/>
                </a:lnTo>
                <a:lnTo>
                  <a:pt x="868912" y="158657"/>
                </a:lnTo>
                <a:lnTo>
                  <a:pt x="867637" y="142130"/>
                </a:lnTo>
                <a:lnTo>
                  <a:pt x="867638" y="141635"/>
                </a:lnTo>
                <a:lnTo>
                  <a:pt x="879408" y="97444"/>
                </a:lnTo>
                <a:lnTo>
                  <a:pt x="912174" y="69236"/>
                </a:lnTo>
                <a:lnTo>
                  <a:pt x="941040" y="63748"/>
                </a:lnTo>
                <a:lnTo>
                  <a:pt x="1059523" y="63748"/>
                </a:lnTo>
                <a:lnTo>
                  <a:pt x="1053971" y="55423"/>
                </a:lnTo>
                <a:lnTo>
                  <a:pt x="1011857" y="19099"/>
                </a:lnTo>
                <a:lnTo>
                  <a:pt x="958860" y="1193"/>
                </a:lnTo>
                <a:lnTo>
                  <a:pt x="940047" y="0"/>
                </a:lnTo>
                <a:close/>
              </a:path>
              <a:path w="1511934" h="283845">
                <a:moveTo>
                  <a:pt x="1059523" y="63748"/>
                </a:moveTo>
                <a:lnTo>
                  <a:pt x="941040" y="63748"/>
                </a:lnTo>
                <a:lnTo>
                  <a:pt x="956496" y="65120"/>
                </a:lnTo>
                <a:lnTo>
                  <a:pt x="970403" y="69174"/>
                </a:lnTo>
                <a:lnTo>
                  <a:pt x="1003059" y="97117"/>
                </a:lnTo>
                <a:lnTo>
                  <a:pt x="1014690" y="141635"/>
                </a:lnTo>
                <a:lnTo>
                  <a:pt x="1014689" y="142130"/>
                </a:lnTo>
                <a:lnTo>
                  <a:pt x="1002850" y="186857"/>
                </a:lnTo>
                <a:lnTo>
                  <a:pt x="969875" y="215242"/>
                </a:lnTo>
                <a:lnTo>
                  <a:pt x="940791" y="220761"/>
                </a:lnTo>
                <a:lnTo>
                  <a:pt x="1059131" y="220761"/>
                </a:lnTo>
                <a:lnTo>
                  <a:pt x="1078427" y="178594"/>
                </a:lnTo>
                <a:lnTo>
                  <a:pt x="1083171" y="141635"/>
                </a:lnTo>
                <a:lnTo>
                  <a:pt x="1081993" y="122985"/>
                </a:lnTo>
                <a:lnTo>
                  <a:pt x="1078458" y="104986"/>
                </a:lnTo>
                <a:lnTo>
                  <a:pt x="1072567" y="87638"/>
                </a:lnTo>
                <a:lnTo>
                  <a:pt x="1064319" y="70942"/>
                </a:lnTo>
                <a:lnTo>
                  <a:pt x="1059523" y="63748"/>
                </a:lnTo>
                <a:close/>
              </a:path>
              <a:path w="1511934" h="283845">
                <a:moveTo>
                  <a:pt x="610096" y="0"/>
                </a:moveTo>
                <a:lnTo>
                  <a:pt x="555122" y="10201"/>
                </a:lnTo>
                <a:lnTo>
                  <a:pt x="510256" y="40803"/>
                </a:lnTo>
                <a:lnTo>
                  <a:pt x="480390" y="86878"/>
                </a:lnTo>
                <a:lnTo>
                  <a:pt x="470446" y="143371"/>
                </a:lnTo>
                <a:lnTo>
                  <a:pt x="472941" y="172245"/>
                </a:lnTo>
                <a:lnTo>
                  <a:pt x="492909" y="222413"/>
                </a:lnTo>
                <a:lnTo>
                  <a:pt x="531822" y="261232"/>
                </a:lnTo>
                <a:lnTo>
                  <a:pt x="583539" y="281262"/>
                </a:lnTo>
                <a:lnTo>
                  <a:pt x="613816" y="283766"/>
                </a:lnTo>
                <a:lnTo>
                  <a:pt x="633582" y="282859"/>
                </a:lnTo>
                <a:lnTo>
                  <a:pt x="684509" y="269255"/>
                </a:lnTo>
                <a:lnTo>
                  <a:pt x="724414" y="238628"/>
                </a:lnTo>
                <a:lnTo>
                  <a:pt x="735608" y="224482"/>
                </a:lnTo>
                <a:lnTo>
                  <a:pt x="735080" y="224235"/>
                </a:lnTo>
                <a:lnTo>
                  <a:pt x="613321" y="224235"/>
                </a:lnTo>
                <a:lnTo>
                  <a:pt x="598151" y="223172"/>
                </a:lnTo>
                <a:lnTo>
                  <a:pt x="561107" y="207243"/>
                </a:lnTo>
                <a:lnTo>
                  <a:pt x="539270" y="175129"/>
                </a:lnTo>
                <a:lnTo>
                  <a:pt x="535929" y="161479"/>
                </a:lnTo>
                <a:lnTo>
                  <a:pt x="753466" y="161479"/>
                </a:lnTo>
                <a:lnTo>
                  <a:pt x="753715" y="148579"/>
                </a:lnTo>
                <a:lnTo>
                  <a:pt x="751219" y="116729"/>
                </a:lnTo>
                <a:lnTo>
                  <a:pt x="748971" y="108148"/>
                </a:lnTo>
                <a:lnTo>
                  <a:pt x="538906" y="108148"/>
                </a:lnTo>
                <a:lnTo>
                  <a:pt x="544735" y="96568"/>
                </a:lnTo>
                <a:lnTo>
                  <a:pt x="574811" y="66228"/>
                </a:lnTo>
                <a:lnTo>
                  <a:pt x="613321" y="57298"/>
                </a:lnTo>
                <a:lnTo>
                  <a:pt x="726857" y="57298"/>
                </a:lnTo>
                <a:lnTo>
                  <a:pt x="713779" y="40803"/>
                </a:lnTo>
                <a:lnTo>
                  <a:pt x="692323" y="22952"/>
                </a:lnTo>
                <a:lnTo>
                  <a:pt x="667891" y="10201"/>
                </a:lnTo>
                <a:lnTo>
                  <a:pt x="640481" y="2550"/>
                </a:lnTo>
                <a:lnTo>
                  <a:pt x="610096" y="0"/>
                </a:lnTo>
                <a:close/>
              </a:path>
              <a:path w="1511934" h="283845">
                <a:moveTo>
                  <a:pt x="678557" y="197693"/>
                </a:moveTo>
                <a:lnTo>
                  <a:pt x="664248" y="209304"/>
                </a:lnTo>
                <a:lnTo>
                  <a:pt x="648605" y="217599"/>
                </a:lnTo>
                <a:lnTo>
                  <a:pt x="631630" y="222576"/>
                </a:lnTo>
                <a:lnTo>
                  <a:pt x="613321" y="224235"/>
                </a:lnTo>
                <a:lnTo>
                  <a:pt x="735080" y="224235"/>
                </a:lnTo>
                <a:lnTo>
                  <a:pt x="678557" y="197693"/>
                </a:lnTo>
                <a:close/>
              </a:path>
              <a:path w="1511934" h="283845">
                <a:moveTo>
                  <a:pt x="726857" y="57298"/>
                </a:moveTo>
                <a:lnTo>
                  <a:pt x="613321" y="57298"/>
                </a:lnTo>
                <a:lnTo>
                  <a:pt x="625948" y="58182"/>
                </a:lnTo>
                <a:lnTo>
                  <a:pt x="637784" y="60833"/>
                </a:lnTo>
                <a:lnTo>
                  <a:pt x="675549" y="87684"/>
                </a:lnTo>
                <a:lnTo>
                  <a:pt x="685502" y="108148"/>
                </a:lnTo>
                <a:lnTo>
                  <a:pt x="748971" y="108148"/>
                </a:lnTo>
                <a:lnTo>
                  <a:pt x="743731" y="88149"/>
                </a:lnTo>
                <a:lnTo>
                  <a:pt x="731251" y="62841"/>
                </a:lnTo>
                <a:lnTo>
                  <a:pt x="726857" y="57298"/>
                </a:lnTo>
                <a:close/>
              </a:path>
              <a:path w="1511934" h="283845">
                <a:moveTo>
                  <a:pt x="1179710" y="6945"/>
                </a:moveTo>
                <a:lnTo>
                  <a:pt x="1113482" y="6945"/>
                </a:lnTo>
                <a:lnTo>
                  <a:pt x="1210716" y="276820"/>
                </a:lnTo>
                <a:lnTo>
                  <a:pt x="1253133" y="276820"/>
                </a:lnTo>
                <a:lnTo>
                  <a:pt x="1297978" y="160486"/>
                </a:lnTo>
                <a:lnTo>
                  <a:pt x="1234033" y="160486"/>
                </a:lnTo>
                <a:lnTo>
                  <a:pt x="1179710" y="6945"/>
                </a:lnTo>
                <a:close/>
              </a:path>
              <a:path w="1511934" h="283845">
                <a:moveTo>
                  <a:pt x="1376820" y="123031"/>
                </a:moveTo>
                <a:lnTo>
                  <a:pt x="1312416" y="123031"/>
                </a:lnTo>
                <a:lnTo>
                  <a:pt x="1369962" y="276820"/>
                </a:lnTo>
                <a:lnTo>
                  <a:pt x="1412875" y="276820"/>
                </a:lnTo>
                <a:lnTo>
                  <a:pt x="1455957" y="158750"/>
                </a:lnTo>
                <a:lnTo>
                  <a:pt x="1390303" y="158750"/>
                </a:lnTo>
                <a:lnTo>
                  <a:pt x="1376820" y="123031"/>
                </a:lnTo>
                <a:close/>
              </a:path>
              <a:path w="1511934" h="283845">
                <a:moveTo>
                  <a:pt x="1333003" y="6945"/>
                </a:moveTo>
                <a:lnTo>
                  <a:pt x="1292572" y="6945"/>
                </a:lnTo>
                <a:lnTo>
                  <a:pt x="1234033" y="160486"/>
                </a:lnTo>
                <a:lnTo>
                  <a:pt x="1297978" y="160486"/>
                </a:lnTo>
                <a:lnTo>
                  <a:pt x="1312416" y="123031"/>
                </a:lnTo>
                <a:lnTo>
                  <a:pt x="1376820" y="123031"/>
                </a:lnTo>
                <a:lnTo>
                  <a:pt x="1333003" y="6945"/>
                </a:lnTo>
                <a:close/>
              </a:path>
              <a:path w="1511934" h="283845">
                <a:moveTo>
                  <a:pt x="1511349" y="6945"/>
                </a:moveTo>
                <a:lnTo>
                  <a:pt x="1444625" y="6945"/>
                </a:lnTo>
                <a:lnTo>
                  <a:pt x="1390303" y="158750"/>
                </a:lnTo>
                <a:lnTo>
                  <a:pt x="1455957" y="158750"/>
                </a:lnTo>
                <a:lnTo>
                  <a:pt x="1511349" y="6945"/>
                </a:lnTo>
                <a:close/>
              </a:path>
              <a:path w="1511934" h="283845">
                <a:moveTo>
                  <a:pt x="67965" y="6945"/>
                </a:moveTo>
                <a:lnTo>
                  <a:pt x="0" y="6945"/>
                </a:lnTo>
                <a:lnTo>
                  <a:pt x="0" y="276820"/>
                </a:lnTo>
                <a:lnTo>
                  <a:pt x="67965" y="276820"/>
                </a:lnTo>
                <a:lnTo>
                  <a:pt x="68006" y="155030"/>
                </a:lnTo>
                <a:lnTo>
                  <a:pt x="68391" y="138596"/>
                </a:lnTo>
                <a:lnTo>
                  <a:pt x="74786" y="99715"/>
                </a:lnTo>
                <a:lnTo>
                  <a:pt x="102451" y="67166"/>
                </a:lnTo>
                <a:lnTo>
                  <a:pt x="126008" y="61516"/>
                </a:lnTo>
                <a:lnTo>
                  <a:pt x="408248" y="61516"/>
                </a:lnTo>
                <a:lnTo>
                  <a:pt x="408122" y="60849"/>
                </a:lnTo>
                <a:lnTo>
                  <a:pt x="404027" y="48616"/>
                </a:lnTo>
                <a:lnTo>
                  <a:pt x="231179" y="48616"/>
                </a:lnTo>
                <a:lnTo>
                  <a:pt x="224798" y="37951"/>
                </a:lnTo>
                <a:lnTo>
                  <a:pt x="67965" y="37951"/>
                </a:lnTo>
                <a:lnTo>
                  <a:pt x="67965" y="6945"/>
                </a:lnTo>
                <a:close/>
              </a:path>
              <a:path w="1511934" h="283845">
                <a:moveTo>
                  <a:pt x="299641" y="61516"/>
                </a:moveTo>
                <a:lnTo>
                  <a:pt x="126008" y="61516"/>
                </a:lnTo>
                <a:lnTo>
                  <a:pt x="133294" y="62012"/>
                </a:lnTo>
                <a:lnTo>
                  <a:pt x="140022" y="63500"/>
                </a:lnTo>
                <a:lnTo>
                  <a:pt x="167803" y="93638"/>
                </a:lnTo>
                <a:lnTo>
                  <a:pt x="173014" y="139898"/>
                </a:lnTo>
                <a:lnTo>
                  <a:pt x="173136" y="276820"/>
                </a:lnTo>
                <a:lnTo>
                  <a:pt x="241349" y="276820"/>
                </a:lnTo>
                <a:lnTo>
                  <a:pt x="241349" y="155030"/>
                </a:lnTo>
                <a:lnTo>
                  <a:pt x="241768" y="137007"/>
                </a:lnTo>
                <a:lnTo>
                  <a:pt x="248047" y="98846"/>
                </a:lnTo>
                <a:lnTo>
                  <a:pt x="275618" y="67096"/>
                </a:lnTo>
                <a:lnTo>
                  <a:pt x="291184" y="62136"/>
                </a:lnTo>
                <a:lnTo>
                  <a:pt x="299641" y="61516"/>
                </a:lnTo>
                <a:close/>
              </a:path>
              <a:path w="1511934" h="283845">
                <a:moveTo>
                  <a:pt x="408248" y="61516"/>
                </a:moveTo>
                <a:lnTo>
                  <a:pt x="299641" y="61516"/>
                </a:lnTo>
                <a:lnTo>
                  <a:pt x="310338" y="62531"/>
                </a:lnTo>
                <a:lnTo>
                  <a:pt x="319608" y="65577"/>
                </a:lnTo>
                <a:lnTo>
                  <a:pt x="342428" y="101420"/>
                </a:lnTo>
                <a:lnTo>
                  <a:pt x="345281" y="276820"/>
                </a:lnTo>
                <a:lnTo>
                  <a:pt x="413494" y="276820"/>
                </a:lnTo>
                <a:lnTo>
                  <a:pt x="413396" y="114876"/>
                </a:lnTo>
                <a:lnTo>
                  <a:pt x="412897" y="95948"/>
                </a:lnTo>
                <a:lnTo>
                  <a:pt x="411106" y="76708"/>
                </a:lnTo>
                <a:lnTo>
                  <a:pt x="408248" y="61516"/>
                </a:lnTo>
                <a:close/>
              </a:path>
              <a:path w="1511934" h="283845">
                <a:moveTo>
                  <a:pt x="321965" y="0"/>
                </a:moveTo>
                <a:lnTo>
                  <a:pt x="282734" y="6976"/>
                </a:lnTo>
                <a:lnTo>
                  <a:pt x="249132" y="27657"/>
                </a:lnTo>
                <a:lnTo>
                  <a:pt x="231179" y="48616"/>
                </a:lnTo>
                <a:lnTo>
                  <a:pt x="404027" y="48616"/>
                </a:lnTo>
                <a:lnTo>
                  <a:pt x="372565" y="13394"/>
                </a:lnTo>
                <a:lnTo>
                  <a:pt x="335917" y="837"/>
                </a:lnTo>
                <a:lnTo>
                  <a:pt x="321965" y="0"/>
                </a:lnTo>
                <a:close/>
              </a:path>
              <a:path w="1511934" h="283845">
                <a:moveTo>
                  <a:pt x="152797" y="0"/>
                </a:moveTo>
                <a:lnTo>
                  <a:pt x="106536" y="9425"/>
                </a:lnTo>
                <a:lnTo>
                  <a:pt x="67965" y="37951"/>
                </a:lnTo>
                <a:lnTo>
                  <a:pt x="224798" y="37951"/>
                </a:lnTo>
                <a:lnTo>
                  <a:pt x="187957" y="6976"/>
                </a:lnTo>
                <a:lnTo>
                  <a:pt x="152797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9452" y="3324855"/>
            <a:ext cx="172491" cy="182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0741" y="3318406"/>
            <a:ext cx="171995" cy="76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74684" y="32738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5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44980" y="32738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3998" y="3773473"/>
            <a:ext cx="1837629" cy="498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5898" y="4383073"/>
            <a:ext cx="1913829" cy="4981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37388" y="5010086"/>
            <a:ext cx="1362075" cy="376555"/>
          </a:xfrm>
          <a:custGeom>
            <a:avLst/>
            <a:gdLst/>
            <a:ahLst/>
            <a:cxnLst/>
            <a:rect l="l" t="t" r="r" b="b"/>
            <a:pathLst>
              <a:path w="1362075" h="376554">
                <a:moveTo>
                  <a:pt x="1042541" y="92520"/>
                </a:moveTo>
                <a:lnTo>
                  <a:pt x="987567" y="102721"/>
                </a:lnTo>
                <a:lnTo>
                  <a:pt x="942701" y="133324"/>
                </a:lnTo>
                <a:lnTo>
                  <a:pt x="912835" y="179399"/>
                </a:lnTo>
                <a:lnTo>
                  <a:pt x="902891" y="235892"/>
                </a:lnTo>
                <a:lnTo>
                  <a:pt x="905387" y="264766"/>
                </a:lnTo>
                <a:lnTo>
                  <a:pt x="925354" y="314933"/>
                </a:lnTo>
                <a:lnTo>
                  <a:pt x="964267" y="353753"/>
                </a:lnTo>
                <a:lnTo>
                  <a:pt x="1015984" y="373783"/>
                </a:lnTo>
                <a:lnTo>
                  <a:pt x="1046261" y="376287"/>
                </a:lnTo>
                <a:lnTo>
                  <a:pt x="1066028" y="375380"/>
                </a:lnTo>
                <a:lnTo>
                  <a:pt x="1116954" y="361776"/>
                </a:lnTo>
                <a:lnTo>
                  <a:pt x="1156860" y="331149"/>
                </a:lnTo>
                <a:lnTo>
                  <a:pt x="1168053" y="317003"/>
                </a:lnTo>
                <a:lnTo>
                  <a:pt x="1167525" y="316755"/>
                </a:lnTo>
                <a:lnTo>
                  <a:pt x="1045766" y="316755"/>
                </a:lnTo>
                <a:lnTo>
                  <a:pt x="1030596" y="315693"/>
                </a:lnTo>
                <a:lnTo>
                  <a:pt x="993552" y="299764"/>
                </a:lnTo>
                <a:lnTo>
                  <a:pt x="971715" y="267650"/>
                </a:lnTo>
                <a:lnTo>
                  <a:pt x="968375" y="254000"/>
                </a:lnTo>
                <a:lnTo>
                  <a:pt x="1185912" y="254000"/>
                </a:lnTo>
                <a:lnTo>
                  <a:pt x="1186160" y="241100"/>
                </a:lnTo>
                <a:lnTo>
                  <a:pt x="1183664" y="209249"/>
                </a:lnTo>
                <a:lnTo>
                  <a:pt x="1181416" y="200668"/>
                </a:lnTo>
                <a:lnTo>
                  <a:pt x="971351" y="200668"/>
                </a:lnTo>
                <a:lnTo>
                  <a:pt x="977180" y="189088"/>
                </a:lnTo>
                <a:lnTo>
                  <a:pt x="1007256" y="158749"/>
                </a:lnTo>
                <a:lnTo>
                  <a:pt x="1045766" y="149819"/>
                </a:lnTo>
                <a:lnTo>
                  <a:pt x="1159302" y="149819"/>
                </a:lnTo>
                <a:lnTo>
                  <a:pt x="1146224" y="133324"/>
                </a:lnTo>
                <a:lnTo>
                  <a:pt x="1124768" y="115473"/>
                </a:lnTo>
                <a:lnTo>
                  <a:pt x="1100336" y="102721"/>
                </a:lnTo>
                <a:lnTo>
                  <a:pt x="1072927" y="95071"/>
                </a:lnTo>
                <a:lnTo>
                  <a:pt x="1042541" y="92520"/>
                </a:lnTo>
                <a:close/>
              </a:path>
              <a:path w="1362075" h="376554">
                <a:moveTo>
                  <a:pt x="1111002" y="290214"/>
                </a:moveTo>
                <a:lnTo>
                  <a:pt x="1096693" y="301826"/>
                </a:lnTo>
                <a:lnTo>
                  <a:pt x="1081050" y="310120"/>
                </a:lnTo>
                <a:lnTo>
                  <a:pt x="1064075" y="315096"/>
                </a:lnTo>
                <a:lnTo>
                  <a:pt x="1045766" y="316755"/>
                </a:lnTo>
                <a:lnTo>
                  <a:pt x="1167525" y="316755"/>
                </a:lnTo>
                <a:lnTo>
                  <a:pt x="1111002" y="290214"/>
                </a:lnTo>
                <a:close/>
              </a:path>
              <a:path w="1362075" h="376554">
                <a:moveTo>
                  <a:pt x="1159302" y="149819"/>
                </a:moveTo>
                <a:lnTo>
                  <a:pt x="1045766" y="149819"/>
                </a:lnTo>
                <a:lnTo>
                  <a:pt x="1058393" y="150703"/>
                </a:lnTo>
                <a:lnTo>
                  <a:pt x="1070229" y="153354"/>
                </a:lnTo>
                <a:lnTo>
                  <a:pt x="1107994" y="180205"/>
                </a:lnTo>
                <a:lnTo>
                  <a:pt x="1117947" y="200668"/>
                </a:lnTo>
                <a:lnTo>
                  <a:pt x="1181416" y="200668"/>
                </a:lnTo>
                <a:lnTo>
                  <a:pt x="1176176" y="180670"/>
                </a:lnTo>
                <a:lnTo>
                  <a:pt x="1163696" y="155361"/>
                </a:lnTo>
                <a:lnTo>
                  <a:pt x="1159302" y="149819"/>
                </a:lnTo>
                <a:close/>
              </a:path>
              <a:path w="1362075" h="376554">
                <a:moveTo>
                  <a:pt x="712341" y="92520"/>
                </a:moveTo>
                <a:lnTo>
                  <a:pt x="657367" y="102721"/>
                </a:lnTo>
                <a:lnTo>
                  <a:pt x="612501" y="133324"/>
                </a:lnTo>
                <a:lnTo>
                  <a:pt x="582635" y="179399"/>
                </a:lnTo>
                <a:lnTo>
                  <a:pt x="572691" y="235892"/>
                </a:lnTo>
                <a:lnTo>
                  <a:pt x="575187" y="264766"/>
                </a:lnTo>
                <a:lnTo>
                  <a:pt x="595154" y="314933"/>
                </a:lnTo>
                <a:lnTo>
                  <a:pt x="634067" y="353753"/>
                </a:lnTo>
                <a:lnTo>
                  <a:pt x="685784" y="373783"/>
                </a:lnTo>
                <a:lnTo>
                  <a:pt x="716061" y="376287"/>
                </a:lnTo>
                <a:lnTo>
                  <a:pt x="735828" y="375380"/>
                </a:lnTo>
                <a:lnTo>
                  <a:pt x="786754" y="361776"/>
                </a:lnTo>
                <a:lnTo>
                  <a:pt x="826660" y="331149"/>
                </a:lnTo>
                <a:lnTo>
                  <a:pt x="837853" y="317003"/>
                </a:lnTo>
                <a:lnTo>
                  <a:pt x="837325" y="316755"/>
                </a:lnTo>
                <a:lnTo>
                  <a:pt x="715566" y="316755"/>
                </a:lnTo>
                <a:lnTo>
                  <a:pt x="700396" y="315693"/>
                </a:lnTo>
                <a:lnTo>
                  <a:pt x="663352" y="299764"/>
                </a:lnTo>
                <a:lnTo>
                  <a:pt x="641515" y="267650"/>
                </a:lnTo>
                <a:lnTo>
                  <a:pt x="638175" y="254000"/>
                </a:lnTo>
                <a:lnTo>
                  <a:pt x="855712" y="254000"/>
                </a:lnTo>
                <a:lnTo>
                  <a:pt x="855960" y="241100"/>
                </a:lnTo>
                <a:lnTo>
                  <a:pt x="853464" y="209249"/>
                </a:lnTo>
                <a:lnTo>
                  <a:pt x="851216" y="200668"/>
                </a:lnTo>
                <a:lnTo>
                  <a:pt x="641151" y="200668"/>
                </a:lnTo>
                <a:lnTo>
                  <a:pt x="646980" y="189088"/>
                </a:lnTo>
                <a:lnTo>
                  <a:pt x="677056" y="158749"/>
                </a:lnTo>
                <a:lnTo>
                  <a:pt x="715566" y="149819"/>
                </a:lnTo>
                <a:lnTo>
                  <a:pt x="829102" y="149819"/>
                </a:lnTo>
                <a:lnTo>
                  <a:pt x="816024" y="133324"/>
                </a:lnTo>
                <a:lnTo>
                  <a:pt x="794568" y="115473"/>
                </a:lnTo>
                <a:lnTo>
                  <a:pt x="770136" y="102721"/>
                </a:lnTo>
                <a:lnTo>
                  <a:pt x="742727" y="95071"/>
                </a:lnTo>
                <a:lnTo>
                  <a:pt x="712341" y="92520"/>
                </a:lnTo>
                <a:close/>
              </a:path>
              <a:path w="1362075" h="376554">
                <a:moveTo>
                  <a:pt x="780802" y="290214"/>
                </a:moveTo>
                <a:lnTo>
                  <a:pt x="766493" y="301826"/>
                </a:lnTo>
                <a:lnTo>
                  <a:pt x="750850" y="310120"/>
                </a:lnTo>
                <a:lnTo>
                  <a:pt x="733875" y="315096"/>
                </a:lnTo>
                <a:lnTo>
                  <a:pt x="715566" y="316755"/>
                </a:lnTo>
                <a:lnTo>
                  <a:pt x="837325" y="316755"/>
                </a:lnTo>
                <a:lnTo>
                  <a:pt x="780802" y="290214"/>
                </a:lnTo>
                <a:close/>
              </a:path>
              <a:path w="1362075" h="376554">
                <a:moveTo>
                  <a:pt x="829102" y="149819"/>
                </a:moveTo>
                <a:lnTo>
                  <a:pt x="715566" y="149819"/>
                </a:lnTo>
                <a:lnTo>
                  <a:pt x="728193" y="150703"/>
                </a:lnTo>
                <a:lnTo>
                  <a:pt x="740029" y="153354"/>
                </a:lnTo>
                <a:lnTo>
                  <a:pt x="777794" y="180205"/>
                </a:lnTo>
                <a:lnTo>
                  <a:pt x="787747" y="200668"/>
                </a:lnTo>
                <a:lnTo>
                  <a:pt x="851216" y="200668"/>
                </a:lnTo>
                <a:lnTo>
                  <a:pt x="845976" y="180670"/>
                </a:lnTo>
                <a:lnTo>
                  <a:pt x="833496" y="155361"/>
                </a:lnTo>
                <a:lnTo>
                  <a:pt x="829102" y="149819"/>
                </a:lnTo>
                <a:close/>
              </a:path>
              <a:path w="1362075" h="376554">
                <a:moveTo>
                  <a:pt x="215155" y="99466"/>
                </a:moveTo>
                <a:lnTo>
                  <a:pt x="148927" y="99466"/>
                </a:lnTo>
                <a:lnTo>
                  <a:pt x="246161" y="369341"/>
                </a:lnTo>
                <a:lnTo>
                  <a:pt x="288578" y="369341"/>
                </a:lnTo>
                <a:lnTo>
                  <a:pt x="333423" y="253006"/>
                </a:lnTo>
                <a:lnTo>
                  <a:pt x="269478" y="253006"/>
                </a:lnTo>
                <a:lnTo>
                  <a:pt x="215155" y="99466"/>
                </a:lnTo>
                <a:close/>
              </a:path>
              <a:path w="1362075" h="376554">
                <a:moveTo>
                  <a:pt x="412266" y="215552"/>
                </a:moveTo>
                <a:lnTo>
                  <a:pt x="347861" y="215552"/>
                </a:lnTo>
                <a:lnTo>
                  <a:pt x="405408" y="369341"/>
                </a:lnTo>
                <a:lnTo>
                  <a:pt x="448320" y="369341"/>
                </a:lnTo>
                <a:lnTo>
                  <a:pt x="491402" y="251270"/>
                </a:lnTo>
                <a:lnTo>
                  <a:pt x="425748" y="251270"/>
                </a:lnTo>
                <a:lnTo>
                  <a:pt x="412266" y="215552"/>
                </a:lnTo>
                <a:close/>
              </a:path>
              <a:path w="1362075" h="376554">
                <a:moveTo>
                  <a:pt x="368448" y="99466"/>
                </a:moveTo>
                <a:lnTo>
                  <a:pt x="328018" y="99466"/>
                </a:lnTo>
                <a:lnTo>
                  <a:pt x="269478" y="253006"/>
                </a:lnTo>
                <a:lnTo>
                  <a:pt x="333423" y="253006"/>
                </a:lnTo>
                <a:lnTo>
                  <a:pt x="347861" y="215552"/>
                </a:lnTo>
                <a:lnTo>
                  <a:pt x="412266" y="215552"/>
                </a:lnTo>
                <a:lnTo>
                  <a:pt x="368448" y="99466"/>
                </a:lnTo>
                <a:close/>
              </a:path>
              <a:path w="1362075" h="376554">
                <a:moveTo>
                  <a:pt x="546794" y="99466"/>
                </a:moveTo>
                <a:lnTo>
                  <a:pt x="480070" y="99466"/>
                </a:lnTo>
                <a:lnTo>
                  <a:pt x="425748" y="251270"/>
                </a:lnTo>
                <a:lnTo>
                  <a:pt x="491402" y="251270"/>
                </a:lnTo>
                <a:lnTo>
                  <a:pt x="546794" y="99466"/>
                </a:lnTo>
                <a:close/>
              </a:path>
              <a:path w="1362075" h="376554">
                <a:moveTo>
                  <a:pt x="1321395" y="157756"/>
                </a:moveTo>
                <a:lnTo>
                  <a:pt x="1253926" y="157756"/>
                </a:lnTo>
                <a:lnTo>
                  <a:pt x="1253926" y="369341"/>
                </a:lnTo>
                <a:lnTo>
                  <a:pt x="1321395" y="369341"/>
                </a:lnTo>
                <a:lnTo>
                  <a:pt x="1321395" y="157756"/>
                </a:lnTo>
                <a:close/>
              </a:path>
              <a:path w="1362075" h="376554">
                <a:moveTo>
                  <a:pt x="1361579" y="99466"/>
                </a:moveTo>
                <a:lnTo>
                  <a:pt x="1219200" y="99466"/>
                </a:lnTo>
                <a:lnTo>
                  <a:pt x="1219200" y="157756"/>
                </a:lnTo>
                <a:lnTo>
                  <a:pt x="1361579" y="157756"/>
                </a:lnTo>
                <a:lnTo>
                  <a:pt x="1361579" y="99466"/>
                </a:lnTo>
                <a:close/>
              </a:path>
              <a:path w="1362075" h="376554">
                <a:moveTo>
                  <a:pt x="1321395" y="0"/>
                </a:moveTo>
                <a:lnTo>
                  <a:pt x="1253926" y="0"/>
                </a:lnTo>
                <a:lnTo>
                  <a:pt x="1253926" y="99466"/>
                </a:lnTo>
                <a:lnTo>
                  <a:pt x="1321395" y="99466"/>
                </a:lnTo>
                <a:lnTo>
                  <a:pt x="1321395" y="0"/>
                </a:lnTo>
                <a:close/>
              </a:path>
              <a:path w="1362075" h="376554">
                <a:moveTo>
                  <a:pt x="102195" y="157756"/>
                </a:moveTo>
                <a:lnTo>
                  <a:pt x="34726" y="157756"/>
                </a:lnTo>
                <a:lnTo>
                  <a:pt x="34726" y="369341"/>
                </a:lnTo>
                <a:lnTo>
                  <a:pt x="102195" y="369341"/>
                </a:lnTo>
                <a:lnTo>
                  <a:pt x="102195" y="157756"/>
                </a:lnTo>
                <a:close/>
              </a:path>
              <a:path w="1362075" h="376554">
                <a:moveTo>
                  <a:pt x="142379" y="99466"/>
                </a:moveTo>
                <a:lnTo>
                  <a:pt x="0" y="99466"/>
                </a:lnTo>
                <a:lnTo>
                  <a:pt x="0" y="157756"/>
                </a:lnTo>
                <a:lnTo>
                  <a:pt x="142379" y="157756"/>
                </a:lnTo>
                <a:lnTo>
                  <a:pt x="142379" y="99466"/>
                </a:lnTo>
                <a:close/>
              </a:path>
              <a:path w="1362075" h="376554">
                <a:moveTo>
                  <a:pt x="102195" y="0"/>
                </a:moveTo>
                <a:lnTo>
                  <a:pt x="34726" y="0"/>
                </a:lnTo>
                <a:lnTo>
                  <a:pt x="34726" y="99466"/>
                </a:lnTo>
                <a:lnTo>
                  <a:pt x="102195" y="99466"/>
                </a:lnTo>
                <a:lnTo>
                  <a:pt x="102195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96041" y="5147206"/>
            <a:ext cx="171995" cy="76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65841" y="5147206"/>
            <a:ext cx="171995" cy="76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0280" y="51026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10080" y="51026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56589" y="50100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4" y="0"/>
                </a:lnTo>
                <a:lnTo>
                  <a:pt x="102194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4" y="157757"/>
                </a:lnTo>
                <a:lnTo>
                  <a:pt x="102194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37389" y="50100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67129" y="5712207"/>
            <a:ext cx="929640" cy="375920"/>
          </a:xfrm>
          <a:custGeom>
            <a:avLst/>
            <a:gdLst/>
            <a:ahLst/>
            <a:cxnLst/>
            <a:rect l="l" t="t" r="r" b="b"/>
            <a:pathLst>
              <a:path w="929640" h="375920">
                <a:moveTo>
                  <a:pt x="67219" y="6945"/>
                </a:moveTo>
                <a:lnTo>
                  <a:pt x="0" y="6945"/>
                </a:lnTo>
                <a:lnTo>
                  <a:pt x="0" y="375542"/>
                </a:lnTo>
                <a:lnTo>
                  <a:pt x="67219" y="375542"/>
                </a:lnTo>
                <a:lnTo>
                  <a:pt x="67219" y="248294"/>
                </a:lnTo>
                <a:lnTo>
                  <a:pt x="235373" y="248294"/>
                </a:lnTo>
                <a:lnTo>
                  <a:pt x="241100" y="243209"/>
                </a:lnTo>
                <a:lnTo>
                  <a:pt x="257770" y="221753"/>
                </a:lnTo>
                <a:lnTo>
                  <a:pt x="138409" y="221753"/>
                </a:lnTo>
                <a:lnTo>
                  <a:pt x="123092" y="220366"/>
                </a:lnTo>
                <a:lnTo>
                  <a:pt x="85327" y="199553"/>
                </a:lnTo>
                <a:lnTo>
                  <a:pt x="65561" y="158509"/>
                </a:lnTo>
                <a:lnTo>
                  <a:pt x="64244" y="141386"/>
                </a:lnTo>
                <a:lnTo>
                  <a:pt x="65561" y="124612"/>
                </a:lnTo>
                <a:lnTo>
                  <a:pt x="85327" y="84336"/>
                </a:lnTo>
                <a:lnTo>
                  <a:pt x="123092" y="63872"/>
                </a:lnTo>
                <a:lnTo>
                  <a:pt x="138409" y="62507"/>
                </a:lnTo>
                <a:lnTo>
                  <a:pt x="259080" y="62507"/>
                </a:lnTo>
                <a:lnTo>
                  <a:pt x="258511" y="61314"/>
                </a:lnTo>
                <a:lnTo>
                  <a:pt x="242341" y="39935"/>
                </a:lnTo>
                <a:lnTo>
                  <a:pt x="238747" y="36711"/>
                </a:lnTo>
                <a:lnTo>
                  <a:pt x="67219" y="36711"/>
                </a:lnTo>
                <a:lnTo>
                  <a:pt x="67219" y="6945"/>
                </a:lnTo>
                <a:close/>
              </a:path>
              <a:path w="929640" h="375920">
                <a:moveTo>
                  <a:pt x="235373" y="248294"/>
                </a:moveTo>
                <a:lnTo>
                  <a:pt x="67219" y="248294"/>
                </a:lnTo>
                <a:lnTo>
                  <a:pt x="77157" y="257061"/>
                </a:lnTo>
                <a:lnTo>
                  <a:pt x="117403" y="279091"/>
                </a:lnTo>
                <a:lnTo>
                  <a:pt x="150563" y="283765"/>
                </a:lnTo>
                <a:lnTo>
                  <a:pt x="175849" y="281230"/>
                </a:lnTo>
                <a:lnTo>
                  <a:pt x="199367" y="273626"/>
                </a:lnTo>
                <a:lnTo>
                  <a:pt x="221117" y="260953"/>
                </a:lnTo>
                <a:lnTo>
                  <a:pt x="235373" y="248294"/>
                </a:lnTo>
                <a:close/>
              </a:path>
              <a:path w="929640" h="375920">
                <a:moveTo>
                  <a:pt x="259080" y="62507"/>
                </a:moveTo>
                <a:lnTo>
                  <a:pt x="138409" y="62507"/>
                </a:lnTo>
                <a:lnTo>
                  <a:pt x="153602" y="63895"/>
                </a:lnTo>
                <a:lnTo>
                  <a:pt x="167431" y="68057"/>
                </a:lnTo>
                <a:lnTo>
                  <a:pt x="200111" y="96591"/>
                </a:lnTo>
                <a:lnTo>
                  <a:pt x="211812" y="141386"/>
                </a:lnTo>
                <a:lnTo>
                  <a:pt x="211773" y="142378"/>
                </a:lnTo>
                <a:lnTo>
                  <a:pt x="199901" y="187120"/>
                </a:lnTo>
                <a:lnTo>
                  <a:pt x="166966" y="216110"/>
                </a:lnTo>
                <a:lnTo>
                  <a:pt x="138409" y="221753"/>
                </a:lnTo>
                <a:lnTo>
                  <a:pt x="257770" y="221753"/>
                </a:lnTo>
                <a:lnTo>
                  <a:pt x="269750" y="197724"/>
                </a:lnTo>
                <a:lnTo>
                  <a:pt x="276913" y="171284"/>
                </a:lnTo>
                <a:lnTo>
                  <a:pt x="279300" y="142378"/>
                </a:lnTo>
                <a:lnTo>
                  <a:pt x="276990" y="112535"/>
                </a:lnTo>
                <a:lnTo>
                  <a:pt x="270060" y="85514"/>
                </a:lnTo>
                <a:lnTo>
                  <a:pt x="259080" y="62507"/>
                </a:lnTo>
                <a:close/>
              </a:path>
              <a:path w="929640" h="375920">
                <a:moveTo>
                  <a:pt x="152548" y="0"/>
                </a:moveTo>
                <a:lnTo>
                  <a:pt x="106907" y="9177"/>
                </a:lnTo>
                <a:lnTo>
                  <a:pt x="67219" y="36711"/>
                </a:lnTo>
                <a:lnTo>
                  <a:pt x="238747" y="36711"/>
                </a:lnTo>
                <a:lnTo>
                  <a:pt x="222869" y="22463"/>
                </a:lnTo>
                <a:lnTo>
                  <a:pt x="201413" y="9983"/>
                </a:lnTo>
                <a:lnTo>
                  <a:pt x="177973" y="2495"/>
                </a:lnTo>
                <a:lnTo>
                  <a:pt x="152548" y="0"/>
                </a:lnTo>
                <a:close/>
              </a:path>
              <a:path w="929640" h="375920">
                <a:moveTo>
                  <a:pt x="398412" y="6945"/>
                </a:moveTo>
                <a:lnTo>
                  <a:pt x="329951" y="6945"/>
                </a:lnTo>
                <a:lnTo>
                  <a:pt x="329984" y="121294"/>
                </a:lnTo>
                <a:lnTo>
                  <a:pt x="331935" y="174004"/>
                </a:lnTo>
                <a:lnTo>
                  <a:pt x="344485" y="225366"/>
                </a:lnTo>
                <a:lnTo>
                  <a:pt x="376461" y="263921"/>
                </a:lnTo>
                <a:lnTo>
                  <a:pt x="427131" y="282525"/>
                </a:lnTo>
                <a:lnTo>
                  <a:pt x="448269" y="283765"/>
                </a:lnTo>
                <a:lnTo>
                  <a:pt x="467834" y="282703"/>
                </a:lnTo>
                <a:lnTo>
                  <a:pt x="515738" y="266774"/>
                </a:lnTo>
                <a:lnTo>
                  <a:pt x="548295" y="232985"/>
                </a:lnTo>
                <a:lnTo>
                  <a:pt x="554530" y="220761"/>
                </a:lnTo>
                <a:lnTo>
                  <a:pt x="448765" y="220761"/>
                </a:lnTo>
                <a:lnTo>
                  <a:pt x="440665" y="220250"/>
                </a:lnTo>
                <a:lnTo>
                  <a:pt x="406621" y="196600"/>
                </a:lnTo>
                <a:lnTo>
                  <a:pt x="398738" y="154447"/>
                </a:lnTo>
                <a:lnTo>
                  <a:pt x="398454" y="139154"/>
                </a:lnTo>
                <a:lnTo>
                  <a:pt x="398412" y="6945"/>
                </a:lnTo>
                <a:close/>
              </a:path>
              <a:path w="929640" h="375920">
                <a:moveTo>
                  <a:pt x="567084" y="6945"/>
                </a:moveTo>
                <a:lnTo>
                  <a:pt x="499120" y="6945"/>
                </a:lnTo>
                <a:lnTo>
                  <a:pt x="499120" y="139154"/>
                </a:lnTo>
                <a:lnTo>
                  <a:pt x="498856" y="156595"/>
                </a:lnTo>
                <a:lnTo>
                  <a:pt x="491669" y="196352"/>
                </a:lnTo>
                <a:lnTo>
                  <a:pt x="456881" y="220257"/>
                </a:lnTo>
                <a:lnTo>
                  <a:pt x="448765" y="220761"/>
                </a:lnTo>
                <a:lnTo>
                  <a:pt x="554530" y="220761"/>
                </a:lnTo>
                <a:lnTo>
                  <a:pt x="564295" y="180802"/>
                </a:lnTo>
                <a:lnTo>
                  <a:pt x="567084" y="121294"/>
                </a:lnTo>
                <a:lnTo>
                  <a:pt x="567084" y="6945"/>
                </a:lnTo>
                <a:close/>
              </a:path>
              <a:path w="929640" h="375920">
                <a:moveTo>
                  <a:pt x="842267" y="6945"/>
                </a:moveTo>
                <a:lnTo>
                  <a:pt x="784225" y="6945"/>
                </a:lnTo>
                <a:lnTo>
                  <a:pt x="784225" y="276820"/>
                </a:lnTo>
                <a:lnTo>
                  <a:pt x="851444" y="276820"/>
                </a:lnTo>
                <a:lnTo>
                  <a:pt x="851444" y="167679"/>
                </a:lnTo>
                <a:lnTo>
                  <a:pt x="851197" y="154533"/>
                </a:lnTo>
                <a:lnTo>
                  <a:pt x="851871" y="128581"/>
                </a:lnTo>
                <a:lnTo>
                  <a:pt x="857266" y="90630"/>
                </a:lnTo>
                <a:lnTo>
                  <a:pt x="880893" y="60492"/>
                </a:lnTo>
                <a:lnTo>
                  <a:pt x="888404" y="59283"/>
                </a:lnTo>
                <a:lnTo>
                  <a:pt x="910153" y="59283"/>
                </a:lnTo>
                <a:lnTo>
                  <a:pt x="916792" y="40927"/>
                </a:lnTo>
                <a:lnTo>
                  <a:pt x="842267" y="40927"/>
                </a:lnTo>
                <a:lnTo>
                  <a:pt x="842267" y="6945"/>
                </a:lnTo>
                <a:close/>
              </a:path>
              <a:path w="929640" h="375920">
                <a:moveTo>
                  <a:pt x="910153" y="59283"/>
                </a:moveTo>
                <a:lnTo>
                  <a:pt x="893530" y="59283"/>
                </a:lnTo>
                <a:lnTo>
                  <a:pt x="900062" y="61267"/>
                </a:lnTo>
                <a:lnTo>
                  <a:pt x="908000" y="65236"/>
                </a:lnTo>
                <a:lnTo>
                  <a:pt x="910153" y="59283"/>
                </a:lnTo>
                <a:close/>
              </a:path>
              <a:path w="929640" h="375920">
                <a:moveTo>
                  <a:pt x="901551" y="0"/>
                </a:moveTo>
                <a:lnTo>
                  <a:pt x="859894" y="16231"/>
                </a:lnTo>
                <a:lnTo>
                  <a:pt x="842267" y="40927"/>
                </a:lnTo>
                <a:lnTo>
                  <a:pt x="916792" y="40927"/>
                </a:lnTo>
                <a:lnTo>
                  <a:pt x="929083" y="6945"/>
                </a:lnTo>
                <a:lnTo>
                  <a:pt x="921968" y="3906"/>
                </a:lnTo>
                <a:lnTo>
                  <a:pt x="915007" y="1736"/>
                </a:lnTo>
                <a:lnTo>
                  <a:pt x="908202" y="434"/>
                </a:lnTo>
                <a:lnTo>
                  <a:pt x="901551" y="0"/>
                </a:lnTo>
                <a:close/>
              </a:path>
              <a:path w="929640" h="375920">
                <a:moveTo>
                  <a:pt x="677167" y="6945"/>
                </a:moveTo>
                <a:lnTo>
                  <a:pt x="619125" y="6945"/>
                </a:lnTo>
                <a:lnTo>
                  <a:pt x="619125" y="276820"/>
                </a:lnTo>
                <a:lnTo>
                  <a:pt x="686344" y="276820"/>
                </a:lnTo>
                <a:lnTo>
                  <a:pt x="686344" y="167679"/>
                </a:lnTo>
                <a:lnTo>
                  <a:pt x="686097" y="154533"/>
                </a:lnTo>
                <a:lnTo>
                  <a:pt x="686771" y="128581"/>
                </a:lnTo>
                <a:lnTo>
                  <a:pt x="692166" y="90630"/>
                </a:lnTo>
                <a:lnTo>
                  <a:pt x="715793" y="60492"/>
                </a:lnTo>
                <a:lnTo>
                  <a:pt x="723304" y="59283"/>
                </a:lnTo>
                <a:lnTo>
                  <a:pt x="745053" y="59283"/>
                </a:lnTo>
                <a:lnTo>
                  <a:pt x="751692" y="40927"/>
                </a:lnTo>
                <a:lnTo>
                  <a:pt x="677167" y="40927"/>
                </a:lnTo>
                <a:lnTo>
                  <a:pt x="677167" y="6945"/>
                </a:lnTo>
                <a:close/>
              </a:path>
              <a:path w="929640" h="375920">
                <a:moveTo>
                  <a:pt x="745053" y="59283"/>
                </a:moveTo>
                <a:lnTo>
                  <a:pt x="728430" y="59283"/>
                </a:lnTo>
                <a:lnTo>
                  <a:pt x="734962" y="61267"/>
                </a:lnTo>
                <a:lnTo>
                  <a:pt x="742900" y="65236"/>
                </a:lnTo>
                <a:lnTo>
                  <a:pt x="745053" y="59283"/>
                </a:lnTo>
                <a:close/>
              </a:path>
              <a:path w="929640" h="375920">
                <a:moveTo>
                  <a:pt x="736451" y="0"/>
                </a:moveTo>
                <a:lnTo>
                  <a:pt x="694794" y="16231"/>
                </a:lnTo>
                <a:lnTo>
                  <a:pt x="677167" y="40927"/>
                </a:lnTo>
                <a:lnTo>
                  <a:pt x="751692" y="40927"/>
                </a:lnTo>
                <a:lnTo>
                  <a:pt x="763983" y="6945"/>
                </a:lnTo>
                <a:lnTo>
                  <a:pt x="756868" y="3906"/>
                </a:lnTo>
                <a:lnTo>
                  <a:pt x="749907" y="1736"/>
                </a:lnTo>
                <a:lnTo>
                  <a:pt x="743102" y="434"/>
                </a:lnTo>
                <a:lnTo>
                  <a:pt x="73645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18674" y="5762015"/>
            <a:ext cx="172987" cy="184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97082" y="5719152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51355" y="57122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86255" y="57122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67130" y="57122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189610-04E2-4352-8CC2-59FCBB1E165A}"/>
              </a:ext>
            </a:extLst>
          </p:cNvPr>
          <p:cNvSpPr txBox="1"/>
          <p:nvPr/>
        </p:nvSpPr>
        <p:spPr>
          <a:xfrm>
            <a:off x="609600" y="1295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new words will I learn today?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Homework.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5690" y="2280920"/>
            <a:ext cx="765429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  <a:tabLst>
                <a:tab pos="3073400" algn="l"/>
                <a:tab pos="5549900" algn="l"/>
              </a:tabLst>
            </a:pPr>
            <a:r>
              <a:rPr sz="2800" spc="-5" dirty="0">
                <a:latin typeface="Century Gothic"/>
                <a:cs typeface="Century Gothic"/>
              </a:rPr>
              <a:t>Using</a:t>
            </a:r>
            <a:r>
              <a:rPr sz="2800" spc="5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prediction:	</a:t>
            </a:r>
            <a:r>
              <a:rPr sz="2800" spc="-5" dirty="0">
                <a:latin typeface="Century Gothic"/>
                <a:cs typeface="Century Gothic"/>
              </a:rPr>
              <a:t>What </a:t>
            </a:r>
            <a:r>
              <a:rPr sz="2800" spc="-10" dirty="0">
                <a:latin typeface="Century Gothic"/>
                <a:cs typeface="Century Gothic"/>
              </a:rPr>
              <a:t>do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10" dirty="0">
                <a:latin typeface="Century Gothic"/>
                <a:cs typeface="Century Gothic"/>
              </a:rPr>
              <a:t>think </a:t>
            </a:r>
            <a:r>
              <a:rPr sz="2800" spc="-25" dirty="0">
                <a:latin typeface="Century Gothic"/>
                <a:cs typeface="Century Gothic"/>
              </a:rPr>
              <a:t>the </a:t>
            </a:r>
            <a:r>
              <a:rPr sz="2800" spc="-30" dirty="0">
                <a:latin typeface="Century Gothic"/>
                <a:cs typeface="Century Gothic"/>
              </a:rPr>
              <a:t>boy  </a:t>
            </a:r>
            <a:r>
              <a:rPr sz="2800" spc="-10" dirty="0">
                <a:latin typeface="Century Gothic"/>
                <a:cs typeface="Century Gothic"/>
              </a:rPr>
              <a:t>and </a:t>
            </a:r>
            <a:r>
              <a:rPr sz="2800" spc="-20" dirty="0">
                <a:latin typeface="Century Gothic"/>
                <a:cs typeface="Century Gothic"/>
              </a:rPr>
              <a:t>the dog </a:t>
            </a:r>
            <a:r>
              <a:rPr sz="2800" spc="5" dirty="0">
                <a:latin typeface="Century Gothic"/>
                <a:cs typeface="Century Gothic"/>
              </a:rPr>
              <a:t>will</a:t>
            </a:r>
            <a:r>
              <a:rPr sz="2800" spc="16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do </a:t>
            </a:r>
            <a:r>
              <a:rPr sz="2800" spc="-35" dirty="0">
                <a:latin typeface="Century Gothic"/>
                <a:cs typeface="Century Gothic"/>
              </a:rPr>
              <a:t>tomorrow?	</a:t>
            </a: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spc="-10" dirty="0">
                <a:latin typeface="Century Gothic"/>
                <a:cs typeface="Century Gothic"/>
              </a:rPr>
              <a:t>four  </a:t>
            </a:r>
            <a:r>
              <a:rPr sz="2800" spc="-15" dirty="0">
                <a:latin typeface="Century Gothic"/>
                <a:cs typeface="Century Gothic"/>
              </a:rPr>
              <a:t>sentences.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1200" y="3454400"/>
            <a:ext cx="3873500" cy="2971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0929" y="1957373"/>
            <a:ext cx="1092835" cy="381000"/>
          </a:xfrm>
          <a:custGeom>
            <a:avLst/>
            <a:gdLst/>
            <a:ahLst/>
            <a:cxnLst/>
            <a:rect l="l" t="t" r="r" b="b"/>
            <a:pathLst>
              <a:path w="1092834" h="381000">
                <a:moveTo>
                  <a:pt x="444549" y="97235"/>
                </a:moveTo>
                <a:lnTo>
                  <a:pt x="395684" y="107218"/>
                </a:lnTo>
                <a:lnTo>
                  <a:pt x="354756" y="137170"/>
                </a:lnTo>
                <a:lnTo>
                  <a:pt x="327036" y="182748"/>
                </a:lnTo>
                <a:lnTo>
                  <a:pt x="317797" y="239613"/>
                </a:lnTo>
                <a:lnTo>
                  <a:pt x="320184" y="268518"/>
                </a:lnTo>
                <a:lnTo>
                  <a:pt x="339284" y="318933"/>
                </a:lnTo>
                <a:lnTo>
                  <a:pt x="375979" y="358186"/>
                </a:lnTo>
                <a:lnTo>
                  <a:pt x="421248" y="378465"/>
                </a:lnTo>
                <a:lnTo>
                  <a:pt x="446533" y="381000"/>
                </a:lnTo>
                <a:lnTo>
                  <a:pt x="457982" y="380480"/>
                </a:lnTo>
                <a:lnTo>
                  <a:pt x="499793" y="367876"/>
                </a:lnTo>
                <a:lnTo>
                  <a:pt x="529629" y="345528"/>
                </a:lnTo>
                <a:lnTo>
                  <a:pt x="597098" y="345528"/>
                </a:lnTo>
                <a:lnTo>
                  <a:pt x="597098" y="318988"/>
                </a:lnTo>
                <a:lnTo>
                  <a:pt x="458688" y="318988"/>
                </a:lnTo>
                <a:lnTo>
                  <a:pt x="443797" y="317577"/>
                </a:lnTo>
                <a:lnTo>
                  <a:pt x="406473" y="296415"/>
                </a:lnTo>
                <a:lnTo>
                  <a:pt x="386591" y="255581"/>
                </a:lnTo>
                <a:lnTo>
                  <a:pt x="385285" y="238621"/>
                </a:lnTo>
                <a:lnTo>
                  <a:pt x="386568" y="222288"/>
                </a:lnTo>
                <a:lnTo>
                  <a:pt x="406101" y="181942"/>
                </a:lnTo>
                <a:lnTo>
                  <a:pt x="443355" y="161129"/>
                </a:lnTo>
                <a:lnTo>
                  <a:pt x="458439" y="159741"/>
                </a:lnTo>
                <a:lnTo>
                  <a:pt x="597098" y="159741"/>
                </a:lnTo>
                <a:lnTo>
                  <a:pt x="597098" y="133945"/>
                </a:lnTo>
                <a:lnTo>
                  <a:pt x="529629" y="133945"/>
                </a:lnTo>
                <a:lnTo>
                  <a:pt x="520374" y="125341"/>
                </a:lnTo>
                <a:lnTo>
                  <a:pt x="510715" y="117884"/>
                </a:lnTo>
                <a:lnTo>
                  <a:pt x="468113" y="99528"/>
                </a:lnTo>
                <a:lnTo>
                  <a:pt x="456517" y="97808"/>
                </a:lnTo>
                <a:lnTo>
                  <a:pt x="444549" y="97235"/>
                </a:lnTo>
                <a:close/>
              </a:path>
              <a:path w="1092834" h="381000">
                <a:moveTo>
                  <a:pt x="597098" y="345528"/>
                </a:moveTo>
                <a:lnTo>
                  <a:pt x="529629" y="345528"/>
                </a:lnTo>
                <a:lnTo>
                  <a:pt x="529629" y="374054"/>
                </a:lnTo>
                <a:lnTo>
                  <a:pt x="597098" y="374054"/>
                </a:lnTo>
                <a:lnTo>
                  <a:pt x="597098" y="345528"/>
                </a:lnTo>
                <a:close/>
              </a:path>
              <a:path w="1092834" h="381000">
                <a:moveTo>
                  <a:pt x="597098" y="159741"/>
                </a:moveTo>
                <a:lnTo>
                  <a:pt x="458439" y="159741"/>
                </a:lnTo>
                <a:lnTo>
                  <a:pt x="473864" y="161106"/>
                </a:lnTo>
                <a:lnTo>
                  <a:pt x="487895" y="165198"/>
                </a:lnTo>
                <a:lnTo>
                  <a:pt x="520993" y="193321"/>
                </a:lnTo>
                <a:lnTo>
                  <a:pt x="532853" y="238621"/>
                </a:lnTo>
                <a:lnTo>
                  <a:pt x="531536" y="255744"/>
                </a:lnTo>
                <a:lnTo>
                  <a:pt x="511769" y="296787"/>
                </a:lnTo>
                <a:lnTo>
                  <a:pt x="474004" y="317600"/>
                </a:lnTo>
                <a:lnTo>
                  <a:pt x="458688" y="318988"/>
                </a:lnTo>
                <a:lnTo>
                  <a:pt x="597098" y="318988"/>
                </a:lnTo>
                <a:lnTo>
                  <a:pt x="597098" y="159741"/>
                </a:lnTo>
                <a:close/>
              </a:path>
              <a:path w="1092834" h="381000">
                <a:moveTo>
                  <a:pt x="597098" y="104179"/>
                </a:moveTo>
                <a:lnTo>
                  <a:pt x="529629" y="104179"/>
                </a:lnTo>
                <a:lnTo>
                  <a:pt x="529629" y="133945"/>
                </a:lnTo>
                <a:lnTo>
                  <a:pt x="597098" y="133945"/>
                </a:lnTo>
                <a:lnTo>
                  <a:pt x="597098" y="104179"/>
                </a:lnTo>
                <a:close/>
              </a:path>
              <a:path w="1092834" h="381000">
                <a:moveTo>
                  <a:pt x="235373" y="345528"/>
                </a:moveTo>
                <a:lnTo>
                  <a:pt x="67219" y="345528"/>
                </a:lnTo>
                <a:lnTo>
                  <a:pt x="77157" y="354295"/>
                </a:lnTo>
                <a:lnTo>
                  <a:pt x="117403" y="376325"/>
                </a:lnTo>
                <a:lnTo>
                  <a:pt x="150563" y="381000"/>
                </a:lnTo>
                <a:lnTo>
                  <a:pt x="175849" y="378465"/>
                </a:lnTo>
                <a:lnTo>
                  <a:pt x="199367" y="370860"/>
                </a:lnTo>
                <a:lnTo>
                  <a:pt x="221117" y="358186"/>
                </a:lnTo>
                <a:lnTo>
                  <a:pt x="235373" y="345528"/>
                </a:lnTo>
                <a:close/>
              </a:path>
              <a:path w="1092834" h="381000">
                <a:moveTo>
                  <a:pt x="67219" y="0"/>
                </a:moveTo>
                <a:lnTo>
                  <a:pt x="0" y="0"/>
                </a:lnTo>
                <a:lnTo>
                  <a:pt x="0" y="374054"/>
                </a:lnTo>
                <a:lnTo>
                  <a:pt x="67219" y="374054"/>
                </a:lnTo>
                <a:lnTo>
                  <a:pt x="67219" y="345528"/>
                </a:lnTo>
                <a:lnTo>
                  <a:pt x="235373" y="345528"/>
                </a:lnTo>
                <a:lnTo>
                  <a:pt x="241100" y="340443"/>
                </a:lnTo>
                <a:lnTo>
                  <a:pt x="257770" y="318988"/>
                </a:lnTo>
                <a:lnTo>
                  <a:pt x="138409" y="318988"/>
                </a:lnTo>
                <a:lnTo>
                  <a:pt x="123092" y="317600"/>
                </a:lnTo>
                <a:lnTo>
                  <a:pt x="85327" y="296787"/>
                </a:lnTo>
                <a:lnTo>
                  <a:pt x="65561" y="255744"/>
                </a:lnTo>
                <a:lnTo>
                  <a:pt x="64244" y="238621"/>
                </a:lnTo>
                <a:lnTo>
                  <a:pt x="65561" y="221847"/>
                </a:lnTo>
                <a:lnTo>
                  <a:pt x="85327" y="181570"/>
                </a:lnTo>
                <a:lnTo>
                  <a:pt x="123092" y="161106"/>
                </a:lnTo>
                <a:lnTo>
                  <a:pt x="138409" y="159741"/>
                </a:lnTo>
                <a:lnTo>
                  <a:pt x="259080" y="159741"/>
                </a:lnTo>
                <a:lnTo>
                  <a:pt x="258511" y="158548"/>
                </a:lnTo>
                <a:lnTo>
                  <a:pt x="242341" y="137170"/>
                </a:lnTo>
                <a:lnTo>
                  <a:pt x="238747" y="133945"/>
                </a:lnTo>
                <a:lnTo>
                  <a:pt x="67219" y="133945"/>
                </a:lnTo>
                <a:lnTo>
                  <a:pt x="67219" y="0"/>
                </a:lnTo>
                <a:close/>
              </a:path>
              <a:path w="1092834" h="381000">
                <a:moveTo>
                  <a:pt x="259080" y="159741"/>
                </a:moveTo>
                <a:lnTo>
                  <a:pt x="138409" y="159741"/>
                </a:lnTo>
                <a:lnTo>
                  <a:pt x="153602" y="161129"/>
                </a:lnTo>
                <a:lnTo>
                  <a:pt x="167431" y="165292"/>
                </a:lnTo>
                <a:lnTo>
                  <a:pt x="200111" y="193825"/>
                </a:lnTo>
                <a:lnTo>
                  <a:pt x="211812" y="238621"/>
                </a:lnTo>
                <a:lnTo>
                  <a:pt x="211773" y="239613"/>
                </a:lnTo>
                <a:lnTo>
                  <a:pt x="199901" y="284354"/>
                </a:lnTo>
                <a:lnTo>
                  <a:pt x="166966" y="313345"/>
                </a:lnTo>
                <a:lnTo>
                  <a:pt x="138409" y="318988"/>
                </a:lnTo>
                <a:lnTo>
                  <a:pt x="257770" y="318988"/>
                </a:lnTo>
                <a:lnTo>
                  <a:pt x="269750" y="294958"/>
                </a:lnTo>
                <a:lnTo>
                  <a:pt x="276913" y="268518"/>
                </a:lnTo>
                <a:lnTo>
                  <a:pt x="279300" y="239613"/>
                </a:lnTo>
                <a:lnTo>
                  <a:pt x="276990" y="209769"/>
                </a:lnTo>
                <a:lnTo>
                  <a:pt x="270060" y="182748"/>
                </a:lnTo>
                <a:lnTo>
                  <a:pt x="259080" y="159741"/>
                </a:lnTo>
                <a:close/>
              </a:path>
              <a:path w="1092834" h="381000">
                <a:moveTo>
                  <a:pt x="152548" y="97235"/>
                </a:moveTo>
                <a:lnTo>
                  <a:pt x="106907" y="106412"/>
                </a:lnTo>
                <a:lnTo>
                  <a:pt x="67219" y="133945"/>
                </a:lnTo>
                <a:lnTo>
                  <a:pt x="238747" y="133945"/>
                </a:lnTo>
                <a:lnTo>
                  <a:pt x="222869" y="119698"/>
                </a:lnTo>
                <a:lnTo>
                  <a:pt x="201413" y="107218"/>
                </a:lnTo>
                <a:lnTo>
                  <a:pt x="177973" y="99730"/>
                </a:lnTo>
                <a:lnTo>
                  <a:pt x="152548" y="97235"/>
                </a:lnTo>
                <a:close/>
              </a:path>
              <a:path w="1092834" h="381000">
                <a:moveTo>
                  <a:pt x="702567" y="104179"/>
                </a:moveTo>
                <a:lnTo>
                  <a:pt x="644525" y="104179"/>
                </a:lnTo>
                <a:lnTo>
                  <a:pt x="644525" y="374054"/>
                </a:lnTo>
                <a:lnTo>
                  <a:pt x="711744" y="374054"/>
                </a:lnTo>
                <a:lnTo>
                  <a:pt x="711744" y="264914"/>
                </a:lnTo>
                <a:lnTo>
                  <a:pt x="711497" y="251767"/>
                </a:lnTo>
                <a:lnTo>
                  <a:pt x="712171" y="225815"/>
                </a:lnTo>
                <a:lnTo>
                  <a:pt x="717566" y="187864"/>
                </a:lnTo>
                <a:lnTo>
                  <a:pt x="741193" y="157726"/>
                </a:lnTo>
                <a:lnTo>
                  <a:pt x="748704" y="156517"/>
                </a:lnTo>
                <a:lnTo>
                  <a:pt x="770453" y="156517"/>
                </a:lnTo>
                <a:lnTo>
                  <a:pt x="777092" y="138162"/>
                </a:lnTo>
                <a:lnTo>
                  <a:pt x="702567" y="138162"/>
                </a:lnTo>
                <a:lnTo>
                  <a:pt x="702567" y="104179"/>
                </a:lnTo>
                <a:close/>
              </a:path>
              <a:path w="1092834" h="381000">
                <a:moveTo>
                  <a:pt x="770453" y="156517"/>
                </a:moveTo>
                <a:lnTo>
                  <a:pt x="753830" y="156517"/>
                </a:lnTo>
                <a:lnTo>
                  <a:pt x="760362" y="158502"/>
                </a:lnTo>
                <a:lnTo>
                  <a:pt x="768300" y="162471"/>
                </a:lnTo>
                <a:lnTo>
                  <a:pt x="770453" y="156517"/>
                </a:lnTo>
                <a:close/>
              </a:path>
              <a:path w="1092834" h="381000">
                <a:moveTo>
                  <a:pt x="761851" y="97235"/>
                </a:moveTo>
                <a:lnTo>
                  <a:pt x="720194" y="113465"/>
                </a:lnTo>
                <a:lnTo>
                  <a:pt x="702567" y="138162"/>
                </a:lnTo>
                <a:lnTo>
                  <a:pt x="777092" y="138162"/>
                </a:lnTo>
                <a:lnTo>
                  <a:pt x="789383" y="104179"/>
                </a:lnTo>
                <a:lnTo>
                  <a:pt x="782268" y="101140"/>
                </a:lnTo>
                <a:lnTo>
                  <a:pt x="775307" y="98970"/>
                </a:lnTo>
                <a:lnTo>
                  <a:pt x="768502" y="97668"/>
                </a:lnTo>
                <a:lnTo>
                  <a:pt x="761851" y="97235"/>
                </a:lnTo>
                <a:close/>
              </a:path>
              <a:path w="1092834" h="381000">
                <a:moveTo>
                  <a:pt x="893712" y="0"/>
                </a:moveTo>
                <a:lnTo>
                  <a:pt x="825995" y="0"/>
                </a:lnTo>
                <a:lnTo>
                  <a:pt x="825995" y="374054"/>
                </a:lnTo>
                <a:lnTo>
                  <a:pt x="893712" y="374054"/>
                </a:lnTo>
                <a:lnTo>
                  <a:pt x="893712" y="249783"/>
                </a:lnTo>
                <a:lnTo>
                  <a:pt x="977129" y="249783"/>
                </a:lnTo>
                <a:lnTo>
                  <a:pt x="962173" y="233659"/>
                </a:lnTo>
                <a:lnTo>
                  <a:pt x="978406" y="215553"/>
                </a:lnTo>
                <a:lnTo>
                  <a:pt x="893712" y="215553"/>
                </a:lnTo>
                <a:lnTo>
                  <a:pt x="893712" y="0"/>
                </a:lnTo>
                <a:close/>
              </a:path>
              <a:path w="1092834" h="381000">
                <a:moveTo>
                  <a:pt x="977129" y="249783"/>
                </a:moveTo>
                <a:lnTo>
                  <a:pt x="893712" y="249783"/>
                </a:lnTo>
                <a:lnTo>
                  <a:pt x="1008310" y="374054"/>
                </a:lnTo>
                <a:lnTo>
                  <a:pt x="1092398" y="374054"/>
                </a:lnTo>
                <a:lnTo>
                  <a:pt x="977129" y="249783"/>
                </a:lnTo>
                <a:close/>
              </a:path>
              <a:path w="1092834" h="381000">
                <a:moveTo>
                  <a:pt x="1078259" y="104179"/>
                </a:moveTo>
                <a:lnTo>
                  <a:pt x="993427" y="104179"/>
                </a:lnTo>
                <a:lnTo>
                  <a:pt x="893712" y="215553"/>
                </a:lnTo>
                <a:lnTo>
                  <a:pt x="978406" y="215553"/>
                </a:lnTo>
                <a:lnTo>
                  <a:pt x="1078259" y="10417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63496" y="2104415"/>
            <a:ext cx="172987" cy="184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42474" y="2104415"/>
            <a:ext cx="172987" cy="184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5455" y="20546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8728" y="20546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4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16926" y="1957373"/>
            <a:ext cx="266700" cy="374650"/>
          </a:xfrm>
          <a:custGeom>
            <a:avLst/>
            <a:gdLst/>
            <a:ahLst/>
            <a:cxnLst/>
            <a:rect l="l" t="t" r="r" b="b"/>
            <a:pathLst>
              <a:path w="266700" h="374650">
                <a:moveTo>
                  <a:pt x="0" y="0"/>
                </a:moveTo>
                <a:lnTo>
                  <a:pt x="67716" y="0"/>
                </a:lnTo>
                <a:lnTo>
                  <a:pt x="67716" y="215552"/>
                </a:lnTo>
                <a:lnTo>
                  <a:pt x="167431" y="104179"/>
                </a:lnTo>
                <a:lnTo>
                  <a:pt x="252263" y="104179"/>
                </a:lnTo>
                <a:lnTo>
                  <a:pt x="136177" y="233660"/>
                </a:lnTo>
                <a:lnTo>
                  <a:pt x="266402" y="374054"/>
                </a:lnTo>
                <a:lnTo>
                  <a:pt x="182314" y="374054"/>
                </a:lnTo>
                <a:lnTo>
                  <a:pt x="67716" y="249783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0930" y="19573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0" y="0"/>
                </a:moveTo>
                <a:lnTo>
                  <a:pt x="67220" y="0"/>
                </a:lnTo>
                <a:lnTo>
                  <a:pt x="67220" y="133945"/>
                </a:lnTo>
                <a:lnTo>
                  <a:pt x="76584" y="125341"/>
                </a:lnTo>
                <a:lnTo>
                  <a:pt x="117760" y="102396"/>
                </a:lnTo>
                <a:lnTo>
                  <a:pt x="152548" y="97234"/>
                </a:lnTo>
                <a:lnTo>
                  <a:pt x="177973" y="99730"/>
                </a:lnTo>
                <a:lnTo>
                  <a:pt x="222870" y="119698"/>
                </a:lnTo>
                <a:lnTo>
                  <a:pt x="258511" y="158548"/>
                </a:lnTo>
                <a:lnTo>
                  <a:pt x="276990" y="209770"/>
                </a:lnTo>
                <a:lnTo>
                  <a:pt x="279300" y="239613"/>
                </a:lnTo>
                <a:lnTo>
                  <a:pt x="276913" y="268518"/>
                </a:lnTo>
                <a:lnTo>
                  <a:pt x="257813" y="318933"/>
                </a:lnTo>
                <a:lnTo>
                  <a:pt x="221118" y="358187"/>
                </a:lnTo>
                <a:lnTo>
                  <a:pt x="175849" y="378465"/>
                </a:lnTo>
                <a:lnTo>
                  <a:pt x="150564" y="380999"/>
                </a:lnTo>
                <a:lnTo>
                  <a:pt x="139107" y="380480"/>
                </a:lnTo>
                <a:lnTo>
                  <a:pt x="97125" y="367876"/>
                </a:lnTo>
                <a:lnTo>
                  <a:pt x="67220" y="345529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22816" y="2560027"/>
            <a:ext cx="1202055" cy="387985"/>
          </a:xfrm>
          <a:custGeom>
            <a:avLst/>
            <a:gdLst/>
            <a:ahLst/>
            <a:cxnLst/>
            <a:rect l="l" t="t" r="r" b="b"/>
            <a:pathLst>
              <a:path w="1202054" h="387985">
                <a:moveTo>
                  <a:pt x="893364" y="104180"/>
                </a:moveTo>
                <a:lnTo>
                  <a:pt x="843570" y="113358"/>
                </a:lnTo>
                <a:lnTo>
                  <a:pt x="799852" y="140891"/>
                </a:lnTo>
                <a:lnTo>
                  <a:pt x="765063" y="188329"/>
                </a:lnTo>
                <a:lnTo>
                  <a:pt x="753466" y="246311"/>
                </a:lnTo>
                <a:lnTo>
                  <a:pt x="756032" y="274720"/>
                </a:lnTo>
                <a:lnTo>
                  <a:pt x="776558" y="324887"/>
                </a:lnTo>
                <a:lnTo>
                  <a:pt x="816106" y="364714"/>
                </a:lnTo>
                <a:lnTo>
                  <a:pt x="865654" y="385364"/>
                </a:lnTo>
                <a:lnTo>
                  <a:pt x="893613" y="387945"/>
                </a:lnTo>
                <a:lnTo>
                  <a:pt x="912914" y="386775"/>
                </a:lnTo>
                <a:lnTo>
                  <a:pt x="965795" y="369218"/>
                </a:lnTo>
                <a:lnTo>
                  <a:pt x="1007164" y="332964"/>
                </a:lnTo>
                <a:lnTo>
                  <a:pt x="1012447" y="324942"/>
                </a:lnTo>
                <a:lnTo>
                  <a:pt x="894109" y="324942"/>
                </a:lnTo>
                <a:lnTo>
                  <a:pt x="878871" y="323562"/>
                </a:lnTo>
                <a:lnTo>
                  <a:pt x="841648" y="303113"/>
                </a:lnTo>
                <a:lnTo>
                  <a:pt x="822230" y="262836"/>
                </a:lnTo>
                <a:lnTo>
                  <a:pt x="820954" y="246311"/>
                </a:lnTo>
                <a:lnTo>
                  <a:pt x="820955" y="245814"/>
                </a:lnTo>
                <a:lnTo>
                  <a:pt x="832725" y="201623"/>
                </a:lnTo>
                <a:lnTo>
                  <a:pt x="865491" y="173416"/>
                </a:lnTo>
                <a:lnTo>
                  <a:pt x="894358" y="167928"/>
                </a:lnTo>
                <a:lnTo>
                  <a:pt x="1012840" y="167928"/>
                </a:lnTo>
                <a:lnTo>
                  <a:pt x="1007288" y="159602"/>
                </a:lnTo>
                <a:lnTo>
                  <a:pt x="965174" y="123280"/>
                </a:lnTo>
                <a:lnTo>
                  <a:pt x="912177" y="105374"/>
                </a:lnTo>
                <a:lnTo>
                  <a:pt x="893364" y="104180"/>
                </a:lnTo>
                <a:close/>
              </a:path>
              <a:path w="1202054" h="387985">
                <a:moveTo>
                  <a:pt x="1012840" y="167928"/>
                </a:moveTo>
                <a:lnTo>
                  <a:pt x="894358" y="167928"/>
                </a:lnTo>
                <a:lnTo>
                  <a:pt x="909813" y="169300"/>
                </a:lnTo>
                <a:lnTo>
                  <a:pt x="923720" y="173354"/>
                </a:lnTo>
                <a:lnTo>
                  <a:pt x="956376" y="201298"/>
                </a:lnTo>
                <a:lnTo>
                  <a:pt x="968007" y="245814"/>
                </a:lnTo>
                <a:lnTo>
                  <a:pt x="968007" y="246311"/>
                </a:lnTo>
                <a:lnTo>
                  <a:pt x="956167" y="291036"/>
                </a:lnTo>
                <a:lnTo>
                  <a:pt x="923193" y="319422"/>
                </a:lnTo>
                <a:lnTo>
                  <a:pt x="894109" y="324942"/>
                </a:lnTo>
                <a:lnTo>
                  <a:pt x="1012447" y="324942"/>
                </a:lnTo>
                <a:lnTo>
                  <a:pt x="1031744" y="282773"/>
                </a:lnTo>
                <a:lnTo>
                  <a:pt x="1036488" y="245814"/>
                </a:lnTo>
                <a:lnTo>
                  <a:pt x="1035310" y="227164"/>
                </a:lnTo>
                <a:lnTo>
                  <a:pt x="1031775" y="209165"/>
                </a:lnTo>
                <a:lnTo>
                  <a:pt x="1025884" y="191817"/>
                </a:lnTo>
                <a:lnTo>
                  <a:pt x="1017637" y="175121"/>
                </a:lnTo>
                <a:lnTo>
                  <a:pt x="1012840" y="167928"/>
                </a:lnTo>
                <a:close/>
              </a:path>
              <a:path w="1202054" h="387985">
                <a:moveTo>
                  <a:pt x="563164" y="104180"/>
                </a:moveTo>
                <a:lnTo>
                  <a:pt x="513370" y="113358"/>
                </a:lnTo>
                <a:lnTo>
                  <a:pt x="469652" y="140891"/>
                </a:lnTo>
                <a:lnTo>
                  <a:pt x="434863" y="188329"/>
                </a:lnTo>
                <a:lnTo>
                  <a:pt x="423266" y="246311"/>
                </a:lnTo>
                <a:lnTo>
                  <a:pt x="425832" y="274720"/>
                </a:lnTo>
                <a:lnTo>
                  <a:pt x="446358" y="324887"/>
                </a:lnTo>
                <a:lnTo>
                  <a:pt x="485906" y="364714"/>
                </a:lnTo>
                <a:lnTo>
                  <a:pt x="535454" y="385364"/>
                </a:lnTo>
                <a:lnTo>
                  <a:pt x="563413" y="387945"/>
                </a:lnTo>
                <a:lnTo>
                  <a:pt x="582714" y="386775"/>
                </a:lnTo>
                <a:lnTo>
                  <a:pt x="635595" y="369218"/>
                </a:lnTo>
                <a:lnTo>
                  <a:pt x="676964" y="332964"/>
                </a:lnTo>
                <a:lnTo>
                  <a:pt x="682247" y="324942"/>
                </a:lnTo>
                <a:lnTo>
                  <a:pt x="563909" y="324942"/>
                </a:lnTo>
                <a:lnTo>
                  <a:pt x="548671" y="323562"/>
                </a:lnTo>
                <a:lnTo>
                  <a:pt x="511448" y="303113"/>
                </a:lnTo>
                <a:lnTo>
                  <a:pt x="492030" y="262836"/>
                </a:lnTo>
                <a:lnTo>
                  <a:pt x="490754" y="246311"/>
                </a:lnTo>
                <a:lnTo>
                  <a:pt x="490755" y="245814"/>
                </a:lnTo>
                <a:lnTo>
                  <a:pt x="502525" y="201623"/>
                </a:lnTo>
                <a:lnTo>
                  <a:pt x="535291" y="173416"/>
                </a:lnTo>
                <a:lnTo>
                  <a:pt x="564158" y="167928"/>
                </a:lnTo>
                <a:lnTo>
                  <a:pt x="682640" y="167928"/>
                </a:lnTo>
                <a:lnTo>
                  <a:pt x="677088" y="159602"/>
                </a:lnTo>
                <a:lnTo>
                  <a:pt x="634974" y="123280"/>
                </a:lnTo>
                <a:lnTo>
                  <a:pt x="581977" y="105374"/>
                </a:lnTo>
                <a:lnTo>
                  <a:pt x="563164" y="104180"/>
                </a:lnTo>
                <a:close/>
              </a:path>
              <a:path w="1202054" h="387985">
                <a:moveTo>
                  <a:pt x="682640" y="167928"/>
                </a:moveTo>
                <a:lnTo>
                  <a:pt x="564158" y="167928"/>
                </a:lnTo>
                <a:lnTo>
                  <a:pt x="579613" y="169300"/>
                </a:lnTo>
                <a:lnTo>
                  <a:pt x="593520" y="173354"/>
                </a:lnTo>
                <a:lnTo>
                  <a:pt x="626176" y="201298"/>
                </a:lnTo>
                <a:lnTo>
                  <a:pt x="637807" y="245814"/>
                </a:lnTo>
                <a:lnTo>
                  <a:pt x="637807" y="246311"/>
                </a:lnTo>
                <a:lnTo>
                  <a:pt x="625967" y="291036"/>
                </a:lnTo>
                <a:lnTo>
                  <a:pt x="592993" y="319422"/>
                </a:lnTo>
                <a:lnTo>
                  <a:pt x="563909" y="324942"/>
                </a:lnTo>
                <a:lnTo>
                  <a:pt x="682247" y="324942"/>
                </a:lnTo>
                <a:lnTo>
                  <a:pt x="701544" y="282773"/>
                </a:lnTo>
                <a:lnTo>
                  <a:pt x="706288" y="245814"/>
                </a:lnTo>
                <a:lnTo>
                  <a:pt x="705110" y="227164"/>
                </a:lnTo>
                <a:lnTo>
                  <a:pt x="701575" y="209165"/>
                </a:lnTo>
                <a:lnTo>
                  <a:pt x="695684" y="191817"/>
                </a:lnTo>
                <a:lnTo>
                  <a:pt x="687437" y="175121"/>
                </a:lnTo>
                <a:lnTo>
                  <a:pt x="682640" y="167928"/>
                </a:lnTo>
                <a:close/>
              </a:path>
              <a:path w="1202054" h="387985">
                <a:moveTo>
                  <a:pt x="66227" y="111125"/>
                </a:moveTo>
                <a:lnTo>
                  <a:pt x="0" y="111125"/>
                </a:lnTo>
                <a:lnTo>
                  <a:pt x="97233" y="381000"/>
                </a:lnTo>
                <a:lnTo>
                  <a:pt x="139650" y="381000"/>
                </a:lnTo>
                <a:lnTo>
                  <a:pt x="184495" y="264666"/>
                </a:lnTo>
                <a:lnTo>
                  <a:pt x="120550" y="264666"/>
                </a:lnTo>
                <a:lnTo>
                  <a:pt x="66227" y="111125"/>
                </a:lnTo>
                <a:close/>
              </a:path>
              <a:path w="1202054" h="387985">
                <a:moveTo>
                  <a:pt x="263338" y="227211"/>
                </a:moveTo>
                <a:lnTo>
                  <a:pt x="198934" y="227211"/>
                </a:lnTo>
                <a:lnTo>
                  <a:pt x="256480" y="381000"/>
                </a:lnTo>
                <a:lnTo>
                  <a:pt x="299392" y="381000"/>
                </a:lnTo>
                <a:lnTo>
                  <a:pt x="342474" y="262930"/>
                </a:lnTo>
                <a:lnTo>
                  <a:pt x="276820" y="262930"/>
                </a:lnTo>
                <a:lnTo>
                  <a:pt x="263338" y="227211"/>
                </a:lnTo>
                <a:close/>
              </a:path>
              <a:path w="1202054" h="387985">
                <a:moveTo>
                  <a:pt x="219520" y="111125"/>
                </a:moveTo>
                <a:lnTo>
                  <a:pt x="179090" y="111125"/>
                </a:lnTo>
                <a:lnTo>
                  <a:pt x="120550" y="264666"/>
                </a:lnTo>
                <a:lnTo>
                  <a:pt x="184495" y="264666"/>
                </a:lnTo>
                <a:lnTo>
                  <a:pt x="198934" y="227211"/>
                </a:lnTo>
                <a:lnTo>
                  <a:pt x="263338" y="227211"/>
                </a:lnTo>
                <a:lnTo>
                  <a:pt x="219520" y="111125"/>
                </a:lnTo>
                <a:close/>
              </a:path>
              <a:path w="1202054" h="387985">
                <a:moveTo>
                  <a:pt x="397866" y="111125"/>
                </a:moveTo>
                <a:lnTo>
                  <a:pt x="331142" y="111125"/>
                </a:lnTo>
                <a:lnTo>
                  <a:pt x="276820" y="262930"/>
                </a:lnTo>
                <a:lnTo>
                  <a:pt x="342474" y="262930"/>
                </a:lnTo>
                <a:lnTo>
                  <a:pt x="397866" y="111125"/>
                </a:lnTo>
                <a:close/>
              </a:path>
              <a:path w="1202054" h="387985">
                <a:moveTo>
                  <a:pt x="1156345" y="168672"/>
                </a:moveTo>
                <a:lnTo>
                  <a:pt x="1088627" y="168672"/>
                </a:lnTo>
                <a:lnTo>
                  <a:pt x="1088627" y="381000"/>
                </a:lnTo>
                <a:lnTo>
                  <a:pt x="1156345" y="381000"/>
                </a:lnTo>
                <a:lnTo>
                  <a:pt x="1156345" y="168672"/>
                </a:lnTo>
                <a:close/>
              </a:path>
              <a:path w="1202054" h="387985">
                <a:moveTo>
                  <a:pt x="1199257" y="111125"/>
                </a:moveTo>
                <a:lnTo>
                  <a:pt x="1064567" y="111125"/>
                </a:lnTo>
                <a:lnTo>
                  <a:pt x="1064567" y="168672"/>
                </a:lnTo>
                <a:lnTo>
                  <a:pt x="1199257" y="168672"/>
                </a:lnTo>
                <a:lnTo>
                  <a:pt x="1199257" y="111125"/>
                </a:lnTo>
                <a:close/>
              </a:path>
              <a:path w="1202054" h="387985">
                <a:moveTo>
                  <a:pt x="1154360" y="0"/>
                </a:moveTo>
                <a:lnTo>
                  <a:pt x="1109092" y="13022"/>
                </a:lnTo>
                <a:lnTo>
                  <a:pt x="1090364" y="48369"/>
                </a:lnTo>
                <a:lnTo>
                  <a:pt x="1088828" y="87297"/>
                </a:lnTo>
                <a:lnTo>
                  <a:pt x="1088627" y="111125"/>
                </a:lnTo>
                <a:lnTo>
                  <a:pt x="1156345" y="111125"/>
                </a:lnTo>
                <a:lnTo>
                  <a:pt x="1156520" y="87297"/>
                </a:lnTo>
                <a:lnTo>
                  <a:pt x="1156592" y="69618"/>
                </a:lnTo>
                <a:lnTo>
                  <a:pt x="1157916" y="64493"/>
                </a:lnTo>
                <a:lnTo>
                  <a:pt x="1160561" y="62011"/>
                </a:lnTo>
                <a:lnTo>
                  <a:pt x="1164198" y="58704"/>
                </a:lnTo>
                <a:lnTo>
                  <a:pt x="1169987" y="57050"/>
                </a:lnTo>
                <a:lnTo>
                  <a:pt x="1201985" y="57050"/>
                </a:lnTo>
                <a:lnTo>
                  <a:pt x="1201985" y="9673"/>
                </a:lnTo>
                <a:lnTo>
                  <a:pt x="1189055" y="5441"/>
                </a:lnTo>
                <a:lnTo>
                  <a:pt x="1176808" y="2418"/>
                </a:lnTo>
                <a:lnTo>
                  <a:pt x="1165243" y="604"/>
                </a:lnTo>
                <a:lnTo>
                  <a:pt x="1154360" y="0"/>
                </a:lnTo>
                <a:close/>
              </a:path>
              <a:path w="1202054" h="387985">
                <a:moveTo>
                  <a:pt x="1201985" y="57050"/>
                </a:moveTo>
                <a:lnTo>
                  <a:pt x="1184208" y="57050"/>
                </a:lnTo>
                <a:lnTo>
                  <a:pt x="1192229" y="58456"/>
                </a:lnTo>
                <a:lnTo>
                  <a:pt x="1201985" y="61267"/>
                </a:lnTo>
                <a:lnTo>
                  <a:pt x="1201985" y="5705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31052" y="2715255"/>
            <a:ext cx="172491" cy="182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00852" y="2715255"/>
            <a:ext cx="172491" cy="182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76284" y="26642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4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46084" y="26642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4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74533" y="3273807"/>
            <a:ext cx="1511935" cy="283845"/>
          </a:xfrm>
          <a:custGeom>
            <a:avLst/>
            <a:gdLst/>
            <a:ahLst/>
            <a:cxnLst/>
            <a:rect l="l" t="t" r="r" b="b"/>
            <a:pathLst>
              <a:path w="1511934" h="283845">
                <a:moveTo>
                  <a:pt x="940047" y="0"/>
                </a:moveTo>
                <a:lnTo>
                  <a:pt x="890252" y="9177"/>
                </a:lnTo>
                <a:lnTo>
                  <a:pt x="846535" y="36710"/>
                </a:lnTo>
                <a:lnTo>
                  <a:pt x="811746" y="84150"/>
                </a:lnTo>
                <a:lnTo>
                  <a:pt x="800149" y="142130"/>
                </a:lnTo>
                <a:lnTo>
                  <a:pt x="802715" y="170540"/>
                </a:lnTo>
                <a:lnTo>
                  <a:pt x="823241" y="220707"/>
                </a:lnTo>
                <a:lnTo>
                  <a:pt x="862789" y="260534"/>
                </a:lnTo>
                <a:lnTo>
                  <a:pt x="912336" y="281184"/>
                </a:lnTo>
                <a:lnTo>
                  <a:pt x="940296" y="283766"/>
                </a:lnTo>
                <a:lnTo>
                  <a:pt x="959597" y="282595"/>
                </a:lnTo>
                <a:lnTo>
                  <a:pt x="1012478" y="265038"/>
                </a:lnTo>
                <a:lnTo>
                  <a:pt x="1053847" y="228784"/>
                </a:lnTo>
                <a:lnTo>
                  <a:pt x="1059131" y="220761"/>
                </a:lnTo>
                <a:lnTo>
                  <a:pt x="940791" y="220761"/>
                </a:lnTo>
                <a:lnTo>
                  <a:pt x="925554" y="219381"/>
                </a:lnTo>
                <a:lnTo>
                  <a:pt x="888330" y="198934"/>
                </a:lnTo>
                <a:lnTo>
                  <a:pt x="868912" y="158657"/>
                </a:lnTo>
                <a:lnTo>
                  <a:pt x="867637" y="142130"/>
                </a:lnTo>
                <a:lnTo>
                  <a:pt x="867638" y="141635"/>
                </a:lnTo>
                <a:lnTo>
                  <a:pt x="879408" y="97444"/>
                </a:lnTo>
                <a:lnTo>
                  <a:pt x="912174" y="69236"/>
                </a:lnTo>
                <a:lnTo>
                  <a:pt x="941040" y="63748"/>
                </a:lnTo>
                <a:lnTo>
                  <a:pt x="1059523" y="63748"/>
                </a:lnTo>
                <a:lnTo>
                  <a:pt x="1053971" y="55423"/>
                </a:lnTo>
                <a:lnTo>
                  <a:pt x="1011857" y="19099"/>
                </a:lnTo>
                <a:lnTo>
                  <a:pt x="958860" y="1193"/>
                </a:lnTo>
                <a:lnTo>
                  <a:pt x="940047" y="0"/>
                </a:lnTo>
                <a:close/>
              </a:path>
              <a:path w="1511934" h="283845">
                <a:moveTo>
                  <a:pt x="1059523" y="63748"/>
                </a:moveTo>
                <a:lnTo>
                  <a:pt x="941040" y="63748"/>
                </a:lnTo>
                <a:lnTo>
                  <a:pt x="956496" y="65120"/>
                </a:lnTo>
                <a:lnTo>
                  <a:pt x="970403" y="69174"/>
                </a:lnTo>
                <a:lnTo>
                  <a:pt x="1003059" y="97117"/>
                </a:lnTo>
                <a:lnTo>
                  <a:pt x="1014690" y="141635"/>
                </a:lnTo>
                <a:lnTo>
                  <a:pt x="1014689" y="142130"/>
                </a:lnTo>
                <a:lnTo>
                  <a:pt x="1002850" y="186857"/>
                </a:lnTo>
                <a:lnTo>
                  <a:pt x="969875" y="215242"/>
                </a:lnTo>
                <a:lnTo>
                  <a:pt x="940791" y="220761"/>
                </a:lnTo>
                <a:lnTo>
                  <a:pt x="1059131" y="220761"/>
                </a:lnTo>
                <a:lnTo>
                  <a:pt x="1078427" y="178594"/>
                </a:lnTo>
                <a:lnTo>
                  <a:pt x="1083171" y="141635"/>
                </a:lnTo>
                <a:lnTo>
                  <a:pt x="1081993" y="122985"/>
                </a:lnTo>
                <a:lnTo>
                  <a:pt x="1078458" y="104986"/>
                </a:lnTo>
                <a:lnTo>
                  <a:pt x="1072567" y="87638"/>
                </a:lnTo>
                <a:lnTo>
                  <a:pt x="1064319" y="70942"/>
                </a:lnTo>
                <a:lnTo>
                  <a:pt x="1059523" y="63748"/>
                </a:lnTo>
                <a:close/>
              </a:path>
              <a:path w="1511934" h="283845">
                <a:moveTo>
                  <a:pt x="610096" y="0"/>
                </a:moveTo>
                <a:lnTo>
                  <a:pt x="555122" y="10201"/>
                </a:lnTo>
                <a:lnTo>
                  <a:pt x="510256" y="40803"/>
                </a:lnTo>
                <a:lnTo>
                  <a:pt x="480390" y="86878"/>
                </a:lnTo>
                <a:lnTo>
                  <a:pt x="470446" y="143371"/>
                </a:lnTo>
                <a:lnTo>
                  <a:pt x="472941" y="172245"/>
                </a:lnTo>
                <a:lnTo>
                  <a:pt x="492909" y="222413"/>
                </a:lnTo>
                <a:lnTo>
                  <a:pt x="531822" y="261232"/>
                </a:lnTo>
                <a:lnTo>
                  <a:pt x="583539" y="281262"/>
                </a:lnTo>
                <a:lnTo>
                  <a:pt x="613816" y="283766"/>
                </a:lnTo>
                <a:lnTo>
                  <a:pt x="633582" y="282859"/>
                </a:lnTo>
                <a:lnTo>
                  <a:pt x="684509" y="269255"/>
                </a:lnTo>
                <a:lnTo>
                  <a:pt x="724414" y="238628"/>
                </a:lnTo>
                <a:lnTo>
                  <a:pt x="735608" y="224482"/>
                </a:lnTo>
                <a:lnTo>
                  <a:pt x="735080" y="224235"/>
                </a:lnTo>
                <a:lnTo>
                  <a:pt x="613321" y="224235"/>
                </a:lnTo>
                <a:lnTo>
                  <a:pt x="598151" y="223172"/>
                </a:lnTo>
                <a:lnTo>
                  <a:pt x="561107" y="207243"/>
                </a:lnTo>
                <a:lnTo>
                  <a:pt x="539270" y="175129"/>
                </a:lnTo>
                <a:lnTo>
                  <a:pt x="535929" y="161479"/>
                </a:lnTo>
                <a:lnTo>
                  <a:pt x="753466" y="161479"/>
                </a:lnTo>
                <a:lnTo>
                  <a:pt x="753715" y="148579"/>
                </a:lnTo>
                <a:lnTo>
                  <a:pt x="751219" y="116729"/>
                </a:lnTo>
                <a:lnTo>
                  <a:pt x="748971" y="108148"/>
                </a:lnTo>
                <a:lnTo>
                  <a:pt x="538906" y="108148"/>
                </a:lnTo>
                <a:lnTo>
                  <a:pt x="544735" y="96568"/>
                </a:lnTo>
                <a:lnTo>
                  <a:pt x="574811" y="66228"/>
                </a:lnTo>
                <a:lnTo>
                  <a:pt x="613321" y="57298"/>
                </a:lnTo>
                <a:lnTo>
                  <a:pt x="726857" y="57298"/>
                </a:lnTo>
                <a:lnTo>
                  <a:pt x="713779" y="40803"/>
                </a:lnTo>
                <a:lnTo>
                  <a:pt x="692323" y="22952"/>
                </a:lnTo>
                <a:lnTo>
                  <a:pt x="667891" y="10201"/>
                </a:lnTo>
                <a:lnTo>
                  <a:pt x="640481" y="2550"/>
                </a:lnTo>
                <a:lnTo>
                  <a:pt x="610096" y="0"/>
                </a:lnTo>
                <a:close/>
              </a:path>
              <a:path w="1511934" h="283845">
                <a:moveTo>
                  <a:pt x="678557" y="197693"/>
                </a:moveTo>
                <a:lnTo>
                  <a:pt x="664248" y="209304"/>
                </a:lnTo>
                <a:lnTo>
                  <a:pt x="648605" y="217599"/>
                </a:lnTo>
                <a:lnTo>
                  <a:pt x="631630" y="222576"/>
                </a:lnTo>
                <a:lnTo>
                  <a:pt x="613321" y="224235"/>
                </a:lnTo>
                <a:lnTo>
                  <a:pt x="735080" y="224235"/>
                </a:lnTo>
                <a:lnTo>
                  <a:pt x="678557" y="197693"/>
                </a:lnTo>
                <a:close/>
              </a:path>
              <a:path w="1511934" h="283845">
                <a:moveTo>
                  <a:pt x="726857" y="57298"/>
                </a:moveTo>
                <a:lnTo>
                  <a:pt x="613321" y="57298"/>
                </a:lnTo>
                <a:lnTo>
                  <a:pt x="625948" y="58182"/>
                </a:lnTo>
                <a:lnTo>
                  <a:pt x="637784" y="60833"/>
                </a:lnTo>
                <a:lnTo>
                  <a:pt x="675549" y="87684"/>
                </a:lnTo>
                <a:lnTo>
                  <a:pt x="685502" y="108148"/>
                </a:lnTo>
                <a:lnTo>
                  <a:pt x="748971" y="108148"/>
                </a:lnTo>
                <a:lnTo>
                  <a:pt x="743731" y="88149"/>
                </a:lnTo>
                <a:lnTo>
                  <a:pt x="731251" y="62841"/>
                </a:lnTo>
                <a:lnTo>
                  <a:pt x="726857" y="57298"/>
                </a:lnTo>
                <a:close/>
              </a:path>
              <a:path w="1511934" h="283845">
                <a:moveTo>
                  <a:pt x="1179710" y="6945"/>
                </a:moveTo>
                <a:lnTo>
                  <a:pt x="1113482" y="6945"/>
                </a:lnTo>
                <a:lnTo>
                  <a:pt x="1210716" y="276820"/>
                </a:lnTo>
                <a:lnTo>
                  <a:pt x="1253133" y="276820"/>
                </a:lnTo>
                <a:lnTo>
                  <a:pt x="1297978" y="160486"/>
                </a:lnTo>
                <a:lnTo>
                  <a:pt x="1234033" y="160486"/>
                </a:lnTo>
                <a:lnTo>
                  <a:pt x="1179710" y="6945"/>
                </a:lnTo>
                <a:close/>
              </a:path>
              <a:path w="1511934" h="283845">
                <a:moveTo>
                  <a:pt x="1376820" y="123031"/>
                </a:moveTo>
                <a:lnTo>
                  <a:pt x="1312416" y="123031"/>
                </a:lnTo>
                <a:lnTo>
                  <a:pt x="1369962" y="276820"/>
                </a:lnTo>
                <a:lnTo>
                  <a:pt x="1412875" y="276820"/>
                </a:lnTo>
                <a:lnTo>
                  <a:pt x="1455957" y="158750"/>
                </a:lnTo>
                <a:lnTo>
                  <a:pt x="1390303" y="158750"/>
                </a:lnTo>
                <a:lnTo>
                  <a:pt x="1376820" y="123031"/>
                </a:lnTo>
                <a:close/>
              </a:path>
              <a:path w="1511934" h="283845">
                <a:moveTo>
                  <a:pt x="1333003" y="6945"/>
                </a:moveTo>
                <a:lnTo>
                  <a:pt x="1292572" y="6945"/>
                </a:lnTo>
                <a:lnTo>
                  <a:pt x="1234033" y="160486"/>
                </a:lnTo>
                <a:lnTo>
                  <a:pt x="1297978" y="160486"/>
                </a:lnTo>
                <a:lnTo>
                  <a:pt x="1312416" y="123031"/>
                </a:lnTo>
                <a:lnTo>
                  <a:pt x="1376820" y="123031"/>
                </a:lnTo>
                <a:lnTo>
                  <a:pt x="1333003" y="6945"/>
                </a:lnTo>
                <a:close/>
              </a:path>
              <a:path w="1511934" h="283845">
                <a:moveTo>
                  <a:pt x="1511349" y="6945"/>
                </a:moveTo>
                <a:lnTo>
                  <a:pt x="1444625" y="6945"/>
                </a:lnTo>
                <a:lnTo>
                  <a:pt x="1390303" y="158750"/>
                </a:lnTo>
                <a:lnTo>
                  <a:pt x="1455957" y="158750"/>
                </a:lnTo>
                <a:lnTo>
                  <a:pt x="1511349" y="6945"/>
                </a:lnTo>
                <a:close/>
              </a:path>
              <a:path w="1511934" h="283845">
                <a:moveTo>
                  <a:pt x="67965" y="6945"/>
                </a:moveTo>
                <a:lnTo>
                  <a:pt x="0" y="6945"/>
                </a:lnTo>
                <a:lnTo>
                  <a:pt x="0" y="276820"/>
                </a:lnTo>
                <a:lnTo>
                  <a:pt x="67965" y="276820"/>
                </a:lnTo>
                <a:lnTo>
                  <a:pt x="68006" y="155030"/>
                </a:lnTo>
                <a:lnTo>
                  <a:pt x="68391" y="138596"/>
                </a:lnTo>
                <a:lnTo>
                  <a:pt x="74786" y="99715"/>
                </a:lnTo>
                <a:lnTo>
                  <a:pt x="102451" y="67166"/>
                </a:lnTo>
                <a:lnTo>
                  <a:pt x="126008" y="61516"/>
                </a:lnTo>
                <a:lnTo>
                  <a:pt x="408248" y="61516"/>
                </a:lnTo>
                <a:lnTo>
                  <a:pt x="408122" y="60849"/>
                </a:lnTo>
                <a:lnTo>
                  <a:pt x="404027" y="48616"/>
                </a:lnTo>
                <a:lnTo>
                  <a:pt x="231179" y="48616"/>
                </a:lnTo>
                <a:lnTo>
                  <a:pt x="224798" y="37951"/>
                </a:lnTo>
                <a:lnTo>
                  <a:pt x="67965" y="37951"/>
                </a:lnTo>
                <a:lnTo>
                  <a:pt x="67965" y="6945"/>
                </a:lnTo>
                <a:close/>
              </a:path>
              <a:path w="1511934" h="283845">
                <a:moveTo>
                  <a:pt x="299641" y="61516"/>
                </a:moveTo>
                <a:lnTo>
                  <a:pt x="126008" y="61516"/>
                </a:lnTo>
                <a:lnTo>
                  <a:pt x="133294" y="62012"/>
                </a:lnTo>
                <a:lnTo>
                  <a:pt x="140022" y="63500"/>
                </a:lnTo>
                <a:lnTo>
                  <a:pt x="167803" y="93638"/>
                </a:lnTo>
                <a:lnTo>
                  <a:pt x="173014" y="139898"/>
                </a:lnTo>
                <a:lnTo>
                  <a:pt x="173136" y="276820"/>
                </a:lnTo>
                <a:lnTo>
                  <a:pt x="241349" y="276820"/>
                </a:lnTo>
                <a:lnTo>
                  <a:pt x="241349" y="155030"/>
                </a:lnTo>
                <a:lnTo>
                  <a:pt x="241768" y="137007"/>
                </a:lnTo>
                <a:lnTo>
                  <a:pt x="248047" y="98846"/>
                </a:lnTo>
                <a:lnTo>
                  <a:pt x="275618" y="67096"/>
                </a:lnTo>
                <a:lnTo>
                  <a:pt x="291184" y="62136"/>
                </a:lnTo>
                <a:lnTo>
                  <a:pt x="299641" y="61516"/>
                </a:lnTo>
                <a:close/>
              </a:path>
              <a:path w="1511934" h="283845">
                <a:moveTo>
                  <a:pt x="408248" y="61516"/>
                </a:moveTo>
                <a:lnTo>
                  <a:pt x="299641" y="61516"/>
                </a:lnTo>
                <a:lnTo>
                  <a:pt x="310338" y="62531"/>
                </a:lnTo>
                <a:lnTo>
                  <a:pt x="319608" y="65577"/>
                </a:lnTo>
                <a:lnTo>
                  <a:pt x="342428" y="101420"/>
                </a:lnTo>
                <a:lnTo>
                  <a:pt x="345281" y="276820"/>
                </a:lnTo>
                <a:lnTo>
                  <a:pt x="413494" y="276820"/>
                </a:lnTo>
                <a:lnTo>
                  <a:pt x="413396" y="114876"/>
                </a:lnTo>
                <a:lnTo>
                  <a:pt x="412897" y="95948"/>
                </a:lnTo>
                <a:lnTo>
                  <a:pt x="411106" y="76708"/>
                </a:lnTo>
                <a:lnTo>
                  <a:pt x="408248" y="61516"/>
                </a:lnTo>
                <a:close/>
              </a:path>
              <a:path w="1511934" h="283845">
                <a:moveTo>
                  <a:pt x="321965" y="0"/>
                </a:moveTo>
                <a:lnTo>
                  <a:pt x="282734" y="6976"/>
                </a:lnTo>
                <a:lnTo>
                  <a:pt x="249132" y="27657"/>
                </a:lnTo>
                <a:lnTo>
                  <a:pt x="231179" y="48616"/>
                </a:lnTo>
                <a:lnTo>
                  <a:pt x="404027" y="48616"/>
                </a:lnTo>
                <a:lnTo>
                  <a:pt x="372565" y="13394"/>
                </a:lnTo>
                <a:lnTo>
                  <a:pt x="335917" y="837"/>
                </a:lnTo>
                <a:lnTo>
                  <a:pt x="321965" y="0"/>
                </a:lnTo>
                <a:close/>
              </a:path>
              <a:path w="1511934" h="283845">
                <a:moveTo>
                  <a:pt x="152797" y="0"/>
                </a:moveTo>
                <a:lnTo>
                  <a:pt x="106536" y="9425"/>
                </a:lnTo>
                <a:lnTo>
                  <a:pt x="67965" y="37951"/>
                </a:lnTo>
                <a:lnTo>
                  <a:pt x="224798" y="37951"/>
                </a:lnTo>
                <a:lnTo>
                  <a:pt x="187957" y="6976"/>
                </a:lnTo>
                <a:lnTo>
                  <a:pt x="152797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9452" y="3324855"/>
            <a:ext cx="172491" cy="182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0741" y="3318406"/>
            <a:ext cx="171995" cy="76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74684" y="32738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5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44980" y="32738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3998" y="3773473"/>
            <a:ext cx="1837629" cy="498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5898" y="4383073"/>
            <a:ext cx="1913829" cy="4981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37388" y="5010086"/>
            <a:ext cx="1362075" cy="376555"/>
          </a:xfrm>
          <a:custGeom>
            <a:avLst/>
            <a:gdLst/>
            <a:ahLst/>
            <a:cxnLst/>
            <a:rect l="l" t="t" r="r" b="b"/>
            <a:pathLst>
              <a:path w="1362075" h="376554">
                <a:moveTo>
                  <a:pt x="1042541" y="92520"/>
                </a:moveTo>
                <a:lnTo>
                  <a:pt x="987567" y="102721"/>
                </a:lnTo>
                <a:lnTo>
                  <a:pt x="942701" y="133324"/>
                </a:lnTo>
                <a:lnTo>
                  <a:pt x="912835" y="179399"/>
                </a:lnTo>
                <a:lnTo>
                  <a:pt x="902891" y="235892"/>
                </a:lnTo>
                <a:lnTo>
                  <a:pt x="905387" y="264766"/>
                </a:lnTo>
                <a:lnTo>
                  <a:pt x="925354" y="314933"/>
                </a:lnTo>
                <a:lnTo>
                  <a:pt x="964267" y="353753"/>
                </a:lnTo>
                <a:lnTo>
                  <a:pt x="1015984" y="373783"/>
                </a:lnTo>
                <a:lnTo>
                  <a:pt x="1046261" y="376287"/>
                </a:lnTo>
                <a:lnTo>
                  <a:pt x="1066028" y="375380"/>
                </a:lnTo>
                <a:lnTo>
                  <a:pt x="1116954" y="361776"/>
                </a:lnTo>
                <a:lnTo>
                  <a:pt x="1156860" y="331149"/>
                </a:lnTo>
                <a:lnTo>
                  <a:pt x="1168053" y="317003"/>
                </a:lnTo>
                <a:lnTo>
                  <a:pt x="1167525" y="316755"/>
                </a:lnTo>
                <a:lnTo>
                  <a:pt x="1045766" y="316755"/>
                </a:lnTo>
                <a:lnTo>
                  <a:pt x="1030596" y="315693"/>
                </a:lnTo>
                <a:lnTo>
                  <a:pt x="993552" y="299764"/>
                </a:lnTo>
                <a:lnTo>
                  <a:pt x="971715" y="267650"/>
                </a:lnTo>
                <a:lnTo>
                  <a:pt x="968375" y="254000"/>
                </a:lnTo>
                <a:lnTo>
                  <a:pt x="1185912" y="254000"/>
                </a:lnTo>
                <a:lnTo>
                  <a:pt x="1186160" y="241100"/>
                </a:lnTo>
                <a:lnTo>
                  <a:pt x="1183664" y="209249"/>
                </a:lnTo>
                <a:lnTo>
                  <a:pt x="1181416" y="200668"/>
                </a:lnTo>
                <a:lnTo>
                  <a:pt x="971351" y="200668"/>
                </a:lnTo>
                <a:lnTo>
                  <a:pt x="977180" y="189088"/>
                </a:lnTo>
                <a:lnTo>
                  <a:pt x="1007256" y="158749"/>
                </a:lnTo>
                <a:lnTo>
                  <a:pt x="1045766" y="149819"/>
                </a:lnTo>
                <a:lnTo>
                  <a:pt x="1159302" y="149819"/>
                </a:lnTo>
                <a:lnTo>
                  <a:pt x="1146224" y="133324"/>
                </a:lnTo>
                <a:lnTo>
                  <a:pt x="1124768" y="115473"/>
                </a:lnTo>
                <a:lnTo>
                  <a:pt x="1100336" y="102721"/>
                </a:lnTo>
                <a:lnTo>
                  <a:pt x="1072927" y="95071"/>
                </a:lnTo>
                <a:lnTo>
                  <a:pt x="1042541" y="92520"/>
                </a:lnTo>
                <a:close/>
              </a:path>
              <a:path w="1362075" h="376554">
                <a:moveTo>
                  <a:pt x="1111002" y="290214"/>
                </a:moveTo>
                <a:lnTo>
                  <a:pt x="1096693" y="301826"/>
                </a:lnTo>
                <a:lnTo>
                  <a:pt x="1081050" y="310120"/>
                </a:lnTo>
                <a:lnTo>
                  <a:pt x="1064075" y="315096"/>
                </a:lnTo>
                <a:lnTo>
                  <a:pt x="1045766" y="316755"/>
                </a:lnTo>
                <a:lnTo>
                  <a:pt x="1167525" y="316755"/>
                </a:lnTo>
                <a:lnTo>
                  <a:pt x="1111002" y="290214"/>
                </a:lnTo>
                <a:close/>
              </a:path>
              <a:path w="1362075" h="376554">
                <a:moveTo>
                  <a:pt x="1159302" y="149819"/>
                </a:moveTo>
                <a:lnTo>
                  <a:pt x="1045766" y="149819"/>
                </a:lnTo>
                <a:lnTo>
                  <a:pt x="1058393" y="150703"/>
                </a:lnTo>
                <a:lnTo>
                  <a:pt x="1070229" y="153354"/>
                </a:lnTo>
                <a:lnTo>
                  <a:pt x="1107994" y="180205"/>
                </a:lnTo>
                <a:lnTo>
                  <a:pt x="1117947" y="200668"/>
                </a:lnTo>
                <a:lnTo>
                  <a:pt x="1181416" y="200668"/>
                </a:lnTo>
                <a:lnTo>
                  <a:pt x="1176176" y="180670"/>
                </a:lnTo>
                <a:lnTo>
                  <a:pt x="1163696" y="155361"/>
                </a:lnTo>
                <a:lnTo>
                  <a:pt x="1159302" y="149819"/>
                </a:lnTo>
                <a:close/>
              </a:path>
              <a:path w="1362075" h="376554">
                <a:moveTo>
                  <a:pt x="712341" y="92520"/>
                </a:moveTo>
                <a:lnTo>
                  <a:pt x="657367" y="102721"/>
                </a:lnTo>
                <a:lnTo>
                  <a:pt x="612501" y="133324"/>
                </a:lnTo>
                <a:lnTo>
                  <a:pt x="582635" y="179399"/>
                </a:lnTo>
                <a:lnTo>
                  <a:pt x="572691" y="235892"/>
                </a:lnTo>
                <a:lnTo>
                  <a:pt x="575187" y="264766"/>
                </a:lnTo>
                <a:lnTo>
                  <a:pt x="595154" y="314933"/>
                </a:lnTo>
                <a:lnTo>
                  <a:pt x="634067" y="353753"/>
                </a:lnTo>
                <a:lnTo>
                  <a:pt x="685784" y="373783"/>
                </a:lnTo>
                <a:lnTo>
                  <a:pt x="716061" y="376287"/>
                </a:lnTo>
                <a:lnTo>
                  <a:pt x="735828" y="375380"/>
                </a:lnTo>
                <a:lnTo>
                  <a:pt x="786754" y="361776"/>
                </a:lnTo>
                <a:lnTo>
                  <a:pt x="826660" y="331149"/>
                </a:lnTo>
                <a:lnTo>
                  <a:pt x="837853" y="317003"/>
                </a:lnTo>
                <a:lnTo>
                  <a:pt x="837325" y="316755"/>
                </a:lnTo>
                <a:lnTo>
                  <a:pt x="715566" y="316755"/>
                </a:lnTo>
                <a:lnTo>
                  <a:pt x="700396" y="315693"/>
                </a:lnTo>
                <a:lnTo>
                  <a:pt x="663352" y="299764"/>
                </a:lnTo>
                <a:lnTo>
                  <a:pt x="641515" y="267650"/>
                </a:lnTo>
                <a:lnTo>
                  <a:pt x="638175" y="254000"/>
                </a:lnTo>
                <a:lnTo>
                  <a:pt x="855712" y="254000"/>
                </a:lnTo>
                <a:lnTo>
                  <a:pt x="855960" y="241100"/>
                </a:lnTo>
                <a:lnTo>
                  <a:pt x="853464" y="209249"/>
                </a:lnTo>
                <a:lnTo>
                  <a:pt x="851216" y="200668"/>
                </a:lnTo>
                <a:lnTo>
                  <a:pt x="641151" y="200668"/>
                </a:lnTo>
                <a:lnTo>
                  <a:pt x="646980" y="189088"/>
                </a:lnTo>
                <a:lnTo>
                  <a:pt x="677056" y="158749"/>
                </a:lnTo>
                <a:lnTo>
                  <a:pt x="715566" y="149819"/>
                </a:lnTo>
                <a:lnTo>
                  <a:pt x="829102" y="149819"/>
                </a:lnTo>
                <a:lnTo>
                  <a:pt x="816024" y="133324"/>
                </a:lnTo>
                <a:lnTo>
                  <a:pt x="794568" y="115473"/>
                </a:lnTo>
                <a:lnTo>
                  <a:pt x="770136" y="102721"/>
                </a:lnTo>
                <a:lnTo>
                  <a:pt x="742727" y="95071"/>
                </a:lnTo>
                <a:lnTo>
                  <a:pt x="712341" y="92520"/>
                </a:lnTo>
                <a:close/>
              </a:path>
              <a:path w="1362075" h="376554">
                <a:moveTo>
                  <a:pt x="780802" y="290214"/>
                </a:moveTo>
                <a:lnTo>
                  <a:pt x="766493" y="301826"/>
                </a:lnTo>
                <a:lnTo>
                  <a:pt x="750850" y="310120"/>
                </a:lnTo>
                <a:lnTo>
                  <a:pt x="733875" y="315096"/>
                </a:lnTo>
                <a:lnTo>
                  <a:pt x="715566" y="316755"/>
                </a:lnTo>
                <a:lnTo>
                  <a:pt x="837325" y="316755"/>
                </a:lnTo>
                <a:lnTo>
                  <a:pt x="780802" y="290214"/>
                </a:lnTo>
                <a:close/>
              </a:path>
              <a:path w="1362075" h="376554">
                <a:moveTo>
                  <a:pt x="829102" y="149819"/>
                </a:moveTo>
                <a:lnTo>
                  <a:pt x="715566" y="149819"/>
                </a:lnTo>
                <a:lnTo>
                  <a:pt x="728193" y="150703"/>
                </a:lnTo>
                <a:lnTo>
                  <a:pt x="740029" y="153354"/>
                </a:lnTo>
                <a:lnTo>
                  <a:pt x="777794" y="180205"/>
                </a:lnTo>
                <a:lnTo>
                  <a:pt x="787747" y="200668"/>
                </a:lnTo>
                <a:lnTo>
                  <a:pt x="851216" y="200668"/>
                </a:lnTo>
                <a:lnTo>
                  <a:pt x="845976" y="180670"/>
                </a:lnTo>
                <a:lnTo>
                  <a:pt x="833496" y="155361"/>
                </a:lnTo>
                <a:lnTo>
                  <a:pt x="829102" y="149819"/>
                </a:lnTo>
                <a:close/>
              </a:path>
              <a:path w="1362075" h="376554">
                <a:moveTo>
                  <a:pt x="215155" y="99466"/>
                </a:moveTo>
                <a:lnTo>
                  <a:pt x="148927" y="99466"/>
                </a:lnTo>
                <a:lnTo>
                  <a:pt x="246161" y="369341"/>
                </a:lnTo>
                <a:lnTo>
                  <a:pt x="288578" y="369341"/>
                </a:lnTo>
                <a:lnTo>
                  <a:pt x="333423" y="253006"/>
                </a:lnTo>
                <a:lnTo>
                  <a:pt x="269478" y="253006"/>
                </a:lnTo>
                <a:lnTo>
                  <a:pt x="215155" y="99466"/>
                </a:lnTo>
                <a:close/>
              </a:path>
              <a:path w="1362075" h="376554">
                <a:moveTo>
                  <a:pt x="412266" y="215552"/>
                </a:moveTo>
                <a:lnTo>
                  <a:pt x="347861" y="215552"/>
                </a:lnTo>
                <a:lnTo>
                  <a:pt x="405408" y="369341"/>
                </a:lnTo>
                <a:lnTo>
                  <a:pt x="448320" y="369341"/>
                </a:lnTo>
                <a:lnTo>
                  <a:pt x="491402" y="251270"/>
                </a:lnTo>
                <a:lnTo>
                  <a:pt x="425748" y="251270"/>
                </a:lnTo>
                <a:lnTo>
                  <a:pt x="412266" y="215552"/>
                </a:lnTo>
                <a:close/>
              </a:path>
              <a:path w="1362075" h="376554">
                <a:moveTo>
                  <a:pt x="368448" y="99466"/>
                </a:moveTo>
                <a:lnTo>
                  <a:pt x="328018" y="99466"/>
                </a:lnTo>
                <a:lnTo>
                  <a:pt x="269478" y="253006"/>
                </a:lnTo>
                <a:lnTo>
                  <a:pt x="333423" y="253006"/>
                </a:lnTo>
                <a:lnTo>
                  <a:pt x="347861" y="215552"/>
                </a:lnTo>
                <a:lnTo>
                  <a:pt x="412266" y="215552"/>
                </a:lnTo>
                <a:lnTo>
                  <a:pt x="368448" y="99466"/>
                </a:lnTo>
                <a:close/>
              </a:path>
              <a:path w="1362075" h="376554">
                <a:moveTo>
                  <a:pt x="546794" y="99466"/>
                </a:moveTo>
                <a:lnTo>
                  <a:pt x="480070" y="99466"/>
                </a:lnTo>
                <a:lnTo>
                  <a:pt x="425748" y="251270"/>
                </a:lnTo>
                <a:lnTo>
                  <a:pt x="491402" y="251270"/>
                </a:lnTo>
                <a:lnTo>
                  <a:pt x="546794" y="99466"/>
                </a:lnTo>
                <a:close/>
              </a:path>
              <a:path w="1362075" h="376554">
                <a:moveTo>
                  <a:pt x="1321395" y="157756"/>
                </a:moveTo>
                <a:lnTo>
                  <a:pt x="1253926" y="157756"/>
                </a:lnTo>
                <a:lnTo>
                  <a:pt x="1253926" y="369341"/>
                </a:lnTo>
                <a:lnTo>
                  <a:pt x="1321395" y="369341"/>
                </a:lnTo>
                <a:lnTo>
                  <a:pt x="1321395" y="157756"/>
                </a:lnTo>
                <a:close/>
              </a:path>
              <a:path w="1362075" h="376554">
                <a:moveTo>
                  <a:pt x="1361579" y="99466"/>
                </a:moveTo>
                <a:lnTo>
                  <a:pt x="1219200" y="99466"/>
                </a:lnTo>
                <a:lnTo>
                  <a:pt x="1219200" y="157756"/>
                </a:lnTo>
                <a:lnTo>
                  <a:pt x="1361579" y="157756"/>
                </a:lnTo>
                <a:lnTo>
                  <a:pt x="1361579" y="99466"/>
                </a:lnTo>
                <a:close/>
              </a:path>
              <a:path w="1362075" h="376554">
                <a:moveTo>
                  <a:pt x="1321395" y="0"/>
                </a:moveTo>
                <a:lnTo>
                  <a:pt x="1253926" y="0"/>
                </a:lnTo>
                <a:lnTo>
                  <a:pt x="1253926" y="99466"/>
                </a:lnTo>
                <a:lnTo>
                  <a:pt x="1321395" y="99466"/>
                </a:lnTo>
                <a:lnTo>
                  <a:pt x="1321395" y="0"/>
                </a:lnTo>
                <a:close/>
              </a:path>
              <a:path w="1362075" h="376554">
                <a:moveTo>
                  <a:pt x="102195" y="157756"/>
                </a:moveTo>
                <a:lnTo>
                  <a:pt x="34726" y="157756"/>
                </a:lnTo>
                <a:lnTo>
                  <a:pt x="34726" y="369341"/>
                </a:lnTo>
                <a:lnTo>
                  <a:pt x="102195" y="369341"/>
                </a:lnTo>
                <a:lnTo>
                  <a:pt x="102195" y="157756"/>
                </a:lnTo>
                <a:close/>
              </a:path>
              <a:path w="1362075" h="376554">
                <a:moveTo>
                  <a:pt x="142379" y="99466"/>
                </a:moveTo>
                <a:lnTo>
                  <a:pt x="0" y="99466"/>
                </a:lnTo>
                <a:lnTo>
                  <a:pt x="0" y="157756"/>
                </a:lnTo>
                <a:lnTo>
                  <a:pt x="142379" y="157756"/>
                </a:lnTo>
                <a:lnTo>
                  <a:pt x="142379" y="99466"/>
                </a:lnTo>
                <a:close/>
              </a:path>
              <a:path w="1362075" h="376554">
                <a:moveTo>
                  <a:pt x="102195" y="0"/>
                </a:moveTo>
                <a:lnTo>
                  <a:pt x="34726" y="0"/>
                </a:lnTo>
                <a:lnTo>
                  <a:pt x="34726" y="99466"/>
                </a:lnTo>
                <a:lnTo>
                  <a:pt x="102195" y="99466"/>
                </a:lnTo>
                <a:lnTo>
                  <a:pt x="102195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96041" y="5147206"/>
            <a:ext cx="171995" cy="76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65841" y="5147206"/>
            <a:ext cx="171995" cy="76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0280" y="51026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10080" y="51026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56589" y="50100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4" y="0"/>
                </a:lnTo>
                <a:lnTo>
                  <a:pt x="102194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4" y="157757"/>
                </a:lnTo>
                <a:lnTo>
                  <a:pt x="102194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37389" y="50100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67129" y="5712207"/>
            <a:ext cx="929640" cy="375920"/>
          </a:xfrm>
          <a:custGeom>
            <a:avLst/>
            <a:gdLst/>
            <a:ahLst/>
            <a:cxnLst/>
            <a:rect l="l" t="t" r="r" b="b"/>
            <a:pathLst>
              <a:path w="929640" h="375920">
                <a:moveTo>
                  <a:pt x="67219" y="6945"/>
                </a:moveTo>
                <a:lnTo>
                  <a:pt x="0" y="6945"/>
                </a:lnTo>
                <a:lnTo>
                  <a:pt x="0" y="375542"/>
                </a:lnTo>
                <a:lnTo>
                  <a:pt x="67219" y="375542"/>
                </a:lnTo>
                <a:lnTo>
                  <a:pt x="67219" y="248294"/>
                </a:lnTo>
                <a:lnTo>
                  <a:pt x="235373" y="248294"/>
                </a:lnTo>
                <a:lnTo>
                  <a:pt x="241100" y="243209"/>
                </a:lnTo>
                <a:lnTo>
                  <a:pt x="257770" y="221753"/>
                </a:lnTo>
                <a:lnTo>
                  <a:pt x="138409" y="221753"/>
                </a:lnTo>
                <a:lnTo>
                  <a:pt x="123092" y="220366"/>
                </a:lnTo>
                <a:lnTo>
                  <a:pt x="85327" y="199553"/>
                </a:lnTo>
                <a:lnTo>
                  <a:pt x="65561" y="158509"/>
                </a:lnTo>
                <a:lnTo>
                  <a:pt x="64244" y="141386"/>
                </a:lnTo>
                <a:lnTo>
                  <a:pt x="65561" y="124612"/>
                </a:lnTo>
                <a:lnTo>
                  <a:pt x="85327" y="84336"/>
                </a:lnTo>
                <a:lnTo>
                  <a:pt x="123092" y="63872"/>
                </a:lnTo>
                <a:lnTo>
                  <a:pt x="138409" y="62507"/>
                </a:lnTo>
                <a:lnTo>
                  <a:pt x="259080" y="62507"/>
                </a:lnTo>
                <a:lnTo>
                  <a:pt x="258511" y="61314"/>
                </a:lnTo>
                <a:lnTo>
                  <a:pt x="242341" y="39935"/>
                </a:lnTo>
                <a:lnTo>
                  <a:pt x="238747" y="36711"/>
                </a:lnTo>
                <a:lnTo>
                  <a:pt x="67219" y="36711"/>
                </a:lnTo>
                <a:lnTo>
                  <a:pt x="67219" y="6945"/>
                </a:lnTo>
                <a:close/>
              </a:path>
              <a:path w="929640" h="375920">
                <a:moveTo>
                  <a:pt x="235373" y="248294"/>
                </a:moveTo>
                <a:lnTo>
                  <a:pt x="67219" y="248294"/>
                </a:lnTo>
                <a:lnTo>
                  <a:pt x="77157" y="257061"/>
                </a:lnTo>
                <a:lnTo>
                  <a:pt x="117403" y="279091"/>
                </a:lnTo>
                <a:lnTo>
                  <a:pt x="150563" y="283765"/>
                </a:lnTo>
                <a:lnTo>
                  <a:pt x="175849" y="281230"/>
                </a:lnTo>
                <a:lnTo>
                  <a:pt x="199367" y="273626"/>
                </a:lnTo>
                <a:lnTo>
                  <a:pt x="221117" y="260953"/>
                </a:lnTo>
                <a:lnTo>
                  <a:pt x="235373" y="248294"/>
                </a:lnTo>
                <a:close/>
              </a:path>
              <a:path w="929640" h="375920">
                <a:moveTo>
                  <a:pt x="259080" y="62507"/>
                </a:moveTo>
                <a:lnTo>
                  <a:pt x="138409" y="62507"/>
                </a:lnTo>
                <a:lnTo>
                  <a:pt x="153602" y="63895"/>
                </a:lnTo>
                <a:lnTo>
                  <a:pt x="167431" y="68057"/>
                </a:lnTo>
                <a:lnTo>
                  <a:pt x="200111" y="96591"/>
                </a:lnTo>
                <a:lnTo>
                  <a:pt x="211812" y="141386"/>
                </a:lnTo>
                <a:lnTo>
                  <a:pt x="211773" y="142378"/>
                </a:lnTo>
                <a:lnTo>
                  <a:pt x="199901" y="187120"/>
                </a:lnTo>
                <a:lnTo>
                  <a:pt x="166966" y="216110"/>
                </a:lnTo>
                <a:lnTo>
                  <a:pt x="138409" y="221753"/>
                </a:lnTo>
                <a:lnTo>
                  <a:pt x="257770" y="221753"/>
                </a:lnTo>
                <a:lnTo>
                  <a:pt x="269750" y="197724"/>
                </a:lnTo>
                <a:lnTo>
                  <a:pt x="276913" y="171284"/>
                </a:lnTo>
                <a:lnTo>
                  <a:pt x="279300" y="142378"/>
                </a:lnTo>
                <a:lnTo>
                  <a:pt x="276990" y="112535"/>
                </a:lnTo>
                <a:lnTo>
                  <a:pt x="270060" y="85514"/>
                </a:lnTo>
                <a:lnTo>
                  <a:pt x="259080" y="62507"/>
                </a:lnTo>
                <a:close/>
              </a:path>
              <a:path w="929640" h="375920">
                <a:moveTo>
                  <a:pt x="152548" y="0"/>
                </a:moveTo>
                <a:lnTo>
                  <a:pt x="106907" y="9177"/>
                </a:lnTo>
                <a:lnTo>
                  <a:pt x="67219" y="36711"/>
                </a:lnTo>
                <a:lnTo>
                  <a:pt x="238747" y="36711"/>
                </a:lnTo>
                <a:lnTo>
                  <a:pt x="222869" y="22463"/>
                </a:lnTo>
                <a:lnTo>
                  <a:pt x="201413" y="9983"/>
                </a:lnTo>
                <a:lnTo>
                  <a:pt x="177973" y="2495"/>
                </a:lnTo>
                <a:lnTo>
                  <a:pt x="152548" y="0"/>
                </a:lnTo>
                <a:close/>
              </a:path>
              <a:path w="929640" h="375920">
                <a:moveTo>
                  <a:pt x="398412" y="6945"/>
                </a:moveTo>
                <a:lnTo>
                  <a:pt x="329951" y="6945"/>
                </a:lnTo>
                <a:lnTo>
                  <a:pt x="329984" y="121294"/>
                </a:lnTo>
                <a:lnTo>
                  <a:pt x="331935" y="174004"/>
                </a:lnTo>
                <a:lnTo>
                  <a:pt x="344485" y="225366"/>
                </a:lnTo>
                <a:lnTo>
                  <a:pt x="376461" y="263921"/>
                </a:lnTo>
                <a:lnTo>
                  <a:pt x="427131" y="282525"/>
                </a:lnTo>
                <a:lnTo>
                  <a:pt x="448269" y="283765"/>
                </a:lnTo>
                <a:lnTo>
                  <a:pt x="467834" y="282703"/>
                </a:lnTo>
                <a:lnTo>
                  <a:pt x="515738" y="266774"/>
                </a:lnTo>
                <a:lnTo>
                  <a:pt x="548295" y="232985"/>
                </a:lnTo>
                <a:lnTo>
                  <a:pt x="554530" y="220761"/>
                </a:lnTo>
                <a:lnTo>
                  <a:pt x="448765" y="220761"/>
                </a:lnTo>
                <a:lnTo>
                  <a:pt x="440665" y="220250"/>
                </a:lnTo>
                <a:lnTo>
                  <a:pt x="406621" y="196600"/>
                </a:lnTo>
                <a:lnTo>
                  <a:pt x="398738" y="154447"/>
                </a:lnTo>
                <a:lnTo>
                  <a:pt x="398454" y="139154"/>
                </a:lnTo>
                <a:lnTo>
                  <a:pt x="398412" y="6945"/>
                </a:lnTo>
                <a:close/>
              </a:path>
              <a:path w="929640" h="375920">
                <a:moveTo>
                  <a:pt x="567084" y="6945"/>
                </a:moveTo>
                <a:lnTo>
                  <a:pt x="499120" y="6945"/>
                </a:lnTo>
                <a:lnTo>
                  <a:pt x="499120" y="139154"/>
                </a:lnTo>
                <a:lnTo>
                  <a:pt x="498856" y="156595"/>
                </a:lnTo>
                <a:lnTo>
                  <a:pt x="491669" y="196352"/>
                </a:lnTo>
                <a:lnTo>
                  <a:pt x="456881" y="220257"/>
                </a:lnTo>
                <a:lnTo>
                  <a:pt x="448765" y="220761"/>
                </a:lnTo>
                <a:lnTo>
                  <a:pt x="554530" y="220761"/>
                </a:lnTo>
                <a:lnTo>
                  <a:pt x="564295" y="180802"/>
                </a:lnTo>
                <a:lnTo>
                  <a:pt x="567084" y="121294"/>
                </a:lnTo>
                <a:lnTo>
                  <a:pt x="567084" y="6945"/>
                </a:lnTo>
                <a:close/>
              </a:path>
              <a:path w="929640" h="375920">
                <a:moveTo>
                  <a:pt x="842267" y="6945"/>
                </a:moveTo>
                <a:lnTo>
                  <a:pt x="784225" y="6945"/>
                </a:lnTo>
                <a:lnTo>
                  <a:pt x="784225" y="276820"/>
                </a:lnTo>
                <a:lnTo>
                  <a:pt x="851444" y="276820"/>
                </a:lnTo>
                <a:lnTo>
                  <a:pt x="851444" y="167679"/>
                </a:lnTo>
                <a:lnTo>
                  <a:pt x="851197" y="154533"/>
                </a:lnTo>
                <a:lnTo>
                  <a:pt x="851871" y="128581"/>
                </a:lnTo>
                <a:lnTo>
                  <a:pt x="857266" y="90630"/>
                </a:lnTo>
                <a:lnTo>
                  <a:pt x="880893" y="60492"/>
                </a:lnTo>
                <a:lnTo>
                  <a:pt x="888404" y="59283"/>
                </a:lnTo>
                <a:lnTo>
                  <a:pt x="910153" y="59283"/>
                </a:lnTo>
                <a:lnTo>
                  <a:pt x="916792" y="40927"/>
                </a:lnTo>
                <a:lnTo>
                  <a:pt x="842267" y="40927"/>
                </a:lnTo>
                <a:lnTo>
                  <a:pt x="842267" y="6945"/>
                </a:lnTo>
                <a:close/>
              </a:path>
              <a:path w="929640" h="375920">
                <a:moveTo>
                  <a:pt x="910153" y="59283"/>
                </a:moveTo>
                <a:lnTo>
                  <a:pt x="893530" y="59283"/>
                </a:lnTo>
                <a:lnTo>
                  <a:pt x="900062" y="61267"/>
                </a:lnTo>
                <a:lnTo>
                  <a:pt x="908000" y="65236"/>
                </a:lnTo>
                <a:lnTo>
                  <a:pt x="910153" y="59283"/>
                </a:lnTo>
                <a:close/>
              </a:path>
              <a:path w="929640" h="375920">
                <a:moveTo>
                  <a:pt x="901551" y="0"/>
                </a:moveTo>
                <a:lnTo>
                  <a:pt x="859894" y="16231"/>
                </a:lnTo>
                <a:lnTo>
                  <a:pt x="842267" y="40927"/>
                </a:lnTo>
                <a:lnTo>
                  <a:pt x="916792" y="40927"/>
                </a:lnTo>
                <a:lnTo>
                  <a:pt x="929083" y="6945"/>
                </a:lnTo>
                <a:lnTo>
                  <a:pt x="921968" y="3906"/>
                </a:lnTo>
                <a:lnTo>
                  <a:pt x="915007" y="1736"/>
                </a:lnTo>
                <a:lnTo>
                  <a:pt x="908202" y="434"/>
                </a:lnTo>
                <a:lnTo>
                  <a:pt x="901551" y="0"/>
                </a:lnTo>
                <a:close/>
              </a:path>
              <a:path w="929640" h="375920">
                <a:moveTo>
                  <a:pt x="677167" y="6945"/>
                </a:moveTo>
                <a:lnTo>
                  <a:pt x="619125" y="6945"/>
                </a:lnTo>
                <a:lnTo>
                  <a:pt x="619125" y="276820"/>
                </a:lnTo>
                <a:lnTo>
                  <a:pt x="686344" y="276820"/>
                </a:lnTo>
                <a:lnTo>
                  <a:pt x="686344" y="167679"/>
                </a:lnTo>
                <a:lnTo>
                  <a:pt x="686097" y="154533"/>
                </a:lnTo>
                <a:lnTo>
                  <a:pt x="686771" y="128581"/>
                </a:lnTo>
                <a:lnTo>
                  <a:pt x="692166" y="90630"/>
                </a:lnTo>
                <a:lnTo>
                  <a:pt x="715793" y="60492"/>
                </a:lnTo>
                <a:lnTo>
                  <a:pt x="723304" y="59283"/>
                </a:lnTo>
                <a:lnTo>
                  <a:pt x="745053" y="59283"/>
                </a:lnTo>
                <a:lnTo>
                  <a:pt x="751692" y="40927"/>
                </a:lnTo>
                <a:lnTo>
                  <a:pt x="677167" y="40927"/>
                </a:lnTo>
                <a:lnTo>
                  <a:pt x="677167" y="6945"/>
                </a:lnTo>
                <a:close/>
              </a:path>
              <a:path w="929640" h="375920">
                <a:moveTo>
                  <a:pt x="745053" y="59283"/>
                </a:moveTo>
                <a:lnTo>
                  <a:pt x="728430" y="59283"/>
                </a:lnTo>
                <a:lnTo>
                  <a:pt x="734962" y="61267"/>
                </a:lnTo>
                <a:lnTo>
                  <a:pt x="742900" y="65236"/>
                </a:lnTo>
                <a:lnTo>
                  <a:pt x="745053" y="59283"/>
                </a:lnTo>
                <a:close/>
              </a:path>
              <a:path w="929640" h="375920">
                <a:moveTo>
                  <a:pt x="736451" y="0"/>
                </a:moveTo>
                <a:lnTo>
                  <a:pt x="694794" y="16231"/>
                </a:lnTo>
                <a:lnTo>
                  <a:pt x="677167" y="40927"/>
                </a:lnTo>
                <a:lnTo>
                  <a:pt x="751692" y="40927"/>
                </a:lnTo>
                <a:lnTo>
                  <a:pt x="763983" y="6945"/>
                </a:lnTo>
                <a:lnTo>
                  <a:pt x="756868" y="3906"/>
                </a:lnTo>
                <a:lnTo>
                  <a:pt x="749907" y="1736"/>
                </a:lnTo>
                <a:lnTo>
                  <a:pt x="743102" y="434"/>
                </a:lnTo>
                <a:lnTo>
                  <a:pt x="73645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18674" y="5762015"/>
            <a:ext cx="172987" cy="184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97082" y="5719152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51355" y="57122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86255" y="57122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67130" y="5712207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A54B4C1-04C9-4D54-A129-B5E343EB10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464"/>
            <a:ext cx="7439340" cy="6856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00" y="762000"/>
            <a:ext cx="16510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4900" y="1206500"/>
            <a:ext cx="2933700" cy="280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7100" y="3886200"/>
            <a:ext cx="2717800" cy="229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0600" y="3581400"/>
            <a:ext cx="2387600" cy="2451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2900" y="520700"/>
            <a:ext cx="2374900" cy="275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00" y="762000"/>
            <a:ext cx="16510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4900" y="1206500"/>
            <a:ext cx="2933700" cy="280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4700" y="3441700"/>
            <a:ext cx="2717800" cy="229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3300" y="3225800"/>
            <a:ext cx="2387600" cy="246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7100" y="419100"/>
            <a:ext cx="2374900" cy="275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19664"/>
              </p:ext>
            </p:extLst>
          </p:nvPr>
        </p:nvGraphicFramePr>
        <p:xfrm>
          <a:off x="177800" y="5943600"/>
          <a:ext cx="11643358" cy="66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0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0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670"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15" dirty="0" err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squa</a:t>
                      </a:r>
                      <a:r>
                        <a:rPr lang="en-CA" sz="32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</a:t>
                      </a: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k</a:t>
                      </a:r>
                      <a:endParaRPr sz="32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3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meow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squeak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woof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bark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purr</a:t>
                      </a:r>
                      <a:endParaRPr sz="32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377345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6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6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59999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37734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5686" y="2351747"/>
            <a:ext cx="2236192" cy="414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333520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8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799"/>
                </a:lnTo>
                <a:lnTo>
                  <a:pt x="285419" y="304799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8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56519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333520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7273" y="3316947"/>
            <a:ext cx="2542580" cy="409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4417" y="3817804"/>
            <a:ext cx="1040804" cy="33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0856" y="480840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799"/>
                </a:lnTo>
                <a:lnTo>
                  <a:pt x="282045" y="304799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4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4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4"/>
                </a:lnTo>
                <a:lnTo>
                  <a:pt x="65087" y="79374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447" y="5038393"/>
            <a:ext cx="87709" cy="87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0855" y="480840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4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4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4"/>
                </a:lnTo>
                <a:lnTo>
                  <a:pt x="11707" y="79374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81363" y="4808404"/>
            <a:ext cx="1224280" cy="304800"/>
          </a:xfrm>
          <a:custGeom>
            <a:avLst/>
            <a:gdLst/>
            <a:ahLst/>
            <a:cxnLst/>
            <a:rect l="l" t="t" r="r" b="b"/>
            <a:pathLst>
              <a:path w="1224279" h="304800">
                <a:moveTo>
                  <a:pt x="476051" y="77787"/>
                </a:moveTo>
                <a:lnTo>
                  <a:pt x="436959" y="85774"/>
                </a:lnTo>
                <a:lnTo>
                  <a:pt x="404218" y="109735"/>
                </a:lnTo>
                <a:lnTo>
                  <a:pt x="382042" y="146199"/>
                </a:lnTo>
                <a:lnTo>
                  <a:pt x="374650" y="191691"/>
                </a:lnTo>
                <a:lnTo>
                  <a:pt x="376560" y="214815"/>
                </a:lnTo>
                <a:lnTo>
                  <a:pt x="391874" y="255191"/>
                </a:lnTo>
                <a:lnTo>
                  <a:pt x="421196" y="286549"/>
                </a:lnTo>
                <a:lnTo>
                  <a:pt x="457411" y="302772"/>
                </a:lnTo>
                <a:lnTo>
                  <a:pt x="477639" y="304799"/>
                </a:lnTo>
                <a:lnTo>
                  <a:pt x="486798" y="304384"/>
                </a:lnTo>
                <a:lnTo>
                  <a:pt x="528216" y="289396"/>
                </a:lnTo>
                <a:lnTo>
                  <a:pt x="544116" y="276423"/>
                </a:lnTo>
                <a:lnTo>
                  <a:pt x="598091" y="276423"/>
                </a:lnTo>
                <a:lnTo>
                  <a:pt x="598091" y="255191"/>
                </a:lnTo>
                <a:lnTo>
                  <a:pt x="487362" y="255191"/>
                </a:lnTo>
                <a:lnTo>
                  <a:pt x="475450" y="254062"/>
                </a:lnTo>
                <a:lnTo>
                  <a:pt x="438168" y="227484"/>
                </a:lnTo>
                <a:lnTo>
                  <a:pt x="428640" y="190897"/>
                </a:lnTo>
                <a:lnTo>
                  <a:pt x="429666" y="177830"/>
                </a:lnTo>
                <a:lnTo>
                  <a:pt x="454161" y="137783"/>
                </a:lnTo>
                <a:lnTo>
                  <a:pt x="487164" y="127793"/>
                </a:lnTo>
                <a:lnTo>
                  <a:pt x="598091" y="127793"/>
                </a:lnTo>
                <a:lnTo>
                  <a:pt x="598091" y="107156"/>
                </a:lnTo>
                <a:lnTo>
                  <a:pt x="544116" y="107156"/>
                </a:lnTo>
                <a:lnTo>
                  <a:pt x="536711" y="100273"/>
                </a:lnTo>
                <a:lnTo>
                  <a:pt x="528984" y="94307"/>
                </a:lnTo>
                <a:lnTo>
                  <a:pt x="485626" y="78246"/>
                </a:lnTo>
                <a:lnTo>
                  <a:pt x="476051" y="77787"/>
                </a:lnTo>
                <a:close/>
              </a:path>
              <a:path w="1224279" h="304800">
                <a:moveTo>
                  <a:pt x="598091" y="276423"/>
                </a:moveTo>
                <a:lnTo>
                  <a:pt x="544116" y="276423"/>
                </a:lnTo>
                <a:lnTo>
                  <a:pt x="544116" y="299243"/>
                </a:lnTo>
                <a:lnTo>
                  <a:pt x="598091" y="299243"/>
                </a:lnTo>
                <a:lnTo>
                  <a:pt x="598091" y="276423"/>
                </a:lnTo>
                <a:close/>
              </a:path>
              <a:path w="1224279" h="304800">
                <a:moveTo>
                  <a:pt x="598091" y="127793"/>
                </a:moveTo>
                <a:lnTo>
                  <a:pt x="487164" y="127793"/>
                </a:lnTo>
                <a:lnTo>
                  <a:pt x="499504" y="128885"/>
                </a:lnTo>
                <a:lnTo>
                  <a:pt x="510728" y="132159"/>
                </a:lnTo>
                <a:lnTo>
                  <a:pt x="542478" y="165397"/>
                </a:lnTo>
                <a:lnTo>
                  <a:pt x="546695" y="190897"/>
                </a:lnTo>
                <a:lnTo>
                  <a:pt x="545641" y="204595"/>
                </a:lnTo>
                <a:lnTo>
                  <a:pt x="520849" y="245200"/>
                </a:lnTo>
                <a:lnTo>
                  <a:pt x="487362" y="255191"/>
                </a:lnTo>
                <a:lnTo>
                  <a:pt x="598091" y="255191"/>
                </a:lnTo>
                <a:lnTo>
                  <a:pt x="598091" y="127793"/>
                </a:lnTo>
                <a:close/>
              </a:path>
              <a:path w="1224279" h="304800">
                <a:moveTo>
                  <a:pt x="598091" y="83343"/>
                </a:moveTo>
                <a:lnTo>
                  <a:pt x="544116" y="83343"/>
                </a:lnTo>
                <a:lnTo>
                  <a:pt x="544116" y="107156"/>
                </a:lnTo>
                <a:lnTo>
                  <a:pt x="598091" y="107156"/>
                </a:lnTo>
                <a:lnTo>
                  <a:pt x="598091" y="83343"/>
                </a:lnTo>
                <a:close/>
              </a:path>
              <a:path w="1224279" h="304800">
                <a:moveTo>
                  <a:pt x="889993" y="77787"/>
                </a:moveTo>
                <a:lnTo>
                  <a:pt x="841641" y="86270"/>
                </a:lnTo>
                <a:lnTo>
                  <a:pt x="802208" y="110777"/>
                </a:lnTo>
                <a:lnTo>
                  <a:pt x="776572" y="147848"/>
                </a:lnTo>
                <a:lnTo>
                  <a:pt x="767755" y="192087"/>
                </a:lnTo>
                <a:lnTo>
                  <a:pt x="769770" y="213990"/>
                </a:lnTo>
                <a:lnTo>
                  <a:pt x="785893" y="253479"/>
                </a:lnTo>
                <a:lnTo>
                  <a:pt x="817668" y="285824"/>
                </a:lnTo>
                <a:lnTo>
                  <a:pt x="862267" y="302691"/>
                </a:lnTo>
                <a:lnTo>
                  <a:pt x="889199" y="304799"/>
                </a:lnTo>
                <a:lnTo>
                  <a:pt x="919064" y="301984"/>
                </a:lnTo>
                <a:lnTo>
                  <a:pt x="945356" y="293538"/>
                </a:lnTo>
                <a:lnTo>
                  <a:pt x="968077" y="279461"/>
                </a:lnTo>
                <a:lnTo>
                  <a:pt x="987226" y="259754"/>
                </a:lnTo>
                <a:lnTo>
                  <a:pt x="980842" y="255389"/>
                </a:lnTo>
                <a:lnTo>
                  <a:pt x="888008" y="255389"/>
                </a:lnTo>
                <a:lnTo>
                  <a:pt x="874030" y="254297"/>
                </a:lnTo>
                <a:lnTo>
                  <a:pt x="832681" y="228562"/>
                </a:lnTo>
                <a:lnTo>
                  <a:pt x="822524" y="192881"/>
                </a:lnTo>
                <a:lnTo>
                  <a:pt x="823696" y="179331"/>
                </a:lnTo>
                <a:lnTo>
                  <a:pt x="851377" y="138403"/>
                </a:lnTo>
                <a:lnTo>
                  <a:pt x="890389" y="128191"/>
                </a:lnTo>
                <a:lnTo>
                  <a:pt x="987444" y="128191"/>
                </a:lnTo>
                <a:lnTo>
                  <a:pt x="989608" y="126999"/>
                </a:lnTo>
                <a:lnTo>
                  <a:pt x="959954" y="97662"/>
                </a:lnTo>
                <a:lnTo>
                  <a:pt x="920502" y="80987"/>
                </a:lnTo>
                <a:lnTo>
                  <a:pt x="905657" y="78587"/>
                </a:lnTo>
                <a:lnTo>
                  <a:pt x="889993" y="77787"/>
                </a:lnTo>
                <a:close/>
              </a:path>
              <a:path w="1224279" h="304800">
                <a:moveTo>
                  <a:pt x="944562" y="230585"/>
                </a:moveTo>
                <a:lnTo>
                  <a:pt x="933437" y="241436"/>
                </a:lnTo>
                <a:lnTo>
                  <a:pt x="920303" y="249187"/>
                </a:lnTo>
                <a:lnTo>
                  <a:pt x="905160" y="253838"/>
                </a:lnTo>
                <a:lnTo>
                  <a:pt x="888008" y="255389"/>
                </a:lnTo>
                <a:lnTo>
                  <a:pt x="980842" y="255389"/>
                </a:lnTo>
                <a:lnTo>
                  <a:pt x="944562" y="230585"/>
                </a:lnTo>
                <a:close/>
              </a:path>
              <a:path w="1224279" h="304800">
                <a:moveTo>
                  <a:pt x="987444" y="128191"/>
                </a:moveTo>
                <a:lnTo>
                  <a:pt x="890389" y="128191"/>
                </a:lnTo>
                <a:lnTo>
                  <a:pt x="898457" y="128513"/>
                </a:lnTo>
                <a:lnTo>
                  <a:pt x="905991" y="129480"/>
                </a:lnTo>
                <a:lnTo>
                  <a:pt x="944562" y="151804"/>
                </a:lnTo>
                <a:lnTo>
                  <a:pt x="987444" y="128191"/>
                </a:lnTo>
                <a:close/>
              </a:path>
              <a:path w="1224279" h="304800">
                <a:moveTo>
                  <a:pt x="54768" y="7341"/>
                </a:moveTo>
                <a:lnTo>
                  <a:pt x="0" y="7341"/>
                </a:lnTo>
                <a:lnTo>
                  <a:pt x="66080" y="299243"/>
                </a:lnTo>
                <a:lnTo>
                  <a:pt x="118864" y="299243"/>
                </a:lnTo>
                <a:lnTo>
                  <a:pt x="148392" y="193674"/>
                </a:lnTo>
                <a:lnTo>
                  <a:pt x="96837" y="193674"/>
                </a:lnTo>
                <a:lnTo>
                  <a:pt x="54768" y="7341"/>
                </a:lnTo>
                <a:close/>
              </a:path>
              <a:path w="1224279" h="304800">
                <a:moveTo>
                  <a:pt x="224493" y="110529"/>
                </a:moveTo>
                <a:lnTo>
                  <a:pt x="171649" y="110529"/>
                </a:lnTo>
                <a:lnTo>
                  <a:pt x="225425" y="299243"/>
                </a:lnTo>
                <a:lnTo>
                  <a:pt x="278805" y="299243"/>
                </a:lnTo>
                <a:lnTo>
                  <a:pt x="302560" y="193674"/>
                </a:lnTo>
                <a:lnTo>
                  <a:pt x="248047" y="193674"/>
                </a:lnTo>
                <a:lnTo>
                  <a:pt x="224493" y="110529"/>
                </a:lnTo>
                <a:close/>
              </a:path>
              <a:path w="1224279" h="304800">
                <a:moveTo>
                  <a:pt x="195262" y="7341"/>
                </a:moveTo>
                <a:lnTo>
                  <a:pt x="149026" y="7341"/>
                </a:lnTo>
                <a:lnTo>
                  <a:pt x="96837" y="193674"/>
                </a:lnTo>
                <a:lnTo>
                  <a:pt x="148392" y="193674"/>
                </a:lnTo>
                <a:lnTo>
                  <a:pt x="171649" y="110529"/>
                </a:lnTo>
                <a:lnTo>
                  <a:pt x="224493" y="110529"/>
                </a:lnTo>
                <a:lnTo>
                  <a:pt x="195262" y="7341"/>
                </a:lnTo>
                <a:close/>
              </a:path>
              <a:path w="1224279" h="304800">
                <a:moveTo>
                  <a:pt x="344487" y="7341"/>
                </a:moveTo>
                <a:lnTo>
                  <a:pt x="289718" y="7341"/>
                </a:lnTo>
                <a:lnTo>
                  <a:pt x="248047" y="193674"/>
                </a:lnTo>
                <a:lnTo>
                  <a:pt x="302560" y="193674"/>
                </a:lnTo>
                <a:lnTo>
                  <a:pt x="344487" y="7341"/>
                </a:lnTo>
                <a:close/>
              </a:path>
              <a:path w="1224279" h="304800">
                <a:moveTo>
                  <a:pt x="711795" y="129976"/>
                </a:moveTo>
                <a:lnTo>
                  <a:pt x="657820" y="129976"/>
                </a:lnTo>
                <a:lnTo>
                  <a:pt x="657820" y="299243"/>
                </a:lnTo>
                <a:lnTo>
                  <a:pt x="711795" y="299243"/>
                </a:lnTo>
                <a:lnTo>
                  <a:pt x="711795" y="129976"/>
                </a:lnTo>
                <a:close/>
              </a:path>
              <a:path w="1224279" h="304800">
                <a:moveTo>
                  <a:pt x="743943" y="83343"/>
                </a:moveTo>
                <a:lnTo>
                  <a:pt x="630039" y="83343"/>
                </a:lnTo>
                <a:lnTo>
                  <a:pt x="630039" y="129976"/>
                </a:lnTo>
                <a:lnTo>
                  <a:pt x="743943" y="129976"/>
                </a:lnTo>
                <a:lnTo>
                  <a:pt x="743943" y="83343"/>
                </a:lnTo>
                <a:close/>
              </a:path>
              <a:path w="1224279" h="304800">
                <a:moveTo>
                  <a:pt x="711795" y="3770"/>
                </a:moveTo>
                <a:lnTo>
                  <a:pt x="657820" y="3770"/>
                </a:lnTo>
                <a:lnTo>
                  <a:pt x="657820" y="83343"/>
                </a:lnTo>
                <a:lnTo>
                  <a:pt x="711795" y="83343"/>
                </a:lnTo>
                <a:lnTo>
                  <a:pt x="711795" y="3770"/>
                </a:lnTo>
                <a:close/>
              </a:path>
              <a:path w="1224279" h="304800">
                <a:moveTo>
                  <a:pt x="1086247" y="0"/>
                </a:moveTo>
                <a:lnTo>
                  <a:pt x="1032470" y="0"/>
                </a:lnTo>
                <a:lnTo>
                  <a:pt x="1032470" y="299243"/>
                </a:lnTo>
                <a:lnTo>
                  <a:pt x="1086247" y="299243"/>
                </a:lnTo>
                <a:lnTo>
                  <a:pt x="1086322" y="204589"/>
                </a:lnTo>
                <a:lnTo>
                  <a:pt x="1086396" y="196726"/>
                </a:lnTo>
                <a:lnTo>
                  <a:pt x="1095002" y="151209"/>
                </a:lnTo>
                <a:lnTo>
                  <a:pt x="1125333" y="128079"/>
                </a:lnTo>
                <a:lnTo>
                  <a:pt x="1133276" y="127397"/>
                </a:lnTo>
                <a:lnTo>
                  <a:pt x="1219890" y="127397"/>
                </a:lnTo>
                <a:lnTo>
                  <a:pt x="1219051" y="123775"/>
                </a:lnTo>
                <a:lnTo>
                  <a:pt x="1213160" y="110765"/>
                </a:lnTo>
                <a:lnTo>
                  <a:pt x="1208870" y="105172"/>
                </a:lnTo>
                <a:lnTo>
                  <a:pt x="1086247" y="105172"/>
                </a:lnTo>
                <a:lnTo>
                  <a:pt x="1086247" y="0"/>
                </a:lnTo>
                <a:close/>
              </a:path>
              <a:path w="1224279" h="304800">
                <a:moveTo>
                  <a:pt x="1219890" y="127397"/>
                </a:moveTo>
                <a:lnTo>
                  <a:pt x="1141743" y="127397"/>
                </a:lnTo>
                <a:lnTo>
                  <a:pt x="1148854" y="129579"/>
                </a:lnTo>
                <a:lnTo>
                  <a:pt x="1160363" y="138310"/>
                </a:lnTo>
                <a:lnTo>
                  <a:pt x="1170161" y="187349"/>
                </a:lnTo>
                <a:lnTo>
                  <a:pt x="1170385" y="299243"/>
                </a:lnTo>
                <a:lnTo>
                  <a:pt x="1223764" y="299243"/>
                </a:lnTo>
                <a:lnTo>
                  <a:pt x="1223764" y="156566"/>
                </a:lnTo>
                <a:lnTo>
                  <a:pt x="1222586" y="139042"/>
                </a:lnTo>
                <a:lnTo>
                  <a:pt x="1219890" y="127397"/>
                </a:lnTo>
                <a:close/>
              </a:path>
              <a:path w="1224279" h="304800">
                <a:moveTo>
                  <a:pt x="1150739" y="77787"/>
                </a:moveTo>
                <a:lnTo>
                  <a:pt x="1110171" y="88484"/>
                </a:lnTo>
                <a:lnTo>
                  <a:pt x="1086247" y="105172"/>
                </a:lnTo>
                <a:lnTo>
                  <a:pt x="1208870" y="105172"/>
                </a:lnTo>
                <a:lnTo>
                  <a:pt x="1166180" y="79176"/>
                </a:lnTo>
                <a:lnTo>
                  <a:pt x="1150739" y="77787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9988" y="4936197"/>
            <a:ext cx="118110" cy="127635"/>
          </a:xfrm>
          <a:custGeom>
            <a:avLst/>
            <a:gdLst/>
            <a:ahLst/>
            <a:cxnLst/>
            <a:rect l="l" t="t" r="r" b="b"/>
            <a:pathLst>
              <a:path w="118109" h="127635">
                <a:moveTo>
                  <a:pt x="58539" y="0"/>
                </a:moveTo>
                <a:lnTo>
                  <a:pt x="16668" y="17760"/>
                </a:lnTo>
                <a:lnTo>
                  <a:pt x="0" y="63301"/>
                </a:lnTo>
                <a:lnTo>
                  <a:pt x="1060" y="76671"/>
                </a:lnTo>
                <a:lnTo>
                  <a:pt x="25939" y="117239"/>
                </a:lnTo>
                <a:lnTo>
                  <a:pt x="58737" y="127396"/>
                </a:lnTo>
                <a:lnTo>
                  <a:pt x="70990" y="126286"/>
                </a:lnTo>
                <a:lnTo>
                  <a:pt x="108582" y="100068"/>
                </a:lnTo>
                <a:lnTo>
                  <a:pt x="118070" y="63103"/>
                </a:lnTo>
                <a:lnTo>
                  <a:pt x="117016" y="49683"/>
                </a:lnTo>
                <a:lnTo>
                  <a:pt x="92211" y="9822"/>
                </a:lnTo>
                <a:lnTo>
                  <a:pt x="58539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36417" y="4873491"/>
            <a:ext cx="247253" cy="252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56013" y="4886191"/>
            <a:ext cx="223520" cy="227329"/>
          </a:xfrm>
          <a:custGeom>
            <a:avLst/>
            <a:gdLst/>
            <a:ahLst/>
            <a:cxnLst/>
            <a:rect l="l" t="t" r="r" b="b"/>
            <a:pathLst>
              <a:path w="223520" h="227329">
                <a:moveTo>
                  <a:pt x="101401" y="0"/>
                </a:moveTo>
                <a:lnTo>
                  <a:pt x="146285" y="11472"/>
                </a:lnTo>
                <a:lnTo>
                  <a:pt x="169465" y="29368"/>
                </a:lnTo>
                <a:lnTo>
                  <a:pt x="169465" y="5556"/>
                </a:lnTo>
                <a:lnTo>
                  <a:pt x="223440" y="5556"/>
                </a:lnTo>
                <a:lnTo>
                  <a:pt x="223440" y="221456"/>
                </a:lnTo>
                <a:lnTo>
                  <a:pt x="169465" y="221456"/>
                </a:lnTo>
                <a:lnTo>
                  <a:pt x="169465" y="198635"/>
                </a:lnTo>
                <a:lnTo>
                  <a:pt x="161522" y="205649"/>
                </a:lnTo>
                <a:lnTo>
                  <a:pt x="120972" y="225350"/>
                </a:lnTo>
                <a:lnTo>
                  <a:pt x="102989" y="227012"/>
                </a:lnTo>
                <a:lnTo>
                  <a:pt x="82760" y="224984"/>
                </a:lnTo>
                <a:lnTo>
                  <a:pt x="46546" y="208762"/>
                </a:lnTo>
                <a:lnTo>
                  <a:pt x="17189" y="177359"/>
                </a:lnTo>
                <a:lnTo>
                  <a:pt x="1909" y="137027"/>
                </a:lnTo>
                <a:lnTo>
                  <a:pt x="0" y="113903"/>
                </a:lnTo>
                <a:lnTo>
                  <a:pt x="1847" y="90028"/>
                </a:lnTo>
                <a:lnTo>
                  <a:pt x="16631" y="49051"/>
                </a:lnTo>
                <a:lnTo>
                  <a:pt x="45144" y="17971"/>
                </a:lnTo>
                <a:lnTo>
                  <a:pt x="81061" y="1996"/>
                </a:lnTo>
                <a:lnTo>
                  <a:pt x="10140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1363" y="4815746"/>
            <a:ext cx="344805" cy="292100"/>
          </a:xfrm>
          <a:custGeom>
            <a:avLst/>
            <a:gdLst/>
            <a:ahLst/>
            <a:cxnLst/>
            <a:rect l="l" t="t" r="r" b="b"/>
            <a:pathLst>
              <a:path w="344804" h="292100">
                <a:moveTo>
                  <a:pt x="0" y="0"/>
                </a:moveTo>
                <a:lnTo>
                  <a:pt x="54768" y="0"/>
                </a:lnTo>
                <a:lnTo>
                  <a:pt x="96837" y="186332"/>
                </a:lnTo>
                <a:lnTo>
                  <a:pt x="149026" y="0"/>
                </a:lnTo>
                <a:lnTo>
                  <a:pt x="195262" y="0"/>
                </a:lnTo>
                <a:lnTo>
                  <a:pt x="248046" y="186332"/>
                </a:lnTo>
                <a:lnTo>
                  <a:pt x="289718" y="0"/>
                </a:lnTo>
                <a:lnTo>
                  <a:pt x="344487" y="0"/>
                </a:lnTo>
                <a:lnTo>
                  <a:pt x="278804" y="291901"/>
                </a:lnTo>
                <a:lnTo>
                  <a:pt x="225425" y="291901"/>
                </a:lnTo>
                <a:lnTo>
                  <a:pt x="171648" y="103187"/>
                </a:lnTo>
                <a:lnTo>
                  <a:pt x="118864" y="291901"/>
                </a:lnTo>
                <a:lnTo>
                  <a:pt x="66079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11402" y="4812174"/>
            <a:ext cx="114300" cy="295910"/>
          </a:xfrm>
          <a:custGeom>
            <a:avLst/>
            <a:gdLst/>
            <a:ahLst/>
            <a:cxnLst/>
            <a:rect l="l" t="t" r="r" b="b"/>
            <a:pathLst>
              <a:path w="114300" h="295910">
                <a:moveTo>
                  <a:pt x="27781" y="0"/>
                </a:moveTo>
                <a:lnTo>
                  <a:pt x="81756" y="0"/>
                </a:lnTo>
                <a:lnTo>
                  <a:pt x="81756" y="79573"/>
                </a:lnTo>
                <a:lnTo>
                  <a:pt x="113902" y="79573"/>
                </a:lnTo>
                <a:lnTo>
                  <a:pt x="113902" y="126206"/>
                </a:lnTo>
                <a:lnTo>
                  <a:pt x="81756" y="126206"/>
                </a:lnTo>
                <a:lnTo>
                  <a:pt x="81756" y="295473"/>
                </a:lnTo>
                <a:lnTo>
                  <a:pt x="27781" y="295473"/>
                </a:lnTo>
                <a:lnTo>
                  <a:pt x="27781" y="126206"/>
                </a:lnTo>
                <a:lnTo>
                  <a:pt x="0" y="126206"/>
                </a:lnTo>
                <a:lnTo>
                  <a:pt x="0" y="79573"/>
                </a:lnTo>
                <a:lnTo>
                  <a:pt x="27781" y="79573"/>
                </a:lnTo>
                <a:lnTo>
                  <a:pt x="2778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13833" y="4808404"/>
            <a:ext cx="191770" cy="299720"/>
          </a:xfrm>
          <a:custGeom>
            <a:avLst/>
            <a:gdLst/>
            <a:ahLst/>
            <a:cxnLst/>
            <a:rect l="l" t="t" r="r" b="b"/>
            <a:pathLst>
              <a:path w="191770" h="299720">
                <a:moveTo>
                  <a:pt x="0" y="0"/>
                </a:moveTo>
                <a:lnTo>
                  <a:pt x="53776" y="0"/>
                </a:lnTo>
                <a:lnTo>
                  <a:pt x="53776" y="105171"/>
                </a:lnTo>
                <a:lnTo>
                  <a:pt x="61726" y="98753"/>
                </a:lnTo>
                <a:lnTo>
                  <a:pt x="101897" y="79499"/>
                </a:lnTo>
                <a:lnTo>
                  <a:pt x="118268" y="77787"/>
                </a:lnTo>
                <a:lnTo>
                  <a:pt x="133709" y="79176"/>
                </a:lnTo>
                <a:lnTo>
                  <a:pt x="172442" y="100012"/>
                </a:lnTo>
                <a:lnTo>
                  <a:pt x="190115" y="139042"/>
                </a:lnTo>
                <a:lnTo>
                  <a:pt x="191293" y="156567"/>
                </a:lnTo>
                <a:lnTo>
                  <a:pt x="191293" y="299243"/>
                </a:lnTo>
                <a:lnTo>
                  <a:pt x="137913" y="299243"/>
                </a:lnTo>
                <a:lnTo>
                  <a:pt x="137913" y="204589"/>
                </a:lnTo>
                <a:lnTo>
                  <a:pt x="137690" y="187349"/>
                </a:lnTo>
                <a:lnTo>
                  <a:pt x="131960" y="144925"/>
                </a:lnTo>
                <a:lnTo>
                  <a:pt x="122138" y="133945"/>
                </a:lnTo>
                <a:lnTo>
                  <a:pt x="116383" y="129579"/>
                </a:lnTo>
                <a:lnTo>
                  <a:pt x="109273" y="127396"/>
                </a:lnTo>
                <a:lnTo>
                  <a:pt x="100806" y="127396"/>
                </a:lnTo>
                <a:lnTo>
                  <a:pt x="62532" y="151209"/>
                </a:lnTo>
                <a:lnTo>
                  <a:pt x="53925" y="196725"/>
                </a:lnTo>
                <a:lnTo>
                  <a:pt x="53776" y="212526"/>
                </a:lnTo>
                <a:lnTo>
                  <a:pt x="53776" y="299243"/>
                </a:lnTo>
                <a:lnTo>
                  <a:pt x="0" y="29924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46613" y="4873491"/>
            <a:ext cx="248840" cy="252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11738" y="4790147"/>
            <a:ext cx="1585516" cy="3357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84538" y="5272747"/>
            <a:ext cx="3413125" cy="4091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36C89F-FABF-4B8D-A70D-7A162BB47A75}"/>
              </a:ext>
            </a:extLst>
          </p:cNvPr>
          <p:cNvSpPr txBox="1"/>
          <p:nvPr/>
        </p:nvSpPr>
        <p:spPr>
          <a:xfrm>
            <a:off x="609600" y="1295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I be learning today?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2781300"/>
            <a:ext cx="44831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139" y="2938938"/>
            <a:ext cx="378396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1.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think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</a:t>
            </a:r>
            <a:endParaRPr sz="3200">
              <a:latin typeface="Century Gothic"/>
              <a:cs typeface="Century Gothic"/>
            </a:endParaRPr>
          </a:p>
          <a:p>
            <a:pPr marL="2120900">
              <a:lnSpc>
                <a:spcPts val="3820"/>
              </a:lnSpc>
            </a:pP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h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n</a:t>
            </a:r>
            <a:r>
              <a:rPr sz="3200" b="1" spc="25" dirty="0">
                <a:solidFill>
                  <a:srgbClr val="FEFEFE"/>
                </a:solidFill>
                <a:latin typeface="Century Gothic"/>
                <a:cs typeface="Century Gothic"/>
              </a:rPr>
              <a:t>i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c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800100"/>
            <a:ext cx="5219700" cy="438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6500" y="5118100"/>
            <a:ext cx="2755900" cy="1181100"/>
          </a:xfrm>
          <a:prstGeom prst="rect">
            <a:avLst/>
          </a:prstGeom>
          <a:ln w="12700">
            <a:solidFill>
              <a:srgbClr val="6A1A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1350">
              <a:lnSpc>
                <a:spcPts val="9300"/>
              </a:lnSpc>
            </a:pPr>
            <a:r>
              <a:rPr sz="9600" spc="5" dirty="0">
                <a:latin typeface="Century Gothic"/>
                <a:cs typeface="Century Gothic"/>
              </a:rPr>
              <a:t>SH</a:t>
            </a:r>
            <a:endParaRPr sz="9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9650" y="629920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0" y="1181100"/>
                </a:moveTo>
                <a:lnTo>
                  <a:pt x="196850" y="1181100"/>
                </a:lnTo>
                <a:lnTo>
                  <a:pt x="1968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9650" y="492125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196850" y="0"/>
                </a:moveTo>
                <a:lnTo>
                  <a:pt x="0" y="0"/>
                </a:lnTo>
                <a:lnTo>
                  <a:pt x="0" y="1181100"/>
                </a:lnTo>
                <a:lnTo>
                  <a:pt x="196850" y="1181100"/>
                </a:lnTo>
                <a:lnTo>
                  <a:pt x="19685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9650" y="4921250"/>
            <a:ext cx="3149600" cy="1574800"/>
          </a:xfrm>
          <a:custGeom>
            <a:avLst/>
            <a:gdLst/>
            <a:ahLst/>
            <a:cxnLst/>
            <a:rect l="l" t="t" r="r" b="b"/>
            <a:pathLst>
              <a:path w="3149600" h="1574800">
                <a:moveTo>
                  <a:pt x="0" y="0"/>
                </a:moveTo>
                <a:lnTo>
                  <a:pt x="3149600" y="0"/>
                </a:lnTo>
                <a:lnTo>
                  <a:pt x="31496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6500" y="5118100"/>
            <a:ext cx="2755900" cy="1181100"/>
          </a:xfrm>
          <a:custGeom>
            <a:avLst/>
            <a:gdLst/>
            <a:ahLst/>
            <a:cxnLst/>
            <a:rect l="l" t="t" r="r" b="b"/>
            <a:pathLst>
              <a:path w="2755900" h="1181100">
                <a:moveTo>
                  <a:pt x="0" y="0"/>
                </a:moveTo>
                <a:lnTo>
                  <a:pt x="0" y="1181100"/>
                </a:lnTo>
                <a:lnTo>
                  <a:pt x="2755900" y="118110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050" y="69850"/>
            <a:ext cx="2095500" cy="6743700"/>
          </a:xfrm>
          <a:custGeom>
            <a:avLst/>
            <a:gdLst/>
            <a:ahLst/>
            <a:cxnLst/>
            <a:rect l="l" t="t" r="r" b="b"/>
            <a:pathLst>
              <a:path w="2095500" h="6743700">
                <a:moveTo>
                  <a:pt x="0" y="0"/>
                </a:moveTo>
                <a:lnTo>
                  <a:pt x="2095500" y="0"/>
                </a:lnTo>
                <a:lnTo>
                  <a:pt x="2095500" y="6743700"/>
                </a:lnTo>
                <a:lnTo>
                  <a:pt x="0" y="6743700"/>
                </a:lnTo>
                <a:lnTo>
                  <a:pt x="0" y="0"/>
                </a:lnTo>
                <a:close/>
              </a:path>
            </a:pathLst>
          </a:custGeom>
          <a:solidFill>
            <a:srgbClr val="E8C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050" y="69850"/>
            <a:ext cx="2095500" cy="6743700"/>
          </a:xfrm>
          <a:custGeom>
            <a:avLst/>
            <a:gdLst/>
            <a:ahLst/>
            <a:cxnLst/>
            <a:rect l="l" t="t" r="r" b="b"/>
            <a:pathLst>
              <a:path w="2095500" h="6743700">
                <a:moveTo>
                  <a:pt x="0" y="0"/>
                </a:moveTo>
                <a:lnTo>
                  <a:pt x="2095500" y="0"/>
                </a:lnTo>
                <a:lnTo>
                  <a:pt x="2095500" y="6743700"/>
                </a:lnTo>
                <a:lnTo>
                  <a:pt x="0" y="6743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163" y="0"/>
            <a:ext cx="1804035" cy="6616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9525" algn="ctr">
              <a:lnSpc>
                <a:spcPct val="150100"/>
              </a:lnSpc>
              <a:spcBef>
                <a:spcPts val="135"/>
              </a:spcBef>
            </a:pPr>
            <a:r>
              <a:rPr sz="3200" dirty="0">
                <a:latin typeface="Arial"/>
                <a:cs typeface="Arial"/>
              </a:rPr>
              <a:t>ship  </a:t>
            </a:r>
            <a:r>
              <a:rPr sz="3200" spc="0" dirty="0">
                <a:latin typeface="Arial"/>
                <a:cs typeface="Arial"/>
              </a:rPr>
              <a:t>sheep  shoes  </a:t>
            </a:r>
            <a:r>
              <a:rPr sz="3200" spc="5" dirty="0">
                <a:latin typeface="Arial"/>
                <a:cs typeface="Arial"/>
              </a:rPr>
              <a:t>shark  </a:t>
            </a:r>
            <a:r>
              <a:rPr sz="3200" dirty="0">
                <a:latin typeface="Arial"/>
                <a:cs typeface="Arial"/>
              </a:rPr>
              <a:t>shell  </a:t>
            </a:r>
            <a:r>
              <a:rPr sz="3200" spc="0" dirty="0">
                <a:latin typeface="Arial"/>
                <a:cs typeface="Arial"/>
              </a:rPr>
              <a:t>shower  shop  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15" dirty="0">
                <a:latin typeface="Arial"/>
                <a:cs typeface="Arial"/>
              </a:rPr>
              <a:t>ha</a:t>
            </a:r>
            <a:r>
              <a:rPr sz="3200" spc="25" dirty="0">
                <a:latin typeface="Arial"/>
                <a:cs typeface="Arial"/>
              </a:rPr>
              <a:t>mr</a:t>
            </a:r>
            <a:r>
              <a:rPr sz="3200" spc="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ck  </a:t>
            </a:r>
            <a:r>
              <a:rPr sz="3200" spc="0" dirty="0">
                <a:latin typeface="Arial"/>
                <a:cs typeface="Arial"/>
              </a:rPr>
              <a:t>shirt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8100" y="3086100"/>
            <a:ext cx="2857500" cy="128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1900" y="216240"/>
            <a:ext cx="2590800" cy="252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5700" y="4013200"/>
            <a:ext cx="2857500" cy="252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6600" y="63500"/>
            <a:ext cx="2857500" cy="176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4000" y="5092700"/>
            <a:ext cx="1968500" cy="149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6400" y="4977925"/>
            <a:ext cx="2590800" cy="18231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96500" y="1016000"/>
            <a:ext cx="2095500" cy="2095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3900" y="1473200"/>
            <a:ext cx="1981200" cy="165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49700" y="2844800"/>
            <a:ext cx="2146300" cy="203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E3EC8C2D-5E41-4EF5-B259-EE49D8A7438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3\lesson-3-3"/>
  <p:tag name="ISPRING_PRESENTATION_TITLE" val="ESLAO-3-3-Slides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329</Words>
  <Application>Microsoft Office PowerPoint</Application>
  <PresentationFormat>Widescreen</PresentationFormat>
  <Paragraphs>104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2</vt:lpstr>
      <vt:lpstr>Office Theme</vt:lpstr>
      <vt:lpstr>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tic tac toe!</vt:lpstr>
      <vt:lpstr>Let’s play tic tac toe!</vt:lpstr>
      <vt:lpstr>Let’s play tic tac toe!</vt:lpstr>
      <vt:lpstr>PowerPoint Presentation</vt:lpstr>
      <vt:lpstr>Alphabetical order</vt:lpstr>
      <vt:lpstr>Alphabetical order</vt:lpstr>
      <vt:lpstr>Alphabetical order</vt:lpstr>
      <vt:lpstr>Alphabetical order</vt:lpstr>
      <vt:lpstr>Alphabetical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</vt:lpstr>
      <vt:lpstr>Let’s review</vt:lpstr>
      <vt:lpstr>Let’s review</vt:lpstr>
      <vt:lpstr>Let’s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ESLAO-3-3-Slides</dc:title>
  <cp:lastModifiedBy>Lakshmi Priya</cp:lastModifiedBy>
  <cp:revision>6</cp:revision>
  <dcterms:created xsi:type="dcterms:W3CDTF">2018-06-05T15:23:50Z</dcterms:created>
  <dcterms:modified xsi:type="dcterms:W3CDTF">2018-06-12T15:20:00Z</dcterms:modified>
</cp:coreProperties>
</file>