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E4D6-0D73-453F-AB59-AAB94B6828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A45DA-4DCB-439E-AAFA-09D71EA524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37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59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82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08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5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12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56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159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63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09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615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66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7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069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23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1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05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40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55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4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1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45DA-4DCB-439E-AAFA-09D71EA524C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17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4715" y="2387183"/>
            <a:ext cx="9482569" cy="385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8" Type="http://schemas.openxmlformats.org/officeDocument/2006/relationships/image" Target="../media/image61.png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1.png"/><Relationship Id="rId9" Type="http://schemas.openxmlformats.org/officeDocument/2006/relationships/image" Target="../media/image97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101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png"/><Relationship Id="rId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0" dirty="0"/>
              <a:t> </a:t>
            </a:r>
            <a:r>
              <a:rPr sz="5400" dirty="0"/>
              <a:t>4</a:t>
            </a:r>
            <a:endParaRPr sz="5400"/>
          </a:p>
        </p:txBody>
      </p:sp>
      <p:sp>
        <p:nvSpPr>
          <p:cNvPr id="7" name="object 7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33800"/>
            <a:ext cx="45339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897312"/>
            <a:ext cx="39516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review</a:t>
            </a:r>
            <a:r>
              <a:rPr sz="3200" b="1" spc="12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ordinals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100"/>
            <a:ext cx="28829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36917"/>
            <a:ext cx="2453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Warm-up!</a:t>
            </a:r>
          </a:p>
        </p:txBody>
      </p:sp>
      <p:sp>
        <p:nvSpPr>
          <p:cNvPr id="4" name="object 4"/>
          <p:cNvSpPr/>
          <p:nvPr/>
        </p:nvSpPr>
        <p:spPr>
          <a:xfrm>
            <a:off x="2927350" y="25812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6683" y="25812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6016" y="25812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7350" y="34956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6683" y="34956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6016" y="34956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7350" y="44100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6683" y="44100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6016" y="44100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7350" y="53244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6683" y="53244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6016" y="53244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7350" y="62388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6683" y="62388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46016" y="6238875"/>
            <a:ext cx="2709545" cy="457200"/>
          </a:xfrm>
          <a:custGeom>
            <a:avLst/>
            <a:gdLst/>
            <a:ahLst/>
            <a:cxnLst/>
            <a:rect l="l" t="t" r="r" b="b"/>
            <a:pathLst>
              <a:path w="2709545" h="457200">
                <a:moveTo>
                  <a:pt x="0" y="0"/>
                </a:moveTo>
                <a:lnTo>
                  <a:pt x="2709332" y="0"/>
                </a:lnTo>
                <a:lnTo>
                  <a:pt x="270933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7350" y="2581275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7999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7350" y="2124075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7999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7350" y="6696075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7999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06089" y="2157095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1</a:t>
            </a: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dirty="0">
                <a:latin typeface="Century Gothic"/>
                <a:cs typeface="Century Gothic"/>
              </a:rPr>
              <a:t>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5623" y="2157095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spc="30" dirty="0">
                <a:latin typeface="Century Gothic"/>
                <a:cs typeface="Century Gothic"/>
              </a:rPr>
              <a:t>h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dirty="0"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55155" y="2157095"/>
            <a:ext cx="617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dirty="0"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6089" y="2614295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3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dirty="0"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4292" y="2614295"/>
            <a:ext cx="1149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35" dirty="0">
                <a:latin typeface="Century Gothic"/>
                <a:cs typeface="Century Gothic"/>
              </a:rPr>
              <a:t>e</a:t>
            </a:r>
            <a:r>
              <a:rPr sz="2400" spc="40" dirty="0">
                <a:latin typeface="Century Gothic"/>
                <a:cs typeface="Century Gothic"/>
              </a:rPr>
              <a:t>c</a:t>
            </a: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dirty="0"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67855" y="2614295"/>
            <a:ext cx="61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latin typeface="Century Gothic"/>
                <a:cs typeface="Century Gothic"/>
              </a:rPr>
              <a:t>f</a:t>
            </a: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spc="35" dirty="0">
                <a:latin typeface="Century Gothic"/>
                <a:cs typeface="Century Gothic"/>
              </a:rPr>
              <a:t>u</a:t>
            </a:r>
            <a:r>
              <a:rPr sz="2400" dirty="0">
                <a:latin typeface="Century Gothic"/>
                <a:cs typeface="Century Gothic"/>
              </a:rPr>
              <a:t>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06089" y="3071495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6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3723" y="3071495"/>
            <a:ext cx="57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latin typeface="Century Gothic"/>
                <a:cs typeface="Century Gothic"/>
              </a:rPr>
              <a:t>f</a:t>
            </a:r>
            <a:r>
              <a:rPr sz="2400" spc="15" dirty="0">
                <a:latin typeface="Century Gothic"/>
                <a:cs typeface="Century Gothic"/>
              </a:rPr>
              <a:t>i</a:t>
            </a:r>
            <a:r>
              <a:rPr sz="2400" spc="40" dirty="0">
                <a:latin typeface="Century Gothic"/>
                <a:cs typeface="Century Gothic"/>
              </a:rPr>
              <a:t>f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75755" y="3071495"/>
            <a:ext cx="89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35" dirty="0">
                <a:latin typeface="Century Gothic"/>
                <a:cs typeface="Century Gothic"/>
              </a:rPr>
              <a:t>e</a:t>
            </a:r>
            <a:r>
              <a:rPr sz="2400" spc="-30" dirty="0">
                <a:latin typeface="Century Gothic"/>
                <a:cs typeface="Century Gothic"/>
              </a:rPr>
              <a:t>v</a:t>
            </a:r>
            <a:r>
              <a:rPr sz="2400" spc="35" dirty="0">
                <a:latin typeface="Century Gothic"/>
                <a:cs typeface="Century Gothic"/>
              </a:rPr>
              <a:t>e</a:t>
            </a:r>
            <a:r>
              <a:rPr sz="2400" dirty="0"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6089" y="3528695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4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79392" y="3528695"/>
            <a:ext cx="807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tenth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93255" y="3528695"/>
            <a:ext cx="581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spc="0" dirty="0">
                <a:latin typeface="Century Gothic"/>
                <a:cs typeface="Century Gothic"/>
              </a:rPr>
              <a:t>w</a:t>
            </a:r>
            <a:r>
              <a:rPr sz="2400" dirty="0">
                <a:latin typeface="Century Gothic"/>
                <a:cs typeface="Century Gothic"/>
              </a:rPr>
              <a:t>o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6089" y="3985895"/>
            <a:ext cx="589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2</a:t>
            </a:r>
            <a:r>
              <a:rPr sz="2400" spc="25" dirty="0">
                <a:latin typeface="Century Gothic"/>
                <a:cs typeface="Century Gothic"/>
              </a:rPr>
              <a:t>n</a:t>
            </a:r>
            <a:r>
              <a:rPr sz="2400" dirty="0">
                <a:latin typeface="Century Gothic"/>
                <a:cs typeface="Century Gothic"/>
              </a:rPr>
              <a:t>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03192" y="3985895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0" dirty="0">
                <a:latin typeface="Century Gothic"/>
                <a:cs typeface="Century Gothic"/>
              </a:rPr>
              <a:t>eighth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4655" y="3985895"/>
            <a:ext cx="80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three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6089" y="4443095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7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04823" y="4443095"/>
            <a:ext cx="75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04355" y="4443095"/>
            <a:ext cx="67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spc="30" dirty="0">
                <a:latin typeface="Century Gothic"/>
                <a:cs typeface="Century Gothic"/>
              </a:rPr>
              <a:t>ne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06089" y="4900295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9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41292" y="4900295"/>
            <a:ext cx="897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latin typeface="Century Gothic"/>
                <a:cs typeface="Century Gothic"/>
              </a:rPr>
              <a:t>f</a:t>
            </a: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spc="35" dirty="0">
                <a:latin typeface="Century Gothic"/>
                <a:cs typeface="Century Gothic"/>
              </a:rPr>
              <a:t>u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456755" y="4900295"/>
            <a:ext cx="51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spc="30" dirty="0">
                <a:latin typeface="Century Gothic"/>
                <a:cs typeface="Century Gothic"/>
              </a:rPr>
              <a:t>e</a:t>
            </a:r>
            <a:r>
              <a:rPr sz="2400" dirty="0"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06089" y="5357495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8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44523" y="5357495"/>
            <a:ext cx="497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first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90055" y="5357495"/>
            <a:ext cx="78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latin typeface="Century Gothic"/>
                <a:cs typeface="Century Gothic"/>
              </a:rPr>
              <a:t>e</a:t>
            </a:r>
            <a:r>
              <a:rPr sz="2400" spc="15" dirty="0">
                <a:latin typeface="Century Gothic"/>
                <a:cs typeface="Century Gothic"/>
              </a:rPr>
              <a:t>i</a:t>
            </a:r>
            <a:r>
              <a:rPr sz="2400" spc="-15" dirty="0">
                <a:latin typeface="Century Gothic"/>
                <a:cs typeface="Century Gothic"/>
              </a:rPr>
              <a:t>g</a:t>
            </a:r>
            <a:r>
              <a:rPr sz="2400" spc="30" dirty="0">
                <a:latin typeface="Century Gothic"/>
                <a:cs typeface="Century Gothic"/>
              </a:rPr>
              <a:t>h</a:t>
            </a:r>
            <a:r>
              <a:rPr sz="2400" dirty="0">
                <a:latin typeface="Century Gothic"/>
                <a:cs typeface="Century Gothic"/>
              </a:rPr>
              <a:t>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6089" y="5814695"/>
            <a:ext cx="643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10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88925" y="5814695"/>
            <a:ext cx="118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seventh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21855" y="5814695"/>
            <a:ext cx="34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dirty="0">
                <a:latin typeface="Century Gothic"/>
                <a:cs typeface="Century Gothic"/>
              </a:rPr>
              <a:t>x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06089" y="6271894"/>
            <a:ext cx="47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5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68292" y="6271894"/>
            <a:ext cx="643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spc="40" dirty="0">
                <a:latin typeface="Century Gothic"/>
                <a:cs typeface="Century Gothic"/>
              </a:rPr>
              <a:t>x</a:t>
            </a:r>
            <a:r>
              <a:rPr sz="2400" spc="-15" dirty="0">
                <a:latin typeface="Century Gothic"/>
                <a:cs typeface="Century Gothic"/>
              </a:rPr>
              <a:t>t</a:t>
            </a:r>
            <a:r>
              <a:rPr sz="2400" dirty="0">
                <a:latin typeface="Century Gothic"/>
                <a:cs typeface="Century Gothic"/>
              </a:rPr>
              <a:t>h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418655" y="6271894"/>
            <a:ext cx="553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latin typeface="Century Gothic"/>
                <a:cs typeface="Century Gothic"/>
              </a:rPr>
              <a:t>f</a:t>
            </a:r>
            <a:r>
              <a:rPr sz="2400" spc="15" dirty="0">
                <a:latin typeface="Century Gothic"/>
                <a:cs typeface="Century Gothic"/>
              </a:rPr>
              <a:t>i</a:t>
            </a:r>
            <a:r>
              <a:rPr sz="2400" spc="-35" dirty="0">
                <a:latin typeface="Century Gothic"/>
                <a:cs typeface="Century Gothic"/>
              </a:rPr>
              <a:t>v</a:t>
            </a:r>
            <a:r>
              <a:rPr sz="2400" dirty="0"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4400" y="546100"/>
            <a:ext cx="5270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3206" y="736917"/>
            <a:ext cx="4561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spc="-15" dirty="0"/>
              <a:t>play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game!</a:t>
            </a:r>
          </a:p>
        </p:txBody>
      </p:sp>
      <p:sp>
        <p:nvSpPr>
          <p:cNvPr id="7" name="object 7"/>
          <p:cNvSpPr/>
          <p:nvPr/>
        </p:nvSpPr>
        <p:spPr>
          <a:xfrm>
            <a:off x="3606800" y="2351616"/>
            <a:ext cx="5435600" cy="3820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4400" y="546100"/>
            <a:ext cx="52705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3206" y="736917"/>
            <a:ext cx="4561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spc="-15" dirty="0"/>
              <a:t>play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game!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2852869"/>
            <a:ext cx="2806700" cy="1973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735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102100" algn="l"/>
                <a:tab pos="4102735" algn="l"/>
              </a:tabLst>
            </a:pPr>
            <a:r>
              <a:rPr spc="-5" dirty="0"/>
              <a:t>Who </a:t>
            </a:r>
            <a:r>
              <a:rPr spc="10" dirty="0"/>
              <a:t>is </a:t>
            </a:r>
            <a:r>
              <a:rPr spc="-20" dirty="0"/>
              <a:t>the</a:t>
            </a:r>
            <a:r>
              <a:rPr spc="5" dirty="0"/>
              <a:t> </a:t>
            </a:r>
            <a:r>
              <a:rPr spc="-10" dirty="0"/>
              <a:t>tallest?</a:t>
            </a:r>
          </a:p>
          <a:p>
            <a:pPr marL="379793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02735" indent="-292100">
              <a:lnSpc>
                <a:spcPct val="100000"/>
              </a:lnSpc>
              <a:buFont typeface="Arial"/>
              <a:buChar char="•"/>
              <a:tabLst>
                <a:tab pos="4102100" algn="l"/>
                <a:tab pos="4102735" algn="l"/>
              </a:tabLst>
            </a:pPr>
            <a:r>
              <a:rPr spc="-5" dirty="0"/>
              <a:t>Who </a:t>
            </a:r>
            <a:r>
              <a:rPr spc="10" dirty="0"/>
              <a:t>is </a:t>
            </a:r>
            <a:r>
              <a:rPr spc="-20" dirty="0"/>
              <a:t>the</a:t>
            </a:r>
            <a:r>
              <a:rPr spc="5" dirty="0"/>
              <a:t> </a:t>
            </a:r>
            <a:r>
              <a:rPr spc="-15" dirty="0"/>
              <a:t>oldest?</a:t>
            </a:r>
          </a:p>
          <a:p>
            <a:pPr marL="379793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02735" indent="-292100">
              <a:lnSpc>
                <a:spcPct val="100000"/>
              </a:lnSpc>
              <a:buFont typeface="Arial"/>
              <a:buChar char="•"/>
              <a:tabLst>
                <a:tab pos="4102100" algn="l"/>
                <a:tab pos="4102735" algn="l"/>
              </a:tabLst>
            </a:pPr>
            <a:r>
              <a:rPr spc="-10" dirty="0"/>
              <a:t>Whose </a:t>
            </a:r>
            <a:r>
              <a:rPr spc="-20" dirty="0"/>
              <a:t>birth </a:t>
            </a:r>
            <a:r>
              <a:rPr spc="-25" dirty="0"/>
              <a:t>month </a:t>
            </a:r>
            <a:r>
              <a:rPr spc="-20" dirty="0"/>
              <a:t>comes</a:t>
            </a:r>
            <a:r>
              <a:rPr spc="400" dirty="0"/>
              <a:t> </a:t>
            </a:r>
            <a:r>
              <a:rPr spc="-10" dirty="0"/>
              <a:t>first?</a:t>
            </a:r>
          </a:p>
          <a:p>
            <a:pPr marL="379793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02735" indent="-292100">
              <a:lnSpc>
                <a:spcPct val="100000"/>
              </a:lnSpc>
              <a:buFont typeface="Arial"/>
              <a:buChar char="•"/>
              <a:tabLst>
                <a:tab pos="4102100" algn="l"/>
                <a:tab pos="4102735" algn="l"/>
              </a:tabLst>
            </a:pPr>
            <a:r>
              <a:rPr spc="-10" dirty="0"/>
              <a:t>Whose </a:t>
            </a:r>
            <a:r>
              <a:rPr dirty="0"/>
              <a:t>hair </a:t>
            </a:r>
            <a:r>
              <a:rPr spc="10" dirty="0"/>
              <a:t>is</a:t>
            </a:r>
            <a:r>
              <a:rPr spc="15" dirty="0"/>
              <a:t> </a:t>
            </a:r>
            <a:r>
              <a:rPr spc="-10" dirty="0"/>
              <a:t>longest?</a:t>
            </a:r>
          </a:p>
          <a:p>
            <a:pPr marL="379793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02735" indent="-292100">
              <a:lnSpc>
                <a:spcPct val="100000"/>
              </a:lnSpc>
              <a:buFont typeface="Arial"/>
              <a:buChar char="•"/>
              <a:tabLst>
                <a:tab pos="4102100" algn="l"/>
                <a:tab pos="4102735" algn="l"/>
              </a:tabLst>
            </a:pPr>
            <a:r>
              <a:rPr spc="-5" dirty="0"/>
              <a:t>Who </a:t>
            </a:r>
            <a:r>
              <a:rPr spc="-10" dirty="0"/>
              <a:t>has </a:t>
            </a:r>
            <a:r>
              <a:rPr spc="-20" dirty="0"/>
              <a:t>the </a:t>
            </a:r>
            <a:r>
              <a:rPr dirty="0"/>
              <a:t>biggest </a:t>
            </a:r>
            <a:r>
              <a:rPr spc="-10" dirty="0"/>
              <a:t>shoe</a:t>
            </a:r>
            <a:r>
              <a:rPr spc="130" dirty="0"/>
              <a:t> </a:t>
            </a:r>
            <a:r>
              <a:rPr dirty="0"/>
              <a:t>size?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2672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368617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review 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alphabetical</a:t>
            </a:r>
            <a:r>
              <a:rPr sz="3200" b="1" spc="-4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order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3800" y="1612900"/>
            <a:ext cx="2438400" cy="472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482600"/>
            <a:ext cx="6858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965" y="476473"/>
            <a:ext cx="659029" cy="684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2486" y="657857"/>
            <a:ext cx="182245" cy="234950"/>
          </a:xfrm>
          <a:custGeom>
            <a:avLst/>
            <a:gdLst/>
            <a:ahLst/>
            <a:cxnLst/>
            <a:rect l="l" t="t" r="r" b="b"/>
            <a:pathLst>
              <a:path w="182244" h="234950">
                <a:moveTo>
                  <a:pt x="91157" y="0"/>
                </a:moveTo>
                <a:lnTo>
                  <a:pt x="0" y="234869"/>
                </a:lnTo>
                <a:lnTo>
                  <a:pt x="181849" y="234869"/>
                </a:lnTo>
                <a:lnTo>
                  <a:pt x="91157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965" y="476473"/>
            <a:ext cx="659130" cy="684530"/>
          </a:xfrm>
          <a:custGeom>
            <a:avLst/>
            <a:gdLst/>
            <a:ahLst/>
            <a:cxnLst/>
            <a:rect l="l" t="t" r="r" b="b"/>
            <a:pathLst>
              <a:path w="659130" h="684530">
                <a:moveTo>
                  <a:pt x="263705" y="0"/>
                </a:moveTo>
                <a:lnTo>
                  <a:pt x="395789" y="0"/>
                </a:lnTo>
                <a:lnTo>
                  <a:pt x="659029" y="684144"/>
                </a:lnTo>
                <a:lnTo>
                  <a:pt x="523689" y="684144"/>
                </a:lnTo>
                <a:lnTo>
                  <a:pt x="470204" y="543222"/>
                </a:lnTo>
                <a:lnTo>
                  <a:pt x="191151" y="543222"/>
                </a:lnTo>
                <a:lnTo>
                  <a:pt x="135340" y="684144"/>
                </a:lnTo>
                <a:lnTo>
                  <a:pt x="0" y="684144"/>
                </a:lnTo>
                <a:lnTo>
                  <a:pt x="263705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1100" y="825500"/>
            <a:ext cx="520700" cy="774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4607" y="840087"/>
            <a:ext cx="427990" cy="684530"/>
          </a:xfrm>
          <a:custGeom>
            <a:avLst/>
            <a:gdLst/>
            <a:ahLst/>
            <a:cxnLst/>
            <a:rect l="l" t="t" r="r" b="b"/>
            <a:pathLst>
              <a:path w="427990" h="684530">
                <a:moveTo>
                  <a:pt x="107434" y="0"/>
                </a:moveTo>
                <a:lnTo>
                  <a:pt x="0" y="0"/>
                </a:lnTo>
                <a:lnTo>
                  <a:pt x="0" y="684143"/>
                </a:lnTo>
                <a:lnTo>
                  <a:pt x="191615" y="684143"/>
                </a:lnTo>
                <a:lnTo>
                  <a:pt x="230769" y="682676"/>
                </a:lnTo>
                <a:lnTo>
                  <a:pt x="295649" y="670933"/>
                </a:lnTo>
                <a:lnTo>
                  <a:pt x="343786" y="647417"/>
                </a:lnTo>
                <a:lnTo>
                  <a:pt x="382156" y="611954"/>
                </a:lnTo>
                <a:lnTo>
                  <a:pt x="411137" y="565372"/>
                </a:lnTo>
                <a:lnTo>
                  <a:pt x="413098" y="559965"/>
                </a:lnTo>
                <a:lnTo>
                  <a:pt x="130224" y="559965"/>
                </a:lnTo>
                <a:lnTo>
                  <a:pt x="130224" y="384628"/>
                </a:lnTo>
                <a:lnTo>
                  <a:pt x="401215" y="384628"/>
                </a:lnTo>
                <a:lnTo>
                  <a:pt x="399045" y="380674"/>
                </a:lnTo>
                <a:lnTo>
                  <a:pt x="382534" y="359615"/>
                </a:lnTo>
                <a:lnTo>
                  <a:pt x="361837" y="340386"/>
                </a:lnTo>
                <a:lnTo>
                  <a:pt x="336955" y="322989"/>
                </a:lnTo>
                <a:lnTo>
                  <a:pt x="307887" y="307423"/>
                </a:lnTo>
                <a:lnTo>
                  <a:pt x="325197" y="293223"/>
                </a:lnTo>
                <a:lnTo>
                  <a:pt x="339920" y="278529"/>
                </a:lnTo>
                <a:lnTo>
                  <a:pt x="348050" y="268356"/>
                </a:lnTo>
                <a:lnTo>
                  <a:pt x="130224" y="268356"/>
                </a:lnTo>
                <a:lnTo>
                  <a:pt x="130224" y="124179"/>
                </a:lnTo>
                <a:lnTo>
                  <a:pt x="369924" y="124179"/>
                </a:lnTo>
                <a:lnTo>
                  <a:pt x="369046" y="120690"/>
                </a:lnTo>
                <a:lnTo>
                  <a:pt x="341839" y="72553"/>
                </a:lnTo>
                <a:lnTo>
                  <a:pt x="299283" y="35347"/>
                </a:lnTo>
                <a:lnTo>
                  <a:pt x="244170" y="12092"/>
                </a:lnTo>
                <a:lnTo>
                  <a:pt x="188360" y="3023"/>
                </a:lnTo>
                <a:lnTo>
                  <a:pt x="151036" y="755"/>
                </a:lnTo>
                <a:lnTo>
                  <a:pt x="107434" y="0"/>
                </a:lnTo>
                <a:close/>
              </a:path>
              <a:path w="427990" h="684530">
                <a:moveTo>
                  <a:pt x="401215" y="384628"/>
                </a:moveTo>
                <a:lnTo>
                  <a:pt x="157199" y="384628"/>
                </a:lnTo>
                <a:lnTo>
                  <a:pt x="192836" y="386227"/>
                </a:lnTo>
                <a:lnTo>
                  <a:pt x="223009" y="391023"/>
                </a:lnTo>
                <a:lnTo>
                  <a:pt x="266960" y="410207"/>
                </a:lnTo>
                <a:lnTo>
                  <a:pt x="291726" y="440438"/>
                </a:lnTo>
                <a:lnTo>
                  <a:pt x="299981" y="479971"/>
                </a:lnTo>
                <a:lnTo>
                  <a:pt x="298222" y="498342"/>
                </a:lnTo>
                <a:lnTo>
                  <a:pt x="271843" y="539502"/>
                </a:lnTo>
                <a:lnTo>
                  <a:pt x="230508" y="554849"/>
                </a:lnTo>
                <a:lnTo>
                  <a:pt x="162779" y="559965"/>
                </a:lnTo>
                <a:lnTo>
                  <a:pt x="413098" y="559965"/>
                </a:lnTo>
                <a:lnTo>
                  <a:pt x="420439" y="539734"/>
                </a:lnTo>
                <a:lnTo>
                  <a:pt x="426020" y="512817"/>
                </a:lnTo>
                <a:lnTo>
                  <a:pt x="427880" y="484621"/>
                </a:lnTo>
                <a:lnTo>
                  <a:pt x="426078" y="455626"/>
                </a:lnTo>
                <a:lnTo>
                  <a:pt x="420671" y="428636"/>
                </a:lnTo>
                <a:lnTo>
                  <a:pt x="411660" y="403652"/>
                </a:lnTo>
                <a:lnTo>
                  <a:pt x="401215" y="384628"/>
                </a:lnTo>
                <a:close/>
              </a:path>
              <a:path w="427990" h="684530">
                <a:moveTo>
                  <a:pt x="369924" y="124179"/>
                </a:moveTo>
                <a:lnTo>
                  <a:pt x="163710" y="124179"/>
                </a:lnTo>
                <a:lnTo>
                  <a:pt x="184610" y="125356"/>
                </a:lnTo>
                <a:lnTo>
                  <a:pt x="202661" y="128887"/>
                </a:lnTo>
                <a:lnTo>
                  <a:pt x="239781" y="153261"/>
                </a:lnTo>
                <a:lnTo>
                  <a:pt x="252077" y="193941"/>
                </a:lnTo>
                <a:lnTo>
                  <a:pt x="250638" y="210249"/>
                </a:lnTo>
                <a:lnTo>
                  <a:pt x="229054" y="248357"/>
                </a:lnTo>
                <a:lnTo>
                  <a:pt x="180787" y="267106"/>
                </a:lnTo>
                <a:lnTo>
                  <a:pt x="158593" y="268356"/>
                </a:lnTo>
                <a:lnTo>
                  <a:pt x="348050" y="268356"/>
                </a:lnTo>
                <a:lnTo>
                  <a:pt x="368829" y="231280"/>
                </a:lnTo>
                <a:lnTo>
                  <a:pt x="378115" y="176733"/>
                </a:lnTo>
                <a:lnTo>
                  <a:pt x="375848" y="147723"/>
                </a:lnTo>
                <a:lnTo>
                  <a:pt x="369924" y="124179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8481" y="1218364"/>
            <a:ext cx="182457" cy="188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8481" y="957915"/>
            <a:ext cx="134553" cy="1568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4607" y="840086"/>
            <a:ext cx="427990" cy="684530"/>
          </a:xfrm>
          <a:custGeom>
            <a:avLst/>
            <a:gdLst/>
            <a:ahLst/>
            <a:cxnLst/>
            <a:rect l="l" t="t" r="r" b="b"/>
            <a:pathLst>
              <a:path w="427990" h="684530">
                <a:moveTo>
                  <a:pt x="0" y="0"/>
                </a:moveTo>
                <a:lnTo>
                  <a:pt x="107435" y="0"/>
                </a:lnTo>
                <a:lnTo>
                  <a:pt x="151037" y="755"/>
                </a:lnTo>
                <a:lnTo>
                  <a:pt x="219405" y="6801"/>
                </a:lnTo>
                <a:lnTo>
                  <a:pt x="273297" y="21975"/>
                </a:lnTo>
                <a:lnTo>
                  <a:pt x="322131" y="52206"/>
                </a:lnTo>
                <a:lnTo>
                  <a:pt x="357710" y="95633"/>
                </a:lnTo>
                <a:lnTo>
                  <a:pt x="375849" y="147723"/>
                </a:lnTo>
                <a:lnTo>
                  <a:pt x="378116" y="176733"/>
                </a:lnTo>
                <a:lnTo>
                  <a:pt x="377084" y="195816"/>
                </a:lnTo>
                <a:lnTo>
                  <a:pt x="361605" y="247659"/>
                </a:lnTo>
                <a:lnTo>
                  <a:pt x="325198" y="293223"/>
                </a:lnTo>
                <a:lnTo>
                  <a:pt x="307888" y="307423"/>
                </a:lnTo>
                <a:lnTo>
                  <a:pt x="336956" y="322989"/>
                </a:lnTo>
                <a:lnTo>
                  <a:pt x="382534" y="359614"/>
                </a:lnTo>
                <a:lnTo>
                  <a:pt x="411660" y="403652"/>
                </a:lnTo>
                <a:lnTo>
                  <a:pt x="426078" y="455626"/>
                </a:lnTo>
                <a:lnTo>
                  <a:pt x="427880" y="484621"/>
                </a:lnTo>
                <a:lnTo>
                  <a:pt x="426020" y="512817"/>
                </a:lnTo>
                <a:lnTo>
                  <a:pt x="411137" y="565372"/>
                </a:lnTo>
                <a:lnTo>
                  <a:pt x="382156" y="611953"/>
                </a:lnTo>
                <a:lnTo>
                  <a:pt x="343787" y="647416"/>
                </a:lnTo>
                <a:lnTo>
                  <a:pt x="295650" y="670932"/>
                </a:lnTo>
                <a:lnTo>
                  <a:pt x="230770" y="682676"/>
                </a:lnTo>
                <a:lnTo>
                  <a:pt x="191616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4600" y="4279900"/>
            <a:ext cx="723900" cy="774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15500" y="2095500"/>
            <a:ext cx="685800" cy="812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89660" y="2137382"/>
            <a:ext cx="542925" cy="684530"/>
          </a:xfrm>
          <a:custGeom>
            <a:avLst/>
            <a:gdLst/>
            <a:ahLst/>
            <a:cxnLst/>
            <a:rect l="l" t="t" r="r" b="b"/>
            <a:pathLst>
              <a:path w="542925" h="684530">
                <a:moveTo>
                  <a:pt x="154409" y="0"/>
                </a:moveTo>
                <a:lnTo>
                  <a:pt x="0" y="0"/>
                </a:lnTo>
                <a:lnTo>
                  <a:pt x="0" y="684143"/>
                </a:lnTo>
                <a:lnTo>
                  <a:pt x="156734" y="684143"/>
                </a:lnTo>
                <a:lnTo>
                  <a:pt x="218300" y="683097"/>
                </a:lnTo>
                <a:lnTo>
                  <a:pt x="269983" y="679958"/>
                </a:lnTo>
                <a:lnTo>
                  <a:pt x="311783" y="674726"/>
                </a:lnTo>
                <a:lnTo>
                  <a:pt x="370195" y="657343"/>
                </a:lnTo>
                <a:lnTo>
                  <a:pt x="420309" y="627112"/>
                </a:lnTo>
                <a:lnTo>
                  <a:pt x="465814" y="583670"/>
                </a:lnTo>
                <a:lnTo>
                  <a:pt x="485712" y="556709"/>
                </a:lnTo>
                <a:lnTo>
                  <a:pt x="129759" y="556709"/>
                </a:lnTo>
                <a:lnTo>
                  <a:pt x="129759" y="125573"/>
                </a:lnTo>
                <a:lnTo>
                  <a:pt x="475301" y="125573"/>
                </a:lnTo>
                <a:lnTo>
                  <a:pt x="470698" y="118466"/>
                </a:lnTo>
                <a:lnTo>
                  <a:pt x="442415" y="85517"/>
                </a:lnTo>
                <a:lnTo>
                  <a:pt x="410934" y="58354"/>
                </a:lnTo>
                <a:lnTo>
                  <a:pt x="376256" y="36974"/>
                </a:lnTo>
                <a:lnTo>
                  <a:pt x="305935" y="13310"/>
                </a:lnTo>
                <a:lnTo>
                  <a:pt x="261565" y="5915"/>
                </a:lnTo>
                <a:lnTo>
                  <a:pt x="211056" y="1478"/>
                </a:lnTo>
                <a:lnTo>
                  <a:pt x="154409" y="0"/>
                </a:lnTo>
                <a:close/>
              </a:path>
              <a:path w="542925" h="684530">
                <a:moveTo>
                  <a:pt x="475301" y="125573"/>
                </a:moveTo>
                <a:lnTo>
                  <a:pt x="173943" y="125573"/>
                </a:lnTo>
                <a:lnTo>
                  <a:pt x="230480" y="128945"/>
                </a:lnTo>
                <a:lnTo>
                  <a:pt x="278704" y="139061"/>
                </a:lnTo>
                <a:lnTo>
                  <a:pt x="318614" y="155920"/>
                </a:lnTo>
                <a:lnTo>
                  <a:pt x="350211" y="179523"/>
                </a:lnTo>
                <a:lnTo>
                  <a:pt x="376866" y="212573"/>
                </a:lnTo>
                <a:lnTo>
                  <a:pt x="395906" y="251728"/>
                </a:lnTo>
                <a:lnTo>
                  <a:pt x="407330" y="296987"/>
                </a:lnTo>
                <a:lnTo>
                  <a:pt x="411138" y="348350"/>
                </a:lnTo>
                <a:lnTo>
                  <a:pt x="409539" y="382301"/>
                </a:lnTo>
                <a:lnTo>
                  <a:pt x="396749" y="441833"/>
                </a:lnTo>
                <a:lnTo>
                  <a:pt x="371852" y="489854"/>
                </a:lnTo>
                <a:lnTo>
                  <a:pt x="338947" y="524270"/>
                </a:lnTo>
                <a:lnTo>
                  <a:pt x="296566" y="545198"/>
                </a:lnTo>
                <a:lnTo>
                  <a:pt x="231802" y="555430"/>
                </a:lnTo>
                <a:lnTo>
                  <a:pt x="190220" y="556709"/>
                </a:lnTo>
                <a:lnTo>
                  <a:pt x="485712" y="556709"/>
                </a:lnTo>
                <a:lnTo>
                  <a:pt x="516479" y="496945"/>
                </a:lnTo>
                <a:lnTo>
                  <a:pt x="536187" y="427473"/>
                </a:lnTo>
                <a:lnTo>
                  <a:pt x="542757" y="351605"/>
                </a:lnTo>
                <a:lnTo>
                  <a:pt x="539821" y="297772"/>
                </a:lnTo>
                <a:lnTo>
                  <a:pt x="531013" y="247426"/>
                </a:lnTo>
                <a:lnTo>
                  <a:pt x="516334" y="200568"/>
                </a:lnTo>
                <a:lnTo>
                  <a:pt x="495783" y="157199"/>
                </a:lnTo>
                <a:lnTo>
                  <a:pt x="475301" y="125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19420" y="2262955"/>
            <a:ext cx="281940" cy="431165"/>
          </a:xfrm>
          <a:custGeom>
            <a:avLst/>
            <a:gdLst/>
            <a:ahLst/>
            <a:cxnLst/>
            <a:rect l="l" t="t" r="r" b="b"/>
            <a:pathLst>
              <a:path w="281940" h="431164">
                <a:moveTo>
                  <a:pt x="0" y="0"/>
                </a:moveTo>
                <a:lnTo>
                  <a:pt x="0" y="431136"/>
                </a:lnTo>
                <a:lnTo>
                  <a:pt x="60461" y="431136"/>
                </a:lnTo>
                <a:lnTo>
                  <a:pt x="102043" y="429857"/>
                </a:lnTo>
                <a:lnTo>
                  <a:pt x="166806" y="419625"/>
                </a:lnTo>
                <a:lnTo>
                  <a:pt x="209187" y="398696"/>
                </a:lnTo>
                <a:lnTo>
                  <a:pt x="242092" y="364280"/>
                </a:lnTo>
                <a:lnTo>
                  <a:pt x="266989" y="316259"/>
                </a:lnTo>
                <a:lnTo>
                  <a:pt x="279779" y="256728"/>
                </a:lnTo>
                <a:lnTo>
                  <a:pt x="281378" y="222777"/>
                </a:lnTo>
                <a:lnTo>
                  <a:pt x="277570" y="171413"/>
                </a:lnTo>
                <a:lnTo>
                  <a:pt x="266146" y="126155"/>
                </a:lnTo>
                <a:lnTo>
                  <a:pt x="247107" y="87000"/>
                </a:lnTo>
                <a:lnTo>
                  <a:pt x="220451" y="53950"/>
                </a:lnTo>
                <a:lnTo>
                  <a:pt x="188854" y="30346"/>
                </a:lnTo>
                <a:lnTo>
                  <a:pt x="148944" y="13487"/>
                </a:lnTo>
                <a:lnTo>
                  <a:pt x="100720" y="3371"/>
                </a:lnTo>
                <a:lnTo>
                  <a:pt x="4418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9661" y="2137381"/>
            <a:ext cx="542925" cy="684530"/>
          </a:xfrm>
          <a:custGeom>
            <a:avLst/>
            <a:gdLst/>
            <a:ahLst/>
            <a:cxnLst/>
            <a:rect l="l" t="t" r="r" b="b"/>
            <a:pathLst>
              <a:path w="542925" h="684530">
                <a:moveTo>
                  <a:pt x="0" y="0"/>
                </a:moveTo>
                <a:lnTo>
                  <a:pt x="154409" y="0"/>
                </a:lnTo>
                <a:lnTo>
                  <a:pt x="211056" y="1478"/>
                </a:lnTo>
                <a:lnTo>
                  <a:pt x="261565" y="5915"/>
                </a:lnTo>
                <a:lnTo>
                  <a:pt x="305934" y="13310"/>
                </a:lnTo>
                <a:lnTo>
                  <a:pt x="344165" y="23663"/>
                </a:lnTo>
                <a:lnTo>
                  <a:pt x="410934" y="58354"/>
                </a:lnTo>
                <a:lnTo>
                  <a:pt x="442414" y="85518"/>
                </a:lnTo>
                <a:lnTo>
                  <a:pt x="470697" y="118466"/>
                </a:lnTo>
                <a:lnTo>
                  <a:pt x="495783" y="157199"/>
                </a:lnTo>
                <a:lnTo>
                  <a:pt x="516334" y="200569"/>
                </a:lnTo>
                <a:lnTo>
                  <a:pt x="531014" y="247426"/>
                </a:lnTo>
                <a:lnTo>
                  <a:pt x="539821" y="297772"/>
                </a:lnTo>
                <a:lnTo>
                  <a:pt x="542757" y="351606"/>
                </a:lnTo>
                <a:lnTo>
                  <a:pt x="541115" y="390339"/>
                </a:lnTo>
                <a:lnTo>
                  <a:pt x="527976" y="463009"/>
                </a:lnTo>
                <a:lnTo>
                  <a:pt x="502091" y="528674"/>
                </a:lnTo>
                <a:lnTo>
                  <a:pt x="465814" y="583670"/>
                </a:lnTo>
                <a:lnTo>
                  <a:pt x="420308" y="627112"/>
                </a:lnTo>
                <a:lnTo>
                  <a:pt x="370195" y="657343"/>
                </a:lnTo>
                <a:lnTo>
                  <a:pt x="311783" y="674726"/>
                </a:lnTo>
                <a:lnTo>
                  <a:pt x="269983" y="679958"/>
                </a:lnTo>
                <a:lnTo>
                  <a:pt x="218300" y="683097"/>
                </a:lnTo>
                <a:lnTo>
                  <a:pt x="156734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3429000"/>
            <a:ext cx="457200" cy="774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6778" y="4000500"/>
            <a:ext cx="374015" cy="128270"/>
          </a:xfrm>
          <a:custGeom>
            <a:avLst/>
            <a:gdLst/>
            <a:ahLst/>
            <a:cxnLst/>
            <a:rect l="l" t="t" r="r" b="b"/>
            <a:pathLst>
              <a:path w="374015" h="128270">
                <a:moveTo>
                  <a:pt x="0" y="128269"/>
                </a:moveTo>
                <a:lnTo>
                  <a:pt x="373465" y="128269"/>
                </a:lnTo>
                <a:lnTo>
                  <a:pt x="373465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6778" y="3821429"/>
            <a:ext cx="129539" cy="179070"/>
          </a:xfrm>
          <a:custGeom>
            <a:avLst/>
            <a:gdLst/>
            <a:ahLst/>
            <a:cxnLst/>
            <a:rect l="l" t="t" r="r" b="b"/>
            <a:pathLst>
              <a:path w="129540" h="179070">
                <a:moveTo>
                  <a:pt x="0" y="179070"/>
                </a:moveTo>
                <a:lnTo>
                  <a:pt x="129293" y="179070"/>
                </a:lnTo>
                <a:lnTo>
                  <a:pt x="129293" y="0"/>
                </a:lnTo>
                <a:lnTo>
                  <a:pt x="0" y="0"/>
                </a:lnTo>
                <a:lnTo>
                  <a:pt x="0" y="179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6778" y="3695700"/>
            <a:ext cx="374015" cy="125730"/>
          </a:xfrm>
          <a:custGeom>
            <a:avLst/>
            <a:gdLst/>
            <a:ahLst/>
            <a:cxnLst/>
            <a:rect l="l" t="t" r="r" b="b"/>
            <a:pathLst>
              <a:path w="374015" h="125729">
                <a:moveTo>
                  <a:pt x="0" y="125729"/>
                </a:moveTo>
                <a:lnTo>
                  <a:pt x="373465" y="125729"/>
                </a:lnTo>
                <a:lnTo>
                  <a:pt x="373465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46778" y="3572509"/>
            <a:ext cx="129539" cy="123189"/>
          </a:xfrm>
          <a:custGeom>
            <a:avLst/>
            <a:gdLst/>
            <a:ahLst/>
            <a:cxnLst/>
            <a:rect l="l" t="t" r="r" b="b"/>
            <a:pathLst>
              <a:path w="129540" h="123189">
                <a:moveTo>
                  <a:pt x="0" y="123189"/>
                </a:moveTo>
                <a:lnTo>
                  <a:pt x="129293" y="123189"/>
                </a:lnTo>
                <a:lnTo>
                  <a:pt x="129293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46778" y="3444240"/>
            <a:ext cx="374015" cy="128270"/>
          </a:xfrm>
          <a:custGeom>
            <a:avLst/>
            <a:gdLst/>
            <a:ahLst/>
            <a:cxnLst/>
            <a:rect l="l" t="t" r="r" b="b"/>
            <a:pathLst>
              <a:path w="374015" h="128270">
                <a:moveTo>
                  <a:pt x="0" y="128270"/>
                </a:moveTo>
                <a:lnTo>
                  <a:pt x="373465" y="128270"/>
                </a:lnTo>
                <a:lnTo>
                  <a:pt x="373465" y="0"/>
                </a:lnTo>
                <a:lnTo>
                  <a:pt x="0" y="0"/>
                </a:lnTo>
                <a:lnTo>
                  <a:pt x="0" y="128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46777" y="3444661"/>
            <a:ext cx="374015" cy="684530"/>
          </a:xfrm>
          <a:custGeom>
            <a:avLst/>
            <a:gdLst/>
            <a:ahLst/>
            <a:cxnLst/>
            <a:rect l="l" t="t" r="r" b="b"/>
            <a:pathLst>
              <a:path w="374015" h="684529">
                <a:moveTo>
                  <a:pt x="0" y="0"/>
                </a:moveTo>
                <a:lnTo>
                  <a:pt x="373465" y="0"/>
                </a:lnTo>
                <a:lnTo>
                  <a:pt x="373465" y="127434"/>
                </a:lnTo>
                <a:lnTo>
                  <a:pt x="129294" y="127434"/>
                </a:lnTo>
                <a:lnTo>
                  <a:pt x="129294" y="251147"/>
                </a:lnTo>
                <a:lnTo>
                  <a:pt x="373465" y="251147"/>
                </a:lnTo>
                <a:lnTo>
                  <a:pt x="373465" y="376256"/>
                </a:lnTo>
                <a:lnTo>
                  <a:pt x="129294" y="376256"/>
                </a:lnTo>
                <a:lnTo>
                  <a:pt x="129294" y="556245"/>
                </a:lnTo>
                <a:lnTo>
                  <a:pt x="373465" y="556245"/>
                </a:lnTo>
                <a:lnTo>
                  <a:pt x="373465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49400" y="1155700"/>
            <a:ext cx="1727200" cy="2120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0800" y="5626100"/>
            <a:ext cx="8382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0963" y="5674530"/>
            <a:ext cx="711032" cy="718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4017" y="2574013"/>
            <a:ext cx="492528" cy="6841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4018" y="2574012"/>
            <a:ext cx="492759" cy="684530"/>
          </a:xfrm>
          <a:custGeom>
            <a:avLst/>
            <a:gdLst/>
            <a:ahLst/>
            <a:cxnLst/>
            <a:rect l="l" t="t" r="r" b="b"/>
            <a:pathLst>
              <a:path w="492759" h="684529">
                <a:moveTo>
                  <a:pt x="0" y="0"/>
                </a:moveTo>
                <a:lnTo>
                  <a:pt x="132085" y="0"/>
                </a:lnTo>
                <a:lnTo>
                  <a:pt x="132085" y="258123"/>
                </a:lnTo>
                <a:lnTo>
                  <a:pt x="360908" y="258123"/>
                </a:lnTo>
                <a:lnTo>
                  <a:pt x="360908" y="0"/>
                </a:lnTo>
                <a:lnTo>
                  <a:pt x="492528" y="0"/>
                </a:lnTo>
                <a:lnTo>
                  <a:pt x="492528" y="684144"/>
                </a:lnTo>
                <a:lnTo>
                  <a:pt x="360908" y="684144"/>
                </a:lnTo>
                <a:lnTo>
                  <a:pt x="360908" y="384162"/>
                </a:lnTo>
                <a:lnTo>
                  <a:pt x="132085" y="384162"/>
                </a:lnTo>
                <a:lnTo>
                  <a:pt x="132085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83000" y="482600"/>
            <a:ext cx="165100" cy="723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70525" y="476473"/>
            <a:ext cx="129294" cy="68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0526" y="476473"/>
            <a:ext cx="129539" cy="684530"/>
          </a:xfrm>
          <a:custGeom>
            <a:avLst/>
            <a:gdLst/>
            <a:ahLst/>
            <a:cxnLst/>
            <a:rect l="l" t="t" r="r" b="b"/>
            <a:pathLst>
              <a:path w="129539" h="684530">
                <a:moveTo>
                  <a:pt x="0" y="0"/>
                </a:moveTo>
                <a:lnTo>
                  <a:pt x="129294" y="0"/>
                </a:lnTo>
                <a:lnTo>
                  <a:pt x="129294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53100" y="5448300"/>
            <a:ext cx="444500" cy="787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6535" y="5462454"/>
            <a:ext cx="361950" cy="701675"/>
          </a:xfrm>
          <a:custGeom>
            <a:avLst/>
            <a:gdLst/>
            <a:ahLst/>
            <a:cxnLst/>
            <a:rect l="l" t="t" r="r" b="b"/>
            <a:pathLst>
              <a:path w="361950" h="701675">
                <a:moveTo>
                  <a:pt x="93946" y="514386"/>
                </a:moveTo>
                <a:lnTo>
                  <a:pt x="0" y="602288"/>
                </a:lnTo>
                <a:lnTo>
                  <a:pt x="33151" y="637951"/>
                </a:lnTo>
                <a:lnTo>
                  <a:pt x="68981" y="665689"/>
                </a:lnTo>
                <a:lnTo>
                  <a:pt x="107490" y="685501"/>
                </a:lnTo>
                <a:lnTo>
                  <a:pt x="148679" y="697389"/>
                </a:lnTo>
                <a:lnTo>
                  <a:pt x="192545" y="701352"/>
                </a:lnTo>
                <a:lnTo>
                  <a:pt x="219230" y="699738"/>
                </a:lnTo>
                <a:lnTo>
                  <a:pt x="266669" y="686832"/>
                </a:lnTo>
                <a:lnTo>
                  <a:pt x="305794" y="661514"/>
                </a:lnTo>
                <a:lnTo>
                  <a:pt x="334165" y="626749"/>
                </a:lnTo>
                <a:lnTo>
                  <a:pt x="351693" y="580109"/>
                </a:lnTo>
                <a:lnTo>
                  <a:pt x="352673" y="573918"/>
                </a:lnTo>
                <a:lnTo>
                  <a:pt x="189289" y="573918"/>
                </a:lnTo>
                <a:lnTo>
                  <a:pt x="178970" y="573162"/>
                </a:lnTo>
                <a:lnTo>
                  <a:pt x="135456" y="554326"/>
                </a:lnTo>
                <a:lnTo>
                  <a:pt x="108946" y="530606"/>
                </a:lnTo>
                <a:lnTo>
                  <a:pt x="93946" y="514386"/>
                </a:lnTo>
                <a:close/>
              </a:path>
              <a:path w="361950" h="701675">
                <a:moveTo>
                  <a:pt x="361373" y="0"/>
                </a:moveTo>
                <a:lnTo>
                  <a:pt x="230682" y="0"/>
                </a:lnTo>
                <a:lnTo>
                  <a:pt x="230682" y="478575"/>
                </a:lnTo>
                <a:lnTo>
                  <a:pt x="230043" y="505928"/>
                </a:lnTo>
                <a:lnTo>
                  <a:pt x="224927" y="544762"/>
                </a:lnTo>
                <a:lnTo>
                  <a:pt x="199086" y="572813"/>
                </a:lnTo>
                <a:lnTo>
                  <a:pt x="189289" y="573918"/>
                </a:lnTo>
                <a:lnTo>
                  <a:pt x="352673" y="573918"/>
                </a:lnTo>
                <a:lnTo>
                  <a:pt x="357071" y="546129"/>
                </a:lnTo>
                <a:lnTo>
                  <a:pt x="360297" y="504067"/>
                </a:lnTo>
                <a:lnTo>
                  <a:pt x="361373" y="453925"/>
                </a:lnTo>
                <a:lnTo>
                  <a:pt x="361373" y="0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6535" y="5462453"/>
            <a:ext cx="361950" cy="701675"/>
          </a:xfrm>
          <a:custGeom>
            <a:avLst/>
            <a:gdLst/>
            <a:ahLst/>
            <a:cxnLst/>
            <a:rect l="l" t="t" r="r" b="b"/>
            <a:pathLst>
              <a:path w="361950" h="701675">
                <a:moveTo>
                  <a:pt x="230683" y="0"/>
                </a:moveTo>
                <a:lnTo>
                  <a:pt x="361373" y="0"/>
                </a:lnTo>
                <a:lnTo>
                  <a:pt x="361373" y="453925"/>
                </a:lnTo>
                <a:lnTo>
                  <a:pt x="360297" y="504068"/>
                </a:lnTo>
                <a:lnTo>
                  <a:pt x="357071" y="546129"/>
                </a:lnTo>
                <a:lnTo>
                  <a:pt x="344165" y="606009"/>
                </a:lnTo>
                <a:lnTo>
                  <a:pt x="321375" y="645251"/>
                </a:lnTo>
                <a:lnTo>
                  <a:pt x="287424" y="675540"/>
                </a:lnTo>
                <a:lnTo>
                  <a:pt x="243938" y="694899"/>
                </a:lnTo>
                <a:lnTo>
                  <a:pt x="192546" y="701352"/>
                </a:lnTo>
                <a:lnTo>
                  <a:pt x="148679" y="697389"/>
                </a:lnTo>
                <a:lnTo>
                  <a:pt x="107491" y="685502"/>
                </a:lnTo>
                <a:lnTo>
                  <a:pt x="68981" y="665689"/>
                </a:lnTo>
                <a:lnTo>
                  <a:pt x="33151" y="637951"/>
                </a:lnTo>
                <a:lnTo>
                  <a:pt x="0" y="602288"/>
                </a:lnTo>
                <a:lnTo>
                  <a:pt x="93947" y="514387"/>
                </a:lnTo>
                <a:lnTo>
                  <a:pt x="108946" y="530607"/>
                </a:lnTo>
                <a:lnTo>
                  <a:pt x="122783" y="543920"/>
                </a:lnTo>
                <a:lnTo>
                  <a:pt x="157810" y="567116"/>
                </a:lnTo>
                <a:lnTo>
                  <a:pt x="189290" y="573918"/>
                </a:lnTo>
                <a:lnTo>
                  <a:pt x="199086" y="572813"/>
                </a:lnTo>
                <a:lnTo>
                  <a:pt x="224928" y="544763"/>
                </a:lnTo>
                <a:lnTo>
                  <a:pt x="230044" y="505928"/>
                </a:lnTo>
                <a:lnTo>
                  <a:pt x="230683" y="478575"/>
                </a:lnTo>
                <a:lnTo>
                  <a:pt x="23068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200" y="1790700"/>
            <a:ext cx="558800" cy="749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0600" y="4368800"/>
            <a:ext cx="457200" cy="825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3625" y="4973320"/>
            <a:ext cx="320040" cy="123189"/>
          </a:xfrm>
          <a:custGeom>
            <a:avLst/>
            <a:gdLst/>
            <a:ahLst/>
            <a:cxnLst/>
            <a:rect l="l" t="t" r="r" b="b"/>
            <a:pathLst>
              <a:path w="320039" h="123189">
                <a:moveTo>
                  <a:pt x="0" y="123189"/>
                </a:moveTo>
                <a:lnTo>
                  <a:pt x="319980" y="123189"/>
                </a:lnTo>
                <a:lnTo>
                  <a:pt x="319980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3625" y="4413250"/>
            <a:ext cx="130810" cy="560070"/>
          </a:xfrm>
          <a:custGeom>
            <a:avLst/>
            <a:gdLst/>
            <a:ahLst/>
            <a:cxnLst/>
            <a:rect l="l" t="t" r="r" b="b"/>
            <a:pathLst>
              <a:path w="130810" h="560070">
                <a:moveTo>
                  <a:pt x="0" y="560069"/>
                </a:moveTo>
                <a:lnTo>
                  <a:pt x="130224" y="560069"/>
                </a:lnTo>
                <a:lnTo>
                  <a:pt x="130224" y="0"/>
                </a:lnTo>
                <a:lnTo>
                  <a:pt x="0" y="0"/>
                </a:lnTo>
                <a:lnTo>
                  <a:pt x="0" y="560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3625" y="4412781"/>
            <a:ext cx="320040" cy="684530"/>
          </a:xfrm>
          <a:custGeom>
            <a:avLst/>
            <a:gdLst/>
            <a:ahLst/>
            <a:cxnLst/>
            <a:rect l="l" t="t" r="r" b="b"/>
            <a:pathLst>
              <a:path w="320039" h="684529">
                <a:moveTo>
                  <a:pt x="0" y="0"/>
                </a:moveTo>
                <a:lnTo>
                  <a:pt x="130224" y="0"/>
                </a:lnTo>
                <a:lnTo>
                  <a:pt x="130224" y="559965"/>
                </a:lnTo>
                <a:lnTo>
                  <a:pt x="319980" y="559965"/>
                </a:lnTo>
                <a:lnTo>
                  <a:pt x="319980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10900" y="3746500"/>
            <a:ext cx="901700" cy="774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34225" y="3767406"/>
            <a:ext cx="805180" cy="684530"/>
          </a:xfrm>
          <a:custGeom>
            <a:avLst/>
            <a:gdLst/>
            <a:ahLst/>
            <a:cxnLst/>
            <a:rect l="l" t="t" r="r" b="b"/>
            <a:pathLst>
              <a:path w="805179" h="684529">
                <a:moveTo>
                  <a:pt x="245565" y="0"/>
                </a:moveTo>
                <a:lnTo>
                  <a:pt x="118131" y="0"/>
                </a:lnTo>
                <a:lnTo>
                  <a:pt x="0" y="684143"/>
                </a:lnTo>
                <a:lnTo>
                  <a:pt x="126968" y="684143"/>
                </a:lnTo>
                <a:lnTo>
                  <a:pt x="201847" y="252077"/>
                </a:lnTo>
                <a:lnTo>
                  <a:pt x="329100" y="252077"/>
                </a:lnTo>
                <a:lnTo>
                  <a:pt x="245565" y="0"/>
                </a:lnTo>
                <a:close/>
              </a:path>
              <a:path w="805179" h="684529">
                <a:moveTo>
                  <a:pt x="329100" y="252077"/>
                </a:moveTo>
                <a:lnTo>
                  <a:pt x="201847" y="252077"/>
                </a:lnTo>
                <a:lnTo>
                  <a:pt x="345559" y="684143"/>
                </a:lnTo>
                <a:lnTo>
                  <a:pt x="460437" y="684143"/>
                </a:lnTo>
                <a:lnTo>
                  <a:pt x="530167" y="477180"/>
                </a:lnTo>
                <a:lnTo>
                  <a:pt x="403696" y="477180"/>
                </a:lnTo>
                <a:lnTo>
                  <a:pt x="329100" y="252077"/>
                </a:lnTo>
                <a:close/>
              </a:path>
              <a:path w="805179" h="684529">
                <a:moveTo>
                  <a:pt x="732223" y="252077"/>
                </a:moveTo>
                <a:lnTo>
                  <a:pt x="606009" y="252077"/>
                </a:lnTo>
                <a:lnTo>
                  <a:pt x="679493" y="684143"/>
                </a:lnTo>
                <a:lnTo>
                  <a:pt x="805066" y="684143"/>
                </a:lnTo>
                <a:lnTo>
                  <a:pt x="732223" y="252077"/>
                </a:lnTo>
                <a:close/>
              </a:path>
              <a:path w="805179" h="684529">
                <a:moveTo>
                  <a:pt x="689725" y="0"/>
                </a:moveTo>
                <a:lnTo>
                  <a:pt x="564151" y="0"/>
                </a:lnTo>
                <a:lnTo>
                  <a:pt x="403696" y="477180"/>
                </a:lnTo>
                <a:lnTo>
                  <a:pt x="530167" y="477180"/>
                </a:lnTo>
                <a:lnTo>
                  <a:pt x="606009" y="252077"/>
                </a:lnTo>
                <a:lnTo>
                  <a:pt x="732223" y="252077"/>
                </a:lnTo>
                <a:lnTo>
                  <a:pt x="689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34225" y="3767406"/>
            <a:ext cx="805180" cy="684530"/>
          </a:xfrm>
          <a:custGeom>
            <a:avLst/>
            <a:gdLst/>
            <a:ahLst/>
            <a:cxnLst/>
            <a:rect l="l" t="t" r="r" b="b"/>
            <a:pathLst>
              <a:path w="805179" h="684529">
                <a:moveTo>
                  <a:pt x="118132" y="0"/>
                </a:moveTo>
                <a:lnTo>
                  <a:pt x="245566" y="0"/>
                </a:lnTo>
                <a:lnTo>
                  <a:pt x="403696" y="477180"/>
                </a:lnTo>
                <a:lnTo>
                  <a:pt x="564151" y="0"/>
                </a:lnTo>
                <a:lnTo>
                  <a:pt x="689725" y="0"/>
                </a:lnTo>
                <a:lnTo>
                  <a:pt x="805067" y="684144"/>
                </a:lnTo>
                <a:lnTo>
                  <a:pt x="679493" y="684144"/>
                </a:lnTo>
                <a:lnTo>
                  <a:pt x="606009" y="252077"/>
                </a:lnTo>
                <a:lnTo>
                  <a:pt x="460436" y="684144"/>
                </a:lnTo>
                <a:lnTo>
                  <a:pt x="345560" y="684144"/>
                </a:lnTo>
                <a:lnTo>
                  <a:pt x="201848" y="252077"/>
                </a:lnTo>
                <a:lnTo>
                  <a:pt x="126968" y="684144"/>
                </a:lnTo>
                <a:lnTo>
                  <a:pt x="0" y="684144"/>
                </a:lnTo>
                <a:lnTo>
                  <a:pt x="11813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263900"/>
            <a:ext cx="1866900" cy="2133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7000" y="2273300"/>
            <a:ext cx="838200" cy="850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4712" y="2329006"/>
            <a:ext cx="710653" cy="7185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89674" y="3084106"/>
            <a:ext cx="406486" cy="684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13549" y="3205189"/>
            <a:ext cx="162923" cy="1526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9674" y="3084105"/>
            <a:ext cx="407034" cy="684530"/>
          </a:xfrm>
          <a:custGeom>
            <a:avLst/>
            <a:gdLst/>
            <a:ahLst/>
            <a:cxnLst/>
            <a:rect l="l" t="t" r="r" b="b"/>
            <a:pathLst>
              <a:path w="407035" h="684529">
                <a:moveTo>
                  <a:pt x="0" y="0"/>
                </a:moveTo>
                <a:lnTo>
                  <a:pt x="138130" y="0"/>
                </a:lnTo>
                <a:lnTo>
                  <a:pt x="190264" y="1293"/>
                </a:lnTo>
                <a:lnTo>
                  <a:pt x="234578" y="5174"/>
                </a:lnTo>
                <a:lnTo>
                  <a:pt x="299749" y="20696"/>
                </a:lnTo>
                <a:lnTo>
                  <a:pt x="344048" y="47787"/>
                </a:lnTo>
                <a:lnTo>
                  <a:pt x="377883" y="87669"/>
                </a:lnTo>
                <a:lnTo>
                  <a:pt x="399336" y="138538"/>
                </a:lnTo>
                <a:lnTo>
                  <a:pt x="406486" y="198592"/>
                </a:lnTo>
                <a:lnTo>
                  <a:pt x="404146" y="232892"/>
                </a:lnTo>
                <a:lnTo>
                  <a:pt x="385427" y="292424"/>
                </a:lnTo>
                <a:lnTo>
                  <a:pt x="348656" y="339572"/>
                </a:lnTo>
                <a:lnTo>
                  <a:pt x="297845" y="372593"/>
                </a:lnTo>
                <a:lnTo>
                  <a:pt x="244723" y="388377"/>
                </a:lnTo>
                <a:lnTo>
                  <a:pt x="176122" y="393725"/>
                </a:lnTo>
                <a:lnTo>
                  <a:pt x="130224" y="394394"/>
                </a:lnTo>
                <a:lnTo>
                  <a:pt x="130224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51500" y="1473200"/>
            <a:ext cx="774700" cy="787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42932" y="1459859"/>
            <a:ext cx="739489" cy="7553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4088" y="1587293"/>
            <a:ext cx="449580" cy="465455"/>
          </a:xfrm>
          <a:custGeom>
            <a:avLst/>
            <a:gdLst/>
            <a:ahLst/>
            <a:cxnLst/>
            <a:rect l="l" t="t" r="r" b="b"/>
            <a:pathLst>
              <a:path w="449579" h="465455">
                <a:moveTo>
                  <a:pt x="225102" y="0"/>
                </a:moveTo>
                <a:lnTo>
                  <a:pt x="179145" y="4127"/>
                </a:lnTo>
                <a:lnTo>
                  <a:pt x="137084" y="16510"/>
                </a:lnTo>
                <a:lnTo>
                  <a:pt x="98918" y="37148"/>
                </a:lnTo>
                <a:lnTo>
                  <a:pt x="64647" y="66042"/>
                </a:lnTo>
                <a:lnTo>
                  <a:pt x="36364" y="101301"/>
                </a:lnTo>
                <a:lnTo>
                  <a:pt x="16161" y="141037"/>
                </a:lnTo>
                <a:lnTo>
                  <a:pt x="4040" y="185250"/>
                </a:lnTo>
                <a:lnTo>
                  <a:pt x="0" y="233939"/>
                </a:lnTo>
                <a:lnTo>
                  <a:pt x="5086" y="287714"/>
                </a:lnTo>
                <a:lnTo>
                  <a:pt x="20347" y="335560"/>
                </a:lnTo>
                <a:lnTo>
                  <a:pt x="45782" y="377476"/>
                </a:lnTo>
                <a:lnTo>
                  <a:pt x="81390" y="413463"/>
                </a:lnTo>
                <a:lnTo>
                  <a:pt x="114324" y="436049"/>
                </a:lnTo>
                <a:lnTo>
                  <a:pt x="149409" y="452181"/>
                </a:lnTo>
                <a:lnTo>
                  <a:pt x="186645" y="461861"/>
                </a:lnTo>
                <a:lnTo>
                  <a:pt x="226032" y="465087"/>
                </a:lnTo>
                <a:lnTo>
                  <a:pt x="248938" y="463954"/>
                </a:lnTo>
                <a:lnTo>
                  <a:pt x="271146" y="460553"/>
                </a:lnTo>
                <a:lnTo>
                  <a:pt x="292656" y="454885"/>
                </a:lnTo>
                <a:lnTo>
                  <a:pt x="313469" y="446949"/>
                </a:lnTo>
                <a:lnTo>
                  <a:pt x="191151" y="289284"/>
                </a:lnTo>
                <a:lnTo>
                  <a:pt x="346490" y="289284"/>
                </a:lnTo>
                <a:lnTo>
                  <a:pt x="407882" y="368814"/>
                </a:lnTo>
                <a:lnTo>
                  <a:pt x="425991" y="337305"/>
                </a:lnTo>
                <a:lnTo>
                  <a:pt x="438926" y="304167"/>
                </a:lnTo>
                <a:lnTo>
                  <a:pt x="446687" y="269402"/>
                </a:lnTo>
                <a:lnTo>
                  <a:pt x="449274" y="233009"/>
                </a:lnTo>
                <a:lnTo>
                  <a:pt x="445176" y="186238"/>
                </a:lnTo>
                <a:lnTo>
                  <a:pt x="432880" y="143130"/>
                </a:lnTo>
                <a:lnTo>
                  <a:pt x="412387" y="103685"/>
                </a:lnTo>
                <a:lnTo>
                  <a:pt x="383697" y="67902"/>
                </a:lnTo>
                <a:lnTo>
                  <a:pt x="349193" y="38195"/>
                </a:lnTo>
                <a:lnTo>
                  <a:pt x="311260" y="16975"/>
                </a:lnTo>
                <a:lnTo>
                  <a:pt x="269896" y="4243"/>
                </a:lnTo>
                <a:lnTo>
                  <a:pt x="225102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42933" y="1459859"/>
            <a:ext cx="739775" cy="755650"/>
          </a:xfrm>
          <a:custGeom>
            <a:avLst/>
            <a:gdLst/>
            <a:ahLst/>
            <a:cxnLst/>
            <a:rect l="l" t="t" r="r" b="b"/>
            <a:pathLst>
              <a:path w="739775" h="755650">
                <a:moveTo>
                  <a:pt x="356257" y="0"/>
                </a:moveTo>
                <a:lnTo>
                  <a:pt x="403638" y="2919"/>
                </a:lnTo>
                <a:lnTo>
                  <a:pt x="448732" y="11678"/>
                </a:lnTo>
                <a:lnTo>
                  <a:pt x="491539" y="26277"/>
                </a:lnTo>
                <a:lnTo>
                  <a:pt x="532060" y="46715"/>
                </a:lnTo>
                <a:lnTo>
                  <a:pt x="570294" y="72993"/>
                </a:lnTo>
                <a:lnTo>
                  <a:pt x="606242" y="105109"/>
                </a:lnTo>
                <a:lnTo>
                  <a:pt x="638145" y="141425"/>
                </a:lnTo>
                <a:lnTo>
                  <a:pt x="664248" y="180299"/>
                </a:lnTo>
                <a:lnTo>
                  <a:pt x="684551" y="221730"/>
                </a:lnTo>
                <a:lnTo>
                  <a:pt x="699052" y="265720"/>
                </a:lnTo>
                <a:lnTo>
                  <a:pt x="707753" y="312267"/>
                </a:lnTo>
                <a:lnTo>
                  <a:pt x="710654" y="361373"/>
                </a:lnTo>
                <a:lnTo>
                  <a:pt x="707045" y="415472"/>
                </a:lnTo>
                <a:lnTo>
                  <a:pt x="696217" y="466520"/>
                </a:lnTo>
                <a:lnTo>
                  <a:pt x="678172" y="514517"/>
                </a:lnTo>
                <a:lnTo>
                  <a:pt x="652908" y="559463"/>
                </a:lnTo>
                <a:lnTo>
                  <a:pt x="620427" y="601358"/>
                </a:lnTo>
                <a:lnTo>
                  <a:pt x="739489" y="755302"/>
                </a:lnTo>
                <a:lnTo>
                  <a:pt x="585080" y="755302"/>
                </a:lnTo>
                <a:lnTo>
                  <a:pt x="524619" y="677633"/>
                </a:lnTo>
                <a:lnTo>
                  <a:pt x="486104" y="695538"/>
                </a:lnTo>
                <a:lnTo>
                  <a:pt x="445437" y="708328"/>
                </a:lnTo>
                <a:lnTo>
                  <a:pt x="402620" y="716002"/>
                </a:lnTo>
                <a:lnTo>
                  <a:pt x="357652" y="718560"/>
                </a:lnTo>
                <a:lnTo>
                  <a:pt x="307784" y="715608"/>
                </a:lnTo>
                <a:lnTo>
                  <a:pt x="260810" y="706752"/>
                </a:lnTo>
                <a:lnTo>
                  <a:pt x="216730" y="691992"/>
                </a:lnTo>
                <a:lnTo>
                  <a:pt x="175544" y="671328"/>
                </a:lnTo>
                <a:lnTo>
                  <a:pt x="137252" y="644760"/>
                </a:lnTo>
                <a:lnTo>
                  <a:pt x="101854" y="612288"/>
                </a:lnTo>
                <a:lnTo>
                  <a:pt x="70732" y="575733"/>
                </a:lnTo>
                <a:lnTo>
                  <a:pt x="45268" y="536918"/>
                </a:lnTo>
                <a:lnTo>
                  <a:pt x="25463" y="495841"/>
                </a:lnTo>
                <a:lnTo>
                  <a:pt x="11317" y="452504"/>
                </a:lnTo>
                <a:lnTo>
                  <a:pt x="2829" y="406906"/>
                </a:lnTo>
                <a:lnTo>
                  <a:pt x="0" y="359047"/>
                </a:lnTo>
                <a:lnTo>
                  <a:pt x="2964" y="310983"/>
                </a:lnTo>
                <a:lnTo>
                  <a:pt x="11859" y="264925"/>
                </a:lnTo>
                <a:lnTo>
                  <a:pt x="26684" y="220873"/>
                </a:lnTo>
                <a:lnTo>
                  <a:pt x="47438" y="178826"/>
                </a:lnTo>
                <a:lnTo>
                  <a:pt x="73382" y="139889"/>
                </a:lnTo>
                <a:lnTo>
                  <a:pt x="103772" y="105168"/>
                </a:lnTo>
                <a:lnTo>
                  <a:pt x="138610" y="74661"/>
                </a:lnTo>
                <a:lnTo>
                  <a:pt x="177896" y="48369"/>
                </a:lnTo>
                <a:lnTo>
                  <a:pt x="220175" y="27207"/>
                </a:lnTo>
                <a:lnTo>
                  <a:pt x="263995" y="12092"/>
                </a:lnTo>
                <a:lnTo>
                  <a:pt x="309356" y="3023"/>
                </a:lnTo>
                <a:lnTo>
                  <a:pt x="356257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03500" y="5448300"/>
            <a:ext cx="533400" cy="7747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25954" y="5462454"/>
            <a:ext cx="438784" cy="684530"/>
          </a:xfrm>
          <a:custGeom>
            <a:avLst/>
            <a:gdLst/>
            <a:ahLst/>
            <a:cxnLst/>
            <a:rect l="l" t="t" r="r" b="b"/>
            <a:pathLst>
              <a:path w="438785" h="684529">
                <a:moveTo>
                  <a:pt x="138131" y="0"/>
                </a:moveTo>
                <a:lnTo>
                  <a:pt x="0" y="0"/>
                </a:lnTo>
                <a:lnTo>
                  <a:pt x="0" y="684143"/>
                </a:lnTo>
                <a:lnTo>
                  <a:pt x="130224" y="684143"/>
                </a:lnTo>
                <a:lnTo>
                  <a:pt x="130224" y="394394"/>
                </a:lnTo>
                <a:lnTo>
                  <a:pt x="284399" y="394394"/>
                </a:lnTo>
                <a:lnTo>
                  <a:pt x="276727" y="379976"/>
                </a:lnTo>
                <a:lnTo>
                  <a:pt x="307234" y="366968"/>
                </a:lnTo>
                <a:lnTo>
                  <a:pt x="333642" y="351199"/>
                </a:lnTo>
                <a:lnTo>
                  <a:pt x="355952" y="332668"/>
                </a:lnTo>
                <a:lnTo>
                  <a:pt x="374163" y="311375"/>
                </a:lnTo>
                <a:lnTo>
                  <a:pt x="388305" y="287322"/>
                </a:lnTo>
                <a:lnTo>
                  <a:pt x="395800" y="267425"/>
                </a:lnTo>
                <a:lnTo>
                  <a:pt x="130224" y="267425"/>
                </a:lnTo>
                <a:lnTo>
                  <a:pt x="130224" y="127433"/>
                </a:lnTo>
                <a:lnTo>
                  <a:pt x="395295" y="127433"/>
                </a:lnTo>
                <a:lnTo>
                  <a:pt x="390005" y="111998"/>
                </a:lnTo>
                <a:lnTo>
                  <a:pt x="361358" y="65620"/>
                </a:lnTo>
                <a:lnTo>
                  <a:pt x="322640" y="32018"/>
                </a:lnTo>
                <a:lnTo>
                  <a:pt x="271597" y="11379"/>
                </a:lnTo>
                <a:lnTo>
                  <a:pt x="190788" y="1264"/>
                </a:lnTo>
                <a:lnTo>
                  <a:pt x="138131" y="0"/>
                </a:lnTo>
                <a:close/>
              </a:path>
              <a:path w="438785" h="684529">
                <a:moveTo>
                  <a:pt x="284399" y="394394"/>
                </a:moveTo>
                <a:lnTo>
                  <a:pt x="142317" y="394394"/>
                </a:lnTo>
                <a:lnTo>
                  <a:pt x="296260" y="684143"/>
                </a:lnTo>
                <a:lnTo>
                  <a:pt x="438577" y="684143"/>
                </a:lnTo>
                <a:lnTo>
                  <a:pt x="284399" y="394394"/>
                </a:lnTo>
                <a:close/>
              </a:path>
              <a:path w="438785" h="684529">
                <a:moveTo>
                  <a:pt x="395295" y="127433"/>
                </a:moveTo>
                <a:lnTo>
                  <a:pt x="166035" y="127433"/>
                </a:lnTo>
                <a:lnTo>
                  <a:pt x="190046" y="127884"/>
                </a:lnTo>
                <a:lnTo>
                  <a:pt x="209987" y="129235"/>
                </a:lnTo>
                <a:lnTo>
                  <a:pt x="246932" y="138828"/>
                </a:lnTo>
                <a:lnTo>
                  <a:pt x="273908" y="166980"/>
                </a:lnTo>
                <a:lnTo>
                  <a:pt x="280447" y="197196"/>
                </a:lnTo>
                <a:lnTo>
                  <a:pt x="278979" y="214695"/>
                </a:lnTo>
                <a:lnTo>
                  <a:pt x="256961" y="251147"/>
                </a:lnTo>
                <a:lnTo>
                  <a:pt x="199886" y="266407"/>
                </a:lnTo>
                <a:lnTo>
                  <a:pt x="171152" y="267425"/>
                </a:lnTo>
                <a:lnTo>
                  <a:pt x="395800" y="267425"/>
                </a:lnTo>
                <a:lnTo>
                  <a:pt x="398405" y="260506"/>
                </a:lnTo>
                <a:lnTo>
                  <a:pt x="404466" y="230930"/>
                </a:lnTo>
                <a:lnTo>
                  <a:pt x="406486" y="198592"/>
                </a:lnTo>
                <a:lnTo>
                  <a:pt x="404655" y="167576"/>
                </a:lnTo>
                <a:lnTo>
                  <a:pt x="399161" y="138712"/>
                </a:lnTo>
                <a:lnTo>
                  <a:pt x="395295" y="127433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9830" y="5583537"/>
            <a:ext cx="162923" cy="152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25955" y="5462453"/>
            <a:ext cx="438784" cy="684530"/>
          </a:xfrm>
          <a:custGeom>
            <a:avLst/>
            <a:gdLst/>
            <a:ahLst/>
            <a:cxnLst/>
            <a:rect l="l" t="t" r="r" b="b"/>
            <a:pathLst>
              <a:path w="438785" h="684529">
                <a:moveTo>
                  <a:pt x="0" y="0"/>
                </a:moveTo>
                <a:lnTo>
                  <a:pt x="138131" y="0"/>
                </a:lnTo>
                <a:lnTo>
                  <a:pt x="190787" y="1264"/>
                </a:lnTo>
                <a:lnTo>
                  <a:pt x="235276" y="5057"/>
                </a:lnTo>
                <a:lnTo>
                  <a:pt x="299749" y="20231"/>
                </a:lnTo>
                <a:lnTo>
                  <a:pt x="343176" y="47148"/>
                </a:lnTo>
                <a:lnTo>
                  <a:pt x="377186" y="87436"/>
                </a:lnTo>
                <a:lnTo>
                  <a:pt x="399161" y="138712"/>
                </a:lnTo>
                <a:lnTo>
                  <a:pt x="406486" y="198592"/>
                </a:lnTo>
                <a:lnTo>
                  <a:pt x="404466" y="230930"/>
                </a:lnTo>
                <a:lnTo>
                  <a:pt x="388304" y="287322"/>
                </a:lnTo>
                <a:lnTo>
                  <a:pt x="355952" y="332668"/>
                </a:lnTo>
                <a:lnTo>
                  <a:pt x="307234" y="366968"/>
                </a:lnTo>
                <a:lnTo>
                  <a:pt x="276727" y="379976"/>
                </a:lnTo>
                <a:lnTo>
                  <a:pt x="438577" y="684144"/>
                </a:lnTo>
                <a:lnTo>
                  <a:pt x="296260" y="684144"/>
                </a:lnTo>
                <a:lnTo>
                  <a:pt x="142316" y="394394"/>
                </a:lnTo>
                <a:lnTo>
                  <a:pt x="130224" y="394394"/>
                </a:lnTo>
                <a:lnTo>
                  <a:pt x="130224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57900" y="2921000"/>
            <a:ext cx="495300" cy="7874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55300" y="5410200"/>
            <a:ext cx="508000" cy="8255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840321" y="5590818"/>
            <a:ext cx="132715" cy="556260"/>
          </a:xfrm>
          <a:custGeom>
            <a:avLst/>
            <a:gdLst/>
            <a:ahLst/>
            <a:cxnLst/>
            <a:rect l="l" t="t" r="r" b="b"/>
            <a:pathLst>
              <a:path w="132715" h="556260">
                <a:moveTo>
                  <a:pt x="132085" y="0"/>
                </a:moveTo>
                <a:lnTo>
                  <a:pt x="0" y="0"/>
                </a:lnTo>
                <a:lnTo>
                  <a:pt x="0" y="555780"/>
                </a:lnTo>
                <a:lnTo>
                  <a:pt x="132085" y="555780"/>
                </a:lnTo>
                <a:lnTo>
                  <a:pt x="13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18933" y="5462454"/>
            <a:ext cx="378460" cy="128905"/>
          </a:xfrm>
          <a:custGeom>
            <a:avLst/>
            <a:gdLst/>
            <a:ahLst/>
            <a:cxnLst/>
            <a:rect l="l" t="t" r="r" b="b"/>
            <a:pathLst>
              <a:path w="378459" h="128904">
                <a:moveTo>
                  <a:pt x="378115" y="0"/>
                </a:moveTo>
                <a:lnTo>
                  <a:pt x="0" y="0"/>
                </a:lnTo>
                <a:lnTo>
                  <a:pt x="0" y="128363"/>
                </a:lnTo>
                <a:lnTo>
                  <a:pt x="378115" y="128363"/>
                </a:lnTo>
                <a:lnTo>
                  <a:pt x="37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18933" y="5462453"/>
            <a:ext cx="378460" cy="684530"/>
          </a:xfrm>
          <a:custGeom>
            <a:avLst/>
            <a:gdLst/>
            <a:ahLst/>
            <a:cxnLst/>
            <a:rect l="l" t="t" r="r" b="b"/>
            <a:pathLst>
              <a:path w="378459" h="684529">
                <a:moveTo>
                  <a:pt x="0" y="0"/>
                </a:moveTo>
                <a:lnTo>
                  <a:pt x="378116" y="0"/>
                </a:lnTo>
                <a:lnTo>
                  <a:pt x="378116" y="128364"/>
                </a:lnTo>
                <a:lnTo>
                  <a:pt x="253472" y="128364"/>
                </a:lnTo>
                <a:lnTo>
                  <a:pt x="253472" y="684144"/>
                </a:lnTo>
                <a:lnTo>
                  <a:pt x="121387" y="684144"/>
                </a:lnTo>
                <a:lnTo>
                  <a:pt x="121387" y="128364"/>
                </a:lnTo>
                <a:lnTo>
                  <a:pt x="0" y="1283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8700" y="457200"/>
            <a:ext cx="558800" cy="787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00811" y="476473"/>
            <a:ext cx="463550" cy="701675"/>
          </a:xfrm>
          <a:custGeom>
            <a:avLst/>
            <a:gdLst/>
            <a:ahLst/>
            <a:cxnLst/>
            <a:rect l="l" t="t" r="r" b="b"/>
            <a:pathLst>
              <a:path w="463550" h="701675">
                <a:moveTo>
                  <a:pt x="130690" y="0"/>
                </a:moveTo>
                <a:lnTo>
                  <a:pt x="0" y="0"/>
                </a:lnTo>
                <a:lnTo>
                  <a:pt x="0" y="407882"/>
                </a:lnTo>
                <a:lnTo>
                  <a:pt x="1482" y="464608"/>
                </a:lnTo>
                <a:lnTo>
                  <a:pt x="5930" y="512468"/>
                </a:lnTo>
                <a:lnTo>
                  <a:pt x="13362" y="551521"/>
                </a:lnTo>
                <a:lnTo>
                  <a:pt x="37541" y="606212"/>
                </a:lnTo>
                <a:lnTo>
                  <a:pt x="76957" y="649001"/>
                </a:lnTo>
                <a:lnTo>
                  <a:pt x="131314" y="682124"/>
                </a:lnTo>
                <a:lnTo>
                  <a:pt x="196078" y="699215"/>
                </a:lnTo>
                <a:lnTo>
                  <a:pt x="232079" y="701352"/>
                </a:lnTo>
                <a:lnTo>
                  <a:pt x="259577" y="700233"/>
                </a:lnTo>
                <a:lnTo>
                  <a:pt x="309342" y="691280"/>
                </a:lnTo>
                <a:lnTo>
                  <a:pt x="352377" y="673287"/>
                </a:lnTo>
                <a:lnTo>
                  <a:pt x="390165" y="645730"/>
                </a:lnTo>
                <a:lnTo>
                  <a:pt x="422256" y="609555"/>
                </a:lnTo>
                <a:lnTo>
                  <a:pt x="442041" y="575778"/>
                </a:lnTo>
                <a:lnTo>
                  <a:pt x="229288" y="575778"/>
                </a:lnTo>
                <a:lnTo>
                  <a:pt x="213606" y="574892"/>
                </a:lnTo>
                <a:lnTo>
                  <a:pt x="173710" y="561593"/>
                </a:lnTo>
                <a:lnTo>
                  <a:pt x="140689" y="523689"/>
                </a:lnTo>
                <a:lnTo>
                  <a:pt x="131315" y="469273"/>
                </a:lnTo>
                <a:lnTo>
                  <a:pt x="130690" y="442763"/>
                </a:lnTo>
                <a:lnTo>
                  <a:pt x="130690" y="0"/>
                </a:lnTo>
                <a:close/>
              </a:path>
              <a:path w="463550" h="701675">
                <a:moveTo>
                  <a:pt x="463227" y="0"/>
                </a:moveTo>
                <a:lnTo>
                  <a:pt x="332538" y="0"/>
                </a:lnTo>
                <a:lnTo>
                  <a:pt x="332538" y="426486"/>
                </a:lnTo>
                <a:lnTo>
                  <a:pt x="331942" y="458126"/>
                </a:lnTo>
                <a:lnTo>
                  <a:pt x="327175" y="504751"/>
                </a:lnTo>
                <a:lnTo>
                  <a:pt x="309632" y="542001"/>
                </a:lnTo>
                <a:lnTo>
                  <a:pt x="275550" y="566884"/>
                </a:lnTo>
                <a:lnTo>
                  <a:pt x="229288" y="575778"/>
                </a:lnTo>
                <a:lnTo>
                  <a:pt x="442041" y="575778"/>
                </a:lnTo>
                <a:lnTo>
                  <a:pt x="456687" y="527177"/>
                </a:lnTo>
                <a:lnTo>
                  <a:pt x="462500" y="455553"/>
                </a:lnTo>
                <a:lnTo>
                  <a:pt x="463227" y="407882"/>
                </a:lnTo>
                <a:lnTo>
                  <a:pt x="463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00811" y="476473"/>
            <a:ext cx="463550" cy="701675"/>
          </a:xfrm>
          <a:custGeom>
            <a:avLst/>
            <a:gdLst/>
            <a:ahLst/>
            <a:cxnLst/>
            <a:rect l="l" t="t" r="r" b="b"/>
            <a:pathLst>
              <a:path w="463550" h="701675">
                <a:moveTo>
                  <a:pt x="0" y="0"/>
                </a:moveTo>
                <a:lnTo>
                  <a:pt x="130689" y="0"/>
                </a:lnTo>
                <a:lnTo>
                  <a:pt x="130689" y="442763"/>
                </a:lnTo>
                <a:lnTo>
                  <a:pt x="131314" y="469273"/>
                </a:lnTo>
                <a:lnTo>
                  <a:pt x="136314" y="509736"/>
                </a:lnTo>
                <a:lnTo>
                  <a:pt x="153944" y="545024"/>
                </a:lnTo>
                <a:lnTo>
                  <a:pt x="185817" y="567799"/>
                </a:lnTo>
                <a:lnTo>
                  <a:pt x="229288" y="575778"/>
                </a:lnTo>
                <a:lnTo>
                  <a:pt x="245900" y="574790"/>
                </a:lnTo>
                <a:lnTo>
                  <a:pt x="288587" y="559965"/>
                </a:lnTo>
                <a:lnTo>
                  <a:pt x="317277" y="531406"/>
                </a:lnTo>
                <a:lnTo>
                  <a:pt x="330154" y="484214"/>
                </a:lnTo>
                <a:lnTo>
                  <a:pt x="332537" y="426485"/>
                </a:lnTo>
                <a:lnTo>
                  <a:pt x="332537" y="0"/>
                </a:lnTo>
                <a:lnTo>
                  <a:pt x="463227" y="0"/>
                </a:lnTo>
                <a:lnTo>
                  <a:pt x="463227" y="407882"/>
                </a:lnTo>
                <a:lnTo>
                  <a:pt x="462500" y="455553"/>
                </a:lnTo>
                <a:lnTo>
                  <a:pt x="460320" y="495318"/>
                </a:lnTo>
                <a:lnTo>
                  <a:pt x="451600" y="551129"/>
                </a:lnTo>
                <a:lnTo>
                  <a:pt x="434682" y="590429"/>
                </a:lnTo>
                <a:lnTo>
                  <a:pt x="407184" y="628333"/>
                </a:lnTo>
                <a:lnTo>
                  <a:pt x="371895" y="660715"/>
                </a:lnTo>
                <a:lnTo>
                  <a:pt x="331607" y="683446"/>
                </a:lnTo>
                <a:lnTo>
                  <a:pt x="285331" y="696876"/>
                </a:lnTo>
                <a:lnTo>
                  <a:pt x="232078" y="701352"/>
                </a:lnTo>
                <a:lnTo>
                  <a:pt x="196078" y="699216"/>
                </a:lnTo>
                <a:lnTo>
                  <a:pt x="131314" y="682124"/>
                </a:lnTo>
                <a:lnTo>
                  <a:pt x="76957" y="649001"/>
                </a:lnTo>
                <a:lnTo>
                  <a:pt x="37541" y="606213"/>
                </a:lnTo>
                <a:lnTo>
                  <a:pt x="13342" y="551463"/>
                </a:lnTo>
                <a:lnTo>
                  <a:pt x="5929" y="512468"/>
                </a:lnTo>
                <a:lnTo>
                  <a:pt x="1482" y="464608"/>
                </a:lnTo>
                <a:lnTo>
                  <a:pt x="0" y="40788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59600" y="5346700"/>
            <a:ext cx="1943100" cy="1511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25493" y="1441132"/>
            <a:ext cx="7747634" cy="536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6714">
              <a:lnSpc>
                <a:spcPct val="100000"/>
              </a:lnSpc>
              <a:spcBef>
                <a:spcPts val="100"/>
              </a:spcBef>
            </a:pPr>
            <a:r>
              <a:rPr sz="7500" dirty="0">
                <a:solidFill>
                  <a:srgbClr val="92278F"/>
                </a:solidFill>
                <a:latin typeface="Century Gothic"/>
                <a:cs typeface="Century Gothic"/>
              </a:rPr>
              <a:t>F</a:t>
            </a:r>
            <a:endParaRPr sz="7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650"/>
              </a:spcBef>
            </a:pPr>
            <a:r>
              <a:rPr sz="7500" dirty="0">
                <a:solidFill>
                  <a:srgbClr val="92278F"/>
                </a:solidFill>
                <a:latin typeface="Century Gothic"/>
                <a:cs typeface="Century Gothic"/>
              </a:rPr>
              <a:t>N</a:t>
            </a:r>
            <a:endParaRPr sz="75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7384"/>
              </a:spcBef>
            </a:pPr>
            <a:r>
              <a:rPr sz="7500" dirty="0">
                <a:solidFill>
                  <a:srgbClr val="92278F"/>
                </a:solidFill>
                <a:latin typeface="Century Gothic"/>
                <a:cs typeface="Century Gothic"/>
              </a:rPr>
              <a:t>V</a:t>
            </a:r>
            <a:endParaRPr sz="75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2600" y="5765800"/>
            <a:ext cx="939800" cy="8001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555" y="5809676"/>
            <a:ext cx="807392" cy="6841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33693" y="4412780"/>
            <a:ext cx="608799" cy="68414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33694" y="4412781"/>
            <a:ext cx="608965" cy="684530"/>
          </a:xfrm>
          <a:custGeom>
            <a:avLst/>
            <a:gdLst/>
            <a:ahLst/>
            <a:cxnLst/>
            <a:rect l="l" t="t" r="r" b="b"/>
            <a:pathLst>
              <a:path w="608965" h="684529">
                <a:moveTo>
                  <a:pt x="14417" y="0"/>
                </a:moveTo>
                <a:lnTo>
                  <a:pt x="160920" y="0"/>
                </a:lnTo>
                <a:lnTo>
                  <a:pt x="304167" y="219056"/>
                </a:lnTo>
                <a:lnTo>
                  <a:pt x="448809" y="0"/>
                </a:lnTo>
                <a:lnTo>
                  <a:pt x="595312" y="0"/>
                </a:lnTo>
                <a:lnTo>
                  <a:pt x="377651" y="331142"/>
                </a:lnTo>
                <a:lnTo>
                  <a:pt x="608800" y="684144"/>
                </a:lnTo>
                <a:lnTo>
                  <a:pt x="462297" y="684144"/>
                </a:lnTo>
                <a:lnTo>
                  <a:pt x="304167" y="443693"/>
                </a:lnTo>
                <a:lnTo>
                  <a:pt x="147432" y="684144"/>
                </a:lnTo>
                <a:lnTo>
                  <a:pt x="0" y="684144"/>
                </a:lnTo>
                <a:lnTo>
                  <a:pt x="231148" y="331142"/>
                </a:lnTo>
                <a:lnTo>
                  <a:pt x="14417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807700" y="1130300"/>
            <a:ext cx="558800" cy="723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93849" y="1122818"/>
            <a:ext cx="532060" cy="6841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93848" y="1122818"/>
            <a:ext cx="532130" cy="684530"/>
          </a:xfrm>
          <a:custGeom>
            <a:avLst/>
            <a:gdLst/>
            <a:ahLst/>
            <a:cxnLst/>
            <a:rect l="l" t="t" r="r" b="b"/>
            <a:pathLst>
              <a:path w="532129" h="684530">
                <a:moveTo>
                  <a:pt x="0" y="0"/>
                </a:moveTo>
                <a:lnTo>
                  <a:pt x="139991" y="0"/>
                </a:lnTo>
                <a:lnTo>
                  <a:pt x="267425" y="245566"/>
                </a:lnTo>
                <a:lnTo>
                  <a:pt x="393929" y="0"/>
                </a:lnTo>
                <a:lnTo>
                  <a:pt x="532060" y="0"/>
                </a:lnTo>
                <a:lnTo>
                  <a:pt x="332072" y="387883"/>
                </a:lnTo>
                <a:lnTo>
                  <a:pt x="332072" y="684144"/>
                </a:lnTo>
                <a:lnTo>
                  <a:pt x="200918" y="684144"/>
                </a:lnTo>
                <a:lnTo>
                  <a:pt x="200918" y="3878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58300" y="5016500"/>
            <a:ext cx="520700" cy="7747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77347" y="5036027"/>
            <a:ext cx="434340" cy="684530"/>
          </a:xfrm>
          <a:custGeom>
            <a:avLst/>
            <a:gdLst/>
            <a:ahLst/>
            <a:cxnLst/>
            <a:rect l="l" t="t" r="r" b="b"/>
            <a:pathLst>
              <a:path w="434340" h="684529">
                <a:moveTo>
                  <a:pt x="433925" y="0"/>
                </a:moveTo>
                <a:lnTo>
                  <a:pt x="19998" y="0"/>
                </a:lnTo>
                <a:lnTo>
                  <a:pt x="19998" y="128830"/>
                </a:lnTo>
                <a:lnTo>
                  <a:pt x="243240" y="128830"/>
                </a:lnTo>
                <a:lnTo>
                  <a:pt x="0" y="684144"/>
                </a:lnTo>
                <a:lnTo>
                  <a:pt x="418113" y="684144"/>
                </a:lnTo>
                <a:lnTo>
                  <a:pt x="418113" y="559035"/>
                </a:lnTo>
                <a:lnTo>
                  <a:pt x="189755" y="559035"/>
                </a:lnTo>
                <a:lnTo>
                  <a:pt x="433925" y="0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77347" y="5036027"/>
            <a:ext cx="434340" cy="684530"/>
          </a:xfrm>
          <a:custGeom>
            <a:avLst/>
            <a:gdLst/>
            <a:ahLst/>
            <a:cxnLst/>
            <a:rect l="l" t="t" r="r" b="b"/>
            <a:pathLst>
              <a:path w="434340" h="684529">
                <a:moveTo>
                  <a:pt x="19998" y="0"/>
                </a:moveTo>
                <a:lnTo>
                  <a:pt x="433926" y="0"/>
                </a:lnTo>
                <a:lnTo>
                  <a:pt x="189755" y="559035"/>
                </a:lnTo>
                <a:lnTo>
                  <a:pt x="418113" y="559035"/>
                </a:lnTo>
                <a:lnTo>
                  <a:pt x="418113" y="684144"/>
                </a:lnTo>
                <a:lnTo>
                  <a:pt x="0" y="684144"/>
                </a:lnTo>
                <a:lnTo>
                  <a:pt x="243240" y="128829"/>
                </a:lnTo>
                <a:lnTo>
                  <a:pt x="19998" y="128829"/>
                </a:lnTo>
                <a:lnTo>
                  <a:pt x="1999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71882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6479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Put </a:t>
            </a:r>
            <a:r>
              <a:rPr spc="5" dirty="0"/>
              <a:t>these </a:t>
            </a:r>
            <a:r>
              <a:rPr dirty="0"/>
              <a:t>animals </a:t>
            </a:r>
            <a:r>
              <a:rPr spc="10" dirty="0"/>
              <a:t>in</a:t>
            </a:r>
            <a:r>
              <a:rPr spc="-90" dirty="0"/>
              <a:t> </a:t>
            </a:r>
            <a:r>
              <a:rPr spc="0" dirty="0"/>
              <a:t>order!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" y="3086100"/>
            <a:ext cx="8001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3100" y="2247900"/>
            <a:ext cx="1320800" cy="126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2500" y="3606800"/>
            <a:ext cx="1422400" cy="825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4700" y="4673600"/>
            <a:ext cx="1409700" cy="16382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400" y="5664200"/>
            <a:ext cx="1092199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3900" y="1981200"/>
            <a:ext cx="1397000" cy="127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3700" y="4216400"/>
            <a:ext cx="1244600" cy="128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" y="4965700"/>
            <a:ext cx="977899" cy="1892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300" y="1981200"/>
            <a:ext cx="1295400" cy="914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251200"/>
            <a:ext cx="40513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409632"/>
            <a:ext cx="334772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write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</a:t>
            </a:r>
            <a:r>
              <a:rPr sz="3200" b="1" spc="-114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story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together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500" y="939800"/>
            <a:ext cx="5981700" cy="453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4199" y="973566"/>
            <a:ext cx="2890520" cy="4048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4800" marR="73025" indent="-292100">
              <a:lnSpc>
                <a:spcPts val="2800"/>
              </a:lnSpc>
              <a:spcBef>
                <a:spcPts val="26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these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animals’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names?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04800" marR="59690" indent="-292100">
              <a:lnSpc>
                <a:spcPct val="100699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How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did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they 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become</a:t>
            </a:r>
            <a:r>
              <a:rPr sz="2400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friends?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100699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they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like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together?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04800" marR="274955" indent="-292100">
              <a:lnSpc>
                <a:spcPct val="100699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Will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they</a:t>
            </a:r>
            <a:r>
              <a:rPr sz="24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always 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4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friends?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100" y="266700"/>
            <a:ext cx="1193800" cy="554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4733" y="618807"/>
            <a:ext cx="648335" cy="4841240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Write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our</a:t>
            </a:r>
            <a:r>
              <a:rPr sz="4000" b="1" spc="-18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story!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8736" y="1340827"/>
            <a:ext cx="1829435" cy="387985"/>
          </a:xfrm>
          <a:custGeom>
            <a:avLst/>
            <a:gdLst/>
            <a:ahLst/>
            <a:cxnLst/>
            <a:rect l="l" t="t" r="r" b="b"/>
            <a:pathLst>
              <a:path w="1829434" h="387985">
                <a:moveTo>
                  <a:pt x="1790104" y="310306"/>
                </a:moveTo>
                <a:lnTo>
                  <a:pt x="1754013" y="334088"/>
                </a:lnTo>
                <a:lnTo>
                  <a:pt x="1751161" y="349002"/>
                </a:lnTo>
                <a:lnTo>
                  <a:pt x="1751874" y="356769"/>
                </a:lnTo>
                <a:lnTo>
                  <a:pt x="1782337" y="387232"/>
                </a:lnTo>
                <a:lnTo>
                  <a:pt x="1790104" y="387945"/>
                </a:lnTo>
                <a:lnTo>
                  <a:pt x="1797871" y="387232"/>
                </a:lnTo>
                <a:lnTo>
                  <a:pt x="1828334" y="356769"/>
                </a:lnTo>
                <a:lnTo>
                  <a:pt x="1829047" y="349002"/>
                </a:lnTo>
                <a:lnTo>
                  <a:pt x="1828334" y="341243"/>
                </a:lnTo>
                <a:lnTo>
                  <a:pt x="1797871" y="311012"/>
                </a:lnTo>
                <a:lnTo>
                  <a:pt x="1790104" y="310306"/>
                </a:lnTo>
                <a:close/>
              </a:path>
              <a:path w="1829434" h="387985">
                <a:moveTo>
                  <a:pt x="1143544" y="104180"/>
                </a:moveTo>
                <a:lnTo>
                  <a:pt x="1088572" y="114381"/>
                </a:lnTo>
                <a:lnTo>
                  <a:pt x="1043706" y="144983"/>
                </a:lnTo>
                <a:lnTo>
                  <a:pt x="1013839" y="191058"/>
                </a:lnTo>
                <a:lnTo>
                  <a:pt x="1003895" y="247550"/>
                </a:lnTo>
                <a:lnTo>
                  <a:pt x="1006391" y="276425"/>
                </a:lnTo>
                <a:lnTo>
                  <a:pt x="1026358" y="326592"/>
                </a:lnTo>
                <a:lnTo>
                  <a:pt x="1065271" y="365412"/>
                </a:lnTo>
                <a:lnTo>
                  <a:pt x="1116989" y="385441"/>
                </a:lnTo>
                <a:lnTo>
                  <a:pt x="1147265" y="387945"/>
                </a:lnTo>
                <a:lnTo>
                  <a:pt x="1167032" y="387038"/>
                </a:lnTo>
                <a:lnTo>
                  <a:pt x="1217959" y="373434"/>
                </a:lnTo>
                <a:lnTo>
                  <a:pt x="1257863" y="342808"/>
                </a:lnTo>
                <a:lnTo>
                  <a:pt x="1269057" y="328662"/>
                </a:lnTo>
                <a:lnTo>
                  <a:pt x="1268530" y="328414"/>
                </a:lnTo>
                <a:lnTo>
                  <a:pt x="1146770" y="328414"/>
                </a:lnTo>
                <a:lnTo>
                  <a:pt x="1131600" y="327352"/>
                </a:lnTo>
                <a:lnTo>
                  <a:pt x="1094555" y="311423"/>
                </a:lnTo>
                <a:lnTo>
                  <a:pt x="1072720" y="279308"/>
                </a:lnTo>
                <a:lnTo>
                  <a:pt x="1069379" y="265658"/>
                </a:lnTo>
                <a:lnTo>
                  <a:pt x="1286916" y="265658"/>
                </a:lnTo>
                <a:lnTo>
                  <a:pt x="1287164" y="252760"/>
                </a:lnTo>
                <a:lnTo>
                  <a:pt x="1284668" y="220909"/>
                </a:lnTo>
                <a:lnTo>
                  <a:pt x="1282420" y="212328"/>
                </a:lnTo>
                <a:lnTo>
                  <a:pt x="1072356" y="212328"/>
                </a:lnTo>
                <a:lnTo>
                  <a:pt x="1078185" y="200748"/>
                </a:lnTo>
                <a:lnTo>
                  <a:pt x="1108260" y="170408"/>
                </a:lnTo>
                <a:lnTo>
                  <a:pt x="1146770" y="161479"/>
                </a:lnTo>
                <a:lnTo>
                  <a:pt x="1260307" y="161479"/>
                </a:lnTo>
                <a:lnTo>
                  <a:pt x="1247228" y="144983"/>
                </a:lnTo>
                <a:lnTo>
                  <a:pt x="1225772" y="127131"/>
                </a:lnTo>
                <a:lnTo>
                  <a:pt x="1201339" y="114381"/>
                </a:lnTo>
                <a:lnTo>
                  <a:pt x="1173930" y="106730"/>
                </a:lnTo>
                <a:lnTo>
                  <a:pt x="1143544" y="104180"/>
                </a:lnTo>
                <a:close/>
              </a:path>
              <a:path w="1829434" h="387985">
                <a:moveTo>
                  <a:pt x="1212006" y="301873"/>
                </a:moveTo>
                <a:lnTo>
                  <a:pt x="1197697" y="313485"/>
                </a:lnTo>
                <a:lnTo>
                  <a:pt x="1182054" y="321779"/>
                </a:lnTo>
                <a:lnTo>
                  <a:pt x="1165079" y="326755"/>
                </a:lnTo>
                <a:lnTo>
                  <a:pt x="1146770" y="328414"/>
                </a:lnTo>
                <a:lnTo>
                  <a:pt x="1268530" y="328414"/>
                </a:lnTo>
                <a:lnTo>
                  <a:pt x="1212006" y="301873"/>
                </a:lnTo>
                <a:close/>
              </a:path>
              <a:path w="1829434" h="387985">
                <a:moveTo>
                  <a:pt x="1260307" y="161479"/>
                </a:moveTo>
                <a:lnTo>
                  <a:pt x="1146770" y="161479"/>
                </a:lnTo>
                <a:lnTo>
                  <a:pt x="1159397" y="162362"/>
                </a:lnTo>
                <a:lnTo>
                  <a:pt x="1171233" y="165013"/>
                </a:lnTo>
                <a:lnTo>
                  <a:pt x="1208998" y="191864"/>
                </a:lnTo>
                <a:lnTo>
                  <a:pt x="1218951" y="212328"/>
                </a:lnTo>
                <a:lnTo>
                  <a:pt x="1282420" y="212328"/>
                </a:lnTo>
                <a:lnTo>
                  <a:pt x="1277180" y="192329"/>
                </a:lnTo>
                <a:lnTo>
                  <a:pt x="1264700" y="167021"/>
                </a:lnTo>
                <a:lnTo>
                  <a:pt x="1260307" y="161479"/>
                </a:lnTo>
                <a:close/>
              </a:path>
              <a:path w="1829434" h="387985">
                <a:moveTo>
                  <a:pt x="406944" y="104180"/>
                </a:moveTo>
                <a:lnTo>
                  <a:pt x="351972" y="114381"/>
                </a:lnTo>
                <a:lnTo>
                  <a:pt x="307106" y="144983"/>
                </a:lnTo>
                <a:lnTo>
                  <a:pt x="277239" y="191058"/>
                </a:lnTo>
                <a:lnTo>
                  <a:pt x="267295" y="247550"/>
                </a:lnTo>
                <a:lnTo>
                  <a:pt x="269791" y="276425"/>
                </a:lnTo>
                <a:lnTo>
                  <a:pt x="289758" y="326592"/>
                </a:lnTo>
                <a:lnTo>
                  <a:pt x="328671" y="365412"/>
                </a:lnTo>
                <a:lnTo>
                  <a:pt x="380389" y="385441"/>
                </a:lnTo>
                <a:lnTo>
                  <a:pt x="410665" y="387945"/>
                </a:lnTo>
                <a:lnTo>
                  <a:pt x="430432" y="387038"/>
                </a:lnTo>
                <a:lnTo>
                  <a:pt x="481359" y="373434"/>
                </a:lnTo>
                <a:lnTo>
                  <a:pt x="521263" y="342808"/>
                </a:lnTo>
                <a:lnTo>
                  <a:pt x="532457" y="328662"/>
                </a:lnTo>
                <a:lnTo>
                  <a:pt x="531930" y="328414"/>
                </a:lnTo>
                <a:lnTo>
                  <a:pt x="410170" y="328414"/>
                </a:lnTo>
                <a:lnTo>
                  <a:pt x="395000" y="327352"/>
                </a:lnTo>
                <a:lnTo>
                  <a:pt x="357955" y="311423"/>
                </a:lnTo>
                <a:lnTo>
                  <a:pt x="336120" y="279308"/>
                </a:lnTo>
                <a:lnTo>
                  <a:pt x="332779" y="265658"/>
                </a:lnTo>
                <a:lnTo>
                  <a:pt x="550316" y="265658"/>
                </a:lnTo>
                <a:lnTo>
                  <a:pt x="550564" y="252760"/>
                </a:lnTo>
                <a:lnTo>
                  <a:pt x="548068" y="220909"/>
                </a:lnTo>
                <a:lnTo>
                  <a:pt x="545820" y="212328"/>
                </a:lnTo>
                <a:lnTo>
                  <a:pt x="335756" y="212328"/>
                </a:lnTo>
                <a:lnTo>
                  <a:pt x="341585" y="200748"/>
                </a:lnTo>
                <a:lnTo>
                  <a:pt x="371660" y="170408"/>
                </a:lnTo>
                <a:lnTo>
                  <a:pt x="410170" y="161479"/>
                </a:lnTo>
                <a:lnTo>
                  <a:pt x="523707" y="161479"/>
                </a:lnTo>
                <a:lnTo>
                  <a:pt x="510628" y="144983"/>
                </a:lnTo>
                <a:lnTo>
                  <a:pt x="489172" y="127131"/>
                </a:lnTo>
                <a:lnTo>
                  <a:pt x="464739" y="114381"/>
                </a:lnTo>
                <a:lnTo>
                  <a:pt x="437330" y="106730"/>
                </a:lnTo>
                <a:lnTo>
                  <a:pt x="406944" y="104180"/>
                </a:lnTo>
                <a:close/>
              </a:path>
              <a:path w="1829434" h="387985">
                <a:moveTo>
                  <a:pt x="475406" y="301873"/>
                </a:moveTo>
                <a:lnTo>
                  <a:pt x="461097" y="313485"/>
                </a:lnTo>
                <a:lnTo>
                  <a:pt x="445454" y="321779"/>
                </a:lnTo>
                <a:lnTo>
                  <a:pt x="428479" y="326755"/>
                </a:lnTo>
                <a:lnTo>
                  <a:pt x="410170" y="328414"/>
                </a:lnTo>
                <a:lnTo>
                  <a:pt x="531930" y="328414"/>
                </a:lnTo>
                <a:lnTo>
                  <a:pt x="475406" y="301873"/>
                </a:lnTo>
                <a:close/>
              </a:path>
              <a:path w="1829434" h="387985">
                <a:moveTo>
                  <a:pt x="523707" y="161479"/>
                </a:moveTo>
                <a:lnTo>
                  <a:pt x="410170" y="161479"/>
                </a:lnTo>
                <a:lnTo>
                  <a:pt x="422797" y="162362"/>
                </a:lnTo>
                <a:lnTo>
                  <a:pt x="434633" y="165013"/>
                </a:lnTo>
                <a:lnTo>
                  <a:pt x="472398" y="191864"/>
                </a:lnTo>
                <a:lnTo>
                  <a:pt x="482351" y="212328"/>
                </a:lnTo>
                <a:lnTo>
                  <a:pt x="545820" y="212328"/>
                </a:lnTo>
                <a:lnTo>
                  <a:pt x="540580" y="192329"/>
                </a:lnTo>
                <a:lnTo>
                  <a:pt x="528100" y="167021"/>
                </a:lnTo>
                <a:lnTo>
                  <a:pt x="523707" y="161479"/>
                </a:lnTo>
                <a:close/>
              </a:path>
              <a:path w="1829434" h="387985">
                <a:moveTo>
                  <a:pt x="1382960" y="111125"/>
                </a:moveTo>
                <a:lnTo>
                  <a:pt x="1316732" y="111125"/>
                </a:lnTo>
                <a:lnTo>
                  <a:pt x="1413965" y="381000"/>
                </a:lnTo>
                <a:lnTo>
                  <a:pt x="1456382" y="381000"/>
                </a:lnTo>
                <a:lnTo>
                  <a:pt x="1501226" y="264666"/>
                </a:lnTo>
                <a:lnTo>
                  <a:pt x="1437283" y="264666"/>
                </a:lnTo>
                <a:lnTo>
                  <a:pt x="1382960" y="111125"/>
                </a:lnTo>
                <a:close/>
              </a:path>
              <a:path w="1829434" h="387985">
                <a:moveTo>
                  <a:pt x="1580069" y="227211"/>
                </a:moveTo>
                <a:lnTo>
                  <a:pt x="1515664" y="227211"/>
                </a:lnTo>
                <a:lnTo>
                  <a:pt x="1573212" y="381000"/>
                </a:lnTo>
                <a:lnTo>
                  <a:pt x="1616124" y="381000"/>
                </a:lnTo>
                <a:lnTo>
                  <a:pt x="1659206" y="262930"/>
                </a:lnTo>
                <a:lnTo>
                  <a:pt x="1593551" y="262930"/>
                </a:lnTo>
                <a:lnTo>
                  <a:pt x="1580069" y="227211"/>
                </a:lnTo>
                <a:close/>
              </a:path>
              <a:path w="1829434" h="387985">
                <a:moveTo>
                  <a:pt x="1536252" y="111125"/>
                </a:moveTo>
                <a:lnTo>
                  <a:pt x="1495821" y="111125"/>
                </a:lnTo>
                <a:lnTo>
                  <a:pt x="1437283" y="264666"/>
                </a:lnTo>
                <a:lnTo>
                  <a:pt x="1501226" y="264666"/>
                </a:lnTo>
                <a:lnTo>
                  <a:pt x="1515664" y="227211"/>
                </a:lnTo>
                <a:lnTo>
                  <a:pt x="1580069" y="227211"/>
                </a:lnTo>
                <a:lnTo>
                  <a:pt x="1536252" y="111125"/>
                </a:lnTo>
                <a:close/>
              </a:path>
              <a:path w="1829434" h="387985">
                <a:moveTo>
                  <a:pt x="1714599" y="111125"/>
                </a:moveTo>
                <a:lnTo>
                  <a:pt x="1647874" y="111125"/>
                </a:lnTo>
                <a:lnTo>
                  <a:pt x="1593551" y="262930"/>
                </a:lnTo>
                <a:lnTo>
                  <a:pt x="1659206" y="262930"/>
                </a:lnTo>
                <a:lnTo>
                  <a:pt x="1714599" y="111125"/>
                </a:lnTo>
                <a:close/>
              </a:path>
              <a:path w="1829434" h="387985">
                <a:moveTo>
                  <a:pt x="950069" y="111125"/>
                </a:moveTo>
                <a:lnTo>
                  <a:pt x="882103" y="111125"/>
                </a:lnTo>
                <a:lnTo>
                  <a:pt x="882103" y="381000"/>
                </a:lnTo>
                <a:lnTo>
                  <a:pt x="950069" y="381000"/>
                </a:lnTo>
                <a:lnTo>
                  <a:pt x="950069" y="111125"/>
                </a:lnTo>
                <a:close/>
              </a:path>
              <a:path w="1829434" h="387985">
                <a:moveTo>
                  <a:pt x="650081" y="111125"/>
                </a:moveTo>
                <a:lnTo>
                  <a:pt x="581124" y="111125"/>
                </a:lnTo>
                <a:lnTo>
                  <a:pt x="696217" y="381000"/>
                </a:lnTo>
                <a:lnTo>
                  <a:pt x="740121" y="381000"/>
                </a:lnTo>
                <a:lnTo>
                  <a:pt x="787199" y="270371"/>
                </a:lnTo>
                <a:lnTo>
                  <a:pt x="718294" y="270371"/>
                </a:lnTo>
                <a:lnTo>
                  <a:pt x="650081" y="111125"/>
                </a:lnTo>
                <a:close/>
              </a:path>
              <a:path w="1829434" h="387985">
                <a:moveTo>
                  <a:pt x="854967" y="111125"/>
                </a:moveTo>
                <a:lnTo>
                  <a:pt x="786258" y="111125"/>
                </a:lnTo>
                <a:lnTo>
                  <a:pt x="718294" y="270371"/>
                </a:lnTo>
                <a:lnTo>
                  <a:pt x="787199" y="270371"/>
                </a:lnTo>
                <a:lnTo>
                  <a:pt x="854967" y="111125"/>
                </a:lnTo>
                <a:close/>
              </a:path>
              <a:path w="1829434" h="387985">
                <a:moveTo>
                  <a:pt x="1790104" y="104180"/>
                </a:moveTo>
                <a:lnTo>
                  <a:pt x="1754013" y="128178"/>
                </a:lnTo>
                <a:lnTo>
                  <a:pt x="1751161" y="143123"/>
                </a:lnTo>
                <a:lnTo>
                  <a:pt x="1751874" y="150882"/>
                </a:lnTo>
                <a:lnTo>
                  <a:pt x="1782337" y="181112"/>
                </a:lnTo>
                <a:lnTo>
                  <a:pt x="1790104" y="181818"/>
                </a:lnTo>
                <a:lnTo>
                  <a:pt x="1797871" y="181105"/>
                </a:lnTo>
                <a:lnTo>
                  <a:pt x="1828334" y="150782"/>
                </a:lnTo>
                <a:lnTo>
                  <a:pt x="1829047" y="143123"/>
                </a:lnTo>
                <a:lnTo>
                  <a:pt x="1828334" y="135356"/>
                </a:lnTo>
                <a:lnTo>
                  <a:pt x="1797871" y="104893"/>
                </a:lnTo>
                <a:lnTo>
                  <a:pt x="1790104" y="104180"/>
                </a:lnTo>
                <a:close/>
              </a:path>
              <a:path w="1829434" h="387985">
                <a:moveTo>
                  <a:pt x="73670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69452" y="381000"/>
                </a:lnTo>
                <a:lnTo>
                  <a:pt x="69452" y="226467"/>
                </a:lnTo>
                <a:lnTo>
                  <a:pt x="151679" y="226467"/>
                </a:lnTo>
                <a:lnTo>
                  <a:pt x="147587" y="218777"/>
                </a:lnTo>
                <a:lnTo>
                  <a:pt x="163858" y="211840"/>
                </a:lnTo>
                <a:lnTo>
                  <a:pt x="177942" y="203430"/>
                </a:lnTo>
                <a:lnTo>
                  <a:pt x="189840" y="193546"/>
                </a:lnTo>
                <a:lnTo>
                  <a:pt x="199553" y="182190"/>
                </a:lnTo>
                <a:lnTo>
                  <a:pt x="207095" y="169361"/>
                </a:lnTo>
                <a:lnTo>
                  <a:pt x="211093" y="158750"/>
                </a:lnTo>
                <a:lnTo>
                  <a:pt x="69452" y="158750"/>
                </a:lnTo>
                <a:lnTo>
                  <a:pt x="69452" y="84087"/>
                </a:lnTo>
                <a:lnTo>
                  <a:pt x="210824" y="84087"/>
                </a:lnTo>
                <a:lnTo>
                  <a:pt x="208002" y="75855"/>
                </a:lnTo>
                <a:lnTo>
                  <a:pt x="183027" y="41269"/>
                </a:lnTo>
                <a:lnTo>
                  <a:pt x="144851" y="22193"/>
                </a:lnTo>
                <a:lnTo>
                  <a:pt x="101753" y="16798"/>
                </a:lnTo>
                <a:lnTo>
                  <a:pt x="73670" y="16123"/>
                </a:lnTo>
                <a:close/>
              </a:path>
              <a:path w="1829434" h="387985">
                <a:moveTo>
                  <a:pt x="151679" y="226467"/>
                </a:moveTo>
                <a:lnTo>
                  <a:pt x="75901" y="226467"/>
                </a:lnTo>
                <a:lnTo>
                  <a:pt x="158005" y="381000"/>
                </a:lnTo>
                <a:lnTo>
                  <a:pt x="233907" y="381000"/>
                </a:lnTo>
                <a:lnTo>
                  <a:pt x="151679" y="226467"/>
                </a:lnTo>
                <a:close/>
              </a:path>
              <a:path w="1829434" h="387985">
                <a:moveTo>
                  <a:pt x="210824" y="84087"/>
                </a:moveTo>
                <a:lnTo>
                  <a:pt x="88552" y="84087"/>
                </a:lnTo>
                <a:lnTo>
                  <a:pt x="101357" y="84328"/>
                </a:lnTo>
                <a:lnTo>
                  <a:pt x="111992" y="85049"/>
                </a:lnTo>
                <a:lnTo>
                  <a:pt x="147504" y="106453"/>
                </a:lnTo>
                <a:lnTo>
                  <a:pt x="149571" y="113357"/>
                </a:lnTo>
                <a:lnTo>
                  <a:pt x="149509" y="122039"/>
                </a:lnTo>
                <a:lnTo>
                  <a:pt x="119341" y="156579"/>
                </a:lnTo>
                <a:lnTo>
                  <a:pt x="91281" y="158750"/>
                </a:lnTo>
                <a:lnTo>
                  <a:pt x="211093" y="158750"/>
                </a:lnTo>
                <a:lnTo>
                  <a:pt x="212482" y="155060"/>
                </a:lnTo>
                <a:lnTo>
                  <a:pt x="215715" y="139286"/>
                </a:lnTo>
                <a:lnTo>
                  <a:pt x="216792" y="122039"/>
                </a:lnTo>
                <a:lnTo>
                  <a:pt x="215816" y="105497"/>
                </a:lnTo>
                <a:lnTo>
                  <a:pt x="212885" y="90103"/>
                </a:lnTo>
                <a:lnTo>
                  <a:pt x="210824" y="84087"/>
                </a:lnTo>
                <a:close/>
              </a:path>
              <a:path w="1829434" h="387985">
                <a:moveTo>
                  <a:pt x="916086" y="0"/>
                </a:moveTo>
                <a:lnTo>
                  <a:pt x="880042" y="19301"/>
                </a:lnTo>
                <a:lnTo>
                  <a:pt x="872926" y="43160"/>
                </a:lnTo>
                <a:lnTo>
                  <a:pt x="873725" y="52113"/>
                </a:lnTo>
                <a:lnTo>
                  <a:pt x="899808" y="84553"/>
                </a:lnTo>
                <a:lnTo>
                  <a:pt x="916583" y="87809"/>
                </a:lnTo>
                <a:lnTo>
                  <a:pt x="925129" y="86995"/>
                </a:lnTo>
                <a:lnTo>
                  <a:pt x="956332" y="60926"/>
                </a:lnTo>
                <a:lnTo>
                  <a:pt x="959495" y="44152"/>
                </a:lnTo>
                <a:lnTo>
                  <a:pt x="958696" y="35316"/>
                </a:lnTo>
                <a:lnTo>
                  <a:pt x="932674" y="3225"/>
                </a:lnTo>
                <a:lnTo>
                  <a:pt x="916086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7197" y="1638434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8391" y="1489606"/>
            <a:ext cx="171995" cy="7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1791" y="1489606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197" y="1432307"/>
            <a:ext cx="103286" cy="103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2630" y="14450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1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5887" y="2077874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1774" y="1937727"/>
            <a:ext cx="1864767" cy="413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2075" y="218508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2" y="0"/>
                </a:lnTo>
              </a:path>
            </a:pathLst>
          </a:custGeom>
          <a:ln w="60027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2073" y="2155066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48921" y="1957373"/>
            <a:ext cx="715010" cy="434340"/>
          </a:xfrm>
          <a:custGeom>
            <a:avLst/>
            <a:gdLst/>
            <a:ahLst/>
            <a:cxnLst/>
            <a:rect l="l" t="t" r="r" b="b"/>
            <a:pathLst>
              <a:path w="715009" h="434339">
                <a:moveTo>
                  <a:pt x="666154" y="305346"/>
                </a:moveTo>
                <a:lnTo>
                  <a:pt x="619522" y="418207"/>
                </a:lnTo>
                <a:lnTo>
                  <a:pt x="653256" y="434329"/>
                </a:lnTo>
                <a:lnTo>
                  <a:pt x="714523" y="329653"/>
                </a:lnTo>
                <a:lnTo>
                  <a:pt x="666154" y="305346"/>
                </a:lnTo>
                <a:close/>
              </a:path>
              <a:path w="715009" h="434339">
                <a:moveTo>
                  <a:pt x="368399" y="9178"/>
                </a:moveTo>
                <a:lnTo>
                  <a:pt x="297954" y="9178"/>
                </a:lnTo>
                <a:lnTo>
                  <a:pt x="297954" y="374054"/>
                </a:lnTo>
                <a:lnTo>
                  <a:pt x="368399" y="374054"/>
                </a:lnTo>
                <a:lnTo>
                  <a:pt x="368399" y="214064"/>
                </a:lnTo>
                <a:lnTo>
                  <a:pt x="560635" y="214064"/>
                </a:lnTo>
                <a:lnTo>
                  <a:pt x="560635" y="146843"/>
                </a:lnTo>
                <a:lnTo>
                  <a:pt x="368399" y="146843"/>
                </a:lnTo>
                <a:lnTo>
                  <a:pt x="368399" y="9178"/>
                </a:lnTo>
                <a:close/>
              </a:path>
              <a:path w="715009" h="434339">
                <a:moveTo>
                  <a:pt x="560635" y="214064"/>
                </a:moveTo>
                <a:lnTo>
                  <a:pt x="490438" y="214064"/>
                </a:lnTo>
                <a:lnTo>
                  <a:pt x="490438" y="374054"/>
                </a:lnTo>
                <a:lnTo>
                  <a:pt x="560635" y="374054"/>
                </a:lnTo>
                <a:lnTo>
                  <a:pt x="560635" y="214064"/>
                </a:lnTo>
                <a:close/>
              </a:path>
              <a:path w="715009" h="434339">
                <a:moveTo>
                  <a:pt x="560635" y="9178"/>
                </a:moveTo>
                <a:lnTo>
                  <a:pt x="490438" y="9178"/>
                </a:lnTo>
                <a:lnTo>
                  <a:pt x="490438" y="146843"/>
                </a:lnTo>
                <a:lnTo>
                  <a:pt x="560635" y="146843"/>
                </a:lnTo>
                <a:lnTo>
                  <a:pt x="560635" y="9178"/>
                </a:lnTo>
                <a:close/>
              </a:path>
              <a:path w="715009" h="434339">
                <a:moveTo>
                  <a:pt x="58291" y="268883"/>
                </a:moveTo>
                <a:lnTo>
                  <a:pt x="0" y="304105"/>
                </a:lnTo>
                <a:lnTo>
                  <a:pt x="10813" y="323205"/>
                </a:lnTo>
                <a:lnTo>
                  <a:pt x="22665" y="339576"/>
                </a:lnTo>
                <a:lnTo>
                  <a:pt x="64561" y="372489"/>
                </a:lnTo>
                <a:lnTo>
                  <a:pt x="117326" y="383232"/>
                </a:lnTo>
                <a:lnTo>
                  <a:pt x="141076" y="381403"/>
                </a:lnTo>
                <a:lnTo>
                  <a:pt x="181508" y="366768"/>
                </a:lnTo>
                <a:lnTo>
                  <a:pt x="211754" y="338351"/>
                </a:lnTo>
                <a:lnTo>
                  <a:pt x="222496" y="317252"/>
                </a:lnTo>
                <a:lnTo>
                  <a:pt x="118814" y="317252"/>
                </a:lnTo>
                <a:lnTo>
                  <a:pt x="102195" y="314229"/>
                </a:lnTo>
                <a:lnTo>
                  <a:pt x="86568" y="305159"/>
                </a:lnTo>
                <a:lnTo>
                  <a:pt x="71934" y="290044"/>
                </a:lnTo>
                <a:lnTo>
                  <a:pt x="58291" y="268883"/>
                </a:lnTo>
                <a:close/>
              </a:path>
              <a:path w="715009" h="434339">
                <a:moveTo>
                  <a:pt x="117326" y="0"/>
                </a:moveTo>
                <a:lnTo>
                  <a:pt x="78289" y="6790"/>
                </a:lnTo>
                <a:lnTo>
                  <a:pt x="46013" y="27161"/>
                </a:lnTo>
                <a:lnTo>
                  <a:pt x="18921" y="73971"/>
                </a:lnTo>
                <a:lnTo>
                  <a:pt x="17115" y="92273"/>
                </a:lnTo>
                <a:lnTo>
                  <a:pt x="18200" y="105427"/>
                </a:lnTo>
                <a:lnTo>
                  <a:pt x="34479" y="144983"/>
                </a:lnTo>
                <a:lnTo>
                  <a:pt x="62383" y="176950"/>
                </a:lnTo>
                <a:lnTo>
                  <a:pt x="125620" y="231970"/>
                </a:lnTo>
                <a:lnTo>
                  <a:pt x="137108" y="242280"/>
                </a:lnTo>
                <a:lnTo>
                  <a:pt x="160409" y="276572"/>
                </a:lnTo>
                <a:lnTo>
                  <a:pt x="160982" y="282773"/>
                </a:lnTo>
                <a:lnTo>
                  <a:pt x="160223" y="289393"/>
                </a:lnTo>
                <a:lnTo>
                  <a:pt x="127388" y="316601"/>
                </a:lnTo>
                <a:lnTo>
                  <a:pt x="118814" y="317252"/>
                </a:lnTo>
                <a:lnTo>
                  <a:pt x="222496" y="317252"/>
                </a:lnTo>
                <a:lnTo>
                  <a:pt x="227257" y="301268"/>
                </a:lnTo>
                <a:lnTo>
                  <a:pt x="229195" y="279797"/>
                </a:lnTo>
                <a:lnTo>
                  <a:pt x="228645" y="268487"/>
                </a:lnTo>
                <a:lnTo>
                  <a:pt x="215219" y="227404"/>
                </a:lnTo>
                <a:lnTo>
                  <a:pt x="190500" y="196453"/>
                </a:lnTo>
                <a:lnTo>
                  <a:pt x="160269" y="169617"/>
                </a:lnTo>
                <a:lnTo>
                  <a:pt x="142379" y="154533"/>
                </a:lnTo>
                <a:lnTo>
                  <a:pt x="123295" y="138115"/>
                </a:lnTo>
                <a:lnTo>
                  <a:pt x="91528" y="107652"/>
                </a:lnTo>
                <a:lnTo>
                  <a:pt x="85328" y="96408"/>
                </a:lnTo>
                <a:lnTo>
                  <a:pt x="85328" y="84170"/>
                </a:lnTo>
                <a:lnTo>
                  <a:pt x="88221" y="78672"/>
                </a:lnTo>
                <a:lnTo>
                  <a:pt x="99797" y="68915"/>
                </a:lnTo>
                <a:lnTo>
                  <a:pt x="107238" y="66476"/>
                </a:lnTo>
                <a:lnTo>
                  <a:pt x="214048" y="66476"/>
                </a:lnTo>
                <a:lnTo>
                  <a:pt x="222746" y="58787"/>
                </a:lnTo>
                <a:lnTo>
                  <a:pt x="194995" y="30510"/>
                </a:lnTo>
                <a:lnTo>
                  <a:pt x="156789" y="7115"/>
                </a:lnTo>
                <a:lnTo>
                  <a:pt x="130806" y="790"/>
                </a:lnTo>
                <a:lnTo>
                  <a:pt x="117326" y="0"/>
                </a:lnTo>
                <a:close/>
              </a:path>
              <a:path w="715009" h="434339">
                <a:moveTo>
                  <a:pt x="214048" y="66476"/>
                </a:moveTo>
                <a:lnTo>
                  <a:pt x="116334" y="66476"/>
                </a:lnTo>
                <a:lnTo>
                  <a:pt x="130286" y="68833"/>
                </a:lnTo>
                <a:lnTo>
                  <a:pt x="144115" y="75902"/>
                </a:lnTo>
                <a:lnTo>
                  <a:pt x="157820" y="87684"/>
                </a:lnTo>
                <a:lnTo>
                  <a:pt x="171400" y="104179"/>
                </a:lnTo>
                <a:lnTo>
                  <a:pt x="214048" y="66476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8442" y="2262718"/>
            <a:ext cx="95250" cy="129539"/>
          </a:xfrm>
          <a:custGeom>
            <a:avLst/>
            <a:gdLst/>
            <a:ahLst/>
            <a:cxnLst/>
            <a:rect l="l" t="t" r="r" b="b"/>
            <a:pathLst>
              <a:path w="95250" h="129539">
                <a:moveTo>
                  <a:pt x="46632" y="0"/>
                </a:moveTo>
                <a:lnTo>
                  <a:pt x="95001" y="24308"/>
                </a:lnTo>
                <a:lnTo>
                  <a:pt x="33734" y="128984"/>
                </a:lnTo>
                <a:lnTo>
                  <a:pt x="0" y="112861"/>
                </a:lnTo>
                <a:lnTo>
                  <a:pt x="4663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46874" y="1966550"/>
            <a:ext cx="262890" cy="365125"/>
          </a:xfrm>
          <a:custGeom>
            <a:avLst/>
            <a:gdLst/>
            <a:ahLst/>
            <a:cxnLst/>
            <a:rect l="l" t="t" r="r" b="b"/>
            <a:pathLst>
              <a:path w="262890" h="365125">
                <a:moveTo>
                  <a:pt x="0" y="0"/>
                </a:moveTo>
                <a:lnTo>
                  <a:pt x="70445" y="0"/>
                </a:lnTo>
                <a:lnTo>
                  <a:pt x="70445" y="137666"/>
                </a:lnTo>
                <a:lnTo>
                  <a:pt x="192484" y="137666"/>
                </a:lnTo>
                <a:lnTo>
                  <a:pt x="192484" y="0"/>
                </a:lnTo>
                <a:lnTo>
                  <a:pt x="262681" y="0"/>
                </a:lnTo>
                <a:lnTo>
                  <a:pt x="262681" y="364876"/>
                </a:lnTo>
                <a:lnTo>
                  <a:pt x="192484" y="364876"/>
                </a:lnTo>
                <a:lnTo>
                  <a:pt x="192484" y="204886"/>
                </a:lnTo>
                <a:lnTo>
                  <a:pt x="70445" y="204886"/>
                </a:lnTo>
                <a:lnTo>
                  <a:pt x="7044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6615" y="2566973"/>
            <a:ext cx="1536700" cy="434340"/>
          </a:xfrm>
          <a:custGeom>
            <a:avLst/>
            <a:gdLst/>
            <a:ahLst/>
            <a:cxnLst/>
            <a:rect l="l" t="t" r="r" b="b"/>
            <a:pathLst>
              <a:path w="1536700" h="434339">
                <a:moveTo>
                  <a:pt x="754359" y="305346"/>
                </a:moveTo>
                <a:lnTo>
                  <a:pt x="707727" y="418207"/>
                </a:lnTo>
                <a:lnTo>
                  <a:pt x="741461" y="434329"/>
                </a:lnTo>
                <a:lnTo>
                  <a:pt x="802728" y="329653"/>
                </a:lnTo>
                <a:lnTo>
                  <a:pt x="754359" y="305346"/>
                </a:lnTo>
                <a:close/>
              </a:path>
              <a:path w="1536700" h="434339">
                <a:moveTo>
                  <a:pt x="1092100" y="9178"/>
                </a:moveTo>
                <a:lnTo>
                  <a:pt x="1021902" y="9178"/>
                </a:lnTo>
                <a:lnTo>
                  <a:pt x="1021902" y="374054"/>
                </a:lnTo>
                <a:lnTo>
                  <a:pt x="1092100" y="374054"/>
                </a:lnTo>
                <a:lnTo>
                  <a:pt x="1092100" y="212079"/>
                </a:lnTo>
                <a:lnTo>
                  <a:pt x="1174974" y="212079"/>
                </a:lnTo>
                <a:lnTo>
                  <a:pt x="1147166" y="171897"/>
                </a:lnTo>
                <a:lnTo>
                  <a:pt x="1176320" y="134689"/>
                </a:lnTo>
                <a:lnTo>
                  <a:pt x="1092100" y="134689"/>
                </a:lnTo>
                <a:lnTo>
                  <a:pt x="1092100" y="9178"/>
                </a:lnTo>
                <a:close/>
              </a:path>
              <a:path w="1536700" h="434339">
                <a:moveTo>
                  <a:pt x="1174974" y="212079"/>
                </a:moveTo>
                <a:lnTo>
                  <a:pt x="1092100" y="212079"/>
                </a:lnTo>
                <a:lnTo>
                  <a:pt x="1204714" y="374054"/>
                </a:lnTo>
                <a:lnTo>
                  <a:pt x="1287066" y="374054"/>
                </a:lnTo>
                <a:lnTo>
                  <a:pt x="1174974" y="212079"/>
                </a:lnTo>
                <a:close/>
              </a:path>
              <a:path w="1536700" h="434339">
                <a:moveTo>
                  <a:pt x="1274663" y="9178"/>
                </a:moveTo>
                <a:lnTo>
                  <a:pt x="1191072" y="9178"/>
                </a:lnTo>
                <a:lnTo>
                  <a:pt x="1092100" y="134689"/>
                </a:lnTo>
                <a:lnTo>
                  <a:pt x="1176320" y="134689"/>
                </a:lnTo>
                <a:lnTo>
                  <a:pt x="1274663" y="9178"/>
                </a:lnTo>
                <a:close/>
              </a:path>
              <a:path w="1536700" h="434339">
                <a:moveTo>
                  <a:pt x="482500" y="9178"/>
                </a:moveTo>
                <a:lnTo>
                  <a:pt x="412302" y="9178"/>
                </a:lnTo>
                <a:lnTo>
                  <a:pt x="412302" y="374054"/>
                </a:lnTo>
                <a:lnTo>
                  <a:pt x="482500" y="374054"/>
                </a:lnTo>
                <a:lnTo>
                  <a:pt x="482500" y="212079"/>
                </a:lnTo>
                <a:lnTo>
                  <a:pt x="565374" y="212079"/>
                </a:lnTo>
                <a:lnTo>
                  <a:pt x="537566" y="171897"/>
                </a:lnTo>
                <a:lnTo>
                  <a:pt x="566720" y="134689"/>
                </a:lnTo>
                <a:lnTo>
                  <a:pt x="482500" y="134689"/>
                </a:lnTo>
                <a:lnTo>
                  <a:pt x="482500" y="9178"/>
                </a:lnTo>
                <a:close/>
              </a:path>
              <a:path w="1536700" h="434339">
                <a:moveTo>
                  <a:pt x="565374" y="212079"/>
                </a:moveTo>
                <a:lnTo>
                  <a:pt x="482500" y="212079"/>
                </a:lnTo>
                <a:lnTo>
                  <a:pt x="595114" y="374054"/>
                </a:lnTo>
                <a:lnTo>
                  <a:pt x="677466" y="374054"/>
                </a:lnTo>
                <a:lnTo>
                  <a:pt x="565374" y="212079"/>
                </a:lnTo>
                <a:close/>
              </a:path>
              <a:path w="1536700" h="434339">
                <a:moveTo>
                  <a:pt x="665063" y="9178"/>
                </a:moveTo>
                <a:lnTo>
                  <a:pt x="581472" y="9178"/>
                </a:lnTo>
                <a:lnTo>
                  <a:pt x="482500" y="134689"/>
                </a:lnTo>
                <a:lnTo>
                  <a:pt x="566720" y="134689"/>
                </a:lnTo>
                <a:lnTo>
                  <a:pt x="665063" y="9178"/>
                </a:lnTo>
                <a:close/>
              </a:path>
              <a:path w="1536700" h="434339">
                <a:moveTo>
                  <a:pt x="1365697" y="268883"/>
                </a:moveTo>
                <a:lnTo>
                  <a:pt x="1307405" y="304105"/>
                </a:lnTo>
                <a:lnTo>
                  <a:pt x="1318219" y="323205"/>
                </a:lnTo>
                <a:lnTo>
                  <a:pt x="1330071" y="339576"/>
                </a:lnTo>
                <a:lnTo>
                  <a:pt x="1371967" y="372489"/>
                </a:lnTo>
                <a:lnTo>
                  <a:pt x="1424731" y="383232"/>
                </a:lnTo>
                <a:lnTo>
                  <a:pt x="1448482" y="381403"/>
                </a:lnTo>
                <a:lnTo>
                  <a:pt x="1488914" y="366768"/>
                </a:lnTo>
                <a:lnTo>
                  <a:pt x="1519160" y="338351"/>
                </a:lnTo>
                <a:lnTo>
                  <a:pt x="1529902" y="317252"/>
                </a:lnTo>
                <a:lnTo>
                  <a:pt x="1426220" y="317252"/>
                </a:lnTo>
                <a:lnTo>
                  <a:pt x="1409600" y="314229"/>
                </a:lnTo>
                <a:lnTo>
                  <a:pt x="1393974" y="305159"/>
                </a:lnTo>
                <a:lnTo>
                  <a:pt x="1379339" y="290044"/>
                </a:lnTo>
                <a:lnTo>
                  <a:pt x="1365697" y="268883"/>
                </a:lnTo>
                <a:close/>
              </a:path>
              <a:path w="1536700" h="434339">
                <a:moveTo>
                  <a:pt x="1424731" y="0"/>
                </a:moveTo>
                <a:lnTo>
                  <a:pt x="1385695" y="6790"/>
                </a:lnTo>
                <a:lnTo>
                  <a:pt x="1353418" y="27161"/>
                </a:lnTo>
                <a:lnTo>
                  <a:pt x="1326327" y="73971"/>
                </a:lnTo>
                <a:lnTo>
                  <a:pt x="1324521" y="92273"/>
                </a:lnTo>
                <a:lnTo>
                  <a:pt x="1325606" y="105427"/>
                </a:lnTo>
                <a:lnTo>
                  <a:pt x="1341884" y="144983"/>
                </a:lnTo>
                <a:lnTo>
                  <a:pt x="1369788" y="176950"/>
                </a:lnTo>
                <a:lnTo>
                  <a:pt x="1433025" y="231970"/>
                </a:lnTo>
                <a:lnTo>
                  <a:pt x="1444513" y="242280"/>
                </a:lnTo>
                <a:lnTo>
                  <a:pt x="1467814" y="276572"/>
                </a:lnTo>
                <a:lnTo>
                  <a:pt x="1468387" y="282773"/>
                </a:lnTo>
                <a:lnTo>
                  <a:pt x="1467628" y="289393"/>
                </a:lnTo>
                <a:lnTo>
                  <a:pt x="1434793" y="316601"/>
                </a:lnTo>
                <a:lnTo>
                  <a:pt x="1426220" y="317252"/>
                </a:lnTo>
                <a:lnTo>
                  <a:pt x="1529902" y="317252"/>
                </a:lnTo>
                <a:lnTo>
                  <a:pt x="1534663" y="301268"/>
                </a:lnTo>
                <a:lnTo>
                  <a:pt x="1536600" y="279797"/>
                </a:lnTo>
                <a:lnTo>
                  <a:pt x="1536050" y="268487"/>
                </a:lnTo>
                <a:lnTo>
                  <a:pt x="1522624" y="227404"/>
                </a:lnTo>
                <a:lnTo>
                  <a:pt x="1497905" y="196453"/>
                </a:lnTo>
                <a:lnTo>
                  <a:pt x="1467675" y="169617"/>
                </a:lnTo>
                <a:lnTo>
                  <a:pt x="1449785" y="154533"/>
                </a:lnTo>
                <a:lnTo>
                  <a:pt x="1430700" y="138115"/>
                </a:lnTo>
                <a:lnTo>
                  <a:pt x="1398934" y="107652"/>
                </a:lnTo>
                <a:lnTo>
                  <a:pt x="1392734" y="96408"/>
                </a:lnTo>
                <a:lnTo>
                  <a:pt x="1392734" y="84170"/>
                </a:lnTo>
                <a:lnTo>
                  <a:pt x="1395627" y="78672"/>
                </a:lnTo>
                <a:lnTo>
                  <a:pt x="1407203" y="68915"/>
                </a:lnTo>
                <a:lnTo>
                  <a:pt x="1414644" y="66476"/>
                </a:lnTo>
                <a:lnTo>
                  <a:pt x="1521453" y="66476"/>
                </a:lnTo>
                <a:lnTo>
                  <a:pt x="1530151" y="58787"/>
                </a:lnTo>
                <a:lnTo>
                  <a:pt x="1502401" y="30510"/>
                </a:lnTo>
                <a:lnTo>
                  <a:pt x="1464194" y="7115"/>
                </a:lnTo>
                <a:lnTo>
                  <a:pt x="1438211" y="790"/>
                </a:lnTo>
                <a:lnTo>
                  <a:pt x="1424731" y="0"/>
                </a:lnTo>
                <a:close/>
              </a:path>
              <a:path w="1536700" h="434339">
                <a:moveTo>
                  <a:pt x="1521453" y="66476"/>
                </a:moveTo>
                <a:lnTo>
                  <a:pt x="1423739" y="66476"/>
                </a:lnTo>
                <a:lnTo>
                  <a:pt x="1437692" y="68833"/>
                </a:lnTo>
                <a:lnTo>
                  <a:pt x="1451520" y="75902"/>
                </a:lnTo>
                <a:lnTo>
                  <a:pt x="1465225" y="87684"/>
                </a:lnTo>
                <a:lnTo>
                  <a:pt x="1478805" y="104179"/>
                </a:lnTo>
                <a:lnTo>
                  <a:pt x="1521453" y="66476"/>
                </a:lnTo>
                <a:close/>
              </a:path>
              <a:path w="1536700" h="434339">
                <a:moveTo>
                  <a:pt x="194468" y="0"/>
                </a:moveTo>
                <a:lnTo>
                  <a:pt x="143154" y="6449"/>
                </a:lnTo>
                <a:lnTo>
                  <a:pt x="95374" y="25797"/>
                </a:lnTo>
                <a:lnTo>
                  <a:pt x="54694" y="55748"/>
                </a:lnTo>
                <a:lnTo>
                  <a:pt x="24681" y="94009"/>
                </a:lnTo>
                <a:lnTo>
                  <a:pt x="6170" y="139464"/>
                </a:lnTo>
                <a:lnTo>
                  <a:pt x="0" y="190996"/>
                </a:lnTo>
                <a:lnTo>
                  <a:pt x="3387" y="231265"/>
                </a:lnTo>
                <a:lnTo>
                  <a:pt x="30487" y="300407"/>
                </a:lnTo>
                <a:lnTo>
                  <a:pt x="83227" y="352885"/>
                </a:lnTo>
                <a:lnTo>
                  <a:pt x="152867" y="379860"/>
                </a:lnTo>
                <a:lnTo>
                  <a:pt x="193476" y="383232"/>
                </a:lnTo>
                <a:lnTo>
                  <a:pt x="215909" y="382279"/>
                </a:lnTo>
                <a:lnTo>
                  <a:pt x="256961" y="374651"/>
                </a:lnTo>
                <a:lnTo>
                  <a:pt x="293842" y="358838"/>
                </a:lnTo>
                <a:lnTo>
                  <a:pt x="332041" y="331491"/>
                </a:lnTo>
                <a:lnTo>
                  <a:pt x="348447" y="316508"/>
                </a:lnTo>
                <a:lnTo>
                  <a:pt x="194468" y="316508"/>
                </a:lnTo>
                <a:lnTo>
                  <a:pt x="177136" y="315500"/>
                </a:lnTo>
                <a:lnTo>
                  <a:pt x="129976" y="300384"/>
                </a:lnTo>
                <a:lnTo>
                  <a:pt x="93838" y="269363"/>
                </a:lnTo>
                <a:lnTo>
                  <a:pt x="73173" y="225661"/>
                </a:lnTo>
                <a:lnTo>
                  <a:pt x="69204" y="191244"/>
                </a:lnTo>
                <a:lnTo>
                  <a:pt x="71445" y="166113"/>
                </a:lnTo>
                <a:lnTo>
                  <a:pt x="89366" y="122085"/>
                </a:lnTo>
                <a:lnTo>
                  <a:pt x="124000" y="87560"/>
                </a:lnTo>
                <a:lnTo>
                  <a:pt x="168090" y="69701"/>
                </a:lnTo>
                <a:lnTo>
                  <a:pt x="193227" y="67468"/>
                </a:lnTo>
                <a:lnTo>
                  <a:pt x="347782" y="67468"/>
                </a:lnTo>
                <a:lnTo>
                  <a:pt x="337614" y="56818"/>
                </a:lnTo>
                <a:lnTo>
                  <a:pt x="301586" y="29657"/>
                </a:lnTo>
                <a:lnTo>
                  <a:pt x="260301" y="10743"/>
                </a:lnTo>
                <a:lnTo>
                  <a:pt x="216831" y="1193"/>
                </a:lnTo>
                <a:lnTo>
                  <a:pt x="194468" y="0"/>
                </a:lnTo>
                <a:close/>
              </a:path>
              <a:path w="1536700" h="434339">
                <a:moveTo>
                  <a:pt x="304849" y="264170"/>
                </a:moveTo>
                <a:lnTo>
                  <a:pt x="276076" y="289316"/>
                </a:lnTo>
                <a:lnTo>
                  <a:pt x="236931" y="310159"/>
                </a:lnTo>
                <a:lnTo>
                  <a:pt x="194468" y="316508"/>
                </a:lnTo>
                <a:lnTo>
                  <a:pt x="348447" y="316508"/>
                </a:lnTo>
                <a:lnTo>
                  <a:pt x="351977" y="313283"/>
                </a:lnTo>
                <a:lnTo>
                  <a:pt x="304849" y="264170"/>
                </a:lnTo>
                <a:close/>
              </a:path>
              <a:path w="1536700" h="434339">
                <a:moveTo>
                  <a:pt x="347782" y="67468"/>
                </a:moveTo>
                <a:lnTo>
                  <a:pt x="193227" y="67468"/>
                </a:lnTo>
                <a:lnTo>
                  <a:pt x="223458" y="70739"/>
                </a:lnTo>
                <a:lnTo>
                  <a:pt x="252139" y="80553"/>
                </a:lnTo>
                <a:lnTo>
                  <a:pt x="279269" y="96908"/>
                </a:lnTo>
                <a:lnTo>
                  <a:pt x="304849" y="119806"/>
                </a:lnTo>
                <a:lnTo>
                  <a:pt x="353466" y="73422"/>
                </a:lnTo>
                <a:lnTo>
                  <a:pt x="347782" y="67468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8518" y="2576150"/>
            <a:ext cx="265430" cy="365125"/>
          </a:xfrm>
          <a:custGeom>
            <a:avLst/>
            <a:gdLst/>
            <a:ahLst/>
            <a:cxnLst/>
            <a:rect l="l" t="t" r="r" b="b"/>
            <a:pathLst>
              <a:path w="265429" h="365125">
                <a:moveTo>
                  <a:pt x="0" y="0"/>
                </a:moveTo>
                <a:lnTo>
                  <a:pt x="70197" y="0"/>
                </a:lnTo>
                <a:lnTo>
                  <a:pt x="70197" y="125511"/>
                </a:lnTo>
                <a:lnTo>
                  <a:pt x="169167" y="0"/>
                </a:lnTo>
                <a:lnTo>
                  <a:pt x="252760" y="0"/>
                </a:lnTo>
                <a:lnTo>
                  <a:pt x="125263" y="162718"/>
                </a:lnTo>
                <a:lnTo>
                  <a:pt x="265161" y="364876"/>
                </a:lnTo>
                <a:lnTo>
                  <a:pt x="182810" y="364876"/>
                </a:lnTo>
                <a:lnTo>
                  <a:pt x="70197" y="202902"/>
                </a:lnTo>
                <a:lnTo>
                  <a:pt x="70197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5887" y="3297074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2504" y="3169627"/>
            <a:ext cx="2605236" cy="486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5887" y="3906674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6863" y="3766527"/>
            <a:ext cx="2009378" cy="4133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5887" y="4516274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2504" y="4383073"/>
            <a:ext cx="3181399" cy="4981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1434" y="4992673"/>
            <a:ext cx="1323231" cy="406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5887" y="5735474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26941" y="5595327"/>
            <a:ext cx="3438871" cy="5051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E3B8E0-07B1-4041-990B-406E7857B3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310617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100" y="266700"/>
            <a:ext cx="1803400" cy="509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4733" y="618807"/>
            <a:ext cx="1257935" cy="4244340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40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Draw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a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picture</a:t>
            </a:r>
            <a:r>
              <a:rPr sz="4000" b="1" spc="-12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of 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our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story.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2114" y="1620227"/>
            <a:ext cx="3029148" cy="414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60368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9"/>
                </a:lnTo>
                <a:lnTo>
                  <a:pt x="98226" y="247849"/>
                </a:lnTo>
                <a:lnTo>
                  <a:pt x="130968" y="213320"/>
                </a:lnTo>
                <a:lnTo>
                  <a:pt x="164132" y="175171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7"/>
                </a:lnTo>
                <a:lnTo>
                  <a:pt x="65683" y="80963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283367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60368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9975" y="2598127"/>
            <a:ext cx="2058788" cy="389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58158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3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3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0"/>
                </a:lnTo>
                <a:lnTo>
                  <a:pt x="178214" y="157056"/>
                </a:lnTo>
                <a:lnTo>
                  <a:pt x="144858" y="138508"/>
                </a:lnTo>
                <a:lnTo>
                  <a:pt x="154377" y="133163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3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381157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58158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7273" y="3563327"/>
            <a:ext cx="2542580" cy="40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4417" y="4064184"/>
            <a:ext cx="1040804" cy="33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7085" y="504208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8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8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4"/>
                </a:moveTo>
                <a:lnTo>
                  <a:pt x="127396" y="239314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4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4"/>
                </a:lnTo>
                <a:lnTo>
                  <a:pt x="207764" y="239314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89"/>
                </a:lnTo>
                <a:lnTo>
                  <a:pt x="181768" y="90089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89"/>
                </a:moveTo>
                <a:lnTo>
                  <a:pt x="127396" y="90089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8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272073"/>
            <a:ext cx="87709" cy="87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7806" y="513217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084" y="504208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6600" y="5023827"/>
            <a:ext cx="1617662" cy="3375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8275" y="6027326"/>
            <a:ext cx="307340" cy="299720"/>
          </a:xfrm>
          <a:custGeom>
            <a:avLst/>
            <a:gdLst/>
            <a:ahLst/>
            <a:cxnLst/>
            <a:rect l="l" t="t" r="r" b="b"/>
            <a:pathLst>
              <a:path w="307340" h="299720">
                <a:moveTo>
                  <a:pt x="284626" y="235346"/>
                </a:moveTo>
                <a:lnTo>
                  <a:pt x="267427" y="235346"/>
                </a:lnTo>
                <a:lnTo>
                  <a:pt x="260085" y="238356"/>
                </a:lnTo>
                <a:lnTo>
                  <a:pt x="247915" y="250395"/>
                </a:lnTo>
                <a:lnTo>
                  <a:pt x="244872" y="257704"/>
                </a:lnTo>
                <a:lnTo>
                  <a:pt x="244872" y="274902"/>
                </a:lnTo>
                <a:lnTo>
                  <a:pt x="247915" y="282244"/>
                </a:lnTo>
                <a:lnTo>
                  <a:pt x="260085" y="294415"/>
                </a:lnTo>
                <a:lnTo>
                  <a:pt x="267427" y="297457"/>
                </a:lnTo>
                <a:lnTo>
                  <a:pt x="284626" y="297457"/>
                </a:lnTo>
                <a:lnTo>
                  <a:pt x="291967" y="294415"/>
                </a:lnTo>
                <a:lnTo>
                  <a:pt x="304139" y="282244"/>
                </a:lnTo>
                <a:lnTo>
                  <a:pt x="307181" y="274902"/>
                </a:lnTo>
                <a:lnTo>
                  <a:pt x="307181" y="257704"/>
                </a:lnTo>
                <a:lnTo>
                  <a:pt x="304139" y="250395"/>
                </a:lnTo>
                <a:lnTo>
                  <a:pt x="291967" y="238356"/>
                </a:lnTo>
                <a:lnTo>
                  <a:pt x="284626" y="235346"/>
                </a:lnTo>
                <a:close/>
              </a:path>
              <a:path w="307340" h="299720">
                <a:moveTo>
                  <a:pt x="58341" y="219868"/>
                </a:moveTo>
                <a:lnTo>
                  <a:pt x="0" y="219868"/>
                </a:lnTo>
                <a:lnTo>
                  <a:pt x="5326" y="237356"/>
                </a:lnTo>
                <a:lnTo>
                  <a:pt x="35124" y="278011"/>
                </a:lnTo>
                <a:lnTo>
                  <a:pt x="81223" y="297916"/>
                </a:lnTo>
                <a:lnTo>
                  <a:pt x="99218" y="299243"/>
                </a:lnTo>
                <a:lnTo>
                  <a:pt x="119267" y="297414"/>
                </a:lnTo>
                <a:lnTo>
                  <a:pt x="154638" y="282779"/>
                </a:lnTo>
                <a:lnTo>
                  <a:pt x="182680" y="254502"/>
                </a:lnTo>
                <a:lnTo>
                  <a:pt x="186311" y="247649"/>
                </a:lnTo>
                <a:lnTo>
                  <a:pt x="91545" y="247649"/>
                </a:lnTo>
                <a:lnTo>
                  <a:pt x="83442" y="245301"/>
                </a:lnTo>
                <a:lnTo>
                  <a:pt x="76100" y="240605"/>
                </a:lnTo>
                <a:lnTo>
                  <a:pt x="70861" y="236667"/>
                </a:lnTo>
                <a:lnTo>
                  <a:pt x="66154" y="231899"/>
                </a:lnTo>
                <a:lnTo>
                  <a:pt x="61981" y="226299"/>
                </a:lnTo>
                <a:lnTo>
                  <a:pt x="58341" y="219868"/>
                </a:lnTo>
                <a:close/>
              </a:path>
              <a:path w="307340" h="299720">
                <a:moveTo>
                  <a:pt x="189662" y="153987"/>
                </a:moveTo>
                <a:lnTo>
                  <a:pt x="103585" y="153987"/>
                </a:lnTo>
                <a:lnTo>
                  <a:pt x="111801" y="154799"/>
                </a:lnTo>
                <a:lnTo>
                  <a:pt x="119385" y="157236"/>
                </a:lnTo>
                <a:lnTo>
                  <a:pt x="143911" y="190555"/>
                </a:lnTo>
                <a:lnTo>
                  <a:pt x="144661" y="200223"/>
                </a:lnTo>
                <a:lnTo>
                  <a:pt x="143855" y="210170"/>
                </a:lnTo>
                <a:lnTo>
                  <a:pt x="117475" y="244326"/>
                </a:lnTo>
                <a:lnTo>
                  <a:pt x="100410" y="247649"/>
                </a:lnTo>
                <a:lnTo>
                  <a:pt x="186311" y="247649"/>
                </a:lnTo>
                <a:lnTo>
                  <a:pt x="191768" y="237343"/>
                </a:lnTo>
                <a:lnTo>
                  <a:pt x="197216" y="218535"/>
                </a:lnTo>
                <a:lnTo>
                  <a:pt x="199033" y="198040"/>
                </a:lnTo>
                <a:lnTo>
                  <a:pt x="197389" y="177855"/>
                </a:lnTo>
                <a:lnTo>
                  <a:pt x="192459" y="159568"/>
                </a:lnTo>
                <a:lnTo>
                  <a:pt x="189662" y="153987"/>
                </a:lnTo>
                <a:close/>
              </a:path>
              <a:path w="307340" h="299720">
                <a:moveTo>
                  <a:pt x="195064" y="0"/>
                </a:moveTo>
                <a:lnTo>
                  <a:pt x="58341" y="0"/>
                </a:lnTo>
                <a:lnTo>
                  <a:pt x="23018" y="162123"/>
                </a:lnTo>
                <a:lnTo>
                  <a:pt x="68262" y="172243"/>
                </a:lnTo>
                <a:lnTo>
                  <a:pt x="73952" y="166158"/>
                </a:lnTo>
                <a:lnTo>
                  <a:pt x="79739" y="161594"/>
                </a:lnTo>
                <a:lnTo>
                  <a:pt x="91513" y="155508"/>
                </a:lnTo>
                <a:lnTo>
                  <a:pt x="97499" y="153987"/>
                </a:lnTo>
                <a:lnTo>
                  <a:pt x="189662" y="153987"/>
                </a:lnTo>
                <a:lnTo>
                  <a:pt x="184243" y="143178"/>
                </a:lnTo>
                <a:lnTo>
                  <a:pt x="172740" y="128686"/>
                </a:lnTo>
                <a:lnTo>
                  <a:pt x="158756" y="116836"/>
                </a:lnTo>
                <a:lnTo>
                  <a:pt x="143098" y="108371"/>
                </a:lnTo>
                <a:lnTo>
                  <a:pt x="129469" y="104378"/>
                </a:lnTo>
                <a:lnTo>
                  <a:pt x="87908" y="104378"/>
                </a:lnTo>
                <a:lnTo>
                  <a:pt x="99814" y="51196"/>
                </a:lnTo>
                <a:lnTo>
                  <a:pt x="195064" y="51196"/>
                </a:lnTo>
                <a:lnTo>
                  <a:pt x="195064" y="0"/>
                </a:lnTo>
                <a:close/>
              </a:path>
              <a:path w="307340" h="299720">
                <a:moveTo>
                  <a:pt x="106760" y="101599"/>
                </a:moveTo>
                <a:lnTo>
                  <a:pt x="103849" y="101599"/>
                </a:lnTo>
                <a:lnTo>
                  <a:pt x="100806" y="101831"/>
                </a:lnTo>
                <a:lnTo>
                  <a:pt x="94456" y="102757"/>
                </a:lnTo>
                <a:lnTo>
                  <a:pt x="91215" y="103452"/>
                </a:lnTo>
                <a:lnTo>
                  <a:pt x="87908" y="104378"/>
                </a:lnTo>
                <a:lnTo>
                  <a:pt x="129469" y="104378"/>
                </a:lnTo>
                <a:lnTo>
                  <a:pt x="125766" y="103292"/>
                </a:lnTo>
                <a:lnTo>
                  <a:pt x="106760" y="1015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0447" y="6249973"/>
            <a:ext cx="87709" cy="875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08275" y="6027326"/>
            <a:ext cx="199390" cy="299720"/>
          </a:xfrm>
          <a:custGeom>
            <a:avLst/>
            <a:gdLst/>
            <a:ahLst/>
            <a:cxnLst/>
            <a:rect l="l" t="t" r="r" b="b"/>
            <a:pathLst>
              <a:path w="199390" h="299720">
                <a:moveTo>
                  <a:pt x="58340" y="0"/>
                </a:moveTo>
                <a:lnTo>
                  <a:pt x="195064" y="0"/>
                </a:lnTo>
                <a:lnTo>
                  <a:pt x="195064" y="51197"/>
                </a:lnTo>
                <a:lnTo>
                  <a:pt x="99814" y="51197"/>
                </a:lnTo>
                <a:lnTo>
                  <a:pt x="87907" y="104378"/>
                </a:lnTo>
                <a:lnTo>
                  <a:pt x="103848" y="101599"/>
                </a:lnTo>
                <a:lnTo>
                  <a:pt x="106759" y="101599"/>
                </a:lnTo>
                <a:lnTo>
                  <a:pt x="158756" y="116836"/>
                </a:lnTo>
                <a:lnTo>
                  <a:pt x="192459" y="159568"/>
                </a:lnTo>
                <a:lnTo>
                  <a:pt x="199032" y="198040"/>
                </a:lnTo>
                <a:lnTo>
                  <a:pt x="197215" y="218535"/>
                </a:lnTo>
                <a:lnTo>
                  <a:pt x="182680" y="254502"/>
                </a:lnTo>
                <a:lnTo>
                  <a:pt x="154638" y="282779"/>
                </a:lnTo>
                <a:lnTo>
                  <a:pt x="119267" y="297414"/>
                </a:lnTo>
                <a:lnTo>
                  <a:pt x="99218" y="299243"/>
                </a:lnTo>
                <a:lnTo>
                  <a:pt x="81223" y="297916"/>
                </a:lnTo>
                <a:lnTo>
                  <a:pt x="35123" y="278011"/>
                </a:lnTo>
                <a:lnTo>
                  <a:pt x="5320" y="237343"/>
                </a:lnTo>
                <a:lnTo>
                  <a:pt x="0" y="219868"/>
                </a:lnTo>
                <a:lnTo>
                  <a:pt x="58340" y="219868"/>
                </a:lnTo>
                <a:lnTo>
                  <a:pt x="61980" y="226299"/>
                </a:lnTo>
                <a:lnTo>
                  <a:pt x="66154" y="231899"/>
                </a:lnTo>
                <a:lnTo>
                  <a:pt x="70860" y="236667"/>
                </a:lnTo>
                <a:lnTo>
                  <a:pt x="76100" y="240605"/>
                </a:lnTo>
                <a:lnTo>
                  <a:pt x="83442" y="245301"/>
                </a:lnTo>
                <a:lnTo>
                  <a:pt x="91545" y="247650"/>
                </a:lnTo>
                <a:lnTo>
                  <a:pt x="100409" y="247650"/>
                </a:lnTo>
                <a:lnTo>
                  <a:pt x="137405" y="227235"/>
                </a:lnTo>
                <a:lnTo>
                  <a:pt x="144660" y="200223"/>
                </a:lnTo>
                <a:lnTo>
                  <a:pt x="143910" y="190555"/>
                </a:lnTo>
                <a:lnTo>
                  <a:pt x="119384" y="157236"/>
                </a:lnTo>
                <a:lnTo>
                  <a:pt x="103584" y="153987"/>
                </a:lnTo>
                <a:lnTo>
                  <a:pt x="97498" y="153987"/>
                </a:lnTo>
                <a:lnTo>
                  <a:pt x="91513" y="155508"/>
                </a:lnTo>
                <a:lnTo>
                  <a:pt x="85625" y="158551"/>
                </a:lnTo>
                <a:lnTo>
                  <a:pt x="79738" y="161594"/>
                </a:lnTo>
                <a:lnTo>
                  <a:pt x="73951" y="166158"/>
                </a:lnTo>
                <a:lnTo>
                  <a:pt x="68262" y="172243"/>
                </a:lnTo>
                <a:lnTo>
                  <a:pt x="23018" y="162123"/>
                </a:lnTo>
                <a:lnTo>
                  <a:pt x="5834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8663" y="6001727"/>
            <a:ext cx="2748558" cy="414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2EBB85-9C03-4DEB-AB1A-396D16EF0A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510"/>
            <a:ext cx="7333659" cy="6842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try </a:t>
            </a:r>
            <a:r>
              <a:rPr spc="-5" dirty="0"/>
              <a:t>tongue</a:t>
            </a:r>
            <a:r>
              <a:rPr spc="-20" dirty="0"/>
              <a:t> </a:t>
            </a:r>
            <a:r>
              <a:rPr spc="10" dirty="0"/>
              <a:t>twisters!</a:t>
            </a:r>
          </a:p>
        </p:txBody>
      </p:sp>
      <p:sp>
        <p:nvSpPr>
          <p:cNvPr id="4" name="object 4"/>
          <p:cNvSpPr/>
          <p:nvPr/>
        </p:nvSpPr>
        <p:spPr>
          <a:xfrm>
            <a:off x="1092200" y="2336800"/>
            <a:ext cx="100076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4625" y="2522537"/>
            <a:ext cx="92976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Sam's </a:t>
            </a:r>
            <a:r>
              <a:rPr sz="4000" spc="-5" dirty="0">
                <a:latin typeface="Century Gothic"/>
                <a:cs typeface="Century Gothic"/>
              </a:rPr>
              <a:t>shop </a:t>
            </a:r>
            <a:r>
              <a:rPr sz="4000" spc="0" dirty="0">
                <a:latin typeface="Century Gothic"/>
                <a:cs typeface="Century Gothic"/>
              </a:rPr>
              <a:t>stocks </a:t>
            </a:r>
            <a:r>
              <a:rPr sz="4000" spc="-5" dirty="0">
                <a:latin typeface="Century Gothic"/>
                <a:cs typeface="Century Gothic"/>
              </a:rPr>
              <a:t>short </a:t>
            </a:r>
            <a:r>
              <a:rPr sz="4000" spc="0" dirty="0">
                <a:latin typeface="Century Gothic"/>
                <a:cs typeface="Century Gothic"/>
              </a:rPr>
              <a:t>spotted</a:t>
            </a:r>
            <a:r>
              <a:rPr sz="4000" spc="-140" dirty="0">
                <a:latin typeface="Century Gothic"/>
                <a:cs typeface="Century Gothic"/>
              </a:rPr>
              <a:t> </a:t>
            </a:r>
            <a:r>
              <a:rPr sz="4000" spc="0" dirty="0">
                <a:latin typeface="Century Gothic"/>
                <a:cs typeface="Century Gothic"/>
              </a:rPr>
              <a:t>socks.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99388" y="4827458"/>
            <a:ext cx="1340485" cy="920115"/>
          </a:xfrm>
          <a:custGeom>
            <a:avLst/>
            <a:gdLst/>
            <a:ahLst/>
            <a:cxnLst/>
            <a:rect l="l" t="t" r="r" b="b"/>
            <a:pathLst>
              <a:path w="1340484" h="920114">
                <a:moveTo>
                  <a:pt x="879078" y="22026"/>
                </a:moveTo>
                <a:lnTo>
                  <a:pt x="710010" y="22026"/>
                </a:lnTo>
                <a:lnTo>
                  <a:pt x="710010" y="897730"/>
                </a:lnTo>
                <a:lnTo>
                  <a:pt x="879078" y="897730"/>
                </a:lnTo>
                <a:lnTo>
                  <a:pt x="879078" y="513754"/>
                </a:lnTo>
                <a:lnTo>
                  <a:pt x="1340445" y="513754"/>
                </a:lnTo>
                <a:lnTo>
                  <a:pt x="1340445" y="352425"/>
                </a:lnTo>
                <a:lnTo>
                  <a:pt x="879078" y="352425"/>
                </a:lnTo>
                <a:lnTo>
                  <a:pt x="879078" y="22026"/>
                </a:lnTo>
                <a:close/>
              </a:path>
              <a:path w="1340484" h="920114">
                <a:moveTo>
                  <a:pt x="1340445" y="513754"/>
                </a:moveTo>
                <a:lnTo>
                  <a:pt x="1171972" y="513754"/>
                </a:lnTo>
                <a:lnTo>
                  <a:pt x="1171972" y="897730"/>
                </a:lnTo>
                <a:lnTo>
                  <a:pt x="1340445" y="897730"/>
                </a:lnTo>
                <a:lnTo>
                  <a:pt x="1340445" y="513754"/>
                </a:lnTo>
                <a:close/>
              </a:path>
              <a:path w="1340484" h="920114">
                <a:moveTo>
                  <a:pt x="1340445" y="22026"/>
                </a:moveTo>
                <a:lnTo>
                  <a:pt x="1171972" y="22026"/>
                </a:lnTo>
                <a:lnTo>
                  <a:pt x="1171972" y="352425"/>
                </a:lnTo>
                <a:lnTo>
                  <a:pt x="1340445" y="352425"/>
                </a:lnTo>
                <a:lnTo>
                  <a:pt x="1340445" y="22026"/>
                </a:lnTo>
                <a:close/>
              </a:path>
              <a:path w="1340484" h="920114">
                <a:moveTo>
                  <a:pt x="139898" y="645318"/>
                </a:moveTo>
                <a:lnTo>
                  <a:pt x="0" y="729852"/>
                </a:lnTo>
                <a:lnTo>
                  <a:pt x="25952" y="775691"/>
                </a:lnTo>
                <a:lnTo>
                  <a:pt x="54396" y="814982"/>
                </a:lnTo>
                <a:lnTo>
                  <a:pt x="85334" y="847724"/>
                </a:lnTo>
                <a:lnTo>
                  <a:pt x="118765" y="873918"/>
                </a:lnTo>
                <a:lnTo>
                  <a:pt x="154948" y="893973"/>
                </a:lnTo>
                <a:lnTo>
                  <a:pt x="194146" y="908297"/>
                </a:lnTo>
                <a:lnTo>
                  <a:pt x="236357" y="916892"/>
                </a:lnTo>
                <a:lnTo>
                  <a:pt x="281583" y="919757"/>
                </a:lnTo>
                <a:lnTo>
                  <a:pt x="338584" y="915367"/>
                </a:lnTo>
                <a:lnTo>
                  <a:pt x="389929" y="902195"/>
                </a:lnTo>
                <a:lnTo>
                  <a:pt x="435619" y="880243"/>
                </a:lnTo>
                <a:lnTo>
                  <a:pt x="475654" y="849510"/>
                </a:lnTo>
                <a:lnTo>
                  <a:pt x="508210" y="812043"/>
                </a:lnTo>
                <a:lnTo>
                  <a:pt x="531465" y="769887"/>
                </a:lnTo>
                <a:lnTo>
                  <a:pt x="533992" y="761404"/>
                </a:lnTo>
                <a:lnTo>
                  <a:pt x="285154" y="761404"/>
                </a:lnTo>
                <a:lnTo>
                  <a:pt x="245268" y="754148"/>
                </a:lnTo>
                <a:lnTo>
                  <a:pt x="207763" y="732382"/>
                </a:lnTo>
                <a:lnTo>
                  <a:pt x="172640" y="696106"/>
                </a:lnTo>
                <a:lnTo>
                  <a:pt x="139898" y="645318"/>
                </a:lnTo>
                <a:close/>
              </a:path>
              <a:path w="1340484" h="920114">
                <a:moveTo>
                  <a:pt x="281583" y="0"/>
                </a:moveTo>
                <a:lnTo>
                  <a:pt x="232711" y="4074"/>
                </a:lnTo>
                <a:lnTo>
                  <a:pt x="187895" y="16296"/>
                </a:lnTo>
                <a:lnTo>
                  <a:pt x="147134" y="36667"/>
                </a:lnTo>
                <a:lnTo>
                  <a:pt x="110430" y="65186"/>
                </a:lnTo>
                <a:lnTo>
                  <a:pt x="80088" y="99398"/>
                </a:lnTo>
                <a:lnTo>
                  <a:pt x="58415" y="136847"/>
                </a:lnTo>
                <a:lnTo>
                  <a:pt x="45411" y="177533"/>
                </a:lnTo>
                <a:lnTo>
                  <a:pt x="41076" y="221456"/>
                </a:lnTo>
                <a:lnTo>
                  <a:pt x="43681" y="253026"/>
                </a:lnTo>
                <a:lnTo>
                  <a:pt x="64516" y="316278"/>
                </a:lnTo>
                <a:lnTo>
                  <a:pt x="103465" y="375451"/>
                </a:lnTo>
                <a:lnTo>
                  <a:pt x="132278" y="407205"/>
                </a:lnTo>
                <a:lnTo>
                  <a:pt x="169187" y="443221"/>
                </a:lnTo>
                <a:lnTo>
                  <a:pt x="214193" y="483500"/>
                </a:lnTo>
                <a:lnTo>
                  <a:pt x="301488" y="556728"/>
                </a:lnTo>
                <a:lnTo>
                  <a:pt x="329059" y="581471"/>
                </a:lnTo>
                <a:lnTo>
                  <a:pt x="364331" y="619125"/>
                </a:lnTo>
                <a:lnTo>
                  <a:pt x="384981" y="663773"/>
                </a:lnTo>
                <a:lnTo>
                  <a:pt x="386358" y="678656"/>
                </a:lnTo>
                <a:lnTo>
                  <a:pt x="384535" y="694543"/>
                </a:lnTo>
                <a:lnTo>
                  <a:pt x="357187" y="736401"/>
                </a:lnTo>
                <a:lnTo>
                  <a:pt x="305729" y="759841"/>
                </a:lnTo>
                <a:lnTo>
                  <a:pt x="285154" y="761404"/>
                </a:lnTo>
                <a:lnTo>
                  <a:pt x="533992" y="761404"/>
                </a:lnTo>
                <a:lnTo>
                  <a:pt x="545417" y="723043"/>
                </a:lnTo>
                <a:lnTo>
                  <a:pt x="550068" y="671512"/>
                </a:lnTo>
                <a:lnTo>
                  <a:pt x="548747" y="644369"/>
                </a:lnTo>
                <a:lnTo>
                  <a:pt x="538180" y="593321"/>
                </a:lnTo>
                <a:lnTo>
                  <a:pt x="516526" y="545771"/>
                </a:lnTo>
                <a:lnTo>
                  <a:pt x="480659" y="496806"/>
                </a:lnTo>
                <a:lnTo>
                  <a:pt x="442391" y="457385"/>
                </a:lnTo>
                <a:lnTo>
                  <a:pt x="384646" y="407081"/>
                </a:lnTo>
                <a:lnTo>
                  <a:pt x="341710" y="370879"/>
                </a:lnTo>
                <a:lnTo>
                  <a:pt x="295907" y="331477"/>
                </a:lnTo>
                <a:lnTo>
                  <a:pt x="260300" y="299590"/>
                </a:lnTo>
                <a:lnTo>
                  <a:pt x="219670" y="258364"/>
                </a:lnTo>
                <a:lnTo>
                  <a:pt x="204787" y="216693"/>
                </a:lnTo>
                <a:lnTo>
                  <a:pt x="206089" y="205959"/>
                </a:lnTo>
                <a:lnTo>
                  <a:pt x="236785" y="169421"/>
                </a:lnTo>
                <a:lnTo>
                  <a:pt x="279201" y="159543"/>
                </a:lnTo>
                <a:lnTo>
                  <a:pt x="513716" y="159543"/>
                </a:lnTo>
                <a:lnTo>
                  <a:pt x="534591" y="141089"/>
                </a:lnTo>
                <a:lnTo>
                  <a:pt x="500677" y="104030"/>
                </a:lnTo>
                <a:lnTo>
                  <a:pt x="467990" y="73223"/>
                </a:lnTo>
                <a:lnTo>
                  <a:pt x="436531" y="48666"/>
                </a:lnTo>
                <a:lnTo>
                  <a:pt x="376293" y="17078"/>
                </a:lnTo>
                <a:lnTo>
                  <a:pt x="313934" y="1897"/>
                </a:lnTo>
                <a:lnTo>
                  <a:pt x="281583" y="0"/>
                </a:lnTo>
                <a:close/>
              </a:path>
              <a:path w="1340484" h="920114">
                <a:moveTo>
                  <a:pt x="513716" y="159543"/>
                </a:moveTo>
                <a:lnTo>
                  <a:pt x="279201" y="159543"/>
                </a:lnTo>
                <a:lnTo>
                  <a:pt x="312687" y="165199"/>
                </a:lnTo>
                <a:lnTo>
                  <a:pt x="345876" y="182165"/>
                </a:lnTo>
                <a:lnTo>
                  <a:pt x="378767" y="210442"/>
                </a:lnTo>
                <a:lnTo>
                  <a:pt x="411360" y="250031"/>
                </a:lnTo>
                <a:lnTo>
                  <a:pt x="513716" y="159543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09397" y="4849484"/>
            <a:ext cx="630555" cy="876300"/>
          </a:xfrm>
          <a:custGeom>
            <a:avLst/>
            <a:gdLst/>
            <a:ahLst/>
            <a:cxnLst/>
            <a:rect l="l" t="t" r="r" b="b"/>
            <a:pathLst>
              <a:path w="630554" h="876300">
                <a:moveTo>
                  <a:pt x="0" y="0"/>
                </a:moveTo>
                <a:lnTo>
                  <a:pt x="169068" y="0"/>
                </a:lnTo>
                <a:lnTo>
                  <a:pt x="169068" y="330398"/>
                </a:lnTo>
                <a:lnTo>
                  <a:pt x="461962" y="330398"/>
                </a:lnTo>
                <a:lnTo>
                  <a:pt x="461962" y="0"/>
                </a:lnTo>
                <a:lnTo>
                  <a:pt x="630436" y="0"/>
                </a:lnTo>
                <a:lnTo>
                  <a:pt x="630436" y="875704"/>
                </a:lnTo>
                <a:lnTo>
                  <a:pt x="461962" y="875704"/>
                </a:lnTo>
                <a:lnTo>
                  <a:pt x="461962" y="491727"/>
                </a:lnTo>
                <a:lnTo>
                  <a:pt x="169068" y="491727"/>
                </a:lnTo>
                <a:lnTo>
                  <a:pt x="169068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9388" y="4827457"/>
            <a:ext cx="550545" cy="920115"/>
          </a:xfrm>
          <a:custGeom>
            <a:avLst/>
            <a:gdLst/>
            <a:ahLst/>
            <a:cxnLst/>
            <a:rect l="l" t="t" r="r" b="b"/>
            <a:pathLst>
              <a:path w="550545" h="920114">
                <a:moveTo>
                  <a:pt x="281582" y="0"/>
                </a:moveTo>
                <a:lnTo>
                  <a:pt x="345504" y="7590"/>
                </a:lnTo>
                <a:lnTo>
                  <a:pt x="406300" y="30360"/>
                </a:lnTo>
                <a:lnTo>
                  <a:pt x="467990" y="73223"/>
                </a:lnTo>
                <a:lnTo>
                  <a:pt x="500676" y="104030"/>
                </a:lnTo>
                <a:lnTo>
                  <a:pt x="534590" y="141089"/>
                </a:lnTo>
                <a:lnTo>
                  <a:pt x="411360" y="250031"/>
                </a:lnTo>
                <a:lnTo>
                  <a:pt x="378767" y="210442"/>
                </a:lnTo>
                <a:lnTo>
                  <a:pt x="345876" y="182165"/>
                </a:lnTo>
                <a:lnTo>
                  <a:pt x="312687" y="165199"/>
                </a:lnTo>
                <a:lnTo>
                  <a:pt x="279201" y="159543"/>
                </a:lnTo>
                <a:lnTo>
                  <a:pt x="263574" y="160641"/>
                </a:lnTo>
                <a:lnTo>
                  <a:pt x="225623" y="177105"/>
                </a:lnTo>
                <a:lnTo>
                  <a:pt x="204787" y="216693"/>
                </a:lnTo>
                <a:lnTo>
                  <a:pt x="205717" y="227558"/>
                </a:lnTo>
                <a:lnTo>
                  <a:pt x="234887" y="275220"/>
                </a:lnTo>
                <a:lnTo>
                  <a:pt x="295907" y="331477"/>
                </a:lnTo>
                <a:lnTo>
                  <a:pt x="341709" y="370879"/>
                </a:lnTo>
                <a:lnTo>
                  <a:pt x="384646" y="407082"/>
                </a:lnTo>
                <a:lnTo>
                  <a:pt x="418207" y="435917"/>
                </a:lnTo>
                <a:lnTo>
                  <a:pt x="457200" y="471487"/>
                </a:lnTo>
                <a:lnTo>
                  <a:pt x="500434" y="521568"/>
                </a:lnTo>
                <a:lnTo>
                  <a:pt x="528935" y="569416"/>
                </a:lnTo>
                <a:lnTo>
                  <a:pt x="544785" y="618306"/>
                </a:lnTo>
                <a:lnTo>
                  <a:pt x="550068" y="671512"/>
                </a:lnTo>
                <a:lnTo>
                  <a:pt x="545417" y="723044"/>
                </a:lnTo>
                <a:lnTo>
                  <a:pt x="531465" y="769887"/>
                </a:lnTo>
                <a:lnTo>
                  <a:pt x="508210" y="812043"/>
                </a:lnTo>
                <a:lnTo>
                  <a:pt x="475654" y="849510"/>
                </a:lnTo>
                <a:lnTo>
                  <a:pt x="435619" y="880243"/>
                </a:lnTo>
                <a:lnTo>
                  <a:pt x="389929" y="902196"/>
                </a:lnTo>
                <a:lnTo>
                  <a:pt x="338583" y="915367"/>
                </a:lnTo>
                <a:lnTo>
                  <a:pt x="281582" y="919757"/>
                </a:lnTo>
                <a:lnTo>
                  <a:pt x="236357" y="916892"/>
                </a:lnTo>
                <a:lnTo>
                  <a:pt x="194146" y="908298"/>
                </a:lnTo>
                <a:lnTo>
                  <a:pt x="154948" y="893973"/>
                </a:lnTo>
                <a:lnTo>
                  <a:pt x="118764" y="873918"/>
                </a:lnTo>
                <a:lnTo>
                  <a:pt x="85334" y="847725"/>
                </a:lnTo>
                <a:lnTo>
                  <a:pt x="54396" y="814982"/>
                </a:lnTo>
                <a:lnTo>
                  <a:pt x="25951" y="775692"/>
                </a:lnTo>
                <a:lnTo>
                  <a:pt x="0" y="729853"/>
                </a:lnTo>
                <a:lnTo>
                  <a:pt x="139898" y="645318"/>
                </a:lnTo>
                <a:lnTo>
                  <a:pt x="172640" y="696106"/>
                </a:lnTo>
                <a:lnTo>
                  <a:pt x="207764" y="732383"/>
                </a:lnTo>
                <a:lnTo>
                  <a:pt x="245268" y="754149"/>
                </a:lnTo>
                <a:lnTo>
                  <a:pt x="285154" y="761404"/>
                </a:lnTo>
                <a:lnTo>
                  <a:pt x="305730" y="759841"/>
                </a:lnTo>
                <a:lnTo>
                  <a:pt x="341746" y="747340"/>
                </a:lnTo>
                <a:lnTo>
                  <a:pt x="379065" y="709463"/>
                </a:lnTo>
                <a:lnTo>
                  <a:pt x="386357" y="678656"/>
                </a:lnTo>
                <a:lnTo>
                  <a:pt x="384981" y="663773"/>
                </a:lnTo>
                <a:lnTo>
                  <a:pt x="364331" y="619125"/>
                </a:lnTo>
                <a:lnTo>
                  <a:pt x="329058" y="581471"/>
                </a:lnTo>
                <a:lnTo>
                  <a:pt x="267295" y="528042"/>
                </a:lnTo>
                <a:lnTo>
                  <a:pt x="214193" y="483500"/>
                </a:lnTo>
                <a:lnTo>
                  <a:pt x="169187" y="443222"/>
                </a:lnTo>
                <a:lnTo>
                  <a:pt x="132278" y="407205"/>
                </a:lnTo>
                <a:lnTo>
                  <a:pt x="103465" y="375451"/>
                </a:lnTo>
                <a:lnTo>
                  <a:pt x="64516" y="316278"/>
                </a:lnTo>
                <a:lnTo>
                  <a:pt x="43681" y="253026"/>
                </a:lnTo>
                <a:lnTo>
                  <a:pt x="41076" y="221456"/>
                </a:lnTo>
                <a:lnTo>
                  <a:pt x="45411" y="177533"/>
                </a:lnTo>
                <a:lnTo>
                  <a:pt x="58415" y="136847"/>
                </a:lnTo>
                <a:lnTo>
                  <a:pt x="80088" y="99398"/>
                </a:lnTo>
                <a:lnTo>
                  <a:pt x="110430" y="65186"/>
                </a:lnTo>
                <a:lnTo>
                  <a:pt x="147135" y="36667"/>
                </a:lnTo>
                <a:lnTo>
                  <a:pt x="187895" y="16296"/>
                </a:lnTo>
                <a:lnTo>
                  <a:pt x="232711" y="4074"/>
                </a:lnTo>
                <a:lnTo>
                  <a:pt x="28158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049" y="4145303"/>
            <a:ext cx="3327738" cy="2347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5900" y="4356100"/>
            <a:ext cx="2324100" cy="180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try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tongue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twisters!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2032000"/>
            <a:ext cx="10820400" cy="173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425" y="2227897"/>
            <a:ext cx="997077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286000" marR="5080" indent="-2273300">
              <a:lnSpc>
                <a:spcPts val="4300"/>
              </a:lnSpc>
              <a:spcBef>
                <a:spcPts val="660"/>
              </a:spcBef>
            </a:pPr>
            <a:r>
              <a:rPr sz="4000" spc="-15" dirty="0">
                <a:latin typeface="Century Gothic"/>
                <a:cs typeface="Century Gothic"/>
              </a:rPr>
              <a:t>Jack </a:t>
            </a:r>
            <a:r>
              <a:rPr sz="4000" spc="-5" dirty="0">
                <a:latin typeface="Century Gothic"/>
                <a:cs typeface="Century Gothic"/>
              </a:rPr>
              <a:t>the </a:t>
            </a:r>
            <a:r>
              <a:rPr sz="4000" spc="-20" dirty="0">
                <a:latin typeface="Century Gothic"/>
                <a:cs typeface="Century Gothic"/>
              </a:rPr>
              <a:t>duck </a:t>
            </a:r>
            <a:r>
              <a:rPr sz="4000" spc="-15" dirty="0">
                <a:latin typeface="Century Gothic"/>
                <a:cs typeface="Century Gothic"/>
              </a:rPr>
              <a:t>found </a:t>
            </a:r>
            <a:r>
              <a:rPr sz="4000" spc="-20" dirty="0">
                <a:latin typeface="Century Gothic"/>
                <a:cs typeface="Century Gothic"/>
              </a:rPr>
              <a:t>an </a:t>
            </a:r>
            <a:r>
              <a:rPr sz="4000" spc="-5" dirty="0">
                <a:latin typeface="Century Gothic"/>
                <a:cs typeface="Century Gothic"/>
              </a:rPr>
              <a:t>icky </a:t>
            </a:r>
            <a:r>
              <a:rPr sz="4000" spc="5" dirty="0">
                <a:latin typeface="Century Gothic"/>
                <a:cs typeface="Century Gothic"/>
              </a:rPr>
              <a:t>sticky </a:t>
            </a:r>
            <a:r>
              <a:rPr sz="4000" spc="-10" dirty="0">
                <a:latin typeface="Century Gothic"/>
                <a:cs typeface="Century Gothic"/>
              </a:rPr>
              <a:t>chick  that </a:t>
            </a:r>
            <a:r>
              <a:rPr sz="4000" spc="-15" dirty="0">
                <a:latin typeface="Century Gothic"/>
                <a:cs typeface="Century Gothic"/>
              </a:rPr>
              <a:t>quacked</a:t>
            </a:r>
            <a:r>
              <a:rPr sz="4000" spc="80" dirty="0">
                <a:latin typeface="Century Gothic"/>
                <a:cs typeface="Century Gothic"/>
              </a:rPr>
              <a:t> </a:t>
            </a:r>
            <a:r>
              <a:rPr sz="4000" spc="-20" dirty="0">
                <a:latin typeface="Century Gothic"/>
                <a:cs typeface="Century Gothic"/>
              </a:rPr>
              <a:t>quickly.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4536" y="4827458"/>
            <a:ext cx="1633855" cy="920115"/>
          </a:xfrm>
          <a:custGeom>
            <a:avLst/>
            <a:gdLst/>
            <a:ahLst/>
            <a:cxnLst/>
            <a:rect l="l" t="t" r="r" b="b"/>
            <a:pathLst>
              <a:path w="1633854" h="920114">
                <a:moveTo>
                  <a:pt x="1165621" y="22026"/>
                </a:moveTo>
                <a:lnTo>
                  <a:pt x="997148" y="22026"/>
                </a:lnTo>
                <a:lnTo>
                  <a:pt x="997148" y="897730"/>
                </a:lnTo>
                <a:lnTo>
                  <a:pt x="1165621" y="897730"/>
                </a:lnTo>
                <a:lnTo>
                  <a:pt x="1165621" y="508991"/>
                </a:lnTo>
                <a:lnTo>
                  <a:pt x="1364520" y="508991"/>
                </a:lnTo>
                <a:lnTo>
                  <a:pt x="1297781" y="412551"/>
                </a:lnTo>
                <a:lnTo>
                  <a:pt x="1367748" y="323254"/>
                </a:lnTo>
                <a:lnTo>
                  <a:pt x="1165621" y="323254"/>
                </a:lnTo>
                <a:lnTo>
                  <a:pt x="1165621" y="22026"/>
                </a:lnTo>
                <a:close/>
              </a:path>
              <a:path w="1633854" h="920114">
                <a:moveTo>
                  <a:pt x="1364520" y="508991"/>
                </a:moveTo>
                <a:lnTo>
                  <a:pt x="1165621" y="508991"/>
                </a:lnTo>
                <a:lnTo>
                  <a:pt x="1435893" y="897730"/>
                </a:lnTo>
                <a:lnTo>
                  <a:pt x="1633537" y="897730"/>
                </a:lnTo>
                <a:lnTo>
                  <a:pt x="1364520" y="508991"/>
                </a:lnTo>
                <a:close/>
              </a:path>
              <a:path w="1633854" h="920114">
                <a:moveTo>
                  <a:pt x="1603771" y="22026"/>
                </a:moveTo>
                <a:lnTo>
                  <a:pt x="1403150" y="22026"/>
                </a:lnTo>
                <a:lnTo>
                  <a:pt x="1165621" y="323254"/>
                </a:lnTo>
                <a:lnTo>
                  <a:pt x="1367748" y="323254"/>
                </a:lnTo>
                <a:lnTo>
                  <a:pt x="1603771" y="22026"/>
                </a:lnTo>
                <a:close/>
              </a:path>
              <a:path w="1633854" h="920114">
                <a:moveTo>
                  <a:pt x="466725" y="0"/>
                </a:moveTo>
                <a:lnTo>
                  <a:pt x="416444" y="2476"/>
                </a:lnTo>
                <a:lnTo>
                  <a:pt x="367522" y="9906"/>
                </a:lnTo>
                <a:lnTo>
                  <a:pt x="319956" y="22288"/>
                </a:lnTo>
                <a:lnTo>
                  <a:pt x="273748" y="39624"/>
                </a:lnTo>
                <a:lnTo>
                  <a:pt x="228897" y="61912"/>
                </a:lnTo>
                <a:lnTo>
                  <a:pt x="186772" y="88272"/>
                </a:lnTo>
                <a:lnTo>
                  <a:pt x="148744" y="117824"/>
                </a:lnTo>
                <a:lnTo>
                  <a:pt x="114811" y="150566"/>
                </a:lnTo>
                <a:lnTo>
                  <a:pt x="84974" y="186499"/>
                </a:lnTo>
                <a:lnTo>
                  <a:pt x="59232" y="225623"/>
                </a:lnTo>
                <a:lnTo>
                  <a:pt x="37908" y="267509"/>
                </a:lnTo>
                <a:lnTo>
                  <a:pt x="21323" y="311729"/>
                </a:lnTo>
                <a:lnTo>
                  <a:pt x="9477" y="358282"/>
                </a:lnTo>
                <a:lnTo>
                  <a:pt x="2369" y="407169"/>
                </a:lnTo>
                <a:lnTo>
                  <a:pt x="0" y="458389"/>
                </a:lnTo>
                <a:lnTo>
                  <a:pt x="2654" y="514732"/>
                </a:lnTo>
                <a:lnTo>
                  <a:pt x="10618" y="568097"/>
                </a:lnTo>
                <a:lnTo>
                  <a:pt x="23891" y="618486"/>
                </a:lnTo>
                <a:lnTo>
                  <a:pt x="42473" y="665899"/>
                </a:lnTo>
                <a:lnTo>
                  <a:pt x="66364" y="710335"/>
                </a:lnTo>
                <a:lnTo>
                  <a:pt x="95564" y="751794"/>
                </a:lnTo>
                <a:lnTo>
                  <a:pt x="130074" y="790277"/>
                </a:lnTo>
                <a:lnTo>
                  <a:pt x="168752" y="824628"/>
                </a:lnTo>
                <a:lnTo>
                  <a:pt x="210454" y="853696"/>
                </a:lnTo>
                <a:lnTo>
                  <a:pt x="255182" y="877478"/>
                </a:lnTo>
                <a:lnTo>
                  <a:pt x="302934" y="895975"/>
                </a:lnTo>
                <a:lnTo>
                  <a:pt x="353712" y="909187"/>
                </a:lnTo>
                <a:lnTo>
                  <a:pt x="407515" y="917115"/>
                </a:lnTo>
                <a:lnTo>
                  <a:pt x="464343" y="919757"/>
                </a:lnTo>
                <a:lnTo>
                  <a:pt x="518182" y="917469"/>
                </a:lnTo>
                <a:lnTo>
                  <a:pt x="568969" y="910604"/>
                </a:lnTo>
                <a:lnTo>
                  <a:pt x="616706" y="899163"/>
                </a:lnTo>
                <a:lnTo>
                  <a:pt x="661391" y="883145"/>
                </a:lnTo>
                <a:lnTo>
                  <a:pt x="705221" y="861212"/>
                </a:lnTo>
                <a:lnTo>
                  <a:pt x="750390" y="832023"/>
                </a:lnTo>
                <a:lnTo>
                  <a:pt x="796899" y="795579"/>
                </a:lnTo>
                <a:lnTo>
                  <a:pt x="836273" y="759618"/>
                </a:lnTo>
                <a:lnTo>
                  <a:pt x="466725" y="759618"/>
                </a:lnTo>
                <a:lnTo>
                  <a:pt x="425127" y="757200"/>
                </a:lnTo>
                <a:lnTo>
                  <a:pt x="385464" y="749945"/>
                </a:lnTo>
                <a:lnTo>
                  <a:pt x="347736" y="737852"/>
                </a:lnTo>
                <a:lnTo>
                  <a:pt x="311943" y="720923"/>
                </a:lnTo>
                <a:lnTo>
                  <a:pt x="279089" y="699752"/>
                </a:lnTo>
                <a:lnTo>
                  <a:pt x="250179" y="674935"/>
                </a:lnTo>
                <a:lnTo>
                  <a:pt x="204191" y="614362"/>
                </a:lnTo>
                <a:lnTo>
                  <a:pt x="187523" y="579201"/>
                </a:lnTo>
                <a:lnTo>
                  <a:pt x="175616" y="541585"/>
                </a:lnTo>
                <a:lnTo>
                  <a:pt x="168473" y="501513"/>
                </a:lnTo>
                <a:lnTo>
                  <a:pt x="166091" y="458985"/>
                </a:lnTo>
                <a:lnTo>
                  <a:pt x="169532" y="410336"/>
                </a:lnTo>
                <a:lnTo>
                  <a:pt x="179855" y="364879"/>
                </a:lnTo>
                <a:lnTo>
                  <a:pt x="197059" y="322611"/>
                </a:lnTo>
                <a:lnTo>
                  <a:pt x="221146" y="283535"/>
                </a:lnTo>
                <a:lnTo>
                  <a:pt x="252114" y="247650"/>
                </a:lnTo>
                <a:lnTo>
                  <a:pt x="288106" y="216788"/>
                </a:lnTo>
                <a:lnTo>
                  <a:pt x="327266" y="192786"/>
                </a:lnTo>
                <a:lnTo>
                  <a:pt x="369592" y="175641"/>
                </a:lnTo>
                <a:lnTo>
                  <a:pt x="415086" y="165354"/>
                </a:lnTo>
                <a:lnTo>
                  <a:pt x="463748" y="161925"/>
                </a:lnTo>
                <a:lnTo>
                  <a:pt x="834678" y="161925"/>
                </a:lnTo>
                <a:lnTo>
                  <a:pt x="810275" y="136363"/>
                </a:lnTo>
                <a:lnTo>
                  <a:pt x="768771" y="101351"/>
                </a:lnTo>
                <a:lnTo>
                  <a:pt x="723806" y="71177"/>
                </a:lnTo>
                <a:lnTo>
                  <a:pt x="675380" y="45839"/>
                </a:lnTo>
                <a:lnTo>
                  <a:pt x="624723" y="25784"/>
                </a:lnTo>
                <a:lnTo>
                  <a:pt x="573062" y="11459"/>
                </a:lnTo>
                <a:lnTo>
                  <a:pt x="520396" y="2864"/>
                </a:lnTo>
                <a:lnTo>
                  <a:pt x="466725" y="0"/>
                </a:lnTo>
                <a:close/>
              </a:path>
              <a:path w="1633854" h="920114">
                <a:moveTo>
                  <a:pt x="731638" y="634008"/>
                </a:moveTo>
                <a:lnTo>
                  <a:pt x="696366" y="666954"/>
                </a:lnTo>
                <a:lnTo>
                  <a:pt x="662582" y="694357"/>
                </a:lnTo>
                <a:lnTo>
                  <a:pt x="630286" y="716216"/>
                </a:lnTo>
                <a:lnTo>
                  <a:pt x="568634" y="744382"/>
                </a:lnTo>
                <a:lnTo>
                  <a:pt x="502257" y="757925"/>
                </a:lnTo>
                <a:lnTo>
                  <a:pt x="466725" y="759618"/>
                </a:lnTo>
                <a:lnTo>
                  <a:pt x="836273" y="759618"/>
                </a:lnTo>
                <a:lnTo>
                  <a:pt x="844748" y="751879"/>
                </a:lnTo>
                <a:lnTo>
                  <a:pt x="731638" y="634008"/>
                </a:lnTo>
                <a:close/>
              </a:path>
              <a:path w="1633854" h="920114">
                <a:moveTo>
                  <a:pt x="834678" y="161925"/>
                </a:moveTo>
                <a:lnTo>
                  <a:pt x="463748" y="161925"/>
                </a:lnTo>
                <a:lnTo>
                  <a:pt x="512530" y="165414"/>
                </a:lnTo>
                <a:lnTo>
                  <a:pt x="559659" y="175881"/>
                </a:lnTo>
                <a:lnTo>
                  <a:pt x="605134" y="193327"/>
                </a:lnTo>
                <a:lnTo>
                  <a:pt x="648955" y="217752"/>
                </a:lnTo>
                <a:lnTo>
                  <a:pt x="691123" y="249154"/>
                </a:lnTo>
                <a:lnTo>
                  <a:pt x="731638" y="287535"/>
                </a:lnTo>
                <a:lnTo>
                  <a:pt x="848319" y="176212"/>
                </a:lnTo>
                <a:lnTo>
                  <a:pt x="834678" y="161925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1684" y="4849484"/>
            <a:ext cx="636905" cy="876300"/>
          </a:xfrm>
          <a:custGeom>
            <a:avLst/>
            <a:gdLst/>
            <a:ahLst/>
            <a:cxnLst/>
            <a:rect l="l" t="t" r="r" b="b"/>
            <a:pathLst>
              <a:path w="636904" h="876300">
                <a:moveTo>
                  <a:pt x="0" y="0"/>
                </a:moveTo>
                <a:lnTo>
                  <a:pt x="168473" y="0"/>
                </a:lnTo>
                <a:lnTo>
                  <a:pt x="168473" y="301227"/>
                </a:lnTo>
                <a:lnTo>
                  <a:pt x="406003" y="0"/>
                </a:lnTo>
                <a:lnTo>
                  <a:pt x="606623" y="0"/>
                </a:lnTo>
                <a:lnTo>
                  <a:pt x="300632" y="390525"/>
                </a:lnTo>
                <a:lnTo>
                  <a:pt x="636388" y="875704"/>
                </a:lnTo>
                <a:lnTo>
                  <a:pt x="438744" y="875704"/>
                </a:lnTo>
                <a:lnTo>
                  <a:pt x="168473" y="486965"/>
                </a:lnTo>
                <a:lnTo>
                  <a:pt x="168473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4535" y="4827457"/>
            <a:ext cx="848360" cy="920115"/>
          </a:xfrm>
          <a:custGeom>
            <a:avLst/>
            <a:gdLst/>
            <a:ahLst/>
            <a:cxnLst/>
            <a:rect l="l" t="t" r="r" b="b"/>
            <a:pathLst>
              <a:path w="848359" h="920114">
                <a:moveTo>
                  <a:pt x="466724" y="0"/>
                </a:moveTo>
                <a:lnTo>
                  <a:pt x="520396" y="2864"/>
                </a:lnTo>
                <a:lnTo>
                  <a:pt x="573062" y="11459"/>
                </a:lnTo>
                <a:lnTo>
                  <a:pt x="624724" y="25784"/>
                </a:lnTo>
                <a:lnTo>
                  <a:pt x="675381" y="45839"/>
                </a:lnTo>
                <a:lnTo>
                  <a:pt x="723806" y="71177"/>
                </a:lnTo>
                <a:lnTo>
                  <a:pt x="768771" y="101351"/>
                </a:lnTo>
                <a:lnTo>
                  <a:pt x="810276" y="136363"/>
                </a:lnTo>
                <a:lnTo>
                  <a:pt x="848320" y="176212"/>
                </a:lnTo>
                <a:lnTo>
                  <a:pt x="731639" y="287535"/>
                </a:lnTo>
                <a:lnTo>
                  <a:pt x="691124" y="249154"/>
                </a:lnTo>
                <a:lnTo>
                  <a:pt x="648956" y="217752"/>
                </a:lnTo>
                <a:lnTo>
                  <a:pt x="605135" y="193327"/>
                </a:lnTo>
                <a:lnTo>
                  <a:pt x="559659" y="175881"/>
                </a:lnTo>
                <a:lnTo>
                  <a:pt x="512530" y="165414"/>
                </a:lnTo>
                <a:lnTo>
                  <a:pt x="463748" y="161925"/>
                </a:lnTo>
                <a:lnTo>
                  <a:pt x="415087" y="165354"/>
                </a:lnTo>
                <a:lnTo>
                  <a:pt x="369593" y="175641"/>
                </a:lnTo>
                <a:lnTo>
                  <a:pt x="327267" y="192786"/>
                </a:lnTo>
                <a:lnTo>
                  <a:pt x="288107" y="216789"/>
                </a:lnTo>
                <a:lnTo>
                  <a:pt x="252114" y="247650"/>
                </a:lnTo>
                <a:lnTo>
                  <a:pt x="221146" y="283535"/>
                </a:lnTo>
                <a:lnTo>
                  <a:pt x="197060" y="322611"/>
                </a:lnTo>
                <a:lnTo>
                  <a:pt x="179855" y="364878"/>
                </a:lnTo>
                <a:lnTo>
                  <a:pt x="169533" y="410336"/>
                </a:lnTo>
                <a:lnTo>
                  <a:pt x="166092" y="458985"/>
                </a:lnTo>
                <a:lnTo>
                  <a:pt x="168473" y="501513"/>
                </a:lnTo>
                <a:lnTo>
                  <a:pt x="175617" y="541585"/>
                </a:lnTo>
                <a:lnTo>
                  <a:pt x="187523" y="579201"/>
                </a:lnTo>
                <a:lnTo>
                  <a:pt x="204192" y="614362"/>
                </a:lnTo>
                <a:lnTo>
                  <a:pt x="225214" y="646472"/>
                </a:lnTo>
                <a:lnTo>
                  <a:pt x="279089" y="699752"/>
                </a:lnTo>
                <a:lnTo>
                  <a:pt x="311943" y="720923"/>
                </a:lnTo>
                <a:lnTo>
                  <a:pt x="347736" y="737852"/>
                </a:lnTo>
                <a:lnTo>
                  <a:pt x="385464" y="749944"/>
                </a:lnTo>
                <a:lnTo>
                  <a:pt x="425127" y="757200"/>
                </a:lnTo>
                <a:lnTo>
                  <a:pt x="466724" y="759618"/>
                </a:lnTo>
                <a:lnTo>
                  <a:pt x="502257" y="757925"/>
                </a:lnTo>
                <a:lnTo>
                  <a:pt x="568635" y="744382"/>
                </a:lnTo>
                <a:lnTo>
                  <a:pt x="630287" y="716216"/>
                </a:lnTo>
                <a:lnTo>
                  <a:pt x="662582" y="694357"/>
                </a:lnTo>
                <a:lnTo>
                  <a:pt x="696366" y="666954"/>
                </a:lnTo>
                <a:lnTo>
                  <a:pt x="731639" y="634007"/>
                </a:lnTo>
                <a:lnTo>
                  <a:pt x="844748" y="751879"/>
                </a:lnTo>
                <a:lnTo>
                  <a:pt x="796900" y="795579"/>
                </a:lnTo>
                <a:lnTo>
                  <a:pt x="750391" y="832023"/>
                </a:lnTo>
                <a:lnTo>
                  <a:pt x="705222" y="861212"/>
                </a:lnTo>
                <a:lnTo>
                  <a:pt x="661392" y="883146"/>
                </a:lnTo>
                <a:lnTo>
                  <a:pt x="616706" y="899163"/>
                </a:lnTo>
                <a:lnTo>
                  <a:pt x="568969" y="910604"/>
                </a:lnTo>
                <a:lnTo>
                  <a:pt x="518182" y="917469"/>
                </a:lnTo>
                <a:lnTo>
                  <a:pt x="464343" y="919757"/>
                </a:lnTo>
                <a:lnTo>
                  <a:pt x="407515" y="917115"/>
                </a:lnTo>
                <a:lnTo>
                  <a:pt x="353712" y="909187"/>
                </a:lnTo>
                <a:lnTo>
                  <a:pt x="302935" y="895975"/>
                </a:lnTo>
                <a:lnTo>
                  <a:pt x="255182" y="877478"/>
                </a:lnTo>
                <a:lnTo>
                  <a:pt x="210455" y="853696"/>
                </a:lnTo>
                <a:lnTo>
                  <a:pt x="168752" y="824629"/>
                </a:lnTo>
                <a:lnTo>
                  <a:pt x="130075" y="790277"/>
                </a:lnTo>
                <a:lnTo>
                  <a:pt x="95565" y="751794"/>
                </a:lnTo>
                <a:lnTo>
                  <a:pt x="66365" y="710335"/>
                </a:lnTo>
                <a:lnTo>
                  <a:pt x="42473" y="665899"/>
                </a:lnTo>
                <a:lnTo>
                  <a:pt x="23891" y="618487"/>
                </a:lnTo>
                <a:lnTo>
                  <a:pt x="10618" y="568098"/>
                </a:lnTo>
                <a:lnTo>
                  <a:pt x="2654" y="514732"/>
                </a:lnTo>
                <a:lnTo>
                  <a:pt x="0" y="458390"/>
                </a:lnTo>
                <a:lnTo>
                  <a:pt x="2369" y="407169"/>
                </a:lnTo>
                <a:lnTo>
                  <a:pt x="9477" y="358282"/>
                </a:lnTo>
                <a:lnTo>
                  <a:pt x="21324" y="311729"/>
                </a:lnTo>
                <a:lnTo>
                  <a:pt x="37909" y="267509"/>
                </a:lnTo>
                <a:lnTo>
                  <a:pt x="59233" y="225623"/>
                </a:lnTo>
                <a:lnTo>
                  <a:pt x="84974" y="186499"/>
                </a:lnTo>
                <a:lnTo>
                  <a:pt x="114811" y="150566"/>
                </a:lnTo>
                <a:lnTo>
                  <a:pt x="148744" y="117824"/>
                </a:lnTo>
                <a:lnTo>
                  <a:pt x="186773" y="88272"/>
                </a:lnTo>
                <a:lnTo>
                  <a:pt x="228897" y="61912"/>
                </a:lnTo>
                <a:lnTo>
                  <a:pt x="273748" y="39624"/>
                </a:lnTo>
                <a:lnTo>
                  <a:pt x="319956" y="22288"/>
                </a:lnTo>
                <a:lnTo>
                  <a:pt x="367522" y="9906"/>
                </a:lnTo>
                <a:lnTo>
                  <a:pt x="416444" y="2476"/>
                </a:lnTo>
                <a:lnTo>
                  <a:pt x="466724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300" y="4470400"/>
            <a:ext cx="1993900" cy="168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8000" y="4762500"/>
            <a:ext cx="3251200" cy="139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try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tongue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twisters!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527300"/>
            <a:ext cx="10464800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356" y="2677128"/>
            <a:ext cx="9787255" cy="8661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644900" marR="5080" indent="-3632200">
              <a:lnSpc>
                <a:spcPct val="78000"/>
              </a:lnSpc>
              <a:spcBef>
                <a:spcPts val="915"/>
              </a:spcBef>
            </a:pPr>
            <a:r>
              <a:rPr sz="3100" spc="-5" dirty="0">
                <a:latin typeface="Century Gothic"/>
                <a:cs typeface="Century Gothic"/>
              </a:rPr>
              <a:t>Sixty </a:t>
            </a:r>
            <a:r>
              <a:rPr sz="3100" spc="-10" dirty="0">
                <a:latin typeface="Century Gothic"/>
                <a:cs typeface="Century Gothic"/>
              </a:rPr>
              <a:t>six sick </a:t>
            </a:r>
            <a:r>
              <a:rPr sz="3100" spc="-5" dirty="0">
                <a:latin typeface="Century Gothic"/>
                <a:cs typeface="Century Gothic"/>
              </a:rPr>
              <a:t>chicks </a:t>
            </a:r>
            <a:r>
              <a:rPr sz="3100" spc="-20" dirty="0">
                <a:latin typeface="Century Gothic"/>
                <a:cs typeface="Century Gothic"/>
              </a:rPr>
              <a:t>are </a:t>
            </a:r>
            <a:r>
              <a:rPr sz="3100" spc="0" dirty="0">
                <a:latin typeface="Century Gothic"/>
                <a:cs typeface="Century Gothic"/>
              </a:rPr>
              <a:t>stuck </a:t>
            </a:r>
            <a:r>
              <a:rPr sz="3100" spc="-10" dirty="0">
                <a:latin typeface="Century Gothic"/>
                <a:cs typeface="Century Gothic"/>
              </a:rPr>
              <a:t>in </a:t>
            </a:r>
            <a:r>
              <a:rPr sz="3100" spc="5" dirty="0">
                <a:latin typeface="Century Gothic"/>
                <a:cs typeface="Century Gothic"/>
              </a:rPr>
              <a:t>the </a:t>
            </a:r>
            <a:r>
              <a:rPr sz="3100" spc="-5" dirty="0">
                <a:latin typeface="Century Gothic"/>
                <a:cs typeface="Century Gothic"/>
              </a:rPr>
              <a:t>stock </a:t>
            </a:r>
            <a:r>
              <a:rPr sz="3100" spc="-30" dirty="0">
                <a:latin typeface="Century Gothic"/>
                <a:cs typeface="Century Gothic"/>
              </a:rPr>
              <a:t>room </a:t>
            </a:r>
            <a:r>
              <a:rPr sz="3100" dirty="0">
                <a:latin typeface="Century Gothic"/>
                <a:cs typeface="Century Gothic"/>
              </a:rPr>
              <a:t>full </a:t>
            </a:r>
            <a:r>
              <a:rPr sz="3100" spc="-20" dirty="0">
                <a:latin typeface="Century Gothic"/>
                <a:cs typeface="Century Gothic"/>
              </a:rPr>
              <a:t>of  </a:t>
            </a:r>
            <a:r>
              <a:rPr sz="3100" spc="0" dirty="0">
                <a:latin typeface="Century Gothic"/>
                <a:cs typeface="Century Gothic"/>
              </a:rPr>
              <a:t>sixty </a:t>
            </a:r>
            <a:r>
              <a:rPr sz="3100" spc="-10" dirty="0">
                <a:latin typeface="Century Gothic"/>
                <a:cs typeface="Century Gothic"/>
              </a:rPr>
              <a:t>six</a:t>
            </a:r>
            <a:r>
              <a:rPr sz="3100" spc="10" dirty="0">
                <a:latin typeface="Century Gothic"/>
                <a:cs typeface="Century Gothic"/>
              </a:rPr>
              <a:t> </a:t>
            </a:r>
            <a:r>
              <a:rPr sz="3100" dirty="0">
                <a:latin typeface="Century Gothic"/>
                <a:cs typeface="Century Gothic"/>
              </a:rPr>
              <a:t>sticks.</a:t>
            </a:r>
            <a:endParaRPr sz="3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4284" y="4827458"/>
            <a:ext cx="1235710" cy="920115"/>
          </a:xfrm>
          <a:custGeom>
            <a:avLst/>
            <a:gdLst/>
            <a:ahLst/>
            <a:cxnLst/>
            <a:rect l="l" t="t" r="r" b="b"/>
            <a:pathLst>
              <a:path w="1235709" h="920114">
                <a:moveTo>
                  <a:pt x="168473" y="22026"/>
                </a:moveTo>
                <a:lnTo>
                  <a:pt x="0" y="22026"/>
                </a:lnTo>
                <a:lnTo>
                  <a:pt x="0" y="897730"/>
                </a:lnTo>
                <a:lnTo>
                  <a:pt x="168473" y="897730"/>
                </a:lnTo>
                <a:lnTo>
                  <a:pt x="168473" y="508991"/>
                </a:lnTo>
                <a:lnTo>
                  <a:pt x="367372" y="508991"/>
                </a:lnTo>
                <a:lnTo>
                  <a:pt x="300633" y="412551"/>
                </a:lnTo>
                <a:lnTo>
                  <a:pt x="370600" y="323254"/>
                </a:lnTo>
                <a:lnTo>
                  <a:pt x="168473" y="323254"/>
                </a:lnTo>
                <a:lnTo>
                  <a:pt x="168473" y="22026"/>
                </a:lnTo>
                <a:close/>
              </a:path>
              <a:path w="1235709" h="920114">
                <a:moveTo>
                  <a:pt x="367372" y="508991"/>
                </a:moveTo>
                <a:lnTo>
                  <a:pt x="168473" y="508991"/>
                </a:lnTo>
                <a:lnTo>
                  <a:pt x="438745" y="897730"/>
                </a:lnTo>
                <a:lnTo>
                  <a:pt x="636389" y="897730"/>
                </a:lnTo>
                <a:lnTo>
                  <a:pt x="367372" y="508991"/>
                </a:lnTo>
                <a:close/>
              </a:path>
              <a:path w="1235709" h="920114">
                <a:moveTo>
                  <a:pt x="606623" y="22026"/>
                </a:moveTo>
                <a:lnTo>
                  <a:pt x="406002" y="22026"/>
                </a:lnTo>
                <a:lnTo>
                  <a:pt x="168473" y="323254"/>
                </a:lnTo>
                <a:lnTo>
                  <a:pt x="370600" y="323254"/>
                </a:lnTo>
                <a:lnTo>
                  <a:pt x="606623" y="22026"/>
                </a:lnTo>
                <a:close/>
              </a:path>
              <a:path w="1235709" h="920114">
                <a:moveTo>
                  <a:pt x="825102" y="645318"/>
                </a:moveTo>
                <a:lnTo>
                  <a:pt x="685204" y="729852"/>
                </a:lnTo>
                <a:lnTo>
                  <a:pt x="711156" y="775691"/>
                </a:lnTo>
                <a:lnTo>
                  <a:pt x="739601" y="814982"/>
                </a:lnTo>
                <a:lnTo>
                  <a:pt x="770538" y="847724"/>
                </a:lnTo>
                <a:lnTo>
                  <a:pt x="803969" y="873918"/>
                </a:lnTo>
                <a:lnTo>
                  <a:pt x="840153" y="893973"/>
                </a:lnTo>
                <a:lnTo>
                  <a:pt x="879350" y="908297"/>
                </a:lnTo>
                <a:lnTo>
                  <a:pt x="921562" y="916892"/>
                </a:lnTo>
                <a:lnTo>
                  <a:pt x="966787" y="919757"/>
                </a:lnTo>
                <a:lnTo>
                  <a:pt x="1023788" y="915367"/>
                </a:lnTo>
                <a:lnTo>
                  <a:pt x="1075134" y="902195"/>
                </a:lnTo>
                <a:lnTo>
                  <a:pt x="1120824" y="880243"/>
                </a:lnTo>
                <a:lnTo>
                  <a:pt x="1160858" y="849510"/>
                </a:lnTo>
                <a:lnTo>
                  <a:pt x="1193415" y="812043"/>
                </a:lnTo>
                <a:lnTo>
                  <a:pt x="1216669" y="769887"/>
                </a:lnTo>
                <a:lnTo>
                  <a:pt x="1219196" y="761404"/>
                </a:lnTo>
                <a:lnTo>
                  <a:pt x="970358" y="761404"/>
                </a:lnTo>
                <a:lnTo>
                  <a:pt x="930472" y="754148"/>
                </a:lnTo>
                <a:lnTo>
                  <a:pt x="892968" y="732382"/>
                </a:lnTo>
                <a:lnTo>
                  <a:pt x="857844" y="696106"/>
                </a:lnTo>
                <a:lnTo>
                  <a:pt x="825102" y="645318"/>
                </a:lnTo>
                <a:close/>
              </a:path>
              <a:path w="1235709" h="920114">
                <a:moveTo>
                  <a:pt x="966787" y="0"/>
                </a:moveTo>
                <a:lnTo>
                  <a:pt x="917915" y="4074"/>
                </a:lnTo>
                <a:lnTo>
                  <a:pt x="873099" y="16296"/>
                </a:lnTo>
                <a:lnTo>
                  <a:pt x="832339" y="36667"/>
                </a:lnTo>
                <a:lnTo>
                  <a:pt x="795634" y="65186"/>
                </a:lnTo>
                <a:lnTo>
                  <a:pt x="765292" y="99398"/>
                </a:lnTo>
                <a:lnTo>
                  <a:pt x="743619" y="136847"/>
                </a:lnTo>
                <a:lnTo>
                  <a:pt x="730615" y="177533"/>
                </a:lnTo>
                <a:lnTo>
                  <a:pt x="726281" y="221456"/>
                </a:lnTo>
                <a:lnTo>
                  <a:pt x="728885" y="253026"/>
                </a:lnTo>
                <a:lnTo>
                  <a:pt x="749721" y="316278"/>
                </a:lnTo>
                <a:lnTo>
                  <a:pt x="788669" y="375451"/>
                </a:lnTo>
                <a:lnTo>
                  <a:pt x="817482" y="407205"/>
                </a:lnTo>
                <a:lnTo>
                  <a:pt x="854392" y="443221"/>
                </a:lnTo>
                <a:lnTo>
                  <a:pt x="899398" y="483500"/>
                </a:lnTo>
                <a:lnTo>
                  <a:pt x="986693" y="556728"/>
                </a:lnTo>
                <a:lnTo>
                  <a:pt x="1014263" y="581471"/>
                </a:lnTo>
                <a:lnTo>
                  <a:pt x="1049535" y="619125"/>
                </a:lnTo>
                <a:lnTo>
                  <a:pt x="1070185" y="663773"/>
                </a:lnTo>
                <a:lnTo>
                  <a:pt x="1071562" y="678656"/>
                </a:lnTo>
                <a:lnTo>
                  <a:pt x="1069739" y="694543"/>
                </a:lnTo>
                <a:lnTo>
                  <a:pt x="1042391" y="736401"/>
                </a:lnTo>
                <a:lnTo>
                  <a:pt x="990934" y="759841"/>
                </a:lnTo>
                <a:lnTo>
                  <a:pt x="970358" y="761404"/>
                </a:lnTo>
                <a:lnTo>
                  <a:pt x="1219196" y="761404"/>
                </a:lnTo>
                <a:lnTo>
                  <a:pt x="1230622" y="723043"/>
                </a:lnTo>
                <a:lnTo>
                  <a:pt x="1235273" y="671512"/>
                </a:lnTo>
                <a:lnTo>
                  <a:pt x="1233952" y="644369"/>
                </a:lnTo>
                <a:lnTo>
                  <a:pt x="1223385" y="593321"/>
                </a:lnTo>
                <a:lnTo>
                  <a:pt x="1201731" y="545771"/>
                </a:lnTo>
                <a:lnTo>
                  <a:pt x="1165863" y="496806"/>
                </a:lnTo>
                <a:lnTo>
                  <a:pt x="1127596" y="457385"/>
                </a:lnTo>
                <a:lnTo>
                  <a:pt x="1069851" y="407081"/>
                </a:lnTo>
                <a:lnTo>
                  <a:pt x="1026914" y="370879"/>
                </a:lnTo>
                <a:lnTo>
                  <a:pt x="981112" y="331477"/>
                </a:lnTo>
                <a:lnTo>
                  <a:pt x="945504" y="299590"/>
                </a:lnTo>
                <a:lnTo>
                  <a:pt x="904875" y="258364"/>
                </a:lnTo>
                <a:lnTo>
                  <a:pt x="889991" y="216693"/>
                </a:lnTo>
                <a:lnTo>
                  <a:pt x="891294" y="205959"/>
                </a:lnTo>
                <a:lnTo>
                  <a:pt x="921989" y="169421"/>
                </a:lnTo>
                <a:lnTo>
                  <a:pt x="964406" y="159543"/>
                </a:lnTo>
                <a:lnTo>
                  <a:pt x="1198920" y="159543"/>
                </a:lnTo>
                <a:lnTo>
                  <a:pt x="1219795" y="141089"/>
                </a:lnTo>
                <a:lnTo>
                  <a:pt x="1185881" y="104030"/>
                </a:lnTo>
                <a:lnTo>
                  <a:pt x="1153194" y="73223"/>
                </a:lnTo>
                <a:lnTo>
                  <a:pt x="1121736" y="48666"/>
                </a:lnTo>
                <a:lnTo>
                  <a:pt x="1061497" y="17078"/>
                </a:lnTo>
                <a:lnTo>
                  <a:pt x="999138" y="1897"/>
                </a:lnTo>
                <a:lnTo>
                  <a:pt x="966787" y="0"/>
                </a:lnTo>
                <a:close/>
              </a:path>
              <a:path w="1235709" h="920114">
                <a:moveTo>
                  <a:pt x="1198920" y="159543"/>
                </a:moveTo>
                <a:lnTo>
                  <a:pt x="964406" y="159543"/>
                </a:lnTo>
                <a:lnTo>
                  <a:pt x="997892" y="165199"/>
                </a:lnTo>
                <a:lnTo>
                  <a:pt x="1031080" y="182165"/>
                </a:lnTo>
                <a:lnTo>
                  <a:pt x="1063971" y="210442"/>
                </a:lnTo>
                <a:lnTo>
                  <a:pt x="1096564" y="250031"/>
                </a:lnTo>
                <a:lnTo>
                  <a:pt x="1198920" y="159543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4284" y="4849484"/>
            <a:ext cx="636905" cy="876300"/>
          </a:xfrm>
          <a:custGeom>
            <a:avLst/>
            <a:gdLst/>
            <a:ahLst/>
            <a:cxnLst/>
            <a:rect l="l" t="t" r="r" b="b"/>
            <a:pathLst>
              <a:path w="636904" h="876300">
                <a:moveTo>
                  <a:pt x="0" y="0"/>
                </a:moveTo>
                <a:lnTo>
                  <a:pt x="168473" y="0"/>
                </a:lnTo>
                <a:lnTo>
                  <a:pt x="168473" y="301227"/>
                </a:lnTo>
                <a:lnTo>
                  <a:pt x="406003" y="0"/>
                </a:lnTo>
                <a:lnTo>
                  <a:pt x="606623" y="0"/>
                </a:lnTo>
                <a:lnTo>
                  <a:pt x="300632" y="390525"/>
                </a:lnTo>
                <a:lnTo>
                  <a:pt x="636388" y="875704"/>
                </a:lnTo>
                <a:lnTo>
                  <a:pt x="438745" y="875704"/>
                </a:lnTo>
                <a:lnTo>
                  <a:pt x="168473" y="486965"/>
                </a:lnTo>
                <a:lnTo>
                  <a:pt x="168473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99488" y="4827457"/>
            <a:ext cx="550545" cy="920115"/>
          </a:xfrm>
          <a:custGeom>
            <a:avLst/>
            <a:gdLst/>
            <a:ahLst/>
            <a:cxnLst/>
            <a:rect l="l" t="t" r="r" b="b"/>
            <a:pathLst>
              <a:path w="550545" h="920114">
                <a:moveTo>
                  <a:pt x="281582" y="0"/>
                </a:moveTo>
                <a:lnTo>
                  <a:pt x="345504" y="7590"/>
                </a:lnTo>
                <a:lnTo>
                  <a:pt x="406300" y="30360"/>
                </a:lnTo>
                <a:lnTo>
                  <a:pt x="467989" y="73223"/>
                </a:lnTo>
                <a:lnTo>
                  <a:pt x="500676" y="104030"/>
                </a:lnTo>
                <a:lnTo>
                  <a:pt x="534590" y="141089"/>
                </a:lnTo>
                <a:lnTo>
                  <a:pt x="411360" y="250031"/>
                </a:lnTo>
                <a:lnTo>
                  <a:pt x="378767" y="210442"/>
                </a:lnTo>
                <a:lnTo>
                  <a:pt x="345876" y="182165"/>
                </a:lnTo>
                <a:lnTo>
                  <a:pt x="312687" y="165199"/>
                </a:lnTo>
                <a:lnTo>
                  <a:pt x="279201" y="159543"/>
                </a:lnTo>
                <a:lnTo>
                  <a:pt x="263574" y="160641"/>
                </a:lnTo>
                <a:lnTo>
                  <a:pt x="225623" y="177105"/>
                </a:lnTo>
                <a:lnTo>
                  <a:pt x="204787" y="216693"/>
                </a:lnTo>
                <a:lnTo>
                  <a:pt x="205717" y="227558"/>
                </a:lnTo>
                <a:lnTo>
                  <a:pt x="234887" y="275220"/>
                </a:lnTo>
                <a:lnTo>
                  <a:pt x="295907" y="331477"/>
                </a:lnTo>
                <a:lnTo>
                  <a:pt x="341709" y="370879"/>
                </a:lnTo>
                <a:lnTo>
                  <a:pt x="384646" y="407082"/>
                </a:lnTo>
                <a:lnTo>
                  <a:pt x="418206" y="435917"/>
                </a:lnTo>
                <a:lnTo>
                  <a:pt x="457200" y="471487"/>
                </a:lnTo>
                <a:lnTo>
                  <a:pt x="500434" y="521568"/>
                </a:lnTo>
                <a:lnTo>
                  <a:pt x="528934" y="569416"/>
                </a:lnTo>
                <a:lnTo>
                  <a:pt x="544785" y="618306"/>
                </a:lnTo>
                <a:lnTo>
                  <a:pt x="550069" y="671512"/>
                </a:lnTo>
                <a:lnTo>
                  <a:pt x="545417" y="723044"/>
                </a:lnTo>
                <a:lnTo>
                  <a:pt x="531465" y="769887"/>
                </a:lnTo>
                <a:lnTo>
                  <a:pt x="508210" y="812043"/>
                </a:lnTo>
                <a:lnTo>
                  <a:pt x="475654" y="849510"/>
                </a:lnTo>
                <a:lnTo>
                  <a:pt x="435619" y="880243"/>
                </a:lnTo>
                <a:lnTo>
                  <a:pt x="389929" y="902196"/>
                </a:lnTo>
                <a:lnTo>
                  <a:pt x="338583" y="915367"/>
                </a:lnTo>
                <a:lnTo>
                  <a:pt x="281582" y="919757"/>
                </a:lnTo>
                <a:lnTo>
                  <a:pt x="236357" y="916892"/>
                </a:lnTo>
                <a:lnTo>
                  <a:pt x="194146" y="908298"/>
                </a:lnTo>
                <a:lnTo>
                  <a:pt x="154948" y="893973"/>
                </a:lnTo>
                <a:lnTo>
                  <a:pt x="118764" y="873918"/>
                </a:lnTo>
                <a:lnTo>
                  <a:pt x="85334" y="847725"/>
                </a:lnTo>
                <a:lnTo>
                  <a:pt x="54396" y="814982"/>
                </a:lnTo>
                <a:lnTo>
                  <a:pt x="25951" y="775692"/>
                </a:lnTo>
                <a:lnTo>
                  <a:pt x="0" y="729853"/>
                </a:lnTo>
                <a:lnTo>
                  <a:pt x="139898" y="645318"/>
                </a:lnTo>
                <a:lnTo>
                  <a:pt x="172640" y="696106"/>
                </a:lnTo>
                <a:lnTo>
                  <a:pt x="207763" y="732383"/>
                </a:lnTo>
                <a:lnTo>
                  <a:pt x="245268" y="754149"/>
                </a:lnTo>
                <a:lnTo>
                  <a:pt x="285154" y="761404"/>
                </a:lnTo>
                <a:lnTo>
                  <a:pt x="305730" y="759841"/>
                </a:lnTo>
                <a:lnTo>
                  <a:pt x="341746" y="747340"/>
                </a:lnTo>
                <a:lnTo>
                  <a:pt x="379065" y="709463"/>
                </a:lnTo>
                <a:lnTo>
                  <a:pt x="386357" y="678656"/>
                </a:lnTo>
                <a:lnTo>
                  <a:pt x="384981" y="663773"/>
                </a:lnTo>
                <a:lnTo>
                  <a:pt x="364331" y="619125"/>
                </a:lnTo>
                <a:lnTo>
                  <a:pt x="329058" y="581471"/>
                </a:lnTo>
                <a:lnTo>
                  <a:pt x="267295" y="528042"/>
                </a:lnTo>
                <a:lnTo>
                  <a:pt x="214193" y="483500"/>
                </a:lnTo>
                <a:lnTo>
                  <a:pt x="169187" y="443222"/>
                </a:lnTo>
                <a:lnTo>
                  <a:pt x="132278" y="407205"/>
                </a:lnTo>
                <a:lnTo>
                  <a:pt x="103465" y="375451"/>
                </a:lnTo>
                <a:lnTo>
                  <a:pt x="64516" y="316278"/>
                </a:lnTo>
                <a:lnTo>
                  <a:pt x="43680" y="253026"/>
                </a:lnTo>
                <a:lnTo>
                  <a:pt x="41076" y="221456"/>
                </a:lnTo>
                <a:lnTo>
                  <a:pt x="45411" y="177533"/>
                </a:lnTo>
                <a:lnTo>
                  <a:pt x="58414" y="136847"/>
                </a:lnTo>
                <a:lnTo>
                  <a:pt x="80088" y="99398"/>
                </a:lnTo>
                <a:lnTo>
                  <a:pt x="110430" y="65186"/>
                </a:lnTo>
                <a:lnTo>
                  <a:pt x="147135" y="36667"/>
                </a:lnTo>
                <a:lnTo>
                  <a:pt x="187895" y="16296"/>
                </a:lnTo>
                <a:lnTo>
                  <a:pt x="232711" y="4074"/>
                </a:lnTo>
                <a:lnTo>
                  <a:pt x="28158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300" y="4356100"/>
            <a:ext cx="1993900" cy="168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1700" y="4876800"/>
            <a:ext cx="584200" cy="96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5784" y="4868485"/>
            <a:ext cx="549473" cy="919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2550" y="5388391"/>
            <a:ext cx="235942" cy="2502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5784" y="4868485"/>
            <a:ext cx="549910" cy="920115"/>
          </a:xfrm>
          <a:custGeom>
            <a:avLst/>
            <a:gdLst/>
            <a:ahLst/>
            <a:cxnLst/>
            <a:rect l="l" t="t" r="r" b="b"/>
            <a:pathLst>
              <a:path w="549909" h="920114">
                <a:moveTo>
                  <a:pt x="293489" y="0"/>
                </a:moveTo>
                <a:lnTo>
                  <a:pt x="435173" y="70842"/>
                </a:lnTo>
                <a:lnTo>
                  <a:pt x="282178" y="368498"/>
                </a:lnTo>
                <a:lnTo>
                  <a:pt x="335756" y="373484"/>
                </a:lnTo>
                <a:lnTo>
                  <a:pt x="385167" y="388441"/>
                </a:lnTo>
                <a:lnTo>
                  <a:pt x="430410" y="413370"/>
                </a:lnTo>
                <a:lnTo>
                  <a:pt x="471487" y="448270"/>
                </a:lnTo>
                <a:lnTo>
                  <a:pt x="505606" y="490574"/>
                </a:lnTo>
                <a:lnTo>
                  <a:pt x="529976" y="537715"/>
                </a:lnTo>
                <a:lnTo>
                  <a:pt x="544599" y="589694"/>
                </a:lnTo>
                <a:lnTo>
                  <a:pt x="549473" y="646509"/>
                </a:lnTo>
                <a:lnTo>
                  <a:pt x="544468" y="701482"/>
                </a:lnTo>
                <a:lnTo>
                  <a:pt x="529455" y="752102"/>
                </a:lnTo>
                <a:lnTo>
                  <a:pt x="504433" y="798369"/>
                </a:lnTo>
                <a:lnTo>
                  <a:pt x="469403" y="840283"/>
                </a:lnTo>
                <a:lnTo>
                  <a:pt x="427303" y="875053"/>
                </a:lnTo>
                <a:lnTo>
                  <a:pt x="381074" y="899889"/>
                </a:lnTo>
                <a:lnTo>
                  <a:pt x="330714" y="914790"/>
                </a:lnTo>
                <a:lnTo>
                  <a:pt x="276225" y="919758"/>
                </a:lnTo>
                <a:lnTo>
                  <a:pt x="219465" y="914604"/>
                </a:lnTo>
                <a:lnTo>
                  <a:pt x="167654" y="899145"/>
                </a:lnTo>
                <a:lnTo>
                  <a:pt x="120792" y="873379"/>
                </a:lnTo>
                <a:lnTo>
                  <a:pt x="78878" y="837307"/>
                </a:lnTo>
                <a:lnTo>
                  <a:pt x="44369" y="794575"/>
                </a:lnTo>
                <a:lnTo>
                  <a:pt x="19719" y="748828"/>
                </a:lnTo>
                <a:lnTo>
                  <a:pt x="4929" y="700069"/>
                </a:lnTo>
                <a:lnTo>
                  <a:pt x="0" y="648295"/>
                </a:lnTo>
                <a:lnTo>
                  <a:pt x="762" y="628017"/>
                </a:lnTo>
                <a:lnTo>
                  <a:pt x="6864" y="587238"/>
                </a:lnTo>
                <a:lnTo>
                  <a:pt x="20296" y="543445"/>
                </a:lnTo>
                <a:lnTo>
                  <a:pt x="48424" y="480342"/>
                </a:lnTo>
                <a:lnTo>
                  <a:pt x="68460" y="440531"/>
                </a:lnTo>
                <a:lnTo>
                  <a:pt x="293489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1300" y="4902200"/>
            <a:ext cx="3594100" cy="812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9706" y="4473117"/>
            <a:ext cx="263558" cy="76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6931" y="4473117"/>
            <a:ext cx="911663" cy="313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265" y="4473117"/>
            <a:ext cx="3395329" cy="1168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9706" y="4473118"/>
            <a:ext cx="3658888" cy="1934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9706" y="5238643"/>
            <a:ext cx="3395329" cy="11689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9706" y="6004168"/>
            <a:ext cx="3131770" cy="4034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5035" y="5642081"/>
            <a:ext cx="263559" cy="7655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019300"/>
            <a:ext cx="3886200" cy="189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3004820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dirty="0"/>
              <a:t>Let’s</a:t>
            </a:r>
            <a:r>
              <a:rPr sz="4200" spc="-90" dirty="0"/>
              <a:t> </a:t>
            </a:r>
            <a:r>
              <a:rPr sz="4200" dirty="0"/>
              <a:t>review  </a:t>
            </a:r>
            <a:r>
              <a:rPr sz="4200" spc="5" dirty="0"/>
              <a:t>adjectives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55372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4820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dirty="0"/>
              <a:t>Review:	Adjectives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7275" y="2359025"/>
          <a:ext cx="4983480" cy="3627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1584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Adjectives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Colour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Opinion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0" dirty="0">
                          <a:latin typeface="Century Gothic"/>
                          <a:cs typeface="Century Gothic"/>
                        </a:rPr>
                        <a:t>Size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Sound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5" dirty="0">
                          <a:latin typeface="Century Gothic"/>
                          <a:cs typeface="Century Gothic"/>
                        </a:rPr>
                        <a:t>Age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84074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7699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Adjective </a:t>
            </a:r>
            <a:r>
              <a:rPr spc="-5" dirty="0"/>
              <a:t>Alphabet</a:t>
            </a:r>
            <a:r>
              <a:rPr spc="-35" dirty="0"/>
              <a:t> </a:t>
            </a:r>
            <a:r>
              <a:rPr dirty="0"/>
              <a:t>Challenge!</a:t>
            </a:r>
          </a:p>
        </p:txBody>
      </p:sp>
      <p:sp>
        <p:nvSpPr>
          <p:cNvPr id="7" name="object 7"/>
          <p:cNvSpPr/>
          <p:nvPr/>
        </p:nvSpPr>
        <p:spPr>
          <a:xfrm>
            <a:off x="3733800" y="2019300"/>
            <a:ext cx="47244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56642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4955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Adjectives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5" dirty="0"/>
              <a:t>you!</a:t>
            </a:r>
          </a:p>
        </p:txBody>
      </p:sp>
      <p:sp>
        <p:nvSpPr>
          <p:cNvPr id="7" name="object 7"/>
          <p:cNvSpPr/>
          <p:nvPr/>
        </p:nvSpPr>
        <p:spPr>
          <a:xfrm>
            <a:off x="4057903" y="2578100"/>
            <a:ext cx="4145279" cy="388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025A5C6-4BF0-4DED-B956-E1C9056B4B7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3\lesson-3-4"/>
  <p:tag name="ISPRING_PRESENTATION_TITLE" val="ESLAO-3-4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227</Words>
  <Application>Microsoft Office PowerPoint</Application>
  <PresentationFormat>Widescreen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Office Theme</vt:lpstr>
      <vt:lpstr>Lesson 4</vt:lpstr>
      <vt:lpstr>PowerPoint Presentation</vt:lpstr>
      <vt:lpstr>Let’s try tongue twisters!</vt:lpstr>
      <vt:lpstr>PowerPoint Presentation</vt:lpstr>
      <vt:lpstr>PowerPoint Presentation</vt:lpstr>
      <vt:lpstr>Let’s review  adjectives</vt:lpstr>
      <vt:lpstr>Review: Adjectives</vt:lpstr>
      <vt:lpstr>Adjective Alphabet Challenge!</vt:lpstr>
      <vt:lpstr>Adjectives and you!</vt:lpstr>
      <vt:lpstr>PowerPoint Presentation</vt:lpstr>
      <vt:lpstr>Warm-up!</vt:lpstr>
      <vt:lpstr>Let’s play a game!</vt:lpstr>
      <vt:lpstr>Let’s play a game!</vt:lpstr>
      <vt:lpstr>PowerPoint Presentation</vt:lpstr>
      <vt:lpstr>PowerPoint Presentation</vt:lpstr>
      <vt:lpstr>Put these animals in order!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ESLAO-3-4-Slides</dc:title>
  <cp:lastModifiedBy>Lakshmi Priya</cp:lastModifiedBy>
  <cp:revision>3</cp:revision>
  <dcterms:created xsi:type="dcterms:W3CDTF">2018-06-05T15:31:48Z</dcterms:created>
  <dcterms:modified xsi:type="dcterms:W3CDTF">2018-06-12T15:23:00Z</dcterms:modified>
</cp:coreProperties>
</file>