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12192000" cy="6858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0" y="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B2422-0A57-4FD9-9FFF-48C9900CBC97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5AEE0-FF4A-4404-98D5-532BBCEE54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643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EE0-FF4A-4404-98D5-532BBCEE544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6447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EE0-FF4A-4404-98D5-532BBCEE544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386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EE0-FF4A-4404-98D5-532BBCEE544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1209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EE0-FF4A-4404-98D5-532BBCEE544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9765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EE0-FF4A-4404-98D5-532BBCEE5446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5218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EE0-FF4A-4404-98D5-532BBCEE5446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214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EE0-FF4A-4404-98D5-532BBCEE544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8756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EE0-FF4A-4404-98D5-532BBCEE5446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4463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EE0-FF4A-4404-98D5-532BBCEE5446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9547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EE0-FF4A-4404-98D5-532BBCEE5446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6153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EE0-FF4A-4404-98D5-532BBCEE5446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928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EE0-FF4A-4404-98D5-532BBCEE544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9490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EE0-FF4A-4404-98D5-532BBCEE5446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5299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EE0-FF4A-4404-98D5-532BBCEE5446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2935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EE0-FF4A-4404-98D5-532BBCEE5446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9373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EE0-FF4A-4404-98D5-532BBCEE5446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9748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EE0-FF4A-4404-98D5-532BBCEE5446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52718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EE0-FF4A-4404-98D5-532BBCEE5446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96752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EE0-FF4A-4404-98D5-532BBCEE5446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17553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EE0-FF4A-4404-98D5-532BBCEE5446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66780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EE0-FF4A-4404-98D5-532BBCEE5446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94385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EE0-FF4A-4404-98D5-532BBCEE5446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183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EE0-FF4A-4404-98D5-532BBCEE544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16611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EE0-FF4A-4404-98D5-532BBCEE5446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52587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EE0-FF4A-4404-98D5-532BBCEE5446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07846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EE0-FF4A-4404-98D5-532BBCEE5446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9011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EE0-FF4A-4404-98D5-532BBCEE544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0724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EE0-FF4A-4404-98D5-532BBCEE544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9801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EE0-FF4A-4404-98D5-532BBCEE544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2255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EE0-FF4A-4404-98D5-532BBCEE544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3720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EE0-FF4A-4404-98D5-532BBCEE544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074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EE0-FF4A-4404-98D5-532BBCEE544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3532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8364" y="736917"/>
            <a:ext cx="1041527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7564" y="176212"/>
            <a:ext cx="5175250" cy="2959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7564" y="3122612"/>
            <a:ext cx="5106035" cy="220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14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3.jpg"/><Relationship Id="rId10" Type="http://schemas.openxmlformats.org/officeDocument/2006/relationships/image" Target="../media/image38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14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3.jpg"/><Relationship Id="rId10" Type="http://schemas.openxmlformats.org/officeDocument/2006/relationships/image" Target="../media/image38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41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g"/><Relationship Id="rId5" Type="http://schemas.openxmlformats.org/officeDocument/2006/relationships/image" Target="../media/image4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1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2.png"/><Relationship Id="rId7" Type="http://schemas.openxmlformats.org/officeDocument/2006/relationships/image" Target="../media/image5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2.png"/><Relationship Id="rId7" Type="http://schemas.openxmlformats.org/officeDocument/2006/relationships/image" Target="../media/image5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2.png"/><Relationship Id="rId7" Type="http://schemas.openxmlformats.org/officeDocument/2006/relationships/image" Target="../media/image5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2.png"/><Relationship Id="rId7" Type="http://schemas.openxmlformats.org/officeDocument/2006/relationships/image" Target="../media/image5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2.png"/><Relationship Id="rId7" Type="http://schemas.openxmlformats.org/officeDocument/2006/relationships/image" Target="../media/image5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26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11" Type="http://schemas.openxmlformats.org/officeDocument/2006/relationships/image" Target="../media/image27.png"/><Relationship Id="rId5" Type="http://schemas.openxmlformats.org/officeDocument/2006/relationships/image" Target="../media/image62.png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69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8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69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14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10" Type="http://schemas.openxmlformats.org/officeDocument/2006/relationships/image" Target="../media/image38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2185650" cy="5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5207000"/>
          </a:xfrm>
          <a:custGeom>
            <a:avLst/>
            <a:gdLst/>
            <a:ahLst/>
            <a:cxnLst/>
            <a:rect l="l" t="t" r="r" b="b"/>
            <a:pathLst>
              <a:path w="12185650" h="5207000">
                <a:moveTo>
                  <a:pt x="12185650" y="0"/>
                </a:moveTo>
                <a:lnTo>
                  <a:pt x="0" y="0"/>
                </a:lnTo>
                <a:lnTo>
                  <a:pt x="0" y="4908368"/>
                </a:lnTo>
                <a:lnTo>
                  <a:pt x="1996017" y="4908368"/>
                </a:lnTo>
                <a:lnTo>
                  <a:pt x="2377017" y="5194292"/>
                </a:lnTo>
                <a:lnTo>
                  <a:pt x="2385483" y="5197469"/>
                </a:lnTo>
                <a:lnTo>
                  <a:pt x="2398183" y="5202234"/>
                </a:lnTo>
                <a:lnTo>
                  <a:pt x="2410883" y="5207000"/>
                </a:lnTo>
                <a:lnTo>
                  <a:pt x="2421467" y="5207000"/>
                </a:lnTo>
                <a:lnTo>
                  <a:pt x="2434167" y="5207000"/>
                </a:lnTo>
                <a:lnTo>
                  <a:pt x="2444750" y="5202234"/>
                </a:lnTo>
                <a:lnTo>
                  <a:pt x="2457450" y="5197469"/>
                </a:lnTo>
                <a:lnTo>
                  <a:pt x="2465917" y="5194292"/>
                </a:lnTo>
                <a:lnTo>
                  <a:pt x="2846917" y="4908368"/>
                </a:lnTo>
                <a:lnTo>
                  <a:pt x="12185650" y="4908368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43300" y="2324100"/>
            <a:ext cx="3721100" cy="156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06215" y="2565082"/>
            <a:ext cx="27978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15" dirty="0">
                <a:solidFill>
                  <a:srgbClr val="FEFEFE"/>
                </a:solidFill>
                <a:latin typeface="Century Gothic"/>
                <a:cs typeface="Century Gothic"/>
              </a:rPr>
              <a:t>Lesson</a:t>
            </a:r>
            <a:r>
              <a:rPr sz="5400" b="1" spc="-220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5400" b="1" dirty="0">
                <a:solidFill>
                  <a:srgbClr val="FEFEFE"/>
                </a:solidFill>
                <a:latin typeface="Century Gothic"/>
                <a:cs typeface="Century Gothic"/>
              </a:rPr>
              <a:t>5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06500" y="5168900"/>
            <a:ext cx="8509000" cy="1574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67827" y="5417820"/>
            <a:ext cx="75812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>
                <a:latin typeface="Century Gothic"/>
                <a:cs typeface="Century Gothic"/>
              </a:rPr>
              <a:t>Let’s Learn </a:t>
            </a:r>
            <a:r>
              <a:rPr sz="5400" spc="-5" dirty="0">
                <a:latin typeface="Century Gothic"/>
                <a:cs typeface="Century Gothic"/>
              </a:rPr>
              <a:t>About</a:t>
            </a:r>
            <a:r>
              <a:rPr sz="5400" spc="60" dirty="0">
                <a:latin typeface="Century Gothic"/>
                <a:cs typeface="Century Gothic"/>
              </a:rPr>
              <a:t> </a:t>
            </a:r>
            <a:r>
              <a:rPr sz="5400" spc="-10" dirty="0">
                <a:latin typeface="Century Gothic"/>
                <a:cs typeface="Century Gothic"/>
              </a:rPr>
              <a:t>Pets!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97700" y="482600"/>
            <a:ext cx="3073400" cy="2933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04800"/>
            <a:ext cx="2933700" cy="3429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93200" y="4521200"/>
            <a:ext cx="3098800" cy="218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650" y="412750"/>
            <a:ext cx="5092700" cy="825500"/>
          </a:xfrm>
          <a:prstGeom prst="rect">
            <a:avLst/>
          </a:prstGeom>
          <a:solidFill>
            <a:srgbClr val="E8CDE7"/>
          </a:solidFill>
          <a:ln w="12700">
            <a:solidFill>
              <a:srgbClr val="9B57D3"/>
            </a:solidFill>
          </a:ln>
        </p:spPr>
        <p:txBody>
          <a:bodyPr vert="horz" wrap="square" lIns="0" tIns="177165" rIns="0" bIns="0" rtlCol="0">
            <a:spAutoFit/>
          </a:bodyPr>
          <a:lstStyle/>
          <a:p>
            <a:pPr marL="880744">
              <a:lnSpc>
                <a:spcPct val="100000"/>
              </a:lnSpc>
              <a:spcBef>
                <a:spcPts val="1395"/>
              </a:spcBef>
            </a:pPr>
            <a:r>
              <a:rPr spc="-20" dirty="0">
                <a:latin typeface="Arial"/>
                <a:cs typeface="Arial"/>
              </a:rPr>
              <a:t>Let’s </a:t>
            </a:r>
            <a:r>
              <a:rPr dirty="0">
                <a:latin typeface="Arial"/>
                <a:cs typeface="Arial"/>
              </a:rPr>
              <a:t>play a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game!</a:t>
            </a:r>
          </a:p>
        </p:txBody>
      </p:sp>
      <p:sp>
        <p:nvSpPr>
          <p:cNvPr id="4" name="object 4"/>
          <p:cNvSpPr/>
          <p:nvPr/>
        </p:nvSpPr>
        <p:spPr>
          <a:xfrm>
            <a:off x="1346200" y="2859088"/>
            <a:ext cx="9728200" cy="0"/>
          </a:xfrm>
          <a:custGeom>
            <a:avLst/>
            <a:gdLst/>
            <a:ahLst/>
            <a:cxnLst/>
            <a:rect l="l" t="t" r="r" b="b"/>
            <a:pathLst>
              <a:path w="9728200">
                <a:moveTo>
                  <a:pt x="0" y="0"/>
                </a:moveTo>
                <a:lnTo>
                  <a:pt x="9728200" y="0"/>
                </a:lnTo>
              </a:path>
            </a:pathLst>
          </a:custGeom>
          <a:ln w="12700">
            <a:solidFill>
              <a:srgbClr val="755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46200" y="1944688"/>
            <a:ext cx="9728200" cy="0"/>
          </a:xfrm>
          <a:custGeom>
            <a:avLst/>
            <a:gdLst/>
            <a:ahLst/>
            <a:cxnLst/>
            <a:rect l="l" t="t" r="r" b="b"/>
            <a:pathLst>
              <a:path w="9728200">
                <a:moveTo>
                  <a:pt x="0" y="0"/>
                </a:moveTo>
                <a:lnTo>
                  <a:pt x="9728200" y="0"/>
                </a:lnTo>
              </a:path>
            </a:pathLst>
          </a:custGeom>
          <a:ln w="12700">
            <a:solidFill>
              <a:srgbClr val="755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46200" y="4687888"/>
            <a:ext cx="9728200" cy="0"/>
          </a:xfrm>
          <a:custGeom>
            <a:avLst/>
            <a:gdLst/>
            <a:ahLst/>
            <a:cxnLst/>
            <a:rect l="l" t="t" r="r" b="b"/>
            <a:pathLst>
              <a:path w="9728200">
                <a:moveTo>
                  <a:pt x="0" y="0"/>
                </a:moveTo>
                <a:lnTo>
                  <a:pt x="9728200" y="0"/>
                </a:lnTo>
              </a:path>
            </a:pathLst>
          </a:custGeom>
          <a:ln w="12700">
            <a:solidFill>
              <a:srgbClr val="755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06575" y="1965007"/>
            <a:ext cx="3947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9465" algn="l"/>
                <a:tab pos="1536065" algn="l"/>
              </a:tabLst>
            </a:pPr>
            <a:r>
              <a:rPr sz="5400" b="1" dirty="0">
                <a:latin typeface="Century Gothic"/>
                <a:cs typeface="Century Gothic"/>
              </a:rPr>
              <a:t>R	E	F O W</a:t>
            </a:r>
            <a:r>
              <a:rPr sz="5400" b="1" spc="-120" dirty="0">
                <a:latin typeface="Century Gothic"/>
                <a:cs typeface="Century Gothic"/>
              </a:rPr>
              <a:t> </a:t>
            </a:r>
            <a:r>
              <a:rPr sz="5400" b="1" dirty="0">
                <a:latin typeface="Century Gothic"/>
                <a:cs typeface="Century Gothic"/>
              </a:rPr>
              <a:t>L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46200" y="2865438"/>
            <a:ext cx="9728200" cy="908050"/>
          </a:xfrm>
          <a:prstGeom prst="rect">
            <a:avLst/>
          </a:prstGeom>
          <a:solidFill>
            <a:srgbClr val="755DD9">
              <a:alpha val="19999"/>
            </a:srgbClr>
          </a:solidFill>
        </p:spPr>
        <p:txBody>
          <a:bodyPr vert="horz" wrap="square" lIns="0" tIns="26669" rIns="0" bIns="0" rtlCol="0">
            <a:spAutoFit/>
          </a:bodyPr>
          <a:lstStyle/>
          <a:p>
            <a:pPr marL="1514475">
              <a:lnSpc>
                <a:spcPct val="100000"/>
              </a:lnSpc>
              <a:spcBef>
                <a:spcPts val="209"/>
              </a:spcBef>
              <a:tabLst>
                <a:tab pos="2326640" algn="l"/>
                <a:tab pos="3037840" algn="l"/>
              </a:tabLst>
            </a:pPr>
            <a:r>
              <a:rPr sz="5400" b="1" dirty="0">
                <a:latin typeface="Century Gothic"/>
                <a:cs typeface="Century Gothic"/>
              </a:rPr>
              <a:t>Y	F	L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27275" y="3793807"/>
            <a:ext cx="28956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7865" algn="l"/>
                <a:tab pos="1586865" algn="l"/>
                <a:tab pos="2552700" algn="l"/>
              </a:tabLst>
            </a:pPr>
            <a:r>
              <a:rPr sz="5400" b="1" dirty="0">
                <a:latin typeface="Century Gothic"/>
                <a:cs typeface="Century Gothic"/>
              </a:rPr>
              <a:t>L	A	G	F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57451" y="5678593"/>
            <a:ext cx="931968" cy="7484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9726" y="5416973"/>
            <a:ext cx="690323" cy="9787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52850" y="5422900"/>
            <a:ext cx="873759" cy="9787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11600" y="5740400"/>
            <a:ext cx="1079500" cy="635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87600" y="5511800"/>
            <a:ext cx="736600" cy="1079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56700" y="5537200"/>
            <a:ext cx="1079500" cy="723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18800" y="5613400"/>
            <a:ext cx="674096" cy="698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650" y="412750"/>
            <a:ext cx="5092700" cy="825500"/>
          </a:xfrm>
          <a:prstGeom prst="rect">
            <a:avLst/>
          </a:prstGeom>
          <a:solidFill>
            <a:srgbClr val="E8CDE7"/>
          </a:solidFill>
          <a:ln w="12700">
            <a:solidFill>
              <a:srgbClr val="9B57D3"/>
            </a:solidFill>
          </a:ln>
        </p:spPr>
        <p:txBody>
          <a:bodyPr vert="horz" wrap="square" lIns="0" tIns="177165" rIns="0" bIns="0" rtlCol="0">
            <a:spAutoFit/>
          </a:bodyPr>
          <a:lstStyle/>
          <a:p>
            <a:pPr marL="880744">
              <a:lnSpc>
                <a:spcPct val="100000"/>
              </a:lnSpc>
              <a:spcBef>
                <a:spcPts val="1395"/>
              </a:spcBef>
            </a:pPr>
            <a:r>
              <a:rPr spc="-20" dirty="0">
                <a:latin typeface="Arial"/>
                <a:cs typeface="Arial"/>
              </a:rPr>
              <a:t>Let’s </a:t>
            </a:r>
            <a:r>
              <a:rPr dirty="0">
                <a:latin typeface="Arial"/>
                <a:cs typeface="Arial"/>
              </a:rPr>
              <a:t>play a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game!</a:t>
            </a:r>
          </a:p>
        </p:txBody>
      </p:sp>
      <p:sp>
        <p:nvSpPr>
          <p:cNvPr id="4" name="object 4"/>
          <p:cNvSpPr/>
          <p:nvPr/>
        </p:nvSpPr>
        <p:spPr>
          <a:xfrm>
            <a:off x="2090737" y="2801938"/>
            <a:ext cx="8128000" cy="0"/>
          </a:xfrm>
          <a:custGeom>
            <a:avLst/>
            <a:gdLst/>
            <a:ahLst/>
            <a:cxnLst/>
            <a:rect l="l" t="t" r="r" b="b"/>
            <a:pathLst>
              <a:path w="8128000">
                <a:moveTo>
                  <a:pt x="0" y="0"/>
                </a:moveTo>
                <a:lnTo>
                  <a:pt x="8128000" y="0"/>
                </a:lnTo>
              </a:path>
            </a:pathLst>
          </a:custGeom>
          <a:ln w="12700">
            <a:solidFill>
              <a:srgbClr val="755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90737" y="1887538"/>
            <a:ext cx="8128000" cy="0"/>
          </a:xfrm>
          <a:custGeom>
            <a:avLst/>
            <a:gdLst/>
            <a:ahLst/>
            <a:cxnLst/>
            <a:rect l="l" t="t" r="r" b="b"/>
            <a:pathLst>
              <a:path w="8128000">
                <a:moveTo>
                  <a:pt x="0" y="0"/>
                </a:moveTo>
                <a:lnTo>
                  <a:pt x="8128000" y="0"/>
                </a:lnTo>
              </a:path>
            </a:pathLst>
          </a:custGeom>
          <a:ln w="12700">
            <a:solidFill>
              <a:srgbClr val="755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90737" y="5545138"/>
            <a:ext cx="8128000" cy="0"/>
          </a:xfrm>
          <a:custGeom>
            <a:avLst/>
            <a:gdLst/>
            <a:ahLst/>
            <a:cxnLst/>
            <a:rect l="l" t="t" r="r" b="b"/>
            <a:pathLst>
              <a:path w="8128000">
                <a:moveTo>
                  <a:pt x="0" y="0"/>
                </a:moveTo>
                <a:lnTo>
                  <a:pt x="8128000" y="0"/>
                </a:lnTo>
              </a:path>
            </a:pathLst>
          </a:custGeom>
          <a:ln w="12700">
            <a:solidFill>
              <a:srgbClr val="755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87612" y="1907857"/>
            <a:ext cx="327215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5800" algn="l"/>
                <a:tab pos="1422400" algn="l"/>
                <a:tab pos="2108200" algn="l"/>
                <a:tab pos="2820035" algn="l"/>
              </a:tabLst>
            </a:pPr>
            <a:r>
              <a:rPr sz="5400" b="1" dirty="0">
                <a:latin typeface="Century Gothic"/>
                <a:cs typeface="Century Gothic"/>
              </a:rPr>
              <a:t>T	E	L	F	U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90737" y="2808288"/>
            <a:ext cx="8128000" cy="908050"/>
          </a:xfrm>
          <a:prstGeom prst="rect">
            <a:avLst/>
          </a:prstGeom>
          <a:solidFill>
            <a:srgbClr val="755DD9">
              <a:alpha val="19999"/>
            </a:srgbClr>
          </a:solidFill>
        </p:spPr>
        <p:txBody>
          <a:bodyPr vert="horz" wrap="square" lIns="0" tIns="26669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209"/>
              </a:spcBef>
              <a:tabLst>
                <a:tab pos="916940" algn="l"/>
                <a:tab pos="1920239" algn="l"/>
                <a:tab pos="2606040" algn="l"/>
                <a:tab pos="3493770" algn="l"/>
              </a:tabLst>
            </a:pPr>
            <a:r>
              <a:rPr sz="5400" b="1" dirty="0">
                <a:latin typeface="Century Gothic"/>
                <a:cs typeface="Century Gothic"/>
              </a:rPr>
              <a:t>F	M	L	A	E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46312" y="3736657"/>
            <a:ext cx="37458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7265" algn="l"/>
                <a:tab pos="1931035" algn="l"/>
                <a:tab pos="2718435" algn="l"/>
                <a:tab pos="3430270" algn="l"/>
              </a:tabLst>
            </a:pPr>
            <a:r>
              <a:rPr sz="5400" b="1" dirty="0">
                <a:latin typeface="Century Gothic"/>
                <a:cs typeface="Century Gothic"/>
              </a:rPr>
              <a:t>O	O	R	F	L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90737" y="4630738"/>
            <a:ext cx="8128000" cy="908050"/>
          </a:xfrm>
          <a:prstGeom prst="rect">
            <a:avLst/>
          </a:prstGeom>
          <a:solidFill>
            <a:srgbClr val="755DD9">
              <a:alpha val="19999"/>
            </a:srgbClr>
          </a:solidFill>
        </p:spPr>
        <p:txBody>
          <a:bodyPr vert="horz" wrap="square" lIns="0" tIns="33019" rIns="0" bIns="0" rtlCol="0">
            <a:spAutoFit/>
          </a:bodyPr>
          <a:lstStyle/>
          <a:p>
            <a:pPr marL="511175">
              <a:lnSpc>
                <a:spcPct val="100000"/>
              </a:lnSpc>
              <a:spcBef>
                <a:spcPts val="259"/>
              </a:spcBef>
            </a:pPr>
            <a:r>
              <a:rPr sz="5400" b="1" dirty="0">
                <a:latin typeface="Century Gothic"/>
                <a:cs typeface="Century Gothic"/>
              </a:rPr>
              <a:t>D O F O</a:t>
            </a:r>
            <a:r>
              <a:rPr sz="5400" b="1" spc="-5" dirty="0">
                <a:latin typeface="Century Gothic"/>
                <a:cs typeface="Century Gothic"/>
              </a:rPr>
              <a:t> </a:t>
            </a:r>
            <a:r>
              <a:rPr sz="5400" b="1" dirty="0">
                <a:latin typeface="Century Gothic"/>
                <a:cs typeface="Century Gothic"/>
              </a:rPr>
              <a:t>L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57451" y="5945293"/>
            <a:ext cx="931968" cy="7484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9726" y="5684350"/>
            <a:ext cx="690323" cy="9902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52850" y="5702300"/>
            <a:ext cx="873759" cy="9787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11600" y="6007100"/>
            <a:ext cx="1079500" cy="647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87600" y="5791200"/>
            <a:ext cx="736600" cy="1066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56700" y="5803900"/>
            <a:ext cx="1079500" cy="736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18800" y="5892800"/>
            <a:ext cx="674096" cy="685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650" y="412750"/>
            <a:ext cx="5092700" cy="825500"/>
          </a:xfrm>
          <a:prstGeom prst="rect">
            <a:avLst/>
          </a:prstGeom>
          <a:solidFill>
            <a:srgbClr val="E8CDE7"/>
          </a:solidFill>
          <a:ln w="12700">
            <a:solidFill>
              <a:srgbClr val="9B57D3"/>
            </a:solidFill>
          </a:ln>
        </p:spPr>
        <p:txBody>
          <a:bodyPr vert="horz" wrap="square" lIns="0" tIns="177165" rIns="0" bIns="0" rtlCol="0">
            <a:spAutoFit/>
          </a:bodyPr>
          <a:lstStyle/>
          <a:p>
            <a:pPr marL="880744">
              <a:lnSpc>
                <a:spcPct val="100000"/>
              </a:lnSpc>
              <a:spcBef>
                <a:spcPts val="1395"/>
              </a:spcBef>
            </a:pPr>
            <a:r>
              <a:rPr spc="-20" dirty="0">
                <a:latin typeface="Arial"/>
                <a:cs typeface="Arial"/>
              </a:rPr>
              <a:t>Let’s </a:t>
            </a:r>
            <a:r>
              <a:rPr dirty="0">
                <a:latin typeface="Arial"/>
                <a:cs typeface="Arial"/>
              </a:rPr>
              <a:t>play a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game!</a:t>
            </a:r>
          </a:p>
        </p:txBody>
      </p:sp>
      <p:sp>
        <p:nvSpPr>
          <p:cNvPr id="4" name="object 4"/>
          <p:cNvSpPr/>
          <p:nvPr/>
        </p:nvSpPr>
        <p:spPr>
          <a:xfrm>
            <a:off x="1784350" y="3130550"/>
            <a:ext cx="0" cy="2724150"/>
          </a:xfrm>
          <a:custGeom>
            <a:avLst/>
            <a:gdLst/>
            <a:ahLst/>
            <a:cxnLst/>
            <a:rect l="l" t="t" r="r" b="b"/>
            <a:pathLst>
              <a:path h="2724150">
                <a:moveTo>
                  <a:pt x="0" y="0"/>
                </a:moveTo>
                <a:lnTo>
                  <a:pt x="0" y="2724149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4850" y="5886450"/>
            <a:ext cx="2176780" cy="12700"/>
          </a:xfrm>
          <a:custGeom>
            <a:avLst/>
            <a:gdLst/>
            <a:ahLst/>
            <a:cxnLst/>
            <a:rect l="l" t="t" r="r" b="b"/>
            <a:pathLst>
              <a:path w="2176780" h="12700">
                <a:moveTo>
                  <a:pt x="2176461" y="12700"/>
                </a:moveTo>
                <a:lnTo>
                  <a:pt x="0" y="0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84350" y="3130550"/>
            <a:ext cx="1073150" cy="0"/>
          </a:xfrm>
          <a:custGeom>
            <a:avLst/>
            <a:gdLst/>
            <a:ahLst/>
            <a:cxnLst/>
            <a:rect l="l" t="t" r="r" b="b"/>
            <a:pathLst>
              <a:path w="1073150">
                <a:moveTo>
                  <a:pt x="0" y="0"/>
                </a:moveTo>
                <a:lnTo>
                  <a:pt x="1073150" y="0"/>
                </a:lnTo>
              </a:path>
            </a:pathLst>
          </a:custGeom>
          <a:ln w="63501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89250" y="3130550"/>
            <a:ext cx="1905" cy="582930"/>
          </a:xfrm>
          <a:custGeom>
            <a:avLst/>
            <a:gdLst/>
            <a:ahLst/>
            <a:cxnLst/>
            <a:rect l="l" t="t" r="r" b="b"/>
            <a:pathLst>
              <a:path w="1905" h="582929">
                <a:moveTo>
                  <a:pt x="794" y="-31750"/>
                </a:moveTo>
                <a:lnTo>
                  <a:pt x="794" y="614363"/>
                </a:lnTo>
              </a:path>
            </a:pathLst>
          </a:custGeom>
          <a:ln w="65088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350" y="2292350"/>
            <a:ext cx="4889500" cy="250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350" y="2292350"/>
            <a:ext cx="4889500" cy="2501900"/>
          </a:xfrm>
          <a:custGeom>
            <a:avLst/>
            <a:gdLst/>
            <a:ahLst/>
            <a:cxnLst/>
            <a:rect l="l" t="t" r="r" b="b"/>
            <a:pathLst>
              <a:path w="4889500" h="2501900">
                <a:moveTo>
                  <a:pt x="4825925" y="0"/>
                </a:moveTo>
                <a:lnTo>
                  <a:pt x="63575" y="0"/>
                </a:lnTo>
                <a:lnTo>
                  <a:pt x="49126" y="0"/>
                </a:lnTo>
                <a:lnTo>
                  <a:pt x="37567" y="4336"/>
                </a:lnTo>
                <a:lnTo>
                  <a:pt x="28897" y="8671"/>
                </a:lnTo>
                <a:lnTo>
                  <a:pt x="17338" y="13008"/>
                </a:lnTo>
                <a:lnTo>
                  <a:pt x="11559" y="21680"/>
                </a:lnTo>
                <a:lnTo>
                  <a:pt x="5779" y="28184"/>
                </a:lnTo>
                <a:lnTo>
                  <a:pt x="0" y="36856"/>
                </a:lnTo>
                <a:lnTo>
                  <a:pt x="0" y="47696"/>
                </a:lnTo>
                <a:lnTo>
                  <a:pt x="0" y="2250409"/>
                </a:lnTo>
                <a:lnTo>
                  <a:pt x="0" y="2261250"/>
                </a:lnTo>
                <a:lnTo>
                  <a:pt x="5779" y="2269922"/>
                </a:lnTo>
                <a:lnTo>
                  <a:pt x="11559" y="2276426"/>
                </a:lnTo>
                <a:lnTo>
                  <a:pt x="17338" y="2285098"/>
                </a:lnTo>
                <a:lnTo>
                  <a:pt x="28897" y="2289434"/>
                </a:lnTo>
                <a:lnTo>
                  <a:pt x="37567" y="2293770"/>
                </a:lnTo>
                <a:lnTo>
                  <a:pt x="49126" y="2298106"/>
                </a:lnTo>
                <a:lnTo>
                  <a:pt x="63575" y="2298106"/>
                </a:lnTo>
                <a:lnTo>
                  <a:pt x="684876" y="2298106"/>
                </a:lnTo>
                <a:lnTo>
                  <a:pt x="939177" y="2488892"/>
                </a:lnTo>
                <a:lnTo>
                  <a:pt x="947846" y="2493228"/>
                </a:lnTo>
                <a:lnTo>
                  <a:pt x="959405" y="2497564"/>
                </a:lnTo>
                <a:lnTo>
                  <a:pt x="970964" y="2501900"/>
                </a:lnTo>
                <a:lnTo>
                  <a:pt x="982523" y="2501900"/>
                </a:lnTo>
                <a:lnTo>
                  <a:pt x="994082" y="2501900"/>
                </a:lnTo>
                <a:lnTo>
                  <a:pt x="1005642" y="2497564"/>
                </a:lnTo>
                <a:lnTo>
                  <a:pt x="1017201" y="2493228"/>
                </a:lnTo>
                <a:lnTo>
                  <a:pt x="1025870" y="2488892"/>
                </a:lnTo>
                <a:lnTo>
                  <a:pt x="1280170" y="2298106"/>
                </a:lnTo>
                <a:lnTo>
                  <a:pt x="4825925" y="2298106"/>
                </a:lnTo>
                <a:lnTo>
                  <a:pt x="4840374" y="2298106"/>
                </a:lnTo>
                <a:lnTo>
                  <a:pt x="4851933" y="2293770"/>
                </a:lnTo>
                <a:lnTo>
                  <a:pt x="4860602" y="2289434"/>
                </a:lnTo>
                <a:lnTo>
                  <a:pt x="4872162" y="2285098"/>
                </a:lnTo>
                <a:lnTo>
                  <a:pt x="4877941" y="2276426"/>
                </a:lnTo>
                <a:lnTo>
                  <a:pt x="4883720" y="2269922"/>
                </a:lnTo>
                <a:lnTo>
                  <a:pt x="4889500" y="2261250"/>
                </a:lnTo>
                <a:lnTo>
                  <a:pt x="4889500" y="2250409"/>
                </a:lnTo>
                <a:lnTo>
                  <a:pt x="4889500" y="47696"/>
                </a:lnTo>
                <a:lnTo>
                  <a:pt x="4889500" y="36856"/>
                </a:lnTo>
                <a:lnTo>
                  <a:pt x="4883720" y="28184"/>
                </a:lnTo>
                <a:lnTo>
                  <a:pt x="4877941" y="21680"/>
                </a:lnTo>
                <a:lnTo>
                  <a:pt x="4872162" y="13008"/>
                </a:lnTo>
                <a:lnTo>
                  <a:pt x="4860602" y="8671"/>
                </a:lnTo>
                <a:lnTo>
                  <a:pt x="4851933" y="4336"/>
                </a:lnTo>
                <a:lnTo>
                  <a:pt x="4840374" y="0"/>
                </a:lnTo>
                <a:lnTo>
                  <a:pt x="4825925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51200"/>
            <a:ext cx="4533900" cy="144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36052" y="3409632"/>
            <a:ext cx="3818254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  <a:tabLst>
                <a:tab pos="850900" algn="l"/>
              </a:tabLst>
            </a:pPr>
            <a:r>
              <a:rPr sz="3200" b="1" spc="-5" dirty="0">
                <a:solidFill>
                  <a:srgbClr val="FEFEFE"/>
                </a:solidFill>
                <a:latin typeface="Century Gothic"/>
                <a:cs typeface="Century Gothic"/>
              </a:rPr>
              <a:t>2a.	</a:t>
            </a: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Let’s </a:t>
            </a:r>
            <a:r>
              <a:rPr sz="3200" b="1" spc="5" dirty="0">
                <a:solidFill>
                  <a:srgbClr val="FEFEFE"/>
                </a:solidFill>
                <a:latin typeface="Century Gothic"/>
                <a:cs typeface="Century Gothic"/>
              </a:rPr>
              <a:t>talk</a:t>
            </a:r>
            <a:r>
              <a:rPr sz="3200" b="1" spc="-90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about  </a:t>
            </a:r>
            <a:r>
              <a:rPr sz="3200" b="1" spc="-20" dirty="0">
                <a:solidFill>
                  <a:srgbClr val="FEFEFE"/>
                </a:solidFill>
                <a:latin typeface="Century Gothic"/>
                <a:cs typeface="Century Gothic"/>
              </a:rPr>
              <a:t>numerical</a:t>
            </a:r>
            <a:r>
              <a:rPr sz="3200" b="1" spc="114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3200" b="1" spc="-30" dirty="0">
                <a:solidFill>
                  <a:srgbClr val="FEFEFE"/>
                </a:solidFill>
                <a:latin typeface="Century Gothic"/>
                <a:cs typeface="Century Gothic"/>
              </a:rPr>
              <a:t>order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40400" y="825500"/>
            <a:ext cx="6210300" cy="59562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46900" y="546100"/>
            <a:ext cx="3162300" cy="119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300912" y="736917"/>
            <a:ext cx="24536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FEFEFE"/>
                </a:solidFill>
                <a:latin typeface="Century Gothic"/>
                <a:cs typeface="Century Gothic"/>
              </a:rPr>
              <a:t>Warm-up!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8200" y="0"/>
            <a:ext cx="5270500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54400" y="546100"/>
            <a:ext cx="5270500" cy="119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13206" y="736917"/>
            <a:ext cx="45618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Let’s </a:t>
            </a:r>
            <a:r>
              <a:rPr sz="40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play </a:t>
            </a:r>
            <a:r>
              <a:rPr sz="4000" b="1" dirty="0">
                <a:solidFill>
                  <a:srgbClr val="FEFEFE"/>
                </a:solidFill>
                <a:latin typeface="Century Gothic"/>
                <a:cs typeface="Century Gothic"/>
              </a:rPr>
              <a:t>a</a:t>
            </a:r>
            <a:r>
              <a:rPr sz="4000" b="1" spc="-20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spc="-5" dirty="0">
                <a:solidFill>
                  <a:srgbClr val="FEFEFE"/>
                </a:solidFill>
                <a:latin typeface="Century Gothic"/>
                <a:cs typeface="Century Gothic"/>
              </a:rPr>
              <a:t>game!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4177" y="2277745"/>
            <a:ext cx="3032760" cy="413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latin typeface="Century Gothic"/>
                <a:cs typeface="Century Gothic"/>
              </a:rPr>
              <a:t>2 =</a:t>
            </a:r>
            <a:r>
              <a:rPr sz="5400" spc="5" dirty="0">
                <a:latin typeface="Century Gothic"/>
                <a:cs typeface="Century Gothic"/>
              </a:rPr>
              <a:t> </a:t>
            </a:r>
            <a:r>
              <a:rPr sz="5400" dirty="0">
                <a:latin typeface="Century Gothic"/>
                <a:cs typeface="Century Gothic"/>
              </a:rPr>
              <a:t>fizz</a:t>
            </a:r>
            <a:endParaRPr sz="5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5400" dirty="0">
                <a:latin typeface="Century Gothic"/>
                <a:cs typeface="Century Gothic"/>
              </a:rPr>
              <a:t>5 = buzz</a:t>
            </a:r>
            <a:endParaRPr sz="5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5400" dirty="0">
                <a:latin typeface="Century Gothic"/>
                <a:cs typeface="Century Gothic"/>
              </a:rPr>
              <a:t>8 =</a:t>
            </a:r>
            <a:r>
              <a:rPr sz="5400" spc="-55" dirty="0">
                <a:latin typeface="Century Gothic"/>
                <a:cs typeface="Century Gothic"/>
              </a:rPr>
              <a:t> </a:t>
            </a:r>
            <a:r>
              <a:rPr sz="5400" spc="-5" dirty="0">
                <a:latin typeface="Century Gothic"/>
                <a:cs typeface="Century Gothic"/>
              </a:rPr>
              <a:t>beep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26200" y="2120900"/>
            <a:ext cx="4508500" cy="4521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77150" y="450850"/>
            <a:ext cx="4514850" cy="542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77150" y="450850"/>
            <a:ext cx="4514850" cy="5422900"/>
          </a:xfrm>
          <a:custGeom>
            <a:avLst/>
            <a:gdLst/>
            <a:ahLst/>
            <a:cxnLst/>
            <a:rect l="l" t="t" r="r" b="b"/>
            <a:pathLst>
              <a:path w="4514850" h="5422900">
                <a:moveTo>
                  <a:pt x="287384" y="0"/>
                </a:moveTo>
                <a:lnTo>
                  <a:pt x="287384" y="1502595"/>
                </a:lnTo>
                <a:lnTo>
                  <a:pt x="12563" y="1722273"/>
                </a:lnTo>
                <a:lnTo>
                  <a:pt x="9422" y="1727294"/>
                </a:lnTo>
                <a:lnTo>
                  <a:pt x="4711" y="1734826"/>
                </a:lnTo>
                <a:lnTo>
                  <a:pt x="0" y="1741102"/>
                </a:lnTo>
                <a:lnTo>
                  <a:pt x="0" y="1748634"/>
                </a:lnTo>
                <a:lnTo>
                  <a:pt x="0" y="1756166"/>
                </a:lnTo>
                <a:lnTo>
                  <a:pt x="4711" y="1762442"/>
                </a:lnTo>
                <a:lnTo>
                  <a:pt x="9422" y="1769974"/>
                </a:lnTo>
                <a:lnTo>
                  <a:pt x="12563" y="1774996"/>
                </a:lnTo>
                <a:lnTo>
                  <a:pt x="287384" y="1994673"/>
                </a:lnTo>
                <a:lnTo>
                  <a:pt x="287384" y="5422900"/>
                </a:lnTo>
                <a:lnTo>
                  <a:pt x="4514850" y="542290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64534" y="450850"/>
            <a:ext cx="4227830" cy="0"/>
          </a:xfrm>
          <a:custGeom>
            <a:avLst/>
            <a:gdLst/>
            <a:ahLst/>
            <a:cxnLst/>
            <a:rect l="l" t="t" r="r" b="b"/>
            <a:pathLst>
              <a:path w="4227830">
                <a:moveTo>
                  <a:pt x="422746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61400" y="495300"/>
            <a:ext cx="1282700" cy="546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10650" y="688022"/>
            <a:ext cx="584200" cy="490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000" b="1" spc="-45" dirty="0">
                <a:solidFill>
                  <a:srgbClr val="FEFEFE"/>
                </a:solidFill>
                <a:latin typeface="Century Gothic"/>
                <a:cs typeface="Century Gothic"/>
              </a:rPr>
              <a:t>38</a:t>
            </a:r>
            <a:endParaRPr sz="4000">
              <a:latin typeface="Century Gothic"/>
              <a:cs typeface="Century Gothic"/>
            </a:endParaRPr>
          </a:p>
          <a:p>
            <a:pPr marL="5080" algn="ctr">
              <a:lnSpc>
                <a:spcPct val="100000"/>
              </a:lnSpc>
            </a:pPr>
            <a:r>
              <a:rPr sz="4000" b="1" dirty="0">
                <a:solidFill>
                  <a:srgbClr val="FEFEFE"/>
                </a:solidFill>
                <a:latin typeface="Century Gothic"/>
                <a:cs typeface="Century Gothic"/>
              </a:rPr>
              <a:t>9</a:t>
            </a:r>
            <a:endParaRPr sz="40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4000" b="1" spc="-45" dirty="0">
                <a:solidFill>
                  <a:srgbClr val="FEFEFE"/>
                </a:solidFill>
                <a:latin typeface="Century Gothic"/>
                <a:cs typeface="Century Gothic"/>
              </a:rPr>
              <a:t>14</a:t>
            </a:r>
            <a:endParaRPr sz="4000">
              <a:latin typeface="Century Gothic"/>
              <a:cs typeface="Century Gothic"/>
            </a:endParaRPr>
          </a:p>
          <a:p>
            <a:pPr marL="5080" algn="ctr">
              <a:lnSpc>
                <a:spcPct val="100000"/>
              </a:lnSpc>
            </a:pPr>
            <a:r>
              <a:rPr sz="4000" b="1" dirty="0">
                <a:solidFill>
                  <a:srgbClr val="FEFEFE"/>
                </a:solidFill>
                <a:latin typeface="Century Gothic"/>
                <a:cs typeface="Century Gothic"/>
              </a:rPr>
              <a:t>3</a:t>
            </a:r>
            <a:endParaRPr sz="40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4000" b="1" spc="-45" dirty="0">
                <a:solidFill>
                  <a:srgbClr val="FEFEFE"/>
                </a:solidFill>
                <a:latin typeface="Century Gothic"/>
                <a:cs typeface="Century Gothic"/>
              </a:rPr>
              <a:t>24</a:t>
            </a:r>
            <a:endParaRPr sz="40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4000" b="1" spc="-45" dirty="0">
                <a:solidFill>
                  <a:srgbClr val="FEFEFE"/>
                </a:solidFill>
                <a:latin typeface="Century Gothic"/>
                <a:cs typeface="Century Gothic"/>
              </a:rPr>
              <a:t>90</a:t>
            </a:r>
            <a:endParaRPr sz="4000">
              <a:latin typeface="Century Gothic"/>
              <a:cs typeface="Century Gothic"/>
            </a:endParaRPr>
          </a:p>
          <a:p>
            <a:pPr marL="5080" algn="ctr">
              <a:lnSpc>
                <a:spcPct val="100000"/>
              </a:lnSpc>
            </a:pPr>
            <a:r>
              <a:rPr sz="4000" b="1" dirty="0">
                <a:solidFill>
                  <a:srgbClr val="FEFEFE"/>
                </a:solidFill>
                <a:latin typeface="Century Gothic"/>
                <a:cs typeface="Century Gothic"/>
              </a:rPr>
              <a:t>5</a:t>
            </a:r>
            <a:endParaRPr sz="40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4000" b="1" spc="-45" dirty="0">
                <a:solidFill>
                  <a:srgbClr val="FEFEFE"/>
                </a:solidFill>
                <a:latin typeface="Century Gothic"/>
                <a:cs typeface="Century Gothic"/>
              </a:rPr>
              <a:t>56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66700"/>
            <a:ext cx="7277100" cy="1638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7333" y="435927"/>
            <a:ext cx="6576059" cy="11328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15"/>
              </a:spcBef>
            </a:pPr>
            <a:r>
              <a:rPr sz="3600" spc="-10" dirty="0"/>
              <a:t>Put the </a:t>
            </a:r>
            <a:r>
              <a:rPr sz="3600" dirty="0"/>
              <a:t>numbers </a:t>
            </a:r>
            <a:r>
              <a:rPr sz="3600" spc="-15" dirty="0"/>
              <a:t>in </a:t>
            </a:r>
            <a:r>
              <a:rPr sz="3600" spc="0" dirty="0"/>
              <a:t>order </a:t>
            </a:r>
            <a:r>
              <a:rPr sz="3600" dirty="0"/>
              <a:t>from  </a:t>
            </a:r>
            <a:r>
              <a:rPr sz="3600" spc="-10" dirty="0"/>
              <a:t>lowest to</a:t>
            </a:r>
            <a:r>
              <a:rPr sz="3600" spc="25" dirty="0"/>
              <a:t> </a:t>
            </a:r>
            <a:r>
              <a:rPr sz="3600" spc="-20" dirty="0"/>
              <a:t>highest:</a:t>
            </a:r>
            <a:endParaRPr sz="3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77150" y="450850"/>
            <a:ext cx="4514850" cy="542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77150" y="450850"/>
            <a:ext cx="4514850" cy="5422900"/>
          </a:xfrm>
          <a:custGeom>
            <a:avLst/>
            <a:gdLst/>
            <a:ahLst/>
            <a:cxnLst/>
            <a:rect l="l" t="t" r="r" b="b"/>
            <a:pathLst>
              <a:path w="4514850" h="5422900">
                <a:moveTo>
                  <a:pt x="287384" y="0"/>
                </a:moveTo>
                <a:lnTo>
                  <a:pt x="287384" y="1502595"/>
                </a:lnTo>
                <a:lnTo>
                  <a:pt x="12563" y="1722273"/>
                </a:lnTo>
                <a:lnTo>
                  <a:pt x="9422" y="1727294"/>
                </a:lnTo>
                <a:lnTo>
                  <a:pt x="4711" y="1734826"/>
                </a:lnTo>
                <a:lnTo>
                  <a:pt x="0" y="1741102"/>
                </a:lnTo>
                <a:lnTo>
                  <a:pt x="0" y="1748634"/>
                </a:lnTo>
                <a:lnTo>
                  <a:pt x="0" y="1756166"/>
                </a:lnTo>
                <a:lnTo>
                  <a:pt x="4711" y="1762442"/>
                </a:lnTo>
                <a:lnTo>
                  <a:pt x="9422" y="1769974"/>
                </a:lnTo>
                <a:lnTo>
                  <a:pt x="12563" y="1774996"/>
                </a:lnTo>
                <a:lnTo>
                  <a:pt x="287384" y="1994673"/>
                </a:lnTo>
                <a:lnTo>
                  <a:pt x="287384" y="5422900"/>
                </a:lnTo>
                <a:lnTo>
                  <a:pt x="4514850" y="542290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64534" y="450850"/>
            <a:ext cx="4227830" cy="0"/>
          </a:xfrm>
          <a:custGeom>
            <a:avLst/>
            <a:gdLst/>
            <a:ahLst/>
            <a:cxnLst/>
            <a:rect l="l" t="t" r="r" b="b"/>
            <a:pathLst>
              <a:path w="4227830">
                <a:moveTo>
                  <a:pt x="422746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61400" y="495300"/>
            <a:ext cx="1282700" cy="546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10650" y="688022"/>
            <a:ext cx="584200" cy="490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000" b="1" spc="-45" dirty="0">
                <a:solidFill>
                  <a:srgbClr val="FEFEFE"/>
                </a:solidFill>
                <a:latin typeface="Century Gothic"/>
                <a:cs typeface="Century Gothic"/>
              </a:rPr>
              <a:t>60</a:t>
            </a:r>
            <a:endParaRPr sz="4000">
              <a:latin typeface="Century Gothic"/>
              <a:cs typeface="Century Gothic"/>
            </a:endParaRPr>
          </a:p>
          <a:p>
            <a:pPr marL="5080" algn="ctr">
              <a:lnSpc>
                <a:spcPct val="100000"/>
              </a:lnSpc>
            </a:pPr>
            <a:r>
              <a:rPr sz="4000" b="1" dirty="0">
                <a:solidFill>
                  <a:srgbClr val="FEFEFE"/>
                </a:solidFill>
                <a:latin typeface="Century Gothic"/>
                <a:cs typeface="Century Gothic"/>
              </a:rPr>
              <a:t>2</a:t>
            </a:r>
            <a:endParaRPr sz="40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4000" b="1" spc="-45" dirty="0">
                <a:solidFill>
                  <a:srgbClr val="FEFEFE"/>
                </a:solidFill>
                <a:latin typeface="Century Gothic"/>
                <a:cs typeface="Century Gothic"/>
              </a:rPr>
              <a:t>37</a:t>
            </a:r>
            <a:endParaRPr sz="40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4000" b="1" spc="-45" dirty="0">
                <a:solidFill>
                  <a:srgbClr val="FEFEFE"/>
                </a:solidFill>
                <a:latin typeface="Century Gothic"/>
                <a:cs typeface="Century Gothic"/>
              </a:rPr>
              <a:t>15</a:t>
            </a:r>
            <a:endParaRPr sz="40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4000" b="1" spc="-45" dirty="0">
                <a:solidFill>
                  <a:srgbClr val="FEFEFE"/>
                </a:solidFill>
                <a:latin typeface="Century Gothic"/>
                <a:cs typeface="Century Gothic"/>
              </a:rPr>
              <a:t>10</a:t>
            </a:r>
            <a:endParaRPr sz="4000">
              <a:latin typeface="Century Gothic"/>
              <a:cs typeface="Century Gothic"/>
            </a:endParaRPr>
          </a:p>
          <a:p>
            <a:pPr marL="5080" algn="ctr">
              <a:lnSpc>
                <a:spcPct val="100000"/>
              </a:lnSpc>
            </a:pPr>
            <a:r>
              <a:rPr sz="4000" b="1" dirty="0">
                <a:solidFill>
                  <a:srgbClr val="FEFEFE"/>
                </a:solidFill>
                <a:latin typeface="Century Gothic"/>
                <a:cs typeface="Century Gothic"/>
              </a:rPr>
              <a:t>0</a:t>
            </a:r>
            <a:endParaRPr sz="40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4000" b="1" spc="-45" dirty="0">
                <a:solidFill>
                  <a:srgbClr val="FEFEFE"/>
                </a:solidFill>
                <a:latin typeface="Century Gothic"/>
                <a:cs typeface="Century Gothic"/>
              </a:rPr>
              <a:t>40</a:t>
            </a:r>
            <a:endParaRPr sz="40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4000" b="1" spc="-45" dirty="0">
                <a:solidFill>
                  <a:srgbClr val="FEFEFE"/>
                </a:solidFill>
                <a:latin typeface="Century Gothic"/>
                <a:cs typeface="Century Gothic"/>
              </a:rPr>
              <a:t>55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66700"/>
            <a:ext cx="7277100" cy="1638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7333" y="435927"/>
            <a:ext cx="6576059" cy="11328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15"/>
              </a:spcBef>
            </a:pPr>
            <a:r>
              <a:rPr sz="3600" spc="-10" dirty="0"/>
              <a:t>Put the </a:t>
            </a:r>
            <a:r>
              <a:rPr sz="3600" dirty="0"/>
              <a:t>numbers </a:t>
            </a:r>
            <a:r>
              <a:rPr sz="3600" spc="-15" dirty="0"/>
              <a:t>in </a:t>
            </a:r>
            <a:r>
              <a:rPr sz="3600" spc="0" dirty="0"/>
              <a:t>order </a:t>
            </a:r>
            <a:r>
              <a:rPr sz="3600" dirty="0"/>
              <a:t>from  </a:t>
            </a:r>
            <a:r>
              <a:rPr sz="3600" spc="-15" dirty="0"/>
              <a:t>highest to</a:t>
            </a:r>
            <a:r>
              <a:rPr sz="3600" spc="125" dirty="0"/>
              <a:t> </a:t>
            </a:r>
            <a:r>
              <a:rPr sz="3600" spc="-10" dirty="0"/>
              <a:t>lowest:</a:t>
            </a:r>
            <a:endParaRPr sz="3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350" y="2292350"/>
            <a:ext cx="4889500" cy="250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350" y="2292350"/>
            <a:ext cx="4889500" cy="2501900"/>
          </a:xfrm>
          <a:custGeom>
            <a:avLst/>
            <a:gdLst/>
            <a:ahLst/>
            <a:cxnLst/>
            <a:rect l="l" t="t" r="r" b="b"/>
            <a:pathLst>
              <a:path w="4889500" h="2501900">
                <a:moveTo>
                  <a:pt x="4825925" y="0"/>
                </a:moveTo>
                <a:lnTo>
                  <a:pt x="63575" y="0"/>
                </a:lnTo>
                <a:lnTo>
                  <a:pt x="49126" y="0"/>
                </a:lnTo>
                <a:lnTo>
                  <a:pt x="37567" y="4336"/>
                </a:lnTo>
                <a:lnTo>
                  <a:pt x="28897" y="8671"/>
                </a:lnTo>
                <a:lnTo>
                  <a:pt x="17338" y="13008"/>
                </a:lnTo>
                <a:lnTo>
                  <a:pt x="11559" y="21680"/>
                </a:lnTo>
                <a:lnTo>
                  <a:pt x="5779" y="28184"/>
                </a:lnTo>
                <a:lnTo>
                  <a:pt x="0" y="36856"/>
                </a:lnTo>
                <a:lnTo>
                  <a:pt x="0" y="47696"/>
                </a:lnTo>
                <a:lnTo>
                  <a:pt x="0" y="2250409"/>
                </a:lnTo>
                <a:lnTo>
                  <a:pt x="0" y="2261250"/>
                </a:lnTo>
                <a:lnTo>
                  <a:pt x="5779" y="2269922"/>
                </a:lnTo>
                <a:lnTo>
                  <a:pt x="11559" y="2276426"/>
                </a:lnTo>
                <a:lnTo>
                  <a:pt x="17338" y="2285098"/>
                </a:lnTo>
                <a:lnTo>
                  <a:pt x="28897" y="2289434"/>
                </a:lnTo>
                <a:lnTo>
                  <a:pt x="37567" y="2293770"/>
                </a:lnTo>
                <a:lnTo>
                  <a:pt x="49126" y="2298106"/>
                </a:lnTo>
                <a:lnTo>
                  <a:pt x="63575" y="2298106"/>
                </a:lnTo>
                <a:lnTo>
                  <a:pt x="684876" y="2298106"/>
                </a:lnTo>
                <a:lnTo>
                  <a:pt x="939177" y="2488892"/>
                </a:lnTo>
                <a:lnTo>
                  <a:pt x="947846" y="2493228"/>
                </a:lnTo>
                <a:lnTo>
                  <a:pt x="959405" y="2497564"/>
                </a:lnTo>
                <a:lnTo>
                  <a:pt x="970964" y="2501900"/>
                </a:lnTo>
                <a:lnTo>
                  <a:pt x="982523" y="2501900"/>
                </a:lnTo>
                <a:lnTo>
                  <a:pt x="994082" y="2501900"/>
                </a:lnTo>
                <a:lnTo>
                  <a:pt x="1005642" y="2497564"/>
                </a:lnTo>
                <a:lnTo>
                  <a:pt x="1017201" y="2493228"/>
                </a:lnTo>
                <a:lnTo>
                  <a:pt x="1025870" y="2488892"/>
                </a:lnTo>
                <a:lnTo>
                  <a:pt x="1280170" y="2298106"/>
                </a:lnTo>
                <a:lnTo>
                  <a:pt x="4825925" y="2298106"/>
                </a:lnTo>
                <a:lnTo>
                  <a:pt x="4840374" y="2298106"/>
                </a:lnTo>
                <a:lnTo>
                  <a:pt x="4851933" y="2293770"/>
                </a:lnTo>
                <a:lnTo>
                  <a:pt x="4860602" y="2289434"/>
                </a:lnTo>
                <a:lnTo>
                  <a:pt x="4872162" y="2285098"/>
                </a:lnTo>
                <a:lnTo>
                  <a:pt x="4877941" y="2276426"/>
                </a:lnTo>
                <a:lnTo>
                  <a:pt x="4883720" y="2269922"/>
                </a:lnTo>
                <a:lnTo>
                  <a:pt x="4889500" y="2261250"/>
                </a:lnTo>
                <a:lnTo>
                  <a:pt x="4889500" y="2250409"/>
                </a:lnTo>
                <a:lnTo>
                  <a:pt x="4889500" y="47696"/>
                </a:lnTo>
                <a:lnTo>
                  <a:pt x="4889500" y="36856"/>
                </a:lnTo>
                <a:lnTo>
                  <a:pt x="4883720" y="28184"/>
                </a:lnTo>
                <a:lnTo>
                  <a:pt x="4877941" y="21680"/>
                </a:lnTo>
                <a:lnTo>
                  <a:pt x="4872162" y="13008"/>
                </a:lnTo>
                <a:lnTo>
                  <a:pt x="4860602" y="8671"/>
                </a:lnTo>
                <a:lnTo>
                  <a:pt x="4851933" y="4336"/>
                </a:lnTo>
                <a:lnTo>
                  <a:pt x="4840374" y="0"/>
                </a:lnTo>
                <a:lnTo>
                  <a:pt x="4825925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51200"/>
            <a:ext cx="4533900" cy="144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36052" y="3409632"/>
            <a:ext cx="3818254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  <a:tabLst>
                <a:tab pos="850900" algn="l"/>
              </a:tabLst>
            </a:pPr>
            <a:r>
              <a:rPr sz="3200" b="1" spc="-5" dirty="0">
                <a:solidFill>
                  <a:srgbClr val="FEFEFE"/>
                </a:solidFill>
                <a:latin typeface="Century Gothic"/>
                <a:cs typeface="Century Gothic"/>
              </a:rPr>
              <a:t>2b.	</a:t>
            </a: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Let’s </a:t>
            </a:r>
            <a:r>
              <a:rPr sz="3200" b="1" spc="5" dirty="0">
                <a:solidFill>
                  <a:srgbClr val="FEFEFE"/>
                </a:solidFill>
                <a:latin typeface="Century Gothic"/>
                <a:cs typeface="Century Gothic"/>
              </a:rPr>
              <a:t>talk</a:t>
            </a:r>
            <a:r>
              <a:rPr sz="3200" b="1" spc="-90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about  </a:t>
            </a:r>
            <a:r>
              <a:rPr sz="3200" b="1" spc="-30" dirty="0">
                <a:solidFill>
                  <a:srgbClr val="FEFEFE"/>
                </a:solidFill>
                <a:latin typeface="Century Gothic"/>
                <a:cs typeface="Century Gothic"/>
              </a:rPr>
              <a:t>order </a:t>
            </a: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by</a:t>
            </a:r>
            <a:r>
              <a:rPr sz="3200" b="1" spc="13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date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40400" y="825500"/>
            <a:ext cx="6210300" cy="59562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75100" y="546100"/>
            <a:ext cx="4229100" cy="119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33875" y="736917"/>
            <a:ext cx="351345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Order </a:t>
            </a:r>
            <a:r>
              <a:rPr sz="40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by</a:t>
            </a:r>
            <a:r>
              <a:rPr sz="4000" b="1" spc="-10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Date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95800" y="2209800"/>
            <a:ext cx="3187700" cy="2679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700" y="2374900"/>
            <a:ext cx="2997200" cy="2349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75700" y="2451100"/>
            <a:ext cx="2565400" cy="2260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64000" y="5091112"/>
            <a:ext cx="0" cy="567055"/>
          </a:xfrm>
          <a:custGeom>
            <a:avLst/>
            <a:gdLst/>
            <a:ahLst/>
            <a:cxnLst/>
            <a:rect l="l" t="t" r="r" b="b"/>
            <a:pathLst>
              <a:path h="567054">
                <a:moveTo>
                  <a:pt x="0" y="0"/>
                </a:moveTo>
                <a:lnTo>
                  <a:pt x="0" y="56673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28000" y="5091112"/>
            <a:ext cx="0" cy="567055"/>
          </a:xfrm>
          <a:custGeom>
            <a:avLst/>
            <a:gdLst/>
            <a:ahLst/>
            <a:cxnLst/>
            <a:rect l="l" t="t" r="r" b="b"/>
            <a:pathLst>
              <a:path h="567054">
                <a:moveTo>
                  <a:pt x="0" y="0"/>
                </a:moveTo>
                <a:lnTo>
                  <a:pt x="0" y="56673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091112"/>
            <a:ext cx="0" cy="605155"/>
          </a:xfrm>
          <a:custGeom>
            <a:avLst/>
            <a:gdLst/>
            <a:ahLst/>
            <a:cxnLst/>
            <a:rect l="l" t="t" r="r" b="b"/>
            <a:pathLst>
              <a:path h="605154">
                <a:moveTo>
                  <a:pt x="0" y="0"/>
                </a:moveTo>
                <a:lnTo>
                  <a:pt x="0" y="6048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09746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67689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50" y="5103812"/>
            <a:ext cx="4051300" cy="554355"/>
          </a:xfrm>
          <a:prstGeom prst="rect">
            <a:avLst/>
          </a:prstGeom>
          <a:solidFill>
            <a:srgbClr val="92278F"/>
          </a:solidFill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32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March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70350" y="5103812"/>
            <a:ext cx="4051300" cy="554355"/>
          </a:xfrm>
          <a:prstGeom prst="rect">
            <a:avLst/>
          </a:prstGeom>
          <a:solidFill>
            <a:srgbClr val="92278F"/>
          </a:solidFill>
        </p:spPr>
        <p:txBody>
          <a:bodyPr vert="horz" wrap="square" lIns="0" tIns="39370" rIns="0" bIns="0" rtlCol="0">
            <a:spAutoFit/>
          </a:bodyPr>
          <a:lstStyle/>
          <a:p>
            <a:pPr marL="1240790">
              <a:lnSpc>
                <a:spcPct val="100000"/>
              </a:lnSpc>
              <a:spcBef>
                <a:spcPts val="310"/>
              </a:spcBef>
            </a:pPr>
            <a:r>
              <a:rPr sz="32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January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34350" y="5103812"/>
            <a:ext cx="4057650" cy="554355"/>
          </a:xfrm>
          <a:prstGeom prst="rect">
            <a:avLst/>
          </a:prstGeom>
          <a:solidFill>
            <a:srgbClr val="92278F"/>
          </a:solidFill>
        </p:spPr>
        <p:txBody>
          <a:bodyPr vert="horz" wrap="square" lIns="0" tIns="39370" rIns="0" bIns="0" rtlCol="0">
            <a:spAutoFit/>
          </a:bodyPr>
          <a:lstStyle/>
          <a:p>
            <a:pPr marL="1216025">
              <a:lnSpc>
                <a:spcPct val="100000"/>
              </a:lnSpc>
              <a:spcBef>
                <a:spcPts val="310"/>
              </a:spcBef>
            </a:pPr>
            <a:r>
              <a:rPr sz="32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October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68450" y="5721350"/>
            <a:ext cx="1117600" cy="1028700"/>
          </a:xfrm>
          <a:custGeom>
            <a:avLst/>
            <a:gdLst/>
            <a:ahLst/>
            <a:cxnLst/>
            <a:rect l="l" t="t" r="r" b="b"/>
            <a:pathLst>
              <a:path w="1117600" h="1028700">
                <a:moveTo>
                  <a:pt x="0" y="0"/>
                </a:moveTo>
                <a:lnTo>
                  <a:pt x="1117600" y="0"/>
                </a:lnTo>
                <a:lnTo>
                  <a:pt x="11176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43550" y="5721350"/>
            <a:ext cx="1117600" cy="1028700"/>
          </a:xfrm>
          <a:custGeom>
            <a:avLst/>
            <a:gdLst/>
            <a:ahLst/>
            <a:cxnLst/>
            <a:rect l="l" t="t" r="r" b="b"/>
            <a:pathLst>
              <a:path w="1117600" h="1028700">
                <a:moveTo>
                  <a:pt x="0" y="0"/>
                </a:moveTo>
                <a:lnTo>
                  <a:pt x="1117600" y="0"/>
                </a:lnTo>
                <a:lnTo>
                  <a:pt x="11176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18650" y="5683250"/>
            <a:ext cx="1130300" cy="1016000"/>
          </a:xfrm>
          <a:custGeom>
            <a:avLst/>
            <a:gdLst/>
            <a:ahLst/>
            <a:cxnLst/>
            <a:rect l="l" t="t" r="r" b="b"/>
            <a:pathLst>
              <a:path w="1130300" h="1016000">
                <a:moveTo>
                  <a:pt x="0" y="0"/>
                </a:moveTo>
                <a:lnTo>
                  <a:pt x="1130300" y="0"/>
                </a:lnTo>
                <a:lnTo>
                  <a:pt x="1130300" y="1016000"/>
                </a:lnTo>
                <a:lnTo>
                  <a:pt x="0" y="1016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18650" y="5683250"/>
            <a:ext cx="1130300" cy="1016000"/>
          </a:xfrm>
          <a:custGeom>
            <a:avLst/>
            <a:gdLst/>
            <a:ahLst/>
            <a:cxnLst/>
            <a:rect l="l" t="t" r="r" b="b"/>
            <a:pathLst>
              <a:path w="1130300" h="1016000">
                <a:moveTo>
                  <a:pt x="0" y="0"/>
                </a:moveTo>
                <a:lnTo>
                  <a:pt x="1130300" y="0"/>
                </a:lnTo>
                <a:lnTo>
                  <a:pt x="1130300" y="1016000"/>
                </a:lnTo>
                <a:lnTo>
                  <a:pt x="0" y="1016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546100"/>
            <a:ext cx="93345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8364" y="736917"/>
            <a:ext cx="86264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Let’s </a:t>
            </a:r>
            <a:r>
              <a:rPr sz="4000" b="1" spc="5" dirty="0">
                <a:solidFill>
                  <a:srgbClr val="FEFEFE"/>
                </a:solidFill>
                <a:latin typeface="Century Gothic"/>
                <a:cs typeface="Century Gothic"/>
              </a:rPr>
              <a:t>review </a:t>
            </a: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last </a:t>
            </a:r>
            <a:r>
              <a:rPr sz="4000" b="1" dirty="0">
                <a:solidFill>
                  <a:srgbClr val="FEFEFE"/>
                </a:solidFill>
                <a:latin typeface="Century Gothic"/>
                <a:cs typeface="Century Gothic"/>
              </a:rPr>
              <a:t>week’s</a:t>
            </a:r>
            <a:r>
              <a:rPr sz="4000" b="1" spc="-17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spc="5" dirty="0">
                <a:solidFill>
                  <a:srgbClr val="FEFEFE"/>
                </a:solidFill>
                <a:latin typeface="Century Gothic"/>
                <a:cs typeface="Century Gothic"/>
              </a:rPr>
              <a:t>homework.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2800" y="2133600"/>
            <a:ext cx="2425700" cy="4724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15690" y="2280920"/>
            <a:ext cx="7654290" cy="1303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10"/>
              </a:spcBef>
              <a:tabLst>
                <a:tab pos="3073400" algn="l"/>
                <a:tab pos="5549900" algn="l"/>
              </a:tabLst>
            </a:pPr>
            <a:r>
              <a:rPr sz="2800" spc="-5" dirty="0">
                <a:latin typeface="Century Gothic"/>
                <a:cs typeface="Century Gothic"/>
              </a:rPr>
              <a:t>Using</a:t>
            </a:r>
            <a:r>
              <a:rPr sz="2800" spc="50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prediction:	</a:t>
            </a:r>
            <a:r>
              <a:rPr sz="2800" spc="-5" dirty="0">
                <a:latin typeface="Century Gothic"/>
                <a:cs typeface="Century Gothic"/>
              </a:rPr>
              <a:t>What </a:t>
            </a:r>
            <a:r>
              <a:rPr sz="2800" spc="-10" dirty="0">
                <a:latin typeface="Century Gothic"/>
                <a:cs typeface="Century Gothic"/>
              </a:rPr>
              <a:t>do </a:t>
            </a:r>
            <a:r>
              <a:rPr sz="2800" spc="-15" dirty="0">
                <a:latin typeface="Century Gothic"/>
                <a:cs typeface="Century Gothic"/>
              </a:rPr>
              <a:t>you </a:t>
            </a:r>
            <a:r>
              <a:rPr sz="2800" spc="-10" dirty="0">
                <a:latin typeface="Century Gothic"/>
                <a:cs typeface="Century Gothic"/>
              </a:rPr>
              <a:t>think </a:t>
            </a:r>
            <a:r>
              <a:rPr sz="2800" spc="-25" dirty="0">
                <a:latin typeface="Century Gothic"/>
                <a:cs typeface="Century Gothic"/>
              </a:rPr>
              <a:t>the </a:t>
            </a:r>
            <a:r>
              <a:rPr sz="2800" spc="-30" dirty="0">
                <a:latin typeface="Century Gothic"/>
                <a:cs typeface="Century Gothic"/>
              </a:rPr>
              <a:t>boy  </a:t>
            </a:r>
            <a:r>
              <a:rPr sz="2800" spc="-10" dirty="0">
                <a:latin typeface="Century Gothic"/>
                <a:cs typeface="Century Gothic"/>
              </a:rPr>
              <a:t>and </a:t>
            </a:r>
            <a:r>
              <a:rPr sz="2800" spc="-20" dirty="0">
                <a:latin typeface="Century Gothic"/>
                <a:cs typeface="Century Gothic"/>
              </a:rPr>
              <a:t>the dog </a:t>
            </a:r>
            <a:r>
              <a:rPr sz="2800" spc="5" dirty="0">
                <a:latin typeface="Century Gothic"/>
                <a:cs typeface="Century Gothic"/>
              </a:rPr>
              <a:t>will</a:t>
            </a:r>
            <a:r>
              <a:rPr sz="2800" spc="16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do </a:t>
            </a:r>
            <a:r>
              <a:rPr sz="2800" spc="-35" dirty="0">
                <a:latin typeface="Century Gothic"/>
                <a:cs typeface="Century Gothic"/>
              </a:rPr>
              <a:t>tomorrow?	</a:t>
            </a:r>
            <a:r>
              <a:rPr sz="2800" spc="-15" dirty="0">
                <a:latin typeface="Century Gothic"/>
                <a:cs typeface="Century Gothic"/>
              </a:rPr>
              <a:t>Write </a:t>
            </a:r>
            <a:r>
              <a:rPr sz="2800" spc="-10" dirty="0">
                <a:latin typeface="Century Gothic"/>
                <a:cs typeface="Century Gothic"/>
              </a:rPr>
              <a:t>four  </a:t>
            </a:r>
            <a:r>
              <a:rPr sz="2800" spc="-15" dirty="0">
                <a:latin typeface="Century Gothic"/>
                <a:cs typeface="Century Gothic"/>
              </a:rPr>
              <a:t>sentences.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91200" y="3454400"/>
            <a:ext cx="3873500" cy="2971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75100" y="546100"/>
            <a:ext cx="4229100" cy="119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33875" y="736917"/>
            <a:ext cx="351345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Order </a:t>
            </a:r>
            <a:r>
              <a:rPr sz="40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by</a:t>
            </a:r>
            <a:r>
              <a:rPr sz="4000" b="1" spc="-10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Date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95800" y="2209800"/>
            <a:ext cx="3187700" cy="2679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700" y="2374900"/>
            <a:ext cx="2997200" cy="2349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75700" y="2451100"/>
            <a:ext cx="2565400" cy="2260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64000" y="5091112"/>
            <a:ext cx="0" cy="567055"/>
          </a:xfrm>
          <a:custGeom>
            <a:avLst/>
            <a:gdLst/>
            <a:ahLst/>
            <a:cxnLst/>
            <a:rect l="l" t="t" r="r" b="b"/>
            <a:pathLst>
              <a:path h="567054">
                <a:moveTo>
                  <a:pt x="0" y="0"/>
                </a:moveTo>
                <a:lnTo>
                  <a:pt x="0" y="56673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28000" y="5091112"/>
            <a:ext cx="0" cy="567055"/>
          </a:xfrm>
          <a:custGeom>
            <a:avLst/>
            <a:gdLst/>
            <a:ahLst/>
            <a:cxnLst/>
            <a:rect l="l" t="t" r="r" b="b"/>
            <a:pathLst>
              <a:path h="567054">
                <a:moveTo>
                  <a:pt x="0" y="0"/>
                </a:moveTo>
                <a:lnTo>
                  <a:pt x="0" y="56673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091112"/>
            <a:ext cx="0" cy="605155"/>
          </a:xfrm>
          <a:custGeom>
            <a:avLst/>
            <a:gdLst/>
            <a:ahLst/>
            <a:cxnLst/>
            <a:rect l="l" t="t" r="r" b="b"/>
            <a:pathLst>
              <a:path h="605154">
                <a:moveTo>
                  <a:pt x="0" y="0"/>
                </a:moveTo>
                <a:lnTo>
                  <a:pt x="0" y="6048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09746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67689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50" y="5103812"/>
            <a:ext cx="4051300" cy="554355"/>
          </a:xfrm>
          <a:prstGeom prst="rect">
            <a:avLst/>
          </a:prstGeom>
          <a:solidFill>
            <a:srgbClr val="92278F"/>
          </a:solidFill>
        </p:spPr>
        <p:txBody>
          <a:bodyPr vert="horz" wrap="square" lIns="0" tIns="39370" rIns="0" bIns="0" rtlCol="0">
            <a:spAutoFit/>
          </a:bodyPr>
          <a:lstStyle/>
          <a:p>
            <a:pPr marL="986790">
              <a:lnSpc>
                <a:spcPct val="100000"/>
              </a:lnSpc>
              <a:spcBef>
                <a:spcPts val="310"/>
              </a:spcBef>
            </a:pPr>
            <a:r>
              <a:rPr sz="32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November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70350" y="5103812"/>
            <a:ext cx="4051300" cy="554355"/>
          </a:xfrm>
          <a:prstGeom prst="rect">
            <a:avLst/>
          </a:prstGeom>
          <a:solidFill>
            <a:srgbClr val="92278F"/>
          </a:solidFill>
        </p:spPr>
        <p:txBody>
          <a:bodyPr vert="horz" wrap="square" lIns="0" tIns="39370" rIns="0" bIns="0" rtlCol="0">
            <a:spAutoFit/>
          </a:bodyPr>
          <a:lstStyle/>
          <a:p>
            <a:pPr marL="1164590">
              <a:lnSpc>
                <a:spcPct val="100000"/>
              </a:lnSpc>
              <a:spcBef>
                <a:spcPts val="310"/>
              </a:spcBef>
            </a:pPr>
            <a:r>
              <a:rPr sz="32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February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34350" y="5103812"/>
            <a:ext cx="4057650" cy="554355"/>
          </a:xfrm>
          <a:prstGeom prst="rect">
            <a:avLst/>
          </a:prstGeom>
          <a:solidFill>
            <a:srgbClr val="92278F"/>
          </a:solidFill>
        </p:spPr>
        <p:txBody>
          <a:bodyPr vert="horz" wrap="square" lIns="0" tIns="39370" rIns="0" bIns="0" rtlCol="0">
            <a:spAutoFit/>
          </a:bodyPr>
          <a:lstStyle/>
          <a:p>
            <a:pPr marR="10160" algn="ctr">
              <a:lnSpc>
                <a:spcPct val="100000"/>
              </a:lnSpc>
              <a:spcBef>
                <a:spcPts val="310"/>
              </a:spcBef>
            </a:pP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May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68450" y="5721350"/>
            <a:ext cx="1117600" cy="1028700"/>
          </a:xfrm>
          <a:custGeom>
            <a:avLst/>
            <a:gdLst/>
            <a:ahLst/>
            <a:cxnLst/>
            <a:rect l="l" t="t" r="r" b="b"/>
            <a:pathLst>
              <a:path w="1117600" h="1028700">
                <a:moveTo>
                  <a:pt x="0" y="0"/>
                </a:moveTo>
                <a:lnTo>
                  <a:pt x="1117600" y="0"/>
                </a:lnTo>
                <a:lnTo>
                  <a:pt x="11176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43550" y="5721350"/>
            <a:ext cx="1117600" cy="1028700"/>
          </a:xfrm>
          <a:custGeom>
            <a:avLst/>
            <a:gdLst/>
            <a:ahLst/>
            <a:cxnLst/>
            <a:rect l="l" t="t" r="r" b="b"/>
            <a:pathLst>
              <a:path w="1117600" h="1028700">
                <a:moveTo>
                  <a:pt x="0" y="0"/>
                </a:moveTo>
                <a:lnTo>
                  <a:pt x="1117600" y="0"/>
                </a:lnTo>
                <a:lnTo>
                  <a:pt x="11176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18650" y="5683250"/>
            <a:ext cx="1130300" cy="1016000"/>
          </a:xfrm>
          <a:custGeom>
            <a:avLst/>
            <a:gdLst/>
            <a:ahLst/>
            <a:cxnLst/>
            <a:rect l="l" t="t" r="r" b="b"/>
            <a:pathLst>
              <a:path w="1130300" h="1016000">
                <a:moveTo>
                  <a:pt x="0" y="0"/>
                </a:moveTo>
                <a:lnTo>
                  <a:pt x="1130300" y="0"/>
                </a:lnTo>
                <a:lnTo>
                  <a:pt x="1130300" y="1016000"/>
                </a:lnTo>
                <a:lnTo>
                  <a:pt x="0" y="1016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18650" y="5683250"/>
            <a:ext cx="1130300" cy="1016000"/>
          </a:xfrm>
          <a:custGeom>
            <a:avLst/>
            <a:gdLst/>
            <a:ahLst/>
            <a:cxnLst/>
            <a:rect l="l" t="t" r="r" b="b"/>
            <a:pathLst>
              <a:path w="1130300" h="1016000">
                <a:moveTo>
                  <a:pt x="0" y="0"/>
                </a:moveTo>
                <a:lnTo>
                  <a:pt x="1130300" y="0"/>
                </a:lnTo>
                <a:lnTo>
                  <a:pt x="1130300" y="1016000"/>
                </a:lnTo>
                <a:lnTo>
                  <a:pt x="0" y="1016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75100" y="546100"/>
            <a:ext cx="4229100" cy="119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33875" y="736917"/>
            <a:ext cx="351345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Order </a:t>
            </a:r>
            <a:r>
              <a:rPr sz="40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by</a:t>
            </a:r>
            <a:r>
              <a:rPr sz="4000" b="1" spc="-10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Date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95800" y="2209800"/>
            <a:ext cx="3187700" cy="2679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700" y="2374900"/>
            <a:ext cx="2997200" cy="2349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75700" y="2451100"/>
            <a:ext cx="2565400" cy="2260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64000" y="5091112"/>
            <a:ext cx="0" cy="567055"/>
          </a:xfrm>
          <a:custGeom>
            <a:avLst/>
            <a:gdLst/>
            <a:ahLst/>
            <a:cxnLst/>
            <a:rect l="l" t="t" r="r" b="b"/>
            <a:pathLst>
              <a:path h="567054">
                <a:moveTo>
                  <a:pt x="0" y="0"/>
                </a:moveTo>
                <a:lnTo>
                  <a:pt x="0" y="56673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28000" y="5091112"/>
            <a:ext cx="0" cy="567055"/>
          </a:xfrm>
          <a:custGeom>
            <a:avLst/>
            <a:gdLst/>
            <a:ahLst/>
            <a:cxnLst/>
            <a:rect l="l" t="t" r="r" b="b"/>
            <a:pathLst>
              <a:path h="567054">
                <a:moveTo>
                  <a:pt x="0" y="0"/>
                </a:moveTo>
                <a:lnTo>
                  <a:pt x="0" y="56673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091112"/>
            <a:ext cx="0" cy="605155"/>
          </a:xfrm>
          <a:custGeom>
            <a:avLst/>
            <a:gdLst/>
            <a:ahLst/>
            <a:cxnLst/>
            <a:rect l="l" t="t" r="r" b="b"/>
            <a:pathLst>
              <a:path h="605154">
                <a:moveTo>
                  <a:pt x="0" y="0"/>
                </a:moveTo>
                <a:lnTo>
                  <a:pt x="0" y="6048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09746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67689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50" y="5103812"/>
            <a:ext cx="4051300" cy="554355"/>
          </a:xfrm>
          <a:prstGeom prst="rect">
            <a:avLst/>
          </a:prstGeom>
          <a:solidFill>
            <a:srgbClr val="92278F"/>
          </a:solidFill>
        </p:spPr>
        <p:txBody>
          <a:bodyPr vert="horz" wrap="square" lIns="0" tIns="39370" rIns="0" bIns="0" rtlCol="0">
            <a:spAutoFit/>
          </a:bodyPr>
          <a:lstStyle/>
          <a:p>
            <a:pPr marL="1215390">
              <a:lnSpc>
                <a:spcPct val="100000"/>
              </a:lnSpc>
              <a:spcBef>
                <a:spcPts val="310"/>
              </a:spcBef>
            </a:pPr>
            <a:r>
              <a:rPr sz="32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Tuesday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70350" y="5103812"/>
            <a:ext cx="4051300" cy="554355"/>
          </a:xfrm>
          <a:prstGeom prst="rect">
            <a:avLst/>
          </a:prstGeom>
          <a:solidFill>
            <a:srgbClr val="92278F"/>
          </a:solidFill>
        </p:spPr>
        <p:txBody>
          <a:bodyPr vert="horz" wrap="square" lIns="0" tIns="39370" rIns="0" bIns="0" rtlCol="0">
            <a:spAutoFit/>
          </a:bodyPr>
          <a:lstStyle/>
          <a:p>
            <a:pPr marL="1151890">
              <a:lnSpc>
                <a:spcPct val="100000"/>
              </a:lnSpc>
              <a:spcBef>
                <a:spcPts val="310"/>
              </a:spcBef>
            </a:pP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Saturday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34350" y="5103812"/>
            <a:ext cx="4057650" cy="554355"/>
          </a:xfrm>
          <a:prstGeom prst="rect">
            <a:avLst/>
          </a:prstGeom>
          <a:solidFill>
            <a:srgbClr val="92278F"/>
          </a:solidFill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32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Friday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68450" y="5721350"/>
            <a:ext cx="1117600" cy="1028700"/>
          </a:xfrm>
          <a:custGeom>
            <a:avLst/>
            <a:gdLst/>
            <a:ahLst/>
            <a:cxnLst/>
            <a:rect l="l" t="t" r="r" b="b"/>
            <a:pathLst>
              <a:path w="1117600" h="1028700">
                <a:moveTo>
                  <a:pt x="0" y="0"/>
                </a:moveTo>
                <a:lnTo>
                  <a:pt x="1117600" y="0"/>
                </a:lnTo>
                <a:lnTo>
                  <a:pt x="11176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43550" y="5721350"/>
            <a:ext cx="1117600" cy="1028700"/>
          </a:xfrm>
          <a:custGeom>
            <a:avLst/>
            <a:gdLst/>
            <a:ahLst/>
            <a:cxnLst/>
            <a:rect l="l" t="t" r="r" b="b"/>
            <a:pathLst>
              <a:path w="1117600" h="1028700">
                <a:moveTo>
                  <a:pt x="0" y="0"/>
                </a:moveTo>
                <a:lnTo>
                  <a:pt x="1117600" y="0"/>
                </a:lnTo>
                <a:lnTo>
                  <a:pt x="11176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18650" y="5683250"/>
            <a:ext cx="1130300" cy="1016000"/>
          </a:xfrm>
          <a:custGeom>
            <a:avLst/>
            <a:gdLst/>
            <a:ahLst/>
            <a:cxnLst/>
            <a:rect l="l" t="t" r="r" b="b"/>
            <a:pathLst>
              <a:path w="1130300" h="1016000">
                <a:moveTo>
                  <a:pt x="0" y="0"/>
                </a:moveTo>
                <a:lnTo>
                  <a:pt x="1130300" y="0"/>
                </a:lnTo>
                <a:lnTo>
                  <a:pt x="1130300" y="1016000"/>
                </a:lnTo>
                <a:lnTo>
                  <a:pt x="0" y="1016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18650" y="5683250"/>
            <a:ext cx="1130300" cy="1016000"/>
          </a:xfrm>
          <a:custGeom>
            <a:avLst/>
            <a:gdLst/>
            <a:ahLst/>
            <a:cxnLst/>
            <a:rect l="l" t="t" r="r" b="b"/>
            <a:pathLst>
              <a:path w="1130300" h="1016000">
                <a:moveTo>
                  <a:pt x="0" y="0"/>
                </a:moveTo>
                <a:lnTo>
                  <a:pt x="1130300" y="0"/>
                </a:lnTo>
                <a:lnTo>
                  <a:pt x="1130300" y="1016000"/>
                </a:lnTo>
                <a:lnTo>
                  <a:pt x="0" y="1016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75100" y="546100"/>
            <a:ext cx="4229100" cy="119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33875" y="736917"/>
            <a:ext cx="351345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Order </a:t>
            </a:r>
            <a:r>
              <a:rPr sz="40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by</a:t>
            </a:r>
            <a:r>
              <a:rPr sz="4000" b="1" spc="-10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Date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95800" y="2209800"/>
            <a:ext cx="3187700" cy="2679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700" y="2374900"/>
            <a:ext cx="2997200" cy="2349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75700" y="2451100"/>
            <a:ext cx="2565400" cy="2260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64000" y="5091112"/>
            <a:ext cx="0" cy="567055"/>
          </a:xfrm>
          <a:custGeom>
            <a:avLst/>
            <a:gdLst/>
            <a:ahLst/>
            <a:cxnLst/>
            <a:rect l="l" t="t" r="r" b="b"/>
            <a:pathLst>
              <a:path h="567054">
                <a:moveTo>
                  <a:pt x="0" y="0"/>
                </a:moveTo>
                <a:lnTo>
                  <a:pt x="0" y="56673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28000" y="5091112"/>
            <a:ext cx="0" cy="567055"/>
          </a:xfrm>
          <a:custGeom>
            <a:avLst/>
            <a:gdLst/>
            <a:ahLst/>
            <a:cxnLst/>
            <a:rect l="l" t="t" r="r" b="b"/>
            <a:pathLst>
              <a:path h="567054">
                <a:moveTo>
                  <a:pt x="0" y="0"/>
                </a:moveTo>
                <a:lnTo>
                  <a:pt x="0" y="56673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091112"/>
            <a:ext cx="0" cy="605155"/>
          </a:xfrm>
          <a:custGeom>
            <a:avLst/>
            <a:gdLst/>
            <a:ahLst/>
            <a:cxnLst/>
            <a:rect l="l" t="t" r="r" b="b"/>
            <a:pathLst>
              <a:path h="605154">
                <a:moveTo>
                  <a:pt x="0" y="0"/>
                </a:moveTo>
                <a:lnTo>
                  <a:pt x="0" y="6048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09746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67689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50" y="5103812"/>
            <a:ext cx="4051300" cy="554355"/>
          </a:xfrm>
          <a:prstGeom prst="rect">
            <a:avLst/>
          </a:prstGeom>
          <a:solidFill>
            <a:srgbClr val="92278F"/>
          </a:solidFill>
        </p:spPr>
        <p:txBody>
          <a:bodyPr vert="horz" wrap="square" lIns="0" tIns="39370" rIns="0" bIns="0" rtlCol="0">
            <a:spAutoFit/>
          </a:bodyPr>
          <a:lstStyle/>
          <a:p>
            <a:pPr marL="1291590">
              <a:lnSpc>
                <a:spcPct val="100000"/>
              </a:lnSpc>
              <a:spcBef>
                <a:spcPts val="310"/>
              </a:spcBef>
            </a:pP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April</a:t>
            </a:r>
            <a:r>
              <a:rPr sz="3200" b="1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15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70350" y="5103812"/>
            <a:ext cx="4051300" cy="554355"/>
          </a:xfrm>
          <a:prstGeom prst="rect">
            <a:avLst/>
          </a:prstGeom>
          <a:solidFill>
            <a:srgbClr val="92278F"/>
          </a:solidFill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April</a:t>
            </a:r>
            <a:r>
              <a:rPr sz="3200" b="1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34350" y="5103812"/>
            <a:ext cx="4057650" cy="554355"/>
          </a:xfrm>
          <a:prstGeom prst="rect">
            <a:avLst/>
          </a:prstGeom>
          <a:solidFill>
            <a:srgbClr val="92278F"/>
          </a:solidFill>
        </p:spPr>
        <p:txBody>
          <a:bodyPr vert="horz" wrap="square" lIns="0" tIns="39370" rIns="0" bIns="0" rtlCol="0">
            <a:spAutoFit/>
          </a:bodyPr>
          <a:lstStyle/>
          <a:p>
            <a:pPr marL="1291590">
              <a:lnSpc>
                <a:spcPct val="100000"/>
              </a:lnSpc>
              <a:spcBef>
                <a:spcPts val="310"/>
              </a:spcBef>
            </a:pP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April</a:t>
            </a:r>
            <a:r>
              <a:rPr sz="3200" b="1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25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68450" y="5721350"/>
            <a:ext cx="1117600" cy="1028700"/>
          </a:xfrm>
          <a:custGeom>
            <a:avLst/>
            <a:gdLst/>
            <a:ahLst/>
            <a:cxnLst/>
            <a:rect l="l" t="t" r="r" b="b"/>
            <a:pathLst>
              <a:path w="1117600" h="1028700">
                <a:moveTo>
                  <a:pt x="0" y="0"/>
                </a:moveTo>
                <a:lnTo>
                  <a:pt x="1117600" y="0"/>
                </a:lnTo>
                <a:lnTo>
                  <a:pt x="11176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43550" y="5721350"/>
            <a:ext cx="1117600" cy="1028700"/>
          </a:xfrm>
          <a:custGeom>
            <a:avLst/>
            <a:gdLst/>
            <a:ahLst/>
            <a:cxnLst/>
            <a:rect l="l" t="t" r="r" b="b"/>
            <a:pathLst>
              <a:path w="1117600" h="1028700">
                <a:moveTo>
                  <a:pt x="0" y="0"/>
                </a:moveTo>
                <a:lnTo>
                  <a:pt x="1117600" y="0"/>
                </a:lnTo>
                <a:lnTo>
                  <a:pt x="11176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18650" y="5683250"/>
            <a:ext cx="1130300" cy="1016000"/>
          </a:xfrm>
          <a:custGeom>
            <a:avLst/>
            <a:gdLst/>
            <a:ahLst/>
            <a:cxnLst/>
            <a:rect l="l" t="t" r="r" b="b"/>
            <a:pathLst>
              <a:path w="1130300" h="1016000">
                <a:moveTo>
                  <a:pt x="0" y="0"/>
                </a:moveTo>
                <a:lnTo>
                  <a:pt x="1130300" y="0"/>
                </a:lnTo>
                <a:lnTo>
                  <a:pt x="1130300" y="1016000"/>
                </a:lnTo>
                <a:lnTo>
                  <a:pt x="0" y="1016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18650" y="5683250"/>
            <a:ext cx="1130300" cy="1016000"/>
          </a:xfrm>
          <a:custGeom>
            <a:avLst/>
            <a:gdLst/>
            <a:ahLst/>
            <a:cxnLst/>
            <a:rect l="l" t="t" r="r" b="b"/>
            <a:pathLst>
              <a:path w="1130300" h="1016000">
                <a:moveTo>
                  <a:pt x="0" y="0"/>
                </a:moveTo>
                <a:lnTo>
                  <a:pt x="1130300" y="0"/>
                </a:lnTo>
                <a:lnTo>
                  <a:pt x="1130300" y="1016000"/>
                </a:lnTo>
                <a:lnTo>
                  <a:pt x="0" y="1016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75100" y="546100"/>
            <a:ext cx="4229100" cy="119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33875" y="736917"/>
            <a:ext cx="351345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Order </a:t>
            </a:r>
            <a:r>
              <a:rPr sz="40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by</a:t>
            </a:r>
            <a:r>
              <a:rPr sz="4000" b="1" spc="-10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Date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95800" y="2209800"/>
            <a:ext cx="3187700" cy="2679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700" y="2374900"/>
            <a:ext cx="2997200" cy="2349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75700" y="2451100"/>
            <a:ext cx="2565400" cy="2260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64000" y="5091112"/>
            <a:ext cx="0" cy="567055"/>
          </a:xfrm>
          <a:custGeom>
            <a:avLst/>
            <a:gdLst/>
            <a:ahLst/>
            <a:cxnLst/>
            <a:rect l="l" t="t" r="r" b="b"/>
            <a:pathLst>
              <a:path h="567054">
                <a:moveTo>
                  <a:pt x="0" y="0"/>
                </a:moveTo>
                <a:lnTo>
                  <a:pt x="0" y="56673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28000" y="5091112"/>
            <a:ext cx="0" cy="567055"/>
          </a:xfrm>
          <a:custGeom>
            <a:avLst/>
            <a:gdLst/>
            <a:ahLst/>
            <a:cxnLst/>
            <a:rect l="l" t="t" r="r" b="b"/>
            <a:pathLst>
              <a:path h="567054">
                <a:moveTo>
                  <a:pt x="0" y="0"/>
                </a:moveTo>
                <a:lnTo>
                  <a:pt x="0" y="56673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091112"/>
            <a:ext cx="0" cy="605155"/>
          </a:xfrm>
          <a:custGeom>
            <a:avLst/>
            <a:gdLst/>
            <a:ahLst/>
            <a:cxnLst/>
            <a:rect l="l" t="t" r="r" b="b"/>
            <a:pathLst>
              <a:path h="605154">
                <a:moveTo>
                  <a:pt x="0" y="0"/>
                </a:moveTo>
                <a:lnTo>
                  <a:pt x="0" y="6048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09746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67689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50" y="5103812"/>
            <a:ext cx="4051300" cy="554355"/>
          </a:xfrm>
          <a:prstGeom prst="rect">
            <a:avLst/>
          </a:prstGeom>
          <a:solidFill>
            <a:srgbClr val="92278F"/>
          </a:solidFill>
        </p:spPr>
        <p:txBody>
          <a:bodyPr vert="horz" wrap="square" lIns="0" tIns="3937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310"/>
              </a:spcBef>
            </a:pP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2016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70350" y="5103812"/>
            <a:ext cx="4051300" cy="554355"/>
          </a:xfrm>
          <a:prstGeom prst="rect">
            <a:avLst/>
          </a:prstGeom>
          <a:solidFill>
            <a:srgbClr val="92278F"/>
          </a:solidFill>
        </p:spPr>
        <p:txBody>
          <a:bodyPr vert="horz" wrap="square" lIns="0" tIns="3937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310"/>
              </a:spcBef>
            </a:pP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2004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34350" y="5103812"/>
            <a:ext cx="4057650" cy="554355"/>
          </a:xfrm>
          <a:prstGeom prst="rect">
            <a:avLst/>
          </a:prstGeom>
          <a:solidFill>
            <a:srgbClr val="92278F"/>
          </a:solidFill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2010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68450" y="5721350"/>
            <a:ext cx="1117600" cy="1028700"/>
          </a:xfrm>
          <a:custGeom>
            <a:avLst/>
            <a:gdLst/>
            <a:ahLst/>
            <a:cxnLst/>
            <a:rect l="l" t="t" r="r" b="b"/>
            <a:pathLst>
              <a:path w="1117600" h="1028700">
                <a:moveTo>
                  <a:pt x="0" y="0"/>
                </a:moveTo>
                <a:lnTo>
                  <a:pt x="1117600" y="0"/>
                </a:lnTo>
                <a:lnTo>
                  <a:pt x="11176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43550" y="5721350"/>
            <a:ext cx="1117600" cy="1028700"/>
          </a:xfrm>
          <a:custGeom>
            <a:avLst/>
            <a:gdLst/>
            <a:ahLst/>
            <a:cxnLst/>
            <a:rect l="l" t="t" r="r" b="b"/>
            <a:pathLst>
              <a:path w="1117600" h="1028700">
                <a:moveTo>
                  <a:pt x="0" y="0"/>
                </a:moveTo>
                <a:lnTo>
                  <a:pt x="1117600" y="0"/>
                </a:lnTo>
                <a:lnTo>
                  <a:pt x="11176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18650" y="5683250"/>
            <a:ext cx="1130300" cy="1016000"/>
          </a:xfrm>
          <a:custGeom>
            <a:avLst/>
            <a:gdLst/>
            <a:ahLst/>
            <a:cxnLst/>
            <a:rect l="l" t="t" r="r" b="b"/>
            <a:pathLst>
              <a:path w="1130300" h="1016000">
                <a:moveTo>
                  <a:pt x="0" y="0"/>
                </a:moveTo>
                <a:lnTo>
                  <a:pt x="1130300" y="0"/>
                </a:lnTo>
                <a:lnTo>
                  <a:pt x="1130300" y="1016000"/>
                </a:lnTo>
                <a:lnTo>
                  <a:pt x="0" y="1016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18650" y="5683250"/>
            <a:ext cx="1130300" cy="1016000"/>
          </a:xfrm>
          <a:custGeom>
            <a:avLst/>
            <a:gdLst/>
            <a:ahLst/>
            <a:cxnLst/>
            <a:rect l="l" t="t" r="r" b="b"/>
            <a:pathLst>
              <a:path w="1130300" h="1016000">
                <a:moveTo>
                  <a:pt x="0" y="0"/>
                </a:moveTo>
                <a:lnTo>
                  <a:pt x="1130300" y="0"/>
                </a:lnTo>
                <a:lnTo>
                  <a:pt x="1130300" y="1016000"/>
                </a:lnTo>
                <a:lnTo>
                  <a:pt x="0" y="1016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350" y="2292350"/>
            <a:ext cx="4889500" cy="250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350" y="2292350"/>
            <a:ext cx="4889500" cy="2501900"/>
          </a:xfrm>
          <a:custGeom>
            <a:avLst/>
            <a:gdLst/>
            <a:ahLst/>
            <a:cxnLst/>
            <a:rect l="l" t="t" r="r" b="b"/>
            <a:pathLst>
              <a:path w="4889500" h="2501900">
                <a:moveTo>
                  <a:pt x="4825925" y="0"/>
                </a:moveTo>
                <a:lnTo>
                  <a:pt x="63575" y="0"/>
                </a:lnTo>
                <a:lnTo>
                  <a:pt x="49126" y="0"/>
                </a:lnTo>
                <a:lnTo>
                  <a:pt x="37567" y="4336"/>
                </a:lnTo>
                <a:lnTo>
                  <a:pt x="28897" y="8671"/>
                </a:lnTo>
                <a:lnTo>
                  <a:pt x="17338" y="13008"/>
                </a:lnTo>
                <a:lnTo>
                  <a:pt x="11559" y="21680"/>
                </a:lnTo>
                <a:lnTo>
                  <a:pt x="5779" y="28184"/>
                </a:lnTo>
                <a:lnTo>
                  <a:pt x="0" y="36856"/>
                </a:lnTo>
                <a:lnTo>
                  <a:pt x="0" y="47696"/>
                </a:lnTo>
                <a:lnTo>
                  <a:pt x="0" y="2250409"/>
                </a:lnTo>
                <a:lnTo>
                  <a:pt x="0" y="2261250"/>
                </a:lnTo>
                <a:lnTo>
                  <a:pt x="5779" y="2269922"/>
                </a:lnTo>
                <a:lnTo>
                  <a:pt x="11559" y="2276426"/>
                </a:lnTo>
                <a:lnTo>
                  <a:pt x="17338" y="2285098"/>
                </a:lnTo>
                <a:lnTo>
                  <a:pt x="28897" y="2289434"/>
                </a:lnTo>
                <a:lnTo>
                  <a:pt x="37567" y="2293770"/>
                </a:lnTo>
                <a:lnTo>
                  <a:pt x="49126" y="2298106"/>
                </a:lnTo>
                <a:lnTo>
                  <a:pt x="63575" y="2298106"/>
                </a:lnTo>
                <a:lnTo>
                  <a:pt x="684876" y="2298106"/>
                </a:lnTo>
                <a:lnTo>
                  <a:pt x="939177" y="2488892"/>
                </a:lnTo>
                <a:lnTo>
                  <a:pt x="947846" y="2493228"/>
                </a:lnTo>
                <a:lnTo>
                  <a:pt x="959405" y="2497564"/>
                </a:lnTo>
                <a:lnTo>
                  <a:pt x="970964" y="2501900"/>
                </a:lnTo>
                <a:lnTo>
                  <a:pt x="982523" y="2501900"/>
                </a:lnTo>
                <a:lnTo>
                  <a:pt x="994082" y="2501900"/>
                </a:lnTo>
                <a:lnTo>
                  <a:pt x="1005642" y="2497564"/>
                </a:lnTo>
                <a:lnTo>
                  <a:pt x="1017201" y="2493228"/>
                </a:lnTo>
                <a:lnTo>
                  <a:pt x="1025870" y="2488892"/>
                </a:lnTo>
                <a:lnTo>
                  <a:pt x="1280170" y="2298106"/>
                </a:lnTo>
                <a:lnTo>
                  <a:pt x="4825925" y="2298106"/>
                </a:lnTo>
                <a:lnTo>
                  <a:pt x="4840374" y="2298106"/>
                </a:lnTo>
                <a:lnTo>
                  <a:pt x="4851933" y="2293770"/>
                </a:lnTo>
                <a:lnTo>
                  <a:pt x="4860602" y="2289434"/>
                </a:lnTo>
                <a:lnTo>
                  <a:pt x="4872162" y="2285098"/>
                </a:lnTo>
                <a:lnTo>
                  <a:pt x="4877941" y="2276426"/>
                </a:lnTo>
                <a:lnTo>
                  <a:pt x="4883720" y="2269922"/>
                </a:lnTo>
                <a:lnTo>
                  <a:pt x="4889500" y="2261250"/>
                </a:lnTo>
                <a:lnTo>
                  <a:pt x="4889500" y="2250409"/>
                </a:lnTo>
                <a:lnTo>
                  <a:pt x="4889500" y="47696"/>
                </a:lnTo>
                <a:lnTo>
                  <a:pt x="4889500" y="36856"/>
                </a:lnTo>
                <a:lnTo>
                  <a:pt x="4883720" y="28184"/>
                </a:lnTo>
                <a:lnTo>
                  <a:pt x="4877941" y="21680"/>
                </a:lnTo>
                <a:lnTo>
                  <a:pt x="4872162" y="13008"/>
                </a:lnTo>
                <a:lnTo>
                  <a:pt x="4860602" y="8671"/>
                </a:lnTo>
                <a:lnTo>
                  <a:pt x="4851933" y="4336"/>
                </a:lnTo>
                <a:lnTo>
                  <a:pt x="4840374" y="0"/>
                </a:lnTo>
                <a:lnTo>
                  <a:pt x="4825925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8700" y="3251200"/>
            <a:ext cx="4394200" cy="144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23339" y="3409632"/>
            <a:ext cx="3811904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b="1" spc="-5" dirty="0">
                <a:solidFill>
                  <a:srgbClr val="FEFEFE"/>
                </a:solidFill>
                <a:latin typeface="Century Gothic"/>
                <a:cs typeface="Century Gothic"/>
              </a:rPr>
              <a:t>Let’s </a:t>
            </a:r>
            <a:r>
              <a:rPr sz="32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practice  </a:t>
            </a:r>
            <a:r>
              <a:rPr sz="3200" b="1" spc="-5" dirty="0">
                <a:solidFill>
                  <a:srgbClr val="FEFEFE"/>
                </a:solidFill>
                <a:latin typeface="Century Gothic"/>
                <a:cs typeface="Century Gothic"/>
              </a:rPr>
              <a:t>following</a:t>
            </a:r>
            <a:r>
              <a:rPr sz="3200" b="1" spc="-3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32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directions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40000" y="4826000"/>
            <a:ext cx="3479800" cy="2031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77150" y="450850"/>
            <a:ext cx="4514850" cy="542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77150" y="450850"/>
            <a:ext cx="4514850" cy="5422900"/>
          </a:xfrm>
          <a:custGeom>
            <a:avLst/>
            <a:gdLst/>
            <a:ahLst/>
            <a:cxnLst/>
            <a:rect l="l" t="t" r="r" b="b"/>
            <a:pathLst>
              <a:path w="4514850" h="5422900">
                <a:moveTo>
                  <a:pt x="287384" y="0"/>
                </a:moveTo>
                <a:lnTo>
                  <a:pt x="287384" y="1502595"/>
                </a:lnTo>
                <a:lnTo>
                  <a:pt x="12563" y="1722273"/>
                </a:lnTo>
                <a:lnTo>
                  <a:pt x="9422" y="1727294"/>
                </a:lnTo>
                <a:lnTo>
                  <a:pt x="4711" y="1734826"/>
                </a:lnTo>
                <a:lnTo>
                  <a:pt x="0" y="1741102"/>
                </a:lnTo>
                <a:lnTo>
                  <a:pt x="0" y="1748634"/>
                </a:lnTo>
                <a:lnTo>
                  <a:pt x="0" y="1756166"/>
                </a:lnTo>
                <a:lnTo>
                  <a:pt x="4711" y="1762442"/>
                </a:lnTo>
                <a:lnTo>
                  <a:pt x="9422" y="1769974"/>
                </a:lnTo>
                <a:lnTo>
                  <a:pt x="12563" y="1774996"/>
                </a:lnTo>
                <a:lnTo>
                  <a:pt x="287384" y="1994673"/>
                </a:lnTo>
                <a:lnTo>
                  <a:pt x="287384" y="5422900"/>
                </a:lnTo>
                <a:lnTo>
                  <a:pt x="4514850" y="542290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64534" y="450850"/>
            <a:ext cx="4227830" cy="0"/>
          </a:xfrm>
          <a:custGeom>
            <a:avLst/>
            <a:gdLst/>
            <a:ahLst/>
            <a:cxnLst/>
            <a:rect l="l" t="t" r="r" b="b"/>
            <a:pathLst>
              <a:path w="4227830">
                <a:moveTo>
                  <a:pt x="422746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57200"/>
            <a:ext cx="7581900" cy="363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6070" y="651827"/>
            <a:ext cx="6781800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52844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4000" spc="-5" dirty="0">
                <a:latin typeface="Century Gothic"/>
                <a:cs typeface="Century Gothic"/>
              </a:rPr>
              <a:t>Let’s </a:t>
            </a:r>
            <a:r>
              <a:rPr sz="4000" spc="-25" dirty="0">
                <a:latin typeface="Century Gothic"/>
                <a:cs typeface="Century Gothic"/>
              </a:rPr>
              <a:t>draw </a:t>
            </a:r>
            <a:r>
              <a:rPr sz="4000" dirty="0">
                <a:latin typeface="Century Gothic"/>
                <a:cs typeface="Century Gothic"/>
              </a:rPr>
              <a:t>a </a:t>
            </a:r>
            <a:r>
              <a:rPr sz="4000" spc="-5" dirty="0">
                <a:latin typeface="Century Gothic"/>
                <a:cs typeface="Century Gothic"/>
              </a:rPr>
              <a:t>picture  </a:t>
            </a:r>
            <a:r>
              <a:rPr sz="4000" dirty="0">
                <a:latin typeface="Century Gothic"/>
                <a:cs typeface="Century Gothic"/>
              </a:rPr>
              <a:t>together!</a:t>
            </a:r>
            <a:endParaRPr sz="4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1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4000" spc="-30" dirty="0">
                <a:latin typeface="Century Gothic"/>
                <a:cs typeface="Century Gothic"/>
              </a:rPr>
              <a:t>What </a:t>
            </a:r>
            <a:r>
              <a:rPr sz="4000" spc="-15" dirty="0">
                <a:latin typeface="Century Gothic"/>
                <a:cs typeface="Century Gothic"/>
              </a:rPr>
              <a:t>kind </a:t>
            </a:r>
            <a:r>
              <a:rPr sz="4000" spc="-10" dirty="0">
                <a:latin typeface="Century Gothic"/>
                <a:cs typeface="Century Gothic"/>
              </a:rPr>
              <a:t>of </a:t>
            </a:r>
            <a:r>
              <a:rPr sz="4000" spc="-20" dirty="0">
                <a:latin typeface="Century Gothic"/>
                <a:cs typeface="Century Gothic"/>
              </a:rPr>
              <a:t>words </a:t>
            </a:r>
            <a:r>
              <a:rPr sz="4000" spc="-25" dirty="0">
                <a:latin typeface="Century Gothic"/>
                <a:cs typeface="Century Gothic"/>
              </a:rPr>
              <a:t>do </a:t>
            </a:r>
            <a:r>
              <a:rPr sz="4000" spc="-15" dirty="0">
                <a:latin typeface="Century Gothic"/>
                <a:cs typeface="Century Gothic"/>
              </a:rPr>
              <a:t>we  </a:t>
            </a:r>
            <a:r>
              <a:rPr sz="4000" spc="-20" dirty="0">
                <a:latin typeface="Century Gothic"/>
                <a:cs typeface="Century Gothic"/>
              </a:rPr>
              <a:t>need?</a:t>
            </a:r>
            <a:endParaRPr sz="4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77150" y="450850"/>
            <a:ext cx="4514850" cy="542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77150" y="450850"/>
            <a:ext cx="4514850" cy="5422900"/>
          </a:xfrm>
          <a:custGeom>
            <a:avLst/>
            <a:gdLst/>
            <a:ahLst/>
            <a:cxnLst/>
            <a:rect l="l" t="t" r="r" b="b"/>
            <a:pathLst>
              <a:path w="4514850" h="5422900">
                <a:moveTo>
                  <a:pt x="287384" y="0"/>
                </a:moveTo>
                <a:lnTo>
                  <a:pt x="287384" y="1502595"/>
                </a:lnTo>
                <a:lnTo>
                  <a:pt x="12563" y="1722273"/>
                </a:lnTo>
                <a:lnTo>
                  <a:pt x="9422" y="1727294"/>
                </a:lnTo>
                <a:lnTo>
                  <a:pt x="4711" y="1734826"/>
                </a:lnTo>
                <a:lnTo>
                  <a:pt x="0" y="1741102"/>
                </a:lnTo>
                <a:lnTo>
                  <a:pt x="0" y="1748634"/>
                </a:lnTo>
                <a:lnTo>
                  <a:pt x="0" y="1756166"/>
                </a:lnTo>
                <a:lnTo>
                  <a:pt x="4711" y="1762442"/>
                </a:lnTo>
                <a:lnTo>
                  <a:pt x="9422" y="1769974"/>
                </a:lnTo>
                <a:lnTo>
                  <a:pt x="12563" y="1774996"/>
                </a:lnTo>
                <a:lnTo>
                  <a:pt x="287384" y="1994673"/>
                </a:lnTo>
                <a:lnTo>
                  <a:pt x="287384" y="5422900"/>
                </a:lnTo>
                <a:lnTo>
                  <a:pt x="4514850" y="542290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64534" y="450850"/>
            <a:ext cx="4227830" cy="0"/>
          </a:xfrm>
          <a:custGeom>
            <a:avLst/>
            <a:gdLst/>
            <a:ahLst/>
            <a:cxnLst/>
            <a:rect l="l" t="t" r="r" b="b"/>
            <a:pathLst>
              <a:path w="4227830">
                <a:moveTo>
                  <a:pt x="422746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06400"/>
            <a:ext cx="7556500" cy="5702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6070" y="601027"/>
            <a:ext cx="6795770" cy="5161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0" indent="-7493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761365" algn="l"/>
                <a:tab pos="762000" algn="l"/>
              </a:tabLst>
            </a:pPr>
            <a:r>
              <a:rPr sz="3700" spc="-20" dirty="0">
                <a:latin typeface="Century Gothic"/>
                <a:cs typeface="Century Gothic"/>
              </a:rPr>
              <a:t>Grab </a:t>
            </a:r>
            <a:r>
              <a:rPr sz="3700" dirty="0">
                <a:latin typeface="Century Gothic"/>
                <a:cs typeface="Century Gothic"/>
              </a:rPr>
              <a:t>a </a:t>
            </a:r>
            <a:r>
              <a:rPr sz="3700" spc="-20" dirty="0">
                <a:latin typeface="Century Gothic"/>
                <a:cs typeface="Century Gothic"/>
              </a:rPr>
              <a:t>paper </a:t>
            </a:r>
            <a:r>
              <a:rPr sz="3700" dirty="0">
                <a:latin typeface="Century Gothic"/>
                <a:cs typeface="Century Gothic"/>
              </a:rPr>
              <a:t>and a</a:t>
            </a:r>
            <a:r>
              <a:rPr sz="3700" spc="114" dirty="0">
                <a:latin typeface="Century Gothic"/>
                <a:cs typeface="Century Gothic"/>
              </a:rPr>
              <a:t> </a:t>
            </a:r>
            <a:r>
              <a:rPr sz="3700" spc="-10" dirty="0">
                <a:latin typeface="Century Gothic"/>
                <a:cs typeface="Century Gothic"/>
              </a:rPr>
              <a:t>pen</a:t>
            </a:r>
            <a:endParaRPr sz="37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entury Gothic"/>
              <a:buAutoNum type="arabicPeriod"/>
            </a:pPr>
            <a:endParaRPr sz="3500">
              <a:latin typeface="Times New Roman"/>
              <a:cs typeface="Times New Roman"/>
            </a:endParaRPr>
          </a:p>
          <a:p>
            <a:pPr marL="762000" marR="5080" indent="-749300">
              <a:lnSpc>
                <a:spcPts val="4000"/>
              </a:lnSpc>
              <a:buAutoNum type="arabicPeriod"/>
              <a:tabLst>
                <a:tab pos="761365" algn="l"/>
                <a:tab pos="762000" algn="l"/>
              </a:tabLst>
            </a:pPr>
            <a:r>
              <a:rPr sz="3700" spc="-10" dirty="0">
                <a:latin typeface="Century Gothic"/>
                <a:cs typeface="Century Gothic"/>
              </a:rPr>
              <a:t>Listen </a:t>
            </a:r>
            <a:r>
              <a:rPr sz="3700" spc="15" dirty="0">
                <a:latin typeface="Century Gothic"/>
                <a:cs typeface="Century Gothic"/>
              </a:rPr>
              <a:t>to </a:t>
            </a:r>
            <a:r>
              <a:rPr sz="3700" spc="-20" dirty="0">
                <a:latin typeface="Century Gothic"/>
                <a:cs typeface="Century Gothic"/>
              </a:rPr>
              <a:t>your </a:t>
            </a:r>
            <a:r>
              <a:rPr sz="3700" dirty="0">
                <a:latin typeface="Century Gothic"/>
                <a:cs typeface="Century Gothic"/>
              </a:rPr>
              <a:t>teacher give  </a:t>
            </a:r>
            <a:r>
              <a:rPr sz="3700" spc="-10" dirty="0">
                <a:latin typeface="Century Gothic"/>
                <a:cs typeface="Century Gothic"/>
              </a:rPr>
              <a:t>instructions </a:t>
            </a:r>
            <a:r>
              <a:rPr sz="3700" spc="-15" dirty="0">
                <a:latin typeface="Century Gothic"/>
                <a:cs typeface="Century Gothic"/>
              </a:rPr>
              <a:t>as </a:t>
            </a:r>
            <a:r>
              <a:rPr sz="3700" spc="-5" dirty="0">
                <a:latin typeface="Century Gothic"/>
                <a:cs typeface="Century Gothic"/>
              </a:rPr>
              <a:t>you </a:t>
            </a:r>
            <a:r>
              <a:rPr sz="3700" spc="-20" dirty="0">
                <a:latin typeface="Century Gothic"/>
                <a:cs typeface="Century Gothic"/>
              </a:rPr>
              <a:t>draw </a:t>
            </a:r>
            <a:r>
              <a:rPr sz="3700" dirty="0">
                <a:latin typeface="Century Gothic"/>
                <a:cs typeface="Century Gothic"/>
              </a:rPr>
              <a:t>a  </a:t>
            </a:r>
            <a:r>
              <a:rPr sz="3700" spc="-15" dirty="0">
                <a:latin typeface="Century Gothic"/>
                <a:cs typeface="Century Gothic"/>
              </a:rPr>
              <a:t>picture</a:t>
            </a:r>
            <a:r>
              <a:rPr sz="3700" spc="60" dirty="0">
                <a:latin typeface="Century Gothic"/>
                <a:cs typeface="Century Gothic"/>
              </a:rPr>
              <a:t> </a:t>
            </a:r>
            <a:r>
              <a:rPr sz="3700" spc="5" dirty="0">
                <a:latin typeface="Century Gothic"/>
                <a:cs typeface="Century Gothic"/>
              </a:rPr>
              <a:t>together</a:t>
            </a:r>
            <a:endParaRPr sz="3700">
              <a:latin typeface="Century Gothic"/>
              <a:cs typeface="Century Gothic"/>
            </a:endParaRPr>
          </a:p>
          <a:p>
            <a:pPr marL="762000" marR="11430" indent="-749300">
              <a:lnSpc>
                <a:spcPts val="4000"/>
              </a:lnSpc>
              <a:spcBef>
                <a:spcPts val="4000"/>
              </a:spcBef>
              <a:buAutoNum type="arabicPeriod"/>
              <a:tabLst>
                <a:tab pos="761365" algn="l"/>
                <a:tab pos="762000" algn="l"/>
              </a:tabLst>
            </a:pPr>
            <a:r>
              <a:rPr sz="3700" spc="-10" dirty="0">
                <a:latin typeface="Century Gothic"/>
                <a:cs typeface="Century Gothic"/>
              </a:rPr>
              <a:t>Show </a:t>
            </a:r>
            <a:r>
              <a:rPr sz="3700" spc="-20" dirty="0">
                <a:latin typeface="Century Gothic"/>
                <a:cs typeface="Century Gothic"/>
              </a:rPr>
              <a:t>your </a:t>
            </a:r>
            <a:r>
              <a:rPr sz="3700" spc="-15" dirty="0">
                <a:latin typeface="Century Gothic"/>
                <a:cs typeface="Century Gothic"/>
              </a:rPr>
              <a:t>picture </a:t>
            </a:r>
            <a:r>
              <a:rPr sz="3700" spc="15" dirty="0">
                <a:latin typeface="Century Gothic"/>
                <a:cs typeface="Century Gothic"/>
              </a:rPr>
              <a:t>to </a:t>
            </a:r>
            <a:r>
              <a:rPr sz="3700" spc="-10" dirty="0">
                <a:latin typeface="Century Gothic"/>
                <a:cs typeface="Century Gothic"/>
              </a:rPr>
              <a:t>each  </a:t>
            </a:r>
            <a:r>
              <a:rPr sz="3700" spc="0" dirty="0">
                <a:latin typeface="Century Gothic"/>
                <a:cs typeface="Century Gothic"/>
              </a:rPr>
              <a:t>other!</a:t>
            </a:r>
            <a:endParaRPr sz="3700">
              <a:latin typeface="Century Gothic"/>
              <a:cs typeface="Century Gothic"/>
            </a:endParaRPr>
          </a:p>
          <a:p>
            <a:pPr marL="762000" indent="-749300">
              <a:lnSpc>
                <a:spcPct val="100000"/>
              </a:lnSpc>
              <a:spcBef>
                <a:spcPts val="3500"/>
              </a:spcBef>
              <a:buAutoNum type="arabicPeriod"/>
              <a:tabLst>
                <a:tab pos="761365" algn="l"/>
                <a:tab pos="762000" algn="l"/>
              </a:tabLst>
            </a:pPr>
            <a:r>
              <a:rPr sz="3700" spc="-5" dirty="0">
                <a:latin typeface="Century Gothic"/>
                <a:cs typeface="Century Gothic"/>
              </a:rPr>
              <a:t>Switch</a:t>
            </a:r>
            <a:r>
              <a:rPr sz="3700" spc="5" dirty="0">
                <a:latin typeface="Century Gothic"/>
                <a:cs typeface="Century Gothic"/>
              </a:rPr>
              <a:t> </a:t>
            </a:r>
            <a:r>
              <a:rPr sz="3700" spc="-20" dirty="0">
                <a:latin typeface="Century Gothic"/>
                <a:cs typeface="Century Gothic"/>
              </a:rPr>
              <a:t>roles</a:t>
            </a:r>
            <a:endParaRPr sz="3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3477" y="1889666"/>
            <a:ext cx="282575" cy="297815"/>
          </a:xfrm>
          <a:custGeom>
            <a:avLst/>
            <a:gdLst/>
            <a:ahLst/>
            <a:cxnLst/>
            <a:rect l="l" t="t" r="r" b="b"/>
            <a:pathLst>
              <a:path w="282575" h="297814">
                <a:moveTo>
                  <a:pt x="259424" y="235347"/>
                </a:moveTo>
                <a:lnTo>
                  <a:pt x="242225" y="235347"/>
                </a:lnTo>
                <a:lnTo>
                  <a:pt x="234883" y="238357"/>
                </a:lnTo>
                <a:lnTo>
                  <a:pt x="222713" y="250395"/>
                </a:lnTo>
                <a:lnTo>
                  <a:pt x="219670" y="257704"/>
                </a:lnTo>
                <a:lnTo>
                  <a:pt x="219670" y="274902"/>
                </a:lnTo>
                <a:lnTo>
                  <a:pt x="222713" y="282244"/>
                </a:lnTo>
                <a:lnTo>
                  <a:pt x="234883" y="294415"/>
                </a:lnTo>
                <a:lnTo>
                  <a:pt x="242225" y="297458"/>
                </a:lnTo>
                <a:lnTo>
                  <a:pt x="259424" y="297458"/>
                </a:lnTo>
                <a:lnTo>
                  <a:pt x="266766" y="294415"/>
                </a:lnTo>
                <a:lnTo>
                  <a:pt x="278937" y="282244"/>
                </a:lnTo>
                <a:lnTo>
                  <a:pt x="281979" y="274902"/>
                </a:lnTo>
                <a:lnTo>
                  <a:pt x="281979" y="257704"/>
                </a:lnTo>
                <a:lnTo>
                  <a:pt x="278937" y="250395"/>
                </a:lnTo>
                <a:lnTo>
                  <a:pt x="266766" y="238357"/>
                </a:lnTo>
                <a:lnTo>
                  <a:pt x="259424" y="235347"/>
                </a:lnTo>
                <a:close/>
              </a:path>
              <a:path w="282575" h="297814">
                <a:moveTo>
                  <a:pt x="115291" y="0"/>
                </a:moveTo>
                <a:lnTo>
                  <a:pt x="32147" y="0"/>
                </a:lnTo>
                <a:lnTo>
                  <a:pt x="0" y="52189"/>
                </a:lnTo>
                <a:lnTo>
                  <a:pt x="60126" y="52189"/>
                </a:lnTo>
                <a:lnTo>
                  <a:pt x="60126" y="291901"/>
                </a:lnTo>
                <a:lnTo>
                  <a:pt x="115291" y="291901"/>
                </a:lnTo>
                <a:lnTo>
                  <a:pt x="115291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40447" y="2112313"/>
            <a:ext cx="87709" cy="87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3477" y="1889666"/>
            <a:ext cx="115570" cy="292100"/>
          </a:xfrm>
          <a:custGeom>
            <a:avLst/>
            <a:gdLst/>
            <a:ahLst/>
            <a:cxnLst/>
            <a:rect l="l" t="t" r="r" b="b"/>
            <a:pathLst>
              <a:path w="115570" h="292100">
                <a:moveTo>
                  <a:pt x="32146" y="0"/>
                </a:moveTo>
                <a:lnTo>
                  <a:pt x="115292" y="0"/>
                </a:lnTo>
                <a:lnTo>
                  <a:pt x="115292" y="291901"/>
                </a:lnTo>
                <a:lnTo>
                  <a:pt x="60126" y="291901"/>
                </a:lnTo>
                <a:lnTo>
                  <a:pt x="60126" y="52189"/>
                </a:lnTo>
                <a:lnTo>
                  <a:pt x="0" y="52189"/>
                </a:lnTo>
                <a:lnTo>
                  <a:pt x="3214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79975" y="1876767"/>
            <a:ext cx="2058788" cy="3893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7481" y="2847524"/>
            <a:ext cx="307975" cy="304800"/>
          </a:xfrm>
          <a:custGeom>
            <a:avLst/>
            <a:gdLst/>
            <a:ahLst/>
            <a:cxnLst/>
            <a:rect l="l" t="t" r="r" b="b"/>
            <a:pathLst>
              <a:path w="307975" h="304800">
                <a:moveTo>
                  <a:pt x="285419" y="242689"/>
                </a:moveTo>
                <a:lnTo>
                  <a:pt x="268221" y="242689"/>
                </a:lnTo>
                <a:lnTo>
                  <a:pt x="260879" y="245699"/>
                </a:lnTo>
                <a:lnTo>
                  <a:pt x="248709" y="257737"/>
                </a:lnTo>
                <a:lnTo>
                  <a:pt x="245666" y="265046"/>
                </a:lnTo>
                <a:lnTo>
                  <a:pt x="245666" y="282244"/>
                </a:lnTo>
                <a:lnTo>
                  <a:pt x="248709" y="289586"/>
                </a:lnTo>
                <a:lnTo>
                  <a:pt x="260879" y="301757"/>
                </a:lnTo>
                <a:lnTo>
                  <a:pt x="268221" y="304800"/>
                </a:lnTo>
                <a:lnTo>
                  <a:pt x="285419" y="304800"/>
                </a:lnTo>
                <a:lnTo>
                  <a:pt x="292761" y="301757"/>
                </a:lnTo>
                <a:lnTo>
                  <a:pt x="304933" y="289586"/>
                </a:lnTo>
                <a:lnTo>
                  <a:pt x="307975" y="282244"/>
                </a:lnTo>
                <a:lnTo>
                  <a:pt x="307975" y="265046"/>
                </a:lnTo>
                <a:lnTo>
                  <a:pt x="304933" y="257737"/>
                </a:lnTo>
                <a:lnTo>
                  <a:pt x="292761" y="245699"/>
                </a:lnTo>
                <a:lnTo>
                  <a:pt x="285419" y="242689"/>
                </a:lnTo>
                <a:close/>
              </a:path>
              <a:path w="307975" h="304800">
                <a:moveTo>
                  <a:pt x="191867" y="51991"/>
                </a:moveTo>
                <a:lnTo>
                  <a:pt x="104576" y="51991"/>
                </a:lnTo>
                <a:lnTo>
                  <a:pt x="113004" y="52679"/>
                </a:lnTo>
                <a:lnTo>
                  <a:pt x="120625" y="54744"/>
                </a:lnTo>
                <a:lnTo>
                  <a:pt x="144661" y="90885"/>
                </a:lnTo>
                <a:lnTo>
                  <a:pt x="143985" y="99262"/>
                </a:lnTo>
                <a:lnTo>
                  <a:pt x="127068" y="138180"/>
                </a:lnTo>
                <a:lnTo>
                  <a:pt x="90289" y="180578"/>
                </a:lnTo>
                <a:lnTo>
                  <a:pt x="0" y="272653"/>
                </a:lnTo>
                <a:lnTo>
                  <a:pt x="0" y="299243"/>
                </a:lnTo>
                <a:lnTo>
                  <a:pt x="202208" y="299243"/>
                </a:lnTo>
                <a:lnTo>
                  <a:pt x="202208" y="247848"/>
                </a:lnTo>
                <a:lnTo>
                  <a:pt x="98226" y="247848"/>
                </a:lnTo>
                <a:lnTo>
                  <a:pt x="130968" y="213320"/>
                </a:lnTo>
                <a:lnTo>
                  <a:pt x="164132" y="175170"/>
                </a:lnTo>
                <a:lnTo>
                  <a:pt x="185042" y="142478"/>
                </a:lnTo>
                <a:lnTo>
                  <a:pt x="198902" y="99764"/>
                </a:lnTo>
                <a:lnTo>
                  <a:pt x="199826" y="86518"/>
                </a:lnTo>
                <a:lnTo>
                  <a:pt x="199064" y="75648"/>
                </a:lnTo>
                <a:lnTo>
                  <a:pt x="196776" y="64864"/>
                </a:lnTo>
                <a:lnTo>
                  <a:pt x="192962" y="54167"/>
                </a:lnTo>
                <a:lnTo>
                  <a:pt x="191867" y="51991"/>
                </a:lnTo>
                <a:close/>
              </a:path>
              <a:path w="307975" h="304800">
                <a:moveTo>
                  <a:pt x="108149" y="0"/>
                </a:moveTo>
                <a:lnTo>
                  <a:pt x="68982" y="6771"/>
                </a:lnTo>
                <a:lnTo>
                  <a:pt x="25444" y="41888"/>
                </a:lnTo>
                <a:lnTo>
                  <a:pt x="10610" y="79046"/>
                </a:lnTo>
                <a:lnTo>
                  <a:pt x="7937" y="101401"/>
                </a:lnTo>
                <a:lnTo>
                  <a:pt x="62111" y="101401"/>
                </a:lnTo>
                <a:lnTo>
                  <a:pt x="63202" y="90586"/>
                </a:lnTo>
                <a:lnTo>
                  <a:pt x="65683" y="80962"/>
                </a:lnTo>
                <a:lnTo>
                  <a:pt x="96019" y="52822"/>
                </a:lnTo>
                <a:lnTo>
                  <a:pt x="104576" y="51991"/>
                </a:lnTo>
                <a:lnTo>
                  <a:pt x="191867" y="51991"/>
                </a:lnTo>
                <a:lnTo>
                  <a:pt x="187623" y="43557"/>
                </a:lnTo>
                <a:lnTo>
                  <a:pt x="155079" y="11211"/>
                </a:lnTo>
                <a:lnTo>
                  <a:pt x="121053" y="700"/>
                </a:lnTo>
                <a:lnTo>
                  <a:pt x="108149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40447" y="3077513"/>
            <a:ext cx="87709" cy="875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7481" y="2847524"/>
            <a:ext cx="202565" cy="299720"/>
          </a:xfrm>
          <a:custGeom>
            <a:avLst/>
            <a:gdLst/>
            <a:ahLst/>
            <a:cxnLst/>
            <a:rect l="l" t="t" r="r" b="b"/>
            <a:pathLst>
              <a:path w="202565" h="299719">
                <a:moveTo>
                  <a:pt x="108148" y="0"/>
                </a:moveTo>
                <a:lnTo>
                  <a:pt x="155078" y="11211"/>
                </a:lnTo>
                <a:lnTo>
                  <a:pt x="187622" y="43557"/>
                </a:lnTo>
                <a:lnTo>
                  <a:pt x="199826" y="86518"/>
                </a:lnTo>
                <a:lnTo>
                  <a:pt x="198902" y="99764"/>
                </a:lnTo>
                <a:lnTo>
                  <a:pt x="185042" y="142478"/>
                </a:lnTo>
                <a:lnTo>
                  <a:pt x="164132" y="175170"/>
                </a:lnTo>
                <a:lnTo>
                  <a:pt x="130968" y="213320"/>
                </a:lnTo>
                <a:lnTo>
                  <a:pt x="98226" y="247848"/>
                </a:lnTo>
                <a:lnTo>
                  <a:pt x="202207" y="247848"/>
                </a:lnTo>
                <a:lnTo>
                  <a:pt x="202207" y="299243"/>
                </a:lnTo>
                <a:lnTo>
                  <a:pt x="0" y="299243"/>
                </a:lnTo>
                <a:lnTo>
                  <a:pt x="0" y="272653"/>
                </a:lnTo>
                <a:lnTo>
                  <a:pt x="90289" y="180578"/>
                </a:lnTo>
                <a:lnTo>
                  <a:pt x="105289" y="164820"/>
                </a:lnTo>
                <a:lnTo>
                  <a:pt x="133846" y="127297"/>
                </a:lnTo>
                <a:lnTo>
                  <a:pt x="144660" y="90884"/>
                </a:lnTo>
                <a:lnTo>
                  <a:pt x="143960" y="82816"/>
                </a:lnTo>
                <a:lnTo>
                  <a:pt x="113003" y="52678"/>
                </a:lnTo>
                <a:lnTo>
                  <a:pt x="104576" y="51990"/>
                </a:lnTo>
                <a:lnTo>
                  <a:pt x="96018" y="52821"/>
                </a:lnTo>
                <a:lnTo>
                  <a:pt x="65682" y="80962"/>
                </a:lnTo>
                <a:lnTo>
                  <a:pt x="62110" y="101401"/>
                </a:lnTo>
                <a:lnTo>
                  <a:pt x="7937" y="101401"/>
                </a:lnTo>
                <a:lnTo>
                  <a:pt x="16445" y="59208"/>
                </a:lnTo>
                <a:lnTo>
                  <a:pt x="37603" y="27086"/>
                </a:lnTo>
                <a:lnTo>
                  <a:pt x="87591" y="1692"/>
                </a:lnTo>
                <a:lnTo>
                  <a:pt x="10814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65686" y="2834824"/>
            <a:ext cx="2185392" cy="3964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10856" y="3825424"/>
            <a:ext cx="304800" cy="306705"/>
          </a:xfrm>
          <a:custGeom>
            <a:avLst/>
            <a:gdLst/>
            <a:ahLst/>
            <a:cxnLst/>
            <a:rect l="l" t="t" r="r" b="b"/>
            <a:pathLst>
              <a:path w="304800" h="306704">
                <a:moveTo>
                  <a:pt x="282045" y="242689"/>
                </a:moveTo>
                <a:lnTo>
                  <a:pt x="264847" y="242689"/>
                </a:lnTo>
                <a:lnTo>
                  <a:pt x="257505" y="245699"/>
                </a:lnTo>
                <a:lnTo>
                  <a:pt x="245334" y="257737"/>
                </a:lnTo>
                <a:lnTo>
                  <a:pt x="242291" y="265046"/>
                </a:lnTo>
                <a:lnTo>
                  <a:pt x="242291" y="282244"/>
                </a:lnTo>
                <a:lnTo>
                  <a:pt x="245334" y="289586"/>
                </a:lnTo>
                <a:lnTo>
                  <a:pt x="257505" y="301757"/>
                </a:lnTo>
                <a:lnTo>
                  <a:pt x="264847" y="304800"/>
                </a:lnTo>
                <a:lnTo>
                  <a:pt x="282045" y="304800"/>
                </a:lnTo>
                <a:lnTo>
                  <a:pt x="289387" y="301757"/>
                </a:lnTo>
                <a:lnTo>
                  <a:pt x="301558" y="289586"/>
                </a:lnTo>
                <a:lnTo>
                  <a:pt x="304600" y="282244"/>
                </a:lnTo>
                <a:lnTo>
                  <a:pt x="304600" y="265046"/>
                </a:lnTo>
                <a:lnTo>
                  <a:pt x="301558" y="257737"/>
                </a:lnTo>
                <a:lnTo>
                  <a:pt x="289387" y="245699"/>
                </a:lnTo>
                <a:lnTo>
                  <a:pt x="282045" y="242689"/>
                </a:lnTo>
                <a:close/>
              </a:path>
              <a:path w="304800" h="306704">
                <a:moveTo>
                  <a:pt x="54966" y="210939"/>
                </a:moveTo>
                <a:lnTo>
                  <a:pt x="0" y="210939"/>
                </a:lnTo>
                <a:lnTo>
                  <a:pt x="2802" y="231905"/>
                </a:lnTo>
                <a:lnTo>
                  <a:pt x="29368" y="280888"/>
                </a:lnTo>
                <a:lnTo>
                  <a:pt x="78369" y="304979"/>
                </a:lnTo>
                <a:lnTo>
                  <a:pt x="98623" y="306585"/>
                </a:lnTo>
                <a:lnTo>
                  <a:pt x="120054" y="304880"/>
                </a:lnTo>
                <a:lnTo>
                  <a:pt x="156963" y="291238"/>
                </a:lnTo>
                <a:lnTo>
                  <a:pt x="185116" y="264907"/>
                </a:lnTo>
                <a:lnTo>
                  <a:pt x="190426" y="255587"/>
                </a:lnTo>
                <a:lnTo>
                  <a:pt x="101600" y="255587"/>
                </a:lnTo>
                <a:lnTo>
                  <a:pt x="92676" y="254899"/>
                </a:lnTo>
                <a:lnTo>
                  <a:pt x="60696" y="230658"/>
                </a:lnTo>
                <a:lnTo>
                  <a:pt x="57292" y="221524"/>
                </a:lnTo>
                <a:lnTo>
                  <a:pt x="54966" y="210939"/>
                </a:lnTo>
                <a:close/>
              </a:path>
              <a:path w="304800" h="306704">
                <a:moveTo>
                  <a:pt x="182069" y="53379"/>
                </a:moveTo>
                <a:lnTo>
                  <a:pt x="109007" y="53379"/>
                </a:lnTo>
                <a:lnTo>
                  <a:pt x="116283" y="55993"/>
                </a:lnTo>
                <a:lnTo>
                  <a:pt x="127396" y="66443"/>
                </a:lnTo>
                <a:lnTo>
                  <a:pt x="130175" y="73025"/>
                </a:lnTo>
                <a:lnTo>
                  <a:pt x="130175" y="87048"/>
                </a:lnTo>
                <a:lnTo>
                  <a:pt x="97060" y="114920"/>
                </a:lnTo>
                <a:lnTo>
                  <a:pt x="79573" y="117276"/>
                </a:lnTo>
                <a:lnTo>
                  <a:pt x="79573" y="164901"/>
                </a:lnTo>
                <a:lnTo>
                  <a:pt x="119793" y="172975"/>
                </a:lnTo>
                <a:lnTo>
                  <a:pt x="145565" y="202989"/>
                </a:lnTo>
                <a:lnTo>
                  <a:pt x="146644" y="212526"/>
                </a:lnTo>
                <a:lnTo>
                  <a:pt x="145844" y="221208"/>
                </a:lnTo>
                <a:lnTo>
                  <a:pt x="119384" y="252462"/>
                </a:lnTo>
                <a:lnTo>
                  <a:pt x="101600" y="255587"/>
                </a:lnTo>
                <a:lnTo>
                  <a:pt x="190426" y="255587"/>
                </a:lnTo>
                <a:lnTo>
                  <a:pt x="194170" y="249014"/>
                </a:lnTo>
                <a:lnTo>
                  <a:pt x="199602" y="231619"/>
                </a:lnTo>
                <a:lnTo>
                  <a:pt x="201413" y="212725"/>
                </a:lnTo>
                <a:lnTo>
                  <a:pt x="200476" y="199771"/>
                </a:lnTo>
                <a:lnTo>
                  <a:pt x="178214" y="157056"/>
                </a:lnTo>
                <a:lnTo>
                  <a:pt x="144858" y="138510"/>
                </a:lnTo>
                <a:lnTo>
                  <a:pt x="154377" y="133164"/>
                </a:lnTo>
                <a:lnTo>
                  <a:pt x="180360" y="104266"/>
                </a:lnTo>
                <a:lnTo>
                  <a:pt x="186331" y="76993"/>
                </a:lnTo>
                <a:lnTo>
                  <a:pt x="184812" y="61850"/>
                </a:lnTo>
                <a:lnTo>
                  <a:pt x="182069" y="53379"/>
                </a:lnTo>
                <a:close/>
              </a:path>
              <a:path w="304800" h="306704">
                <a:moveTo>
                  <a:pt x="101798" y="0"/>
                </a:moveTo>
                <a:lnTo>
                  <a:pt x="49075" y="15404"/>
                </a:lnTo>
                <a:lnTo>
                  <a:pt x="19595" y="50204"/>
                </a:lnTo>
                <a:lnTo>
                  <a:pt x="11706" y="79375"/>
                </a:lnTo>
                <a:lnTo>
                  <a:pt x="65087" y="79375"/>
                </a:lnTo>
                <a:lnTo>
                  <a:pt x="67468" y="71701"/>
                </a:lnTo>
                <a:lnTo>
                  <a:pt x="71899" y="65450"/>
                </a:lnTo>
                <a:lnTo>
                  <a:pt x="84865" y="55793"/>
                </a:lnTo>
                <a:lnTo>
                  <a:pt x="92075" y="53379"/>
                </a:lnTo>
                <a:lnTo>
                  <a:pt x="182069" y="53379"/>
                </a:lnTo>
                <a:lnTo>
                  <a:pt x="180254" y="47774"/>
                </a:lnTo>
                <a:lnTo>
                  <a:pt x="149143" y="12836"/>
                </a:lnTo>
                <a:lnTo>
                  <a:pt x="119031" y="1426"/>
                </a:lnTo>
                <a:lnTo>
                  <a:pt x="101798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0447" y="4055413"/>
            <a:ext cx="87709" cy="875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10855" y="3825424"/>
            <a:ext cx="201930" cy="306705"/>
          </a:xfrm>
          <a:custGeom>
            <a:avLst/>
            <a:gdLst/>
            <a:ahLst/>
            <a:cxnLst/>
            <a:rect l="l" t="t" r="r" b="b"/>
            <a:pathLst>
              <a:path w="201929" h="306704">
                <a:moveTo>
                  <a:pt x="101798" y="0"/>
                </a:moveTo>
                <a:lnTo>
                  <a:pt x="149144" y="12836"/>
                </a:lnTo>
                <a:lnTo>
                  <a:pt x="180255" y="47773"/>
                </a:lnTo>
                <a:lnTo>
                  <a:pt x="186332" y="76993"/>
                </a:lnTo>
                <a:lnTo>
                  <a:pt x="185669" y="86506"/>
                </a:lnTo>
                <a:lnTo>
                  <a:pt x="162693" y="127049"/>
                </a:lnTo>
                <a:lnTo>
                  <a:pt x="144859" y="138509"/>
                </a:lnTo>
                <a:lnTo>
                  <a:pt x="157429" y="143216"/>
                </a:lnTo>
                <a:lnTo>
                  <a:pt x="192986" y="176503"/>
                </a:lnTo>
                <a:lnTo>
                  <a:pt x="201414" y="212725"/>
                </a:lnTo>
                <a:lnTo>
                  <a:pt x="199603" y="231619"/>
                </a:lnTo>
                <a:lnTo>
                  <a:pt x="172442" y="279300"/>
                </a:lnTo>
                <a:lnTo>
                  <a:pt x="139501" y="299764"/>
                </a:lnTo>
                <a:lnTo>
                  <a:pt x="98623" y="306585"/>
                </a:lnTo>
                <a:lnTo>
                  <a:pt x="78370" y="304979"/>
                </a:lnTo>
                <a:lnTo>
                  <a:pt x="29368" y="280888"/>
                </a:lnTo>
                <a:lnTo>
                  <a:pt x="2803" y="231905"/>
                </a:lnTo>
                <a:lnTo>
                  <a:pt x="0" y="210939"/>
                </a:lnTo>
                <a:lnTo>
                  <a:pt x="54967" y="210939"/>
                </a:lnTo>
                <a:lnTo>
                  <a:pt x="57292" y="221524"/>
                </a:lnTo>
                <a:lnTo>
                  <a:pt x="60697" y="230658"/>
                </a:lnTo>
                <a:lnTo>
                  <a:pt x="92676" y="254899"/>
                </a:lnTo>
                <a:lnTo>
                  <a:pt x="101600" y="255587"/>
                </a:lnTo>
                <a:lnTo>
                  <a:pt x="110907" y="254806"/>
                </a:lnTo>
                <a:lnTo>
                  <a:pt x="143445" y="229195"/>
                </a:lnTo>
                <a:lnTo>
                  <a:pt x="146645" y="212526"/>
                </a:lnTo>
                <a:lnTo>
                  <a:pt x="145566" y="202989"/>
                </a:lnTo>
                <a:lnTo>
                  <a:pt x="119794" y="172975"/>
                </a:lnTo>
                <a:lnTo>
                  <a:pt x="79573" y="164901"/>
                </a:lnTo>
                <a:lnTo>
                  <a:pt x="79573" y="117276"/>
                </a:lnTo>
                <a:lnTo>
                  <a:pt x="121080" y="103650"/>
                </a:lnTo>
                <a:lnTo>
                  <a:pt x="130174" y="87047"/>
                </a:lnTo>
                <a:lnTo>
                  <a:pt x="130174" y="80962"/>
                </a:lnTo>
                <a:lnTo>
                  <a:pt x="130174" y="73025"/>
                </a:lnTo>
                <a:lnTo>
                  <a:pt x="127396" y="66443"/>
                </a:lnTo>
                <a:lnTo>
                  <a:pt x="121840" y="61217"/>
                </a:lnTo>
                <a:lnTo>
                  <a:pt x="116284" y="55992"/>
                </a:lnTo>
                <a:lnTo>
                  <a:pt x="109008" y="53379"/>
                </a:lnTo>
                <a:lnTo>
                  <a:pt x="100012" y="53379"/>
                </a:lnTo>
                <a:lnTo>
                  <a:pt x="92075" y="53379"/>
                </a:lnTo>
                <a:lnTo>
                  <a:pt x="84865" y="55794"/>
                </a:lnTo>
                <a:lnTo>
                  <a:pt x="78382" y="60622"/>
                </a:lnTo>
                <a:lnTo>
                  <a:pt x="71900" y="65451"/>
                </a:lnTo>
                <a:lnTo>
                  <a:pt x="67468" y="71702"/>
                </a:lnTo>
                <a:lnTo>
                  <a:pt x="65087" y="79375"/>
                </a:lnTo>
                <a:lnTo>
                  <a:pt x="11707" y="79375"/>
                </a:lnTo>
                <a:lnTo>
                  <a:pt x="26330" y="38000"/>
                </a:lnTo>
                <a:lnTo>
                  <a:pt x="64938" y="6846"/>
                </a:lnTo>
                <a:lnTo>
                  <a:pt x="82512" y="1711"/>
                </a:lnTo>
                <a:lnTo>
                  <a:pt x="10179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91086" y="3807168"/>
            <a:ext cx="3446859" cy="3821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76600" y="4308024"/>
            <a:ext cx="2777529" cy="4036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07085" y="5285924"/>
            <a:ext cx="308610" cy="304800"/>
          </a:xfrm>
          <a:custGeom>
            <a:avLst/>
            <a:gdLst/>
            <a:ahLst/>
            <a:cxnLst/>
            <a:rect l="l" t="t" r="r" b="b"/>
            <a:pathLst>
              <a:path w="308609" h="304800">
                <a:moveTo>
                  <a:pt x="285816" y="242689"/>
                </a:moveTo>
                <a:lnTo>
                  <a:pt x="268617" y="242689"/>
                </a:lnTo>
                <a:lnTo>
                  <a:pt x="261275" y="245699"/>
                </a:lnTo>
                <a:lnTo>
                  <a:pt x="249105" y="257737"/>
                </a:lnTo>
                <a:lnTo>
                  <a:pt x="246062" y="265046"/>
                </a:lnTo>
                <a:lnTo>
                  <a:pt x="246062" y="282244"/>
                </a:lnTo>
                <a:lnTo>
                  <a:pt x="249105" y="289586"/>
                </a:lnTo>
                <a:lnTo>
                  <a:pt x="261275" y="301757"/>
                </a:lnTo>
                <a:lnTo>
                  <a:pt x="268617" y="304800"/>
                </a:lnTo>
                <a:lnTo>
                  <a:pt x="285816" y="304800"/>
                </a:lnTo>
                <a:lnTo>
                  <a:pt x="293157" y="301757"/>
                </a:lnTo>
                <a:lnTo>
                  <a:pt x="305329" y="289586"/>
                </a:lnTo>
                <a:lnTo>
                  <a:pt x="308371" y="282244"/>
                </a:lnTo>
                <a:lnTo>
                  <a:pt x="308371" y="265046"/>
                </a:lnTo>
                <a:lnTo>
                  <a:pt x="305329" y="257737"/>
                </a:lnTo>
                <a:lnTo>
                  <a:pt x="293157" y="245699"/>
                </a:lnTo>
                <a:lnTo>
                  <a:pt x="285816" y="242689"/>
                </a:lnTo>
                <a:close/>
              </a:path>
              <a:path w="308609" h="304800">
                <a:moveTo>
                  <a:pt x="181768" y="239316"/>
                </a:moveTo>
                <a:lnTo>
                  <a:pt x="127396" y="239316"/>
                </a:lnTo>
                <a:lnTo>
                  <a:pt x="127396" y="299243"/>
                </a:lnTo>
                <a:lnTo>
                  <a:pt x="181768" y="299243"/>
                </a:lnTo>
                <a:lnTo>
                  <a:pt x="181768" y="239316"/>
                </a:lnTo>
                <a:close/>
              </a:path>
              <a:path w="308609" h="304800">
                <a:moveTo>
                  <a:pt x="181768" y="0"/>
                </a:moveTo>
                <a:lnTo>
                  <a:pt x="126206" y="0"/>
                </a:lnTo>
                <a:lnTo>
                  <a:pt x="0" y="187920"/>
                </a:lnTo>
                <a:lnTo>
                  <a:pt x="0" y="239316"/>
                </a:lnTo>
                <a:lnTo>
                  <a:pt x="207764" y="239316"/>
                </a:lnTo>
                <a:lnTo>
                  <a:pt x="207764" y="187920"/>
                </a:lnTo>
                <a:lnTo>
                  <a:pt x="60721" y="187920"/>
                </a:lnTo>
                <a:lnTo>
                  <a:pt x="127396" y="90091"/>
                </a:lnTo>
                <a:lnTo>
                  <a:pt x="181768" y="90091"/>
                </a:lnTo>
                <a:lnTo>
                  <a:pt x="181768" y="0"/>
                </a:lnTo>
                <a:close/>
              </a:path>
              <a:path w="308609" h="304800">
                <a:moveTo>
                  <a:pt x="181768" y="90091"/>
                </a:moveTo>
                <a:lnTo>
                  <a:pt x="127396" y="90091"/>
                </a:lnTo>
                <a:lnTo>
                  <a:pt x="127396" y="187920"/>
                </a:lnTo>
                <a:lnTo>
                  <a:pt x="181768" y="187920"/>
                </a:lnTo>
                <a:lnTo>
                  <a:pt x="181768" y="90091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40447" y="5515913"/>
            <a:ext cx="87709" cy="875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67806" y="5376014"/>
            <a:ext cx="66675" cy="98425"/>
          </a:xfrm>
          <a:custGeom>
            <a:avLst/>
            <a:gdLst/>
            <a:ahLst/>
            <a:cxnLst/>
            <a:rect l="l" t="t" r="r" b="b"/>
            <a:pathLst>
              <a:path w="66675" h="98425">
                <a:moveTo>
                  <a:pt x="66675" y="0"/>
                </a:moveTo>
                <a:lnTo>
                  <a:pt x="0" y="97829"/>
                </a:lnTo>
                <a:lnTo>
                  <a:pt x="66675" y="97829"/>
                </a:lnTo>
                <a:lnTo>
                  <a:pt x="66675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07084" y="5285924"/>
            <a:ext cx="208279" cy="299720"/>
          </a:xfrm>
          <a:custGeom>
            <a:avLst/>
            <a:gdLst/>
            <a:ahLst/>
            <a:cxnLst/>
            <a:rect l="l" t="t" r="r" b="b"/>
            <a:pathLst>
              <a:path w="208279" h="299720">
                <a:moveTo>
                  <a:pt x="126206" y="0"/>
                </a:moveTo>
                <a:lnTo>
                  <a:pt x="181768" y="0"/>
                </a:lnTo>
                <a:lnTo>
                  <a:pt x="181768" y="187920"/>
                </a:lnTo>
                <a:lnTo>
                  <a:pt x="207763" y="187920"/>
                </a:lnTo>
                <a:lnTo>
                  <a:pt x="207763" y="239315"/>
                </a:lnTo>
                <a:lnTo>
                  <a:pt x="181768" y="239315"/>
                </a:lnTo>
                <a:lnTo>
                  <a:pt x="181768" y="299243"/>
                </a:lnTo>
                <a:lnTo>
                  <a:pt x="127396" y="299243"/>
                </a:lnTo>
                <a:lnTo>
                  <a:pt x="127396" y="239315"/>
                </a:lnTo>
                <a:lnTo>
                  <a:pt x="0" y="239315"/>
                </a:lnTo>
                <a:lnTo>
                  <a:pt x="0" y="187920"/>
                </a:lnTo>
                <a:lnTo>
                  <a:pt x="12620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91681" y="5267668"/>
            <a:ext cx="1806972" cy="4147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75013" y="5762968"/>
            <a:ext cx="1898650" cy="3357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71DCDE-A39D-44C7-BEB3-9351B2E3DEBB}"/>
              </a:ext>
            </a:extLst>
          </p:cNvPr>
          <p:cNvSpPr txBox="1"/>
          <p:nvPr/>
        </p:nvSpPr>
        <p:spPr>
          <a:xfrm>
            <a:off x="951774" y="1600453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>
                <a:latin typeface="Century Gothic" panose="020B0502020202020204" pitchFamily="34" charset="0"/>
              </a:rPr>
              <a:t>What did I learn today?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400" y="2667000"/>
            <a:ext cx="3746500" cy="1231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2239" y="2859087"/>
            <a:ext cx="30048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dirty="0">
                <a:solidFill>
                  <a:srgbClr val="FEFEFE"/>
                </a:solidFill>
                <a:latin typeface="Century Gothic"/>
                <a:cs typeface="Century Gothic"/>
              </a:rPr>
              <a:t>Let’s</a:t>
            </a:r>
            <a:r>
              <a:rPr sz="4200" b="1" spc="-8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200" b="1" dirty="0">
                <a:solidFill>
                  <a:srgbClr val="FEFEFE"/>
                </a:solidFill>
                <a:latin typeface="Century Gothic"/>
                <a:cs typeface="Century Gothic"/>
              </a:rPr>
              <a:t>review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61250" y="1085850"/>
            <a:ext cx="4730750" cy="5772150"/>
          </a:xfrm>
          <a:custGeom>
            <a:avLst/>
            <a:gdLst/>
            <a:ahLst/>
            <a:cxnLst/>
            <a:rect l="l" t="t" r="r" b="b"/>
            <a:pathLst>
              <a:path w="4730750" h="5772150">
                <a:moveTo>
                  <a:pt x="0" y="0"/>
                </a:moveTo>
                <a:lnTo>
                  <a:pt x="4730750" y="0"/>
                </a:lnTo>
                <a:lnTo>
                  <a:pt x="4730750" y="5772150"/>
                </a:lnTo>
                <a:lnTo>
                  <a:pt x="0" y="5772150"/>
                </a:lnTo>
                <a:lnTo>
                  <a:pt x="0" y="0"/>
                </a:lnTo>
                <a:close/>
              </a:path>
            </a:pathLst>
          </a:custGeom>
          <a:solidFill>
            <a:srgbClr val="D5CB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1250" y="1079500"/>
            <a:ext cx="4730750" cy="12700"/>
          </a:xfrm>
          <a:custGeom>
            <a:avLst/>
            <a:gdLst/>
            <a:ahLst/>
            <a:cxnLst/>
            <a:rect l="l" t="t" r="r" b="b"/>
            <a:pathLst>
              <a:path w="4730750" h="12700">
                <a:moveTo>
                  <a:pt x="0" y="0"/>
                </a:moveTo>
                <a:lnTo>
                  <a:pt x="4730750" y="0"/>
                </a:lnTo>
                <a:lnTo>
                  <a:pt x="473075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1250" y="1085850"/>
            <a:ext cx="0" cy="5772150"/>
          </a:xfrm>
          <a:custGeom>
            <a:avLst/>
            <a:gdLst/>
            <a:ahLst/>
            <a:cxnLst/>
            <a:rect l="l" t="t" r="r" b="b"/>
            <a:pathLst>
              <a:path h="5772150">
                <a:moveTo>
                  <a:pt x="0" y="5772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33477" y="1645827"/>
            <a:ext cx="282575" cy="297815"/>
          </a:xfrm>
          <a:custGeom>
            <a:avLst/>
            <a:gdLst/>
            <a:ahLst/>
            <a:cxnLst/>
            <a:rect l="l" t="t" r="r" b="b"/>
            <a:pathLst>
              <a:path w="282575" h="297814">
                <a:moveTo>
                  <a:pt x="259424" y="235346"/>
                </a:moveTo>
                <a:lnTo>
                  <a:pt x="242225" y="235346"/>
                </a:lnTo>
                <a:lnTo>
                  <a:pt x="234883" y="238356"/>
                </a:lnTo>
                <a:lnTo>
                  <a:pt x="222713" y="250394"/>
                </a:lnTo>
                <a:lnTo>
                  <a:pt x="219670" y="257703"/>
                </a:lnTo>
                <a:lnTo>
                  <a:pt x="219670" y="274901"/>
                </a:lnTo>
                <a:lnTo>
                  <a:pt x="222713" y="282243"/>
                </a:lnTo>
                <a:lnTo>
                  <a:pt x="234883" y="294413"/>
                </a:lnTo>
                <a:lnTo>
                  <a:pt x="242225" y="297456"/>
                </a:lnTo>
                <a:lnTo>
                  <a:pt x="259424" y="297456"/>
                </a:lnTo>
                <a:lnTo>
                  <a:pt x="266766" y="294413"/>
                </a:lnTo>
                <a:lnTo>
                  <a:pt x="278937" y="282243"/>
                </a:lnTo>
                <a:lnTo>
                  <a:pt x="281979" y="274901"/>
                </a:lnTo>
                <a:lnTo>
                  <a:pt x="281979" y="257703"/>
                </a:lnTo>
                <a:lnTo>
                  <a:pt x="278937" y="250394"/>
                </a:lnTo>
                <a:lnTo>
                  <a:pt x="266766" y="238356"/>
                </a:lnTo>
                <a:lnTo>
                  <a:pt x="259424" y="235346"/>
                </a:lnTo>
                <a:close/>
              </a:path>
              <a:path w="282575" h="297814">
                <a:moveTo>
                  <a:pt x="115291" y="0"/>
                </a:moveTo>
                <a:lnTo>
                  <a:pt x="32147" y="0"/>
                </a:lnTo>
                <a:lnTo>
                  <a:pt x="0" y="52188"/>
                </a:lnTo>
                <a:lnTo>
                  <a:pt x="60126" y="52188"/>
                </a:lnTo>
                <a:lnTo>
                  <a:pt x="60126" y="291900"/>
                </a:lnTo>
                <a:lnTo>
                  <a:pt x="115291" y="291900"/>
                </a:lnTo>
                <a:lnTo>
                  <a:pt x="115291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0447" y="1868473"/>
            <a:ext cx="87709" cy="875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33477" y="1645826"/>
            <a:ext cx="115570" cy="292100"/>
          </a:xfrm>
          <a:custGeom>
            <a:avLst/>
            <a:gdLst/>
            <a:ahLst/>
            <a:cxnLst/>
            <a:rect l="l" t="t" r="r" b="b"/>
            <a:pathLst>
              <a:path w="115570" h="292100">
                <a:moveTo>
                  <a:pt x="32146" y="0"/>
                </a:moveTo>
                <a:lnTo>
                  <a:pt x="115292" y="0"/>
                </a:lnTo>
                <a:lnTo>
                  <a:pt x="115292" y="291901"/>
                </a:lnTo>
                <a:lnTo>
                  <a:pt x="60126" y="291901"/>
                </a:lnTo>
                <a:lnTo>
                  <a:pt x="60126" y="52189"/>
                </a:lnTo>
                <a:lnTo>
                  <a:pt x="0" y="52189"/>
                </a:lnTo>
                <a:lnTo>
                  <a:pt x="3214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90689" y="1625784"/>
            <a:ext cx="2955131" cy="4036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27200" y="4356100"/>
            <a:ext cx="3111500" cy="21843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3850" y="2667000"/>
            <a:ext cx="3746500" cy="1231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64689" y="2859087"/>
            <a:ext cx="30048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dirty="0">
                <a:solidFill>
                  <a:srgbClr val="FEFEFE"/>
                </a:solidFill>
                <a:latin typeface="Century Gothic"/>
                <a:cs typeface="Century Gothic"/>
              </a:rPr>
              <a:t>Let’s</a:t>
            </a:r>
            <a:r>
              <a:rPr sz="4200" b="1" spc="-8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200" b="1" dirty="0">
                <a:solidFill>
                  <a:srgbClr val="FEFEFE"/>
                </a:solidFill>
                <a:latin typeface="Century Gothic"/>
                <a:cs typeface="Century Gothic"/>
              </a:rPr>
              <a:t>review</a:t>
            </a:r>
            <a:endParaRPr sz="42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61250" y="1085850"/>
            <a:ext cx="4730750" cy="5772150"/>
          </a:xfrm>
          <a:custGeom>
            <a:avLst/>
            <a:gdLst/>
            <a:ahLst/>
            <a:cxnLst/>
            <a:rect l="l" t="t" r="r" b="b"/>
            <a:pathLst>
              <a:path w="4730750" h="5772150">
                <a:moveTo>
                  <a:pt x="0" y="0"/>
                </a:moveTo>
                <a:lnTo>
                  <a:pt x="4730750" y="0"/>
                </a:lnTo>
                <a:lnTo>
                  <a:pt x="4730750" y="5772150"/>
                </a:lnTo>
                <a:lnTo>
                  <a:pt x="0" y="5772150"/>
                </a:lnTo>
                <a:lnTo>
                  <a:pt x="0" y="0"/>
                </a:lnTo>
                <a:close/>
              </a:path>
            </a:pathLst>
          </a:custGeom>
          <a:solidFill>
            <a:srgbClr val="D5CB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1250" y="1079500"/>
            <a:ext cx="4730750" cy="12700"/>
          </a:xfrm>
          <a:custGeom>
            <a:avLst/>
            <a:gdLst/>
            <a:ahLst/>
            <a:cxnLst/>
            <a:rect l="l" t="t" r="r" b="b"/>
            <a:pathLst>
              <a:path w="4730750" h="12700">
                <a:moveTo>
                  <a:pt x="0" y="0"/>
                </a:moveTo>
                <a:lnTo>
                  <a:pt x="4730750" y="0"/>
                </a:lnTo>
                <a:lnTo>
                  <a:pt x="473075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1250" y="1085850"/>
            <a:ext cx="0" cy="5772150"/>
          </a:xfrm>
          <a:custGeom>
            <a:avLst/>
            <a:gdLst/>
            <a:ahLst/>
            <a:cxnLst/>
            <a:rect l="l" t="t" r="r" b="b"/>
            <a:pathLst>
              <a:path h="5772150">
                <a:moveTo>
                  <a:pt x="0" y="5772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94781" y="1869624"/>
            <a:ext cx="2701131" cy="3319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7200" y="4356100"/>
            <a:ext cx="3111500" cy="2184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2553" y="2262173"/>
            <a:ext cx="2843530" cy="383540"/>
          </a:xfrm>
          <a:custGeom>
            <a:avLst/>
            <a:gdLst/>
            <a:ahLst/>
            <a:cxnLst/>
            <a:rect l="l" t="t" r="r" b="b"/>
            <a:pathLst>
              <a:path w="2843529" h="383539">
                <a:moveTo>
                  <a:pt x="211087" y="9178"/>
                </a:moveTo>
                <a:lnTo>
                  <a:pt x="140642" y="9178"/>
                </a:lnTo>
                <a:lnTo>
                  <a:pt x="0" y="374054"/>
                </a:lnTo>
                <a:lnTo>
                  <a:pt x="72181" y="374054"/>
                </a:lnTo>
                <a:lnTo>
                  <a:pt x="101946" y="298897"/>
                </a:lnTo>
                <a:lnTo>
                  <a:pt x="322564" y="298897"/>
                </a:lnTo>
                <a:lnTo>
                  <a:pt x="296508" y="231179"/>
                </a:lnTo>
                <a:lnTo>
                  <a:pt x="127744" y="231179"/>
                </a:lnTo>
                <a:lnTo>
                  <a:pt x="176361" y="105915"/>
                </a:lnTo>
                <a:lnTo>
                  <a:pt x="248309" y="105915"/>
                </a:lnTo>
                <a:lnTo>
                  <a:pt x="211087" y="9178"/>
                </a:lnTo>
                <a:close/>
              </a:path>
              <a:path w="2843529" h="383539">
                <a:moveTo>
                  <a:pt x="322564" y="298897"/>
                </a:moveTo>
                <a:lnTo>
                  <a:pt x="250775" y="298897"/>
                </a:lnTo>
                <a:lnTo>
                  <a:pt x="279300" y="374054"/>
                </a:lnTo>
                <a:lnTo>
                  <a:pt x="351482" y="374054"/>
                </a:lnTo>
                <a:lnTo>
                  <a:pt x="322564" y="298897"/>
                </a:lnTo>
                <a:close/>
              </a:path>
              <a:path w="2843529" h="383539">
                <a:moveTo>
                  <a:pt x="248309" y="105915"/>
                </a:moveTo>
                <a:lnTo>
                  <a:pt x="176361" y="105915"/>
                </a:lnTo>
                <a:lnTo>
                  <a:pt x="224730" y="231179"/>
                </a:lnTo>
                <a:lnTo>
                  <a:pt x="296508" y="231179"/>
                </a:lnTo>
                <a:lnTo>
                  <a:pt x="248309" y="105915"/>
                </a:lnTo>
                <a:close/>
              </a:path>
              <a:path w="2843529" h="383539">
                <a:moveTo>
                  <a:pt x="493116" y="9178"/>
                </a:moveTo>
                <a:lnTo>
                  <a:pt x="410764" y="9178"/>
                </a:lnTo>
                <a:lnTo>
                  <a:pt x="410764" y="374054"/>
                </a:lnTo>
                <a:lnTo>
                  <a:pt x="494357" y="374054"/>
                </a:lnTo>
                <a:lnTo>
                  <a:pt x="527192" y="373496"/>
                </a:lnTo>
                <a:lnTo>
                  <a:pt x="577049" y="369031"/>
                </a:lnTo>
                <a:lnTo>
                  <a:pt x="621822" y="352598"/>
                </a:lnTo>
                <a:lnTo>
                  <a:pt x="659199" y="320468"/>
                </a:lnTo>
                <a:lnTo>
                  <a:pt x="669811" y="306090"/>
                </a:lnTo>
                <a:lnTo>
                  <a:pt x="479971" y="306090"/>
                </a:lnTo>
                <a:lnTo>
                  <a:pt x="479971" y="76150"/>
                </a:lnTo>
                <a:lnTo>
                  <a:pt x="664259" y="76150"/>
                </a:lnTo>
                <a:lnTo>
                  <a:pt x="661804" y="72359"/>
                </a:lnTo>
                <a:lnTo>
                  <a:pt x="629930" y="40299"/>
                </a:lnTo>
                <a:lnTo>
                  <a:pt x="589529" y="20270"/>
                </a:lnTo>
                <a:lnTo>
                  <a:pt x="530370" y="10410"/>
                </a:lnTo>
                <a:lnTo>
                  <a:pt x="493116" y="9178"/>
                </a:lnTo>
                <a:close/>
              </a:path>
              <a:path w="2843529" h="383539">
                <a:moveTo>
                  <a:pt x="664259" y="76150"/>
                </a:moveTo>
                <a:lnTo>
                  <a:pt x="503534" y="76150"/>
                </a:lnTo>
                <a:lnTo>
                  <a:pt x="533688" y="77948"/>
                </a:lnTo>
                <a:lnTo>
                  <a:pt x="559407" y="83343"/>
                </a:lnTo>
                <a:lnTo>
                  <a:pt x="597545" y="104923"/>
                </a:lnTo>
                <a:lnTo>
                  <a:pt x="621915" y="143433"/>
                </a:lnTo>
                <a:lnTo>
                  <a:pt x="630039" y="194965"/>
                </a:lnTo>
                <a:lnTo>
                  <a:pt x="629186" y="213072"/>
                </a:lnTo>
                <a:lnTo>
                  <a:pt x="616395" y="258465"/>
                </a:lnTo>
                <a:lnTo>
                  <a:pt x="591537" y="288788"/>
                </a:lnTo>
                <a:lnTo>
                  <a:pt x="553299" y="303361"/>
                </a:lnTo>
                <a:lnTo>
                  <a:pt x="512216" y="306090"/>
                </a:lnTo>
                <a:lnTo>
                  <a:pt x="669811" y="306090"/>
                </a:lnTo>
                <a:lnTo>
                  <a:pt x="692353" y="256115"/>
                </a:lnTo>
                <a:lnTo>
                  <a:pt x="699360" y="217358"/>
                </a:lnTo>
                <a:lnTo>
                  <a:pt x="700236" y="196701"/>
                </a:lnTo>
                <a:lnTo>
                  <a:pt x="698670" y="167989"/>
                </a:lnTo>
                <a:lnTo>
                  <a:pt x="693973" y="141138"/>
                </a:lnTo>
                <a:lnTo>
                  <a:pt x="686144" y="116147"/>
                </a:lnTo>
                <a:lnTo>
                  <a:pt x="675184" y="93017"/>
                </a:lnTo>
                <a:lnTo>
                  <a:pt x="664259" y="76150"/>
                </a:lnTo>
                <a:close/>
              </a:path>
              <a:path w="2843529" h="383539">
                <a:moveTo>
                  <a:pt x="2578446" y="9178"/>
                </a:moveTo>
                <a:lnTo>
                  <a:pt x="2379264" y="9178"/>
                </a:lnTo>
                <a:lnTo>
                  <a:pt x="2379264" y="374054"/>
                </a:lnTo>
                <a:lnTo>
                  <a:pt x="2578446" y="374054"/>
                </a:lnTo>
                <a:lnTo>
                  <a:pt x="2578446" y="305841"/>
                </a:lnTo>
                <a:lnTo>
                  <a:pt x="2448222" y="305841"/>
                </a:lnTo>
                <a:lnTo>
                  <a:pt x="2448222" y="209847"/>
                </a:lnTo>
                <a:lnTo>
                  <a:pt x="2578446" y="209847"/>
                </a:lnTo>
                <a:lnTo>
                  <a:pt x="2578446" y="143122"/>
                </a:lnTo>
                <a:lnTo>
                  <a:pt x="2448222" y="143122"/>
                </a:lnTo>
                <a:lnTo>
                  <a:pt x="2448222" y="77142"/>
                </a:lnTo>
                <a:lnTo>
                  <a:pt x="2578446" y="77142"/>
                </a:lnTo>
                <a:lnTo>
                  <a:pt x="2578446" y="9178"/>
                </a:lnTo>
                <a:close/>
              </a:path>
              <a:path w="2843529" h="383539">
                <a:moveTo>
                  <a:pt x="2067073" y="9178"/>
                </a:moveTo>
                <a:lnTo>
                  <a:pt x="1995636" y="9178"/>
                </a:lnTo>
                <a:lnTo>
                  <a:pt x="2124868" y="374054"/>
                </a:lnTo>
                <a:lnTo>
                  <a:pt x="2191840" y="374054"/>
                </a:lnTo>
                <a:lnTo>
                  <a:pt x="2229913" y="268386"/>
                </a:lnTo>
                <a:lnTo>
                  <a:pt x="2158851" y="268386"/>
                </a:lnTo>
                <a:lnTo>
                  <a:pt x="2067073" y="9178"/>
                </a:lnTo>
                <a:close/>
              </a:path>
              <a:path w="2843529" h="383539">
                <a:moveTo>
                  <a:pt x="2323306" y="9178"/>
                </a:moveTo>
                <a:lnTo>
                  <a:pt x="2251868" y="9178"/>
                </a:lnTo>
                <a:lnTo>
                  <a:pt x="2158851" y="268386"/>
                </a:lnTo>
                <a:lnTo>
                  <a:pt x="2229913" y="268386"/>
                </a:lnTo>
                <a:lnTo>
                  <a:pt x="2323306" y="9178"/>
                </a:lnTo>
                <a:close/>
              </a:path>
              <a:path w="2843529" h="383539">
                <a:moveTo>
                  <a:pt x="1947713" y="9178"/>
                </a:moveTo>
                <a:lnTo>
                  <a:pt x="1878756" y="9178"/>
                </a:lnTo>
                <a:lnTo>
                  <a:pt x="1878756" y="374054"/>
                </a:lnTo>
                <a:lnTo>
                  <a:pt x="1947713" y="374054"/>
                </a:lnTo>
                <a:lnTo>
                  <a:pt x="1947713" y="9178"/>
                </a:lnTo>
                <a:close/>
              </a:path>
              <a:path w="2843529" h="383539">
                <a:moveTo>
                  <a:pt x="1767036" y="77638"/>
                </a:moveTo>
                <a:lnTo>
                  <a:pt x="1696590" y="77638"/>
                </a:lnTo>
                <a:lnTo>
                  <a:pt x="1696590" y="374054"/>
                </a:lnTo>
                <a:lnTo>
                  <a:pt x="1767036" y="374054"/>
                </a:lnTo>
                <a:lnTo>
                  <a:pt x="1767036" y="77638"/>
                </a:lnTo>
                <a:close/>
              </a:path>
              <a:path w="2843529" h="383539">
                <a:moveTo>
                  <a:pt x="1833512" y="9178"/>
                </a:moveTo>
                <a:lnTo>
                  <a:pt x="1631850" y="9178"/>
                </a:lnTo>
                <a:lnTo>
                  <a:pt x="1631850" y="77638"/>
                </a:lnTo>
                <a:lnTo>
                  <a:pt x="1833512" y="77638"/>
                </a:lnTo>
                <a:lnTo>
                  <a:pt x="1833512" y="9178"/>
                </a:lnTo>
                <a:close/>
              </a:path>
              <a:path w="2843529" h="383539">
                <a:moveTo>
                  <a:pt x="1206846" y="9178"/>
                </a:moveTo>
                <a:lnTo>
                  <a:pt x="1007664" y="9178"/>
                </a:lnTo>
                <a:lnTo>
                  <a:pt x="1007664" y="374054"/>
                </a:lnTo>
                <a:lnTo>
                  <a:pt x="1206846" y="374054"/>
                </a:lnTo>
                <a:lnTo>
                  <a:pt x="1206846" y="305841"/>
                </a:lnTo>
                <a:lnTo>
                  <a:pt x="1076622" y="305841"/>
                </a:lnTo>
                <a:lnTo>
                  <a:pt x="1076622" y="209847"/>
                </a:lnTo>
                <a:lnTo>
                  <a:pt x="1206846" y="209847"/>
                </a:lnTo>
                <a:lnTo>
                  <a:pt x="1206846" y="143122"/>
                </a:lnTo>
                <a:lnTo>
                  <a:pt x="1076622" y="143122"/>
                </a:lnTo>
                <a:lnTo>
                  <a:pt x="1076622" y="77142"/>
                </a:lnTo>
                <a:lnTo>
                  <a:pt x="1206846" y="77142"/>
                </a:lnTo>
                <a:lnTo>
                  <a:pt x="1206846" y="9178"/>
                </a:lnTo>
                <a:close/>
              </a:path>
              <a:path w="2843529" h="383539">
                <a:moveTo>
                  <a:pt x="783977" y="283517"/>
                </a:moveTo>
                <a:lnTo>
                  <a:pt x="733870" y="330398"/>
                </a:lnTo>
                <a:lnTo>
                  <a:pt x="756195" y="353513"/>
                </a:lnTo>
                <a:lnTo>
                  <a:pt x="780752" y="370024"/>
                </a:lnTo>
                <a:lnTo>
                  <a:pt x="807541" y="379930"/>
                </a:lnTo>
                <a:lnTo>
                  <a:pt x="836562" y="383232"/>
                </a:lnTo>
                <a:lnTo>
                  <a:pt x="850794" y="382372"/>
                </a:lnTo>
                <a:lnTo>
                  <a:pt x="887164" y="369465"/>
                </a:lnTo>
                <a:lnTo>
                  <a:pt x="917426" y="332383"/>
                </a:lnTo>
                <a:lnTo>
                  <a:pt x="921963" y="315267"/>
                </a:lnTo>
                <a:lnTo>
                  <a:pt x="827549" y="315267"/>
                </a:lnTo>
                <a:lnTo>
                  <a:pt x="820026" y="313117"/>
                </a:lnTo>
                <a:lnTo>
                  <a:pt x="812253" y="308818"/>
                </a:lnTo>
                <a:lnTo>
                  <a:pt x="806114" y="304818"/>
                </a:lnTo>
                <a:lnTo>
                  <a:pt x="799355" y="299268"/>
                </a:lnTo>
                <a:lnTo>
                  <a:pt x="791976" y="292168"/>
                </a:lnTo>
                <a:lnTo>
                  <a:pt x="783977" y="283517"/>
                </a:lnTo>
                <a:close/>
              </a:path>
              <a:path w="2843529" h="383539">
                <a:moveTo>
                  <a:pt x="926603" y="9178"/>
                </a:moveTo>
                <a:lnTo>
                  <a:pt x="856902" y="9178"/>
                </a:lnTo>
                <a:lnTo>
                  <a:pt x="856902" y="264417"/>
                </a:lnTo>
                <a:lnTo>
                  <a:pt x="856561" y="279006"/>
                </a:lnTo>
                <a:lnTo>
                  <a:pt x="842267" y="315267"/>
                </a:lnTo>
                <a:lnTo>
                  <a:pt x="921963" y="315267"/>
                </a:lnTo>
                <a:lnTo>
                  <a:pt x="924309" y="300446"/>
                </a:lnTo>
                <a:lnTo>
                  <a:pt x="926029" y="278014"/>
                </a:lnTo>
                <a:lnTo>
                  <a:pt x="926603" y="251272"/>
                </a:lnTo>
                <a:lnTo>
                  <a:pt x="926603" y="9178"/>
                </a:lnTo>
                <a:close/>
              </a:path>
              <a:path w="2843529" h="383539">
                <a:moveTo>
                  <a:pt x="2672506" y="268883"/>
                </a:moveTo>
                <a:lnTo>
                  <a:pt x="2614214" y="304105"/>
                </a:lnTo>
                <a:lnTo>
                  <a:pt x="2625028" y="323205"/>
                </a:lnTo>
                <a:lnTo>
                  <a:pt x="2636880" y="339576"/>
                </a:lnTo>
                <a:lnTo>
                  <a:pt x="2678777" y="372489"/>
                </a:lnTo>
                <a:lnTo>
                  <a:pt x="2731541" y="383232"/>
                </a:lnTo>
                <a:lnTo>
                  <a:pt x="2755291" y="381403"/>
                </a:lnTo>
                <a:lnTo>
                  <a:pt x="2795723" y="366768"/>
                </a:lnTo>
                <a:lnTo>
                  <a:pt x="2825969" y="338351"/>
                </a:lnTo>
                <a:lnTo>
                  <a:pt x="2836711" y="317252"/>
                </a:lnTo>
                <a:lnTo>
                  <a:pt x="2733029" y="317252"/>
                </a:lnTo>
                <a:lnTo>
                  <a:pt x="2716410" y="314229"/>
                </a:lnTo>
                <a:lnTo>
                  <a:pt x="2700783" y="305159"/>
                </a:lnTo>
                <a:lnTo>
                  <a:pt x="2686149" y="290044"/>
                </a:lnTo>
                <a:lnTo>
                  <a:pt x="2672506" y="268883"/>
                </a:lnTo>
                <a:close/>
              </a:path>
              <a:path w="2843529" h="383539">
                <a:moveTo>
                  <a:pt x="2731541" y="0"/>
                </a:moveTo>
                <a:lnTo>
                  <a:pt x="2692505" y="6790"/>
                </a:lnTo>
                <a:lnTo>
                  <a:pt x="2660228" y="27161"/>
                </a:lnTo>
                <a:lnTo>
                  <a:pt x="2633136" y="73971"/>
                </a:lnTo>
                <a:lnTo>
                  <a:pt x="2631330" y="92273"/>
                </a:lnTo>
                <a:lnTo>
                  <a:pt x="2632415" y="105427"/>
                </a:lnTo>
                <a:lnTo>
                  <a:pt x="2648694" y="144983"/>
                </a:lnTo>
                <a:lnTo>
                  <a:pt x="2676599" y="176950"/>
                </a:lnTo>
                <a:lnTo>
                  <a:pt x="2739835" y="231970"/>
                </a:lnTo>
                <a:lnTo>
                  <a:pt x="2751323" y="242280"/>
                </a:lnTo>
                <a:lnTo>
                  <a:pt x="2774624" y="276572"/>
                </a:lnTo>
                <a:lnTo>
                  <a:pt x="2775197" y="282773"/>
                </a:lnTo>
                <a:lnTo>
                  <a:pt x="2774438" y="289393"/>
                </a:lnTo>
                <a:lnTo>
                  <a:pt x="2741603" y="316601"/>
                </a:lnTo>
                <a:lnTo>
                  <a:pt x="2733029" y="317252"/>
                </a:lnTo>
                <a:lnTo>
                  <a:pt x="2836711" y="317252"/>
                </a:lnTo>
                <a:lnTo>
                  <a:pt x="2841472" y="301268"/>
                </a:lnTo>
                <a:lnTo>
                  <a:pt x="2843410" y="279797"/>
                </a:lnTo>
                <a:lnTo>
                  <a:pt x="2842860" y="268487"/>
                </a:lnTo>
                <a:lnTo>
                  <a:pt x="2829435" y="227404"/>
                </a:lnTo>
                <a:lnTo>
                  <a:pt x="2804714" y="196453"/>
                </a:lnTo>
                <a:lnTo>
                  <a:pt x="2774484" y="169617"/>
                </a:lnTo>
                <a:lnTo>
                  <a:pt x="2756594" y="154533"/>
                </a:lnTo>
                <a:lnTo>
                  <a:pt x="2737510" y="138115"/>
                </a:lnTo>
                <a:lnTo>
                  <a:pt x="2705745" y="107652"/>
                </a:lnTo>
                <a:lnTo>
                  <a:pt x="2699543" y="96408"/>
                </a:lnTo>
                <a:lnTo>
                  <a:pt x="2699543" y="84170"/>
                </a:lnTo>
                <a:lnTo>
                  <a:pt x="2702436" y="78672"/>
                </a:lnTo>
                <a:lnTo>
                  <a:pt x="2714012" y="68915"/>
                </a:lnTo>
                <a:lnTo>
                  <a:pt x="2721455" y="66476"/>
                </a:lnTo>
                <a:lnTo>
                  <a:pt x="2828263" y="66476"/>
                </a:lnTo>
                <a:lnTo>
                  <a:pt x="2836961" y="58787"/>
                </a:lnTo>
                <a:lnTo>
                  <a:pt x="2809211" y="30510"/>
                </a:lnTo>
                <a:lnTo>
                  <a:pt x="2771004" y="7115"/>
                </a:lnTo>
                <a:lnTo>
                  <a:pt x="2745021" y="790"/>
                </a:lnTo>
                <a:lnTo>
                  <a:pt x="2731541" y="0"/>
                </a:lnTo>
                <a:close/>
              </a:path>
              <a:path w="2843529" h="383539">
                <a:moveTo>
                  <a:pt x="2828263" y="66476"/>
                </a:moveTo>
                <a:lnTo>
                  <a:pt x="2730549" y="66476"/>
                </a:lnTo>
                <a:lnTo>
                  <a:pt x="2744502" y="68833"/>
                </a:lnTo>
                <a:lnTo>
                  <a:pt x="2758331" y="75902"/>
                </a:lnTo>
                <a:lnTo>
                  <a:pt x="2772035" y="87684"/>
                </a:lnTo>
                <a:lnTo>
                  <a:pt x="2785615" y="104179"/>
                </a:lnTo>
                <a:lnTo>
                  <a:pt x="2828263" y="66476"/>
                </a:lnTo>
                <a:close/>
              </a:path>
              <a:path w="2843529" h="383539">
                <a:moveTo>
                  <a:pt x="1450478" y="0"/>
                </a:moveTo>
                <a:lnTo>
                  <a:pt x="1399163" y="6449"/>
                </a:lnTo>
                <a:lnTo>
                  <a:pt x="1351384" y="25797"/>
                </a:lnTo>
                <a:lnTo>
                  <a:pt x="1310704" y="55748"/>
                </a:lnTo>
                <a:lnTo>
                  <a:pt x="1280690" y="94009"/>
                </a:lnTo>
                <a:lnTo>
                  <a:pt x="1262179" y="139464"/>
                </a:lnTo>
                <a:lnTo>
                  <a:pt x="1256009" y="190996"/>
                </a:lnTo>
                <a:lnTo>
                  <a:pt x="1259397" y="231265"/>
                </a:lnTo>
                <a:lnTo>
                  <a:pt x="1286496" y="300407"/>
                </a:lnTo>
                <a:lnTo>
                  <a:pt x="1339237" y="352885"/>
                </a:lnTo>
                <a:lnTo>
                  <a:pt x="1408876" y="379860"/>
                </a:lnTo>
                <a:lnTo>
                  <a:pt x="1449486" y="383232"/>
                </a:lnTo>
                <a:lnTo>
                  <a:pt x="1471919" y="382279"/>
                </a:lnTo>
                <a:lnTo>
                  <a:pt x="1512970" y="374651"/>
                </a:lnTo>
                <a:lnTo>
                  <a:pt x="1549852" y="358838"/>
                </a:lnTo>
                <a:lnTo>
                  <a:pt x="1588052" y="331491"/>
                </a:lnTo>
                <a:lnTo>
                  <a:pt x="1604458" y="316508"/>
                </a:lnTo>
                <a:lnTo>
                  <a:pt x="1450478" y="316508"/>
                </a:lnTo>
                <a:lnTo>
                  <a:pt x="1433146" y="315500"/>
                </a:lnTo>
                <a:lnTo>
                  <a:pt x="1385986" y="300384"/>
                </a:lnTo>
                <a:lnTo>
                  <a:pt x="1349849" y="269363"/>
                </a:lnTo>
                <a:lnTo>
                  <a:pt x="1329183" y="225661"/>
                </a:lnTo>
                <a:lnTo>
                  <a:pt x="1325214" y="191244"/>
                </a:lnTo>
                <a:lnTo>
                  <a:pt x="1327454" y="166113"/>
                </a:lnTo>
                <a:lnTo>
                  <a:pt x="1345376" y="122085"/>
                </a:lnTo>
                <a:lnTo>
                  <a:pt x="1380010" y="87560"/>
                </a:lnTo>
                <a:lnTo>
                  <a:pt x="1424100" y="69701"/>
                </a:lnTo>
                <a:lnTo>
                  <a:pt x="1449238" y="67468"/>
                </a:lnTo>
                <a:lnTo>
                  <a:pt x="1603793" y="67468"/>
                </a:lnTo>
                <a:lnTo>
                  <a:pt x="1593625" y="56818"/>
                </a:lnTo>
                <a:lnTo>
                  <a:pt x="1557596" y="29657"/>
                </a:lnTo>
                <a:lnTo>
                  <a:pt x="1516311" y="10743"/>
                </a:lnTo>
                <a:lnTo>
                  <a:pt x="1472841" y="1193"/>
                </a:lnTo>
                <a:lnTo>
                  <a:pt x="1450478" y="0"/>
                </a:lnTo>
                <a:close/>
              </a:path>
              <a:path w="2843529" h="383539">
                <a:moveTo>
                  <a:pt x="1560859" y="264170"/>
                </a:moveTo>
                <a:lnTo>
                  <a:pt x="1532086" y="289316"/>
                </a:lnTo>
                <a:lnTo>
                  <a:pt x="1492941" y="310159"/>
                </a:lnTo>
                <a:lnTo>
                  <a:pt x="1450478" y="316508"/>
                </a:lnTo>
                <a:lnTo>
                  <a:pt x="1604458" y="316508"/>
                </a:lnTo>
                <a:lnTo>
                  <a:pt x="1607988" y="313283"/>
                </a:lnTo>
                <a:lnTo>
                  <a:pt x="1560859" y="264170"/>
                </a:lnTo>
                <a:close/>
              </a:path>
              <a:path w="2843529" h="383539">
                <a:moveTo>
                  <a:pt x="1603793" y="67468"/>
                </a:moveTo>
                <a:lnTo>
                  <a:pt x="1449238" y="67468"/>
                </a:lnTo>
                <a:lnTo>
                  <a:pt x="1479469" y="70739"/>
                </a:lnTo>
                <a:lnTo>
                  <a:pt x="1508149" y="80553"/>
                </a:lnTo>
                <a:lnTo>
                  <a:pt x="1535279" y="96908"/>
                </a:lnTo>
                <a:lnTo>
                  <a:pt x="1560859" y="119806"/>
                </a:lnTo>
                <a:lnTo>
                  <a:pt x="1609477" y="73422"/>
                </a:lnTo>
                <a:lnTo>
                  <a:pt x="1603793" y="67468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20298" y="2368089"/>
            <a:ext cx="97155" cy="125730"/>
          </a:xfrm>
          <a:custGeom>
            <a:avLst/>
            <a:gdLst/>
            <a:ahLst/>
            <a:cxnLst/>
            <a:rect l="l" t="t" r="r" b="b"/>
            <a:pathLst>
              <a:path w="97154" h="125730">
                <a:moveTo>
                  <a:pt x="48617" y="0"/>
                </a:moveTo>
                <a:lnTo>
                  <a:pt x="0" y="125263"/>
                </a:lnTo>
                <a:lnTo>
                  <a:pt x="96986" y="125263"/>
                </a:lnTo>
                <a:lnTo>
                  <a:pt x="48617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72525" y="2338323"/>
            <a:ext cx="150495" cy="230504"/>
          </a:xfrm>
          <a:custGeom>
            <a:avLst/>
            <a:gdLst/>
            <a:ahLst/>
            <a:cxnLst/>
            <a:rect l="l" t="t" r="r" b="b"/>
            <a:pathLst>
              <a:path w="150495" h="230505">
                <a:moveTo>
                  <a:pt x="0" y="0"/>
                </a:moveTo>
                <a:lnTo>
                  <a:pt x="0" y="229939"/>
                </a:lnTo>
                <a:lnTo>
                  <a:pt x="32246" y="229939"/>
                </a:lnTo>
                <a:lnTo>
                  <a:pt x="73328" y="227210"/>
                </a:lnTo>
                <a:lnTo>
                  <a:pt x="111566" y="212638"/>
                </a:lnTo>
                <a:lnTo>
                  <a:pt x="136425" y="182314"/>
                </a:lnTo>
                <a:lnTo>
                  <a:pt x="149215" y="136921"/>
                </a:lnTo>
                <a:lnTo>
                  <a:pt x="150068" y="118814"/>
                </a:lnTo>
                <a:lnTo>
                  <a:pt x="148037" y="91420"/>
                </a:lnTo>
                <a:lnTo>
                  <a:pt x="131790" y="46400"/>
                </a:lnTo>
                <a:lnTo>
                  <a:pt x="100722" y="16185"/>
                </a:lnTo>
                <a:lnTo>
                  <a:pt x="53717" y="1798"/>
                </a:lnTo>
                <a:lnTo>
                  <a:pt x="23564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71820" y="2271350"/>
            <a:ext cx="199390" cy="365125"/>
          </a:xfrm>
          <a:custGeom>
            <a:avLst/>
            <a:gdLst/>
            <a:ahLst/>
            <a:cxnLst/>
            <a:rect l="l" t="t" r="r" b="b"/>
            <a:pathLst>
              <a:path w="199390" h="365125">
                <a:moveTo>
                  <a:pt x="0" y="0"/>
                </a:moveTo>
                <a:lnTo>
                  <a:pt x="199181" y="0"/>
                </a:lnTo>
                <a:lnTo>
                  <a:pt x="199181" y="67964"/>
                </a:lnTo>
                <a:lnTo>
                  <a:pt x="68957" y="67964"/>
                </a:lnTo>
                <a:lnTo>
                  <a:pt x="68957" y="133945"/>
                </a:lnTo>
                <a:lnTo>
                  <a:pt x="199181" y="133945"/>
                </a:lnTo>
                <a:lnTo>
                  <a:pt x="199181" y="200669"/>
                </a:lnTo>
                <a:lnTo>
                  <a:pt x="68957" y="200669"/>
                </a:lnTo>
                <a:lnTo>
                  <a:pt x="68957" y="296664"/>
                </a:lnTo>
                <a:lnTo>
                  <a:pt x="199181" y="296664"/>
                </a:lnTo>
                <a:lnTo>
                  <a:pt x="199181" y="364876"/>
                </a:lnTo>
                <a:lnTo>
                  <a:pt x="0" y="36487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88190" y="2271350"/>
            <a:ext cx="328295" cy="365125"/>
          </a:xfrm>
          <a:custGeom>
            <a:avLst/>
            <a:gdLst/>
            <a:ahLst/>
            <a:cxnLst/>
            <a:rect l="l" t="t" r="r" b="b"/>
            <a:pathLst>
              <a:path w="328295" h="365125">
                <a:moveTo>
                  <a:pt x="0" y="0"/>
                </a:moveTo>
                <a:lnTo>
                  <a:pt x="71437" y="0"/>
                </a:lnTo>
                <a:lnTo>
                  <a:pt x="163214" y="259209"/>
                </a:lnTo>
                <a:lnTo>
                  <a:pt x="256231" y="0"/>
                </a:lnTo>
                <a:lnTo>
                  <a:pt x="327668" y="0"/>
                </a:lnTo>
                <a:lnTo>
                  <a:pt x="196204" y="364876"/>
                </a:lnTo>
                <a:lnTo>
                  <a:pt x="129231" y="36487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71310" y="2271350"/>
            <a:ext cx="69215" cy="365125"/>
          </a:xfrm>
          <a:custGeom>
            <a:avLst/>
            <a:gdLst/>
            <a:ahLst/>
            <a:cxnLst/>
            <a:rect l="l" t="t" r="r" b="b"/>
            <a:pathLst>
              <a:path w="69215" h="365125">
                <a:moveTo>
                  <a:pt x="0" y="0"/>
                </a:moveTo>
                <a:lnTo>
                  <a:pt x="68957" y="0"/>
                </a:lnTo>
                <a:lnTo>
                  <a:pt x="68957" y="364876"/>
                </a:lnTo>
                <a:lnTo>
                  <a:pt x="0" y="36487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24404" y="2271350"/>
            <a:ext cx="201930" cy="365125"/>
          </a:xfrm>
          <a:custGeom>
            <a:avLst/>
            <a:gdLst/>
            <a:ahLst/>
            <a:cxnLst/>
            <a:rect l="l" t="t" r="r" b="b"/>
            <a:pathLst>
              <a:path w="201929" h="365125">
                <a:moveTo>
                  <a:pt x="0" y="0"/>
                </a:moveTo>
                <a:lnTo>
                  <a:pt x="201662" y="0"/>
                </a:lnTo>
                <a:lnTo>
                  <a:pt x="201662" y="68461"/>
                </a:lnTo>
                <a:lnTo>
                  <a:pt x="135186" y="68461"/>
                </a:lnTo>
                <a:lnTo>
                  <a:pt x="135186" y="364876"/>
                </a:lnTo>
                <a:lnTo>
                  <a:pt x="64740" y="364876"/>
                </a:lnTo>
                <a:lnTo>
                  <a:pt x="64740" y="68461"/>
                </a:lnTo>
                <a:lnTo>
                  <a:pt x="0" y="68461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00220" y="2271350"/>
            <a:ext cx="199390" cy="365125"/>
          </a:xfrm>
          <a:custGeom>
            <a:avLst/>
            <a:gdLst/>
            <a:ahLst/>
            <a:cxnLst/>
            <a:rect l="l" t="t" r="r" b="b"/>
            <a:pathLst>
              <a:path w="199390" h="365125">
                <a:moveTo>
                  <a:pt x="0" y="0"/>
                </a:moveTo>
                <a:lnTo>
                  <a:pt x="199181" y="0"/>
                </a:lnTo>
                <a:lnTo>
                  <a:pt x="199181" y="67964"/>
                </a:lnTo>
                <a:lnTo>
                  <a:pt x="68957" y="67964"/>
                </a:lnTo>
                <a:lnTo>
                  <a:pt x="68957" y="133945"/>
                </a:lnTo>
                <a:lnTo>
                  <a:pt x="199181" y="133945"/>
                </a:lnTo>
                <a:lnTo>
                  <a:pt x="199181" y="200669"/>
                </a:lnTo>
                <a:lnTo>
                  <a:pt x="68957" y="200669"/>
                </a:lnTo>
                <a:lnTo>
                  <a:pt x="68957" y="296664"/>
                </a:lnTo>
                <a:lnTo>
                  <a:pt x="199181" y="296664"/>
                </a:lnTo>
                <a:lnTo>
                  <a:pt x="199181" y="364876"/>
                </a:lnTo>
                <a:lnTo>
                  <a:pt x="0" y="36487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26425" y="2271350"/>
            <a:ext cx="193040" cy="374650"/>
          </a:xfrm>
          <a:custGeom>
            <a:avLst/>
            <a:gdLst/>
            <a:ahLst/>
            <a:cxnLst/>
            <a:rect l="l" t="t" r="r" b="b"/>
            <a:pathLst>
              <a:path w="193040" h="374650">
                <a:moveTo>
                  <a:pt x="123031" y="0"/>
                </a:moveTo>
                <a:lnTo>
                  <a:pt x="192732" y="0"/>
                </a:lnTo>
                <a:lnTo>
                  <a:pt x="192732" y="242093"/>
                </a:lnTo>
                <a:lnTo>
                  <a:pt x="190437" y="291268"/>
                </a:lnTo>
                <a:lnTo>
                  <a:pt x="178221" y="334266"/>
                </a:lnTo>
                <a:lnTo>
                  <a:pt x="142223" y="366310"/>
                </a:lnTo>
                <a:lnTo>
                  <a:pt x="102691" y="374054"/>
                </a:lnTo>
                <a:lnTo>
                  <a:pt x="73669" y="370752"/>
                </a:lnTo>
                <a:lnTo>
                  <a:pt x="46880" y="360846"/>
                </a:lnTo>
                <a:lnTo>
                  <a:pt x="22324" y="344335"/>
                </a:lnTo>
                <a:lnTo>
                  <a:pt x="0" y="321220"/>
                </a:lnTo>
                <a:lnTo>
                  <a:pt x="50105" y="274339"/>
                </a:lnTo>
                <a:lnTo>
                  <a:pt x="58104" y="282990"/>
                </a:lnTo>
                <a:lnTo>
                  <a:pt x="65484" y="290090"/>
                </a:lnTo>
                <a:lnTo>
                  <a:pt x="72243" y="295640"/>
                </a:lnTo>
                <a:lnTo>
                  <a:pt x="78382" y="299640"/>
                </a:lnTo>
                <a:lnTo>
                  <a:pt x="86155" y="303939"/>
                </a:lnTo>
                <a:lnTo>
                  <a:pt x="93678" y="306089"/>
                </a:lnTo>
                <a:lnTo>
                  <a:pt x="100955" y="306089"/>
                </a:lnTo>
                <a:lnTo>
                  <a:pt x="108396" y="306089"/>
                </a:lnTo>
                <a:lnTo>
                  <a:pt x="122690" y="269828"/>
                </a:lnTo>
                <a:lnTo>
                  <a:pt x="123031" y="255240"/>
                </a:lnTo>
                <a:lnTo>
                  <a:pt x="12303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03320" y="2271350"/>
            <a:ext cx="289560" cy="365125"/>
          </a:xfrm>
          <a:custGeom>
            <a:avLst/>
            <a:gdLst/>
            <a:ahLst/>
            <a:cxnLst/>
            <a:rect l="l" t="t" r="r" b="b"/>
            <a:pathLst>
              <a:path w="289559" h="365125">
                <a:moveTo>
                  <a:pt x="0" y="0"/>
                </a:moveTo>
                <a:lnTo>
                  <a:pt x="82351" y="0"/>
                </a:lnTo>
                <a:lnTo>
                  <a:pt x="119605" y="1232"/>
                </a:lnTo>
                <a:lnTo>
                  <a:pt x="178764" y="11092"/>
                </a:lnTo>
                <a:lnTo>
                  <a:pt x="219164" y="31122"/>
                </a:lnTo>
                <a:lnTo>
                  <a:pt x="251038" y="63182"/>
                </a:lnTo>
                <a:lnTo>
                  <a:pt x="275378" y="106970"/>
                </a:lnTo>
                <a:lnTo>
                  <a:pt x="287904" y="158812"/>
                </a:lnTo>
                <a:lnTo>
                  <a:pt x="289470" y="187523"/>
                </a:lnTo>
                <a:lnTo>
                  <a:pt x="288594" y="208181"/>
                </a:lnTo>
                <a:lnTo>
                  <a:pt x="281587" y="246938"/>
                </a:lnTo>
                <a:lnTo>
                  <a:pt x="258775" y="297377"/>
                </a:lnTo>
                <a:lnTo>
                  <a:pt x="224164" y="334460"/>
                </a:lnTo>
                <a:lnTo>
                  <a:pt x="183306" y="355947"/>
                </a:lnTo>
                <a:lnTo>
                  <a:pt x="143991" y="362644"/>
                </a:lnTo>
                <a:lnTo>
                  <a:pt x="83591" y="364876"/>
                </a:lnTo>
                <a:lnTo>
                  <a:pt x="0" y="36487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92554" y="2271350"/>
            <a:ext cx="351790" cy="365125"/>
          </a:xfrm>
          <a:custGeom>
            <a:avLst/>
            <a:gdLst/>
            <a:ahLst/>
            <a:cxnLst/>
            <a:rect l="l" t="t" r="r" b="b"/>
            <a:pathLst>
              <a:path w="351790" h="365125">
                <a:moveTo>
                  <a:pt x="140642" y="0"/>
                </a:moveTo>
                <a:lnTo>
                  <a:pt x="211087" y="0"/>
                </a:lnTo>
                <a:lnTo>
                  <a:pt x="351482" y="364876"/>
                </a:lnTo>
                <a:lnTo>
                  <a:pt x="279300" y="364876"/>
                </a:lnTo>
                <a:lnTo>
                  <a:pt x="250775" y="289718"/>
                </a:lnTo>
                <a:lnTo>
                  <a:pt x="101947" y="289718"/>
                </a:lnTo>
                <a:lnTo>
                  <a:pt x="72181" y="364876"/>
                </a:lnTo>
                <a:lnTo>
                  <a:pt x="0" y="364876"/>
                </a:lnTo>
                <a:lnTo>
                  <a:pt x="140642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49716" y="3468673"/>
            <a:ext cx="2546151" cy="406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45028" y="4071327"/>
            <a:ext cx="3751263" cy="4133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7C2913-B899-40B0-B8E6-D051A861403D}"/>
              </a:ext>
            </a:extLst>
          </p:cNvPr>
          <p:cNvSpPr txBox="1"/>
          <p:nvPr/>
        </p:nvSpPr>
        <p:spPr>
          <a:xfrm>
            <a:off x="951774" y="1600453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>
                <a:latin typeface="Century Gothic" panose="020B0502020202020204" pitchFamily="34" charset="0"/>
              </a:rPr>
              <a:t>What new words will I learn today?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98155" y="1376387"/>
            <a:ext cx="4042766" cy="337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98155" y="1864544"/>
            <a:ext cx="3622674" cy="4036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5E93685C-7A11-4AB1-BC84-BF505DD7D886}"/>
              </a:ext>
            </a:extLst>
          </p:cNvPr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6BD1E3C-FAF0-4A19-828D-A8813824B255}"/>
              </a:ext>
            </a:extLst>
          </p:cNvPr>
          <p:cNvSpPr/>
          <p:nvPr/>
        </p:nvSpPr>
        <p:spPr>
          <a:xfrm>
            <a:off x="1593850" y="2667000"/>
            <a:ext cx="3746500" cy="1231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E3C0B04-81D3-42AE-81D6-8A7A2E855A73}"/>
              </a:ext>
            </a:extLst>
          </p:cNvPr>
          <p:cNvSpPr txBox="1">
            <a:spLocks/>
          </p:cNvSpPr>
          <p:nvPr/>
        </p:nvSpPr>
        <p:spPr>
          <a:xfrm>
            <a:off x="1964689" y="2859087"/>
            <a:ext cx="30048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CA" sz="4200" b="1" kern="0">
                <a:solidFill>
                  <a:srgbClr val="FEFEFE"/>
                </a:solidFill>
                <a:latin typeface="Century Gothic"/>
                <a:cs typeface="Century Gothic"/>
              </a:rPr>
              <a:t>Let’s</a:t>
            </a:r>
            <a:r>
              <a:rPr lang="en-CA" sz="4200" b="1" kern="0" spc="-85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lang="en-CA" sz="4200" b="1" kern="0">
                <a:solidFill>
                  <a:srgbClr val="FEFEFE"/>
                </a:solidFill>
                <a:latin typeface="Century Gothic"/>
                <a:cs typeface="Century Gothic"/>
              </a:rPr>
              <a:t>review</a:t>
            </a:r>
            <a:endParaRPr lang="en-CA" sz="4200" kern="0" dirty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7AF677B8-73D4-4940-A3C6-08321CC1E20F}"/>
              </a:ext>
            </a:extLst>
          </p:cNvPr>
          <p:cNvSpPr/>
          <p:nvPr/>
        </p:nvSpPr>
        <p:spPr>
          <a:xfrm>
            <a:off x="1727200" y="4356100"/>
            <a:ext cx="3111500" cy="2184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400" y="2667000"/>
            <a:ext cx="3746500" cy="1231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2239" y="2859087"/>
            <a:ext cx="30048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dirty="0">
                <a:solidFill>
                  <a:srgbClr val="FEFEFE"/>
                </a:solidFill>
                <a:latin typeface="Century Gothic"/>
                <a:cs typeface="Century Gothic"/>
              </a:rPr>
              <a:t>Let’s</a:t>
            </a:r>
            <a:r>
              <a:rPr sz="4200" b="1" spc="-8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200" b="1" dirty="0">
                <a:solidFill>
                  <a:srgbClr val="FEFEFE"/>
                </a:solidFill>
                <a:latin typeface="Century Gothic"/>
                <a:cs typeface="Century Gothic"/>
              </a:rPr>
              <a:t>review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61250" y="1085850"/>
            <a:ext cx="4730750" cy="5772150"/>
          </a:xfrm>
          <a:custGeom>
            <a:avLst/>
            <a:gdLst/>
            <a:ahLst/>
            <a:cxnLst/>
            <a:rect l="l" t="t" r="r" b="b"/>
            <a:pathLst>
              <a:path w="4730750" h="5772150">
                <a:moveTo>
                  <a:pt x="0" y="0"/>
                </a:moveTo>
                <a:lnTo>
                  <a:pt x="4730750" y="0"/>
                </a:lnTo>
                <a:lnTo>
                  <a:pt x="4730750" y="5772150"/>
                </a:lnTo>
                <a:lnTo>
                  <a:pt x="0" y="5772150"/>
                </a:lnTo>
                <a:lnTo>
                  <a:pt x="0" y="0"/>
                </a:lnTo>
                <a:close/>
              </a:path>
            </a:pathLst>
          </a:custGeom>
          <a:solidFill>
            <a:srgbClr val="D5CB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1250" y="1079500"/>
            <a:ext cx="4730750" cy="12700"/>
          </a:xfrm>
          <a:custGeom>
            <a:avLst/>
            <a:gdLst/>
            <a:ahLst/>
            <a:cxnLst/>
            <a:rect l="l" t="t" r="r" b="b"/>
            <a:pathLst>
              <a:path w="4730750" h="12700">
                <a:moveTo>
                  <a:pt x="0" y="0"/>
                </a:moveTo>
                <a:lnTo>
                  <a:pt x="4730750" y="0"/>
                </a:lnTo>
                <a:lnTo>
                  <a:pt x="473075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1250" y="1085850"/>
            <a:ext cx="0" cy="5772150"/>
          </a:xfrm>
          <a:custGeom>
            <a:avLst/>
            <a:gdLst/>
            <a:ahLst/>
            <a:cxnLst/>
            <a:rect l="l" t="t" r="r" b="b"/>
            <a:pathLst>
              <a:path h="5772150">
                <a:moveTo>
                  <a:pt x="0" y="5772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94384" y="1376387"/>
            <a:ext cx="2404269" cy="4147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03513" y="1858987"/>
            <a:ext cx="1898650" cy="3357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7200" y="4356100"/>
            <a:ext cx="3111500" cy="21843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546100"/>
            <a:ext cx="3416300" cy="119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8364" y="736917"/>
            <a:ext cx="27082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10" dirty="0">
                <a:solidFill>
                  <a:srgbClr val="FEFEFE"/>
                </a:solidFill>
                <a:latin typeface="Century Gothic"/>
                <a:cs typeface="Century Gothic"/>
              </a:rPr>
              <a:t>Homework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2800" y="2133600"/>
            <a:ext cx="2425700" cy="4724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15690" y="2280920"/>
            <a:ext cx="6303645" cy="2153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5" dirty="0">
                <a:latin typeface="Century Gothic"/>
                <a:cs typeface="Century Gothic"/>
              </a:rPr>
              <a:t>Giving</a:t>
            </a:r>
            <a:r>
              <a:rPr sz="2800" b="1" spc="-140" dirty="0">
                <a:latin typeface="Century Gothic"/>
                <a:cs typeface="Century Gothic"/>
              </a:rPr>
              <a:t> </a:t>
            </a:r>
            <a:r>
              <a:rPr sz="2800" b="1" dirty="0">
                <a:latin typeface="Century Gothic"/>
                <a:cs typeface="Century Gothic"/>
              </a:rPr>
              <a:t>Directions: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>
              <a:lnSpc>
                <a:spcPct val="99700"/>
              </a:lnSpc>
              <a:tabLst>
                <a:tab pos="1434465" algn="l"/>
              </a:tabLst>
            </a:pPr>
            <a:r>
              <a:rPr sz="2800" dirty="0">
                <a:latin typeface="Century Gothic"/>
                <a:cs typeface="Century Gothic"/>
              </a:rPr>
              <a:t>Tell </a:t>
            </a:r>
            <a:r>
              <a:rPr sz="2800" spc="-15" dirty="0">
                <a:latin typeface="Century Gothic"/>
                <a:cs typeface="Century Gothic"/>
              </a:rPr>
              <a:t>me about how you </a:t>
            </a:r>
            <a:r>
              <a:rPr sz="2800" spc="-5" dirty="0">
                <a:latin typeface="Century Gothic"/>
                <a:cs typeface="Century Gothic"/>
              </a:rPr>
              <a:t>get </a:t>
            </a:r>
            <a:r>
              <a:rPr sz="2800" spc="-25" dirty="0">
                <a:latin typeface="Century Gothic"/>
                <a:cs typeface="Century Gothic"/>
              </a:rPr>
              <a:t>ready </a:t>
            </a:r>
            <a:r>
              <a:rPr sz="2800" spc="-10" dirty="0">
                <a:latin typeface="Century Gothic"/>
                <a:cs typeface="Century Gothic"/>
              </a:rPr>
              <a:t>for  school.	</a:t>
            </a:r>
            <a:r>
              <a:rPr sz="2800" spc="-15" dirty="0">
                <a:latin typeface="Century Gothic"/>
                <a:cs typeface="Century Gothic"/>
              </a:rPr>
              <a:t>Write </a:t>
            </a:r>
            <a:r>
              <a:rPr sz="2800" spc="15" dirty="0">
                <a:latin typeface="Century Gothic"/>
                <a:cs typeface="Century Gothic"/>
              </a:rPr>
              <a:t>five </a:t>
            </a:r>
            <a:r>
              <a:rPr sz="2800" spc="-20" dirty="0">
                <a:latin typeface="Century Gothic"/>
                <a:cs typeface="Century Gothic"/>
              </a:rPr>
              <a:t>sentences  </a:t>
            </a:r>
            <a:r>
              <a:rPr sz="2800" spc="-5" dirty="0">
                <a:latin typeface="Century Gothic"/>
                <a:cs typeface="Century Gothic"/>
              </a:rPr>
              <a:t>describing</a:t>
            </a:r>
            <a:r>
              <a:rPr sz="2800" spc="30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it.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62800" y="1219200"/>
            <a:ext cx="4749800" cy="403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50200"/>
              </a:lnSpc>
              <a:spcBef>
                <a:spcPts val="130"/>
              </a:spcBef>
              <a:tabLst>
                <a:tab pos="3378835" algn="l"/>
                <a:tab pos="4102100" algn="l"/>
              </a:tabLst>
            </a:pPr>
            <a:r>
              <a:rPr spc="0" dirty="0"/>
              <a:t>This</a:t>
            </a:r>
            <a:r>
              <a:rPr spc="-10" dirty="0"/>
              <a:t> </a:t>
            </a:r>
            <a:r>
              <a:rPr spc="-25" dirty="0"/>
              <a:t>is</a:t>
            </a:r>
            <a:r>
              <a:rPr spc="-10" dirty="0"/>
              <a:t> Jellybean.	</a:t>
            </a:r>
            <a:r>
              <a:rPr spc="10" dirty="0"/>
              <a:t>She </a:t>
            </a:r>
            <a:r>
              <a:rPr spc="-25" dirty="0"/>
              <a:t>is </a:t>
            </a:r>
            <a:r>
              <a:rPr dirty="0"/>
              <a:t>a  golden hamster </a:t>
            </a:r>
            <a:r>
              <a:rPr spc="-5" dirty="0"/>
              <a:t>with </a:t>
            </a:r>
            <a:r>
              <a:rPr spc="-20" dirty="0"/>
              <a:t>small  </a:t>
            </a:r>
            <a:r>
              <a:rPr spc="5" dirty="0"/>
              <a:t>ears </a:t>
            </a:r>
            <a:r>
              <a:rPr spc="10" dirty="0"/>
              <a:t>and</a:t>
            </a:r>
            <a:r>
              <a:rPr spc="-65" dirty="0"/>
              <a:t> </a:t>
            </a:r>
            <a:r>
              <a:rPr spc="0" dirty="0"/>
              <a:t>dark</a:t>
            </a:r>
            <a:r>
              <a:rPr spc="-70" dirty="0"/>
              <a:t> </a:t>
            </a:r>
            <a:r>
              <a:rPr spc="-10" dirty="0"/>
              <a:t>eyes.	</a:t>
            </a:r>
            <a:r>
              <a:rPr spc="5" dirty="0"/>
              <a:t>She</a:t>
            </a:r>
            <a:r>
              <a:rPr spc="-140" dirty="0"/>
              <a:t> </a:t>
            </a:r>
            <a:r>
              <a:rPr spc="-25" dirty="0"/>
              <a:t>is  </a:t>
            </a:r>
            <a:r>
              <a:rPr spc="10" dirty="0"/>
              <a:t>very </a:t>
            </a:r>
            <a:r>
              <a:rPr spc="0" dirty="0"/>
              <a:t>strong </a:t>
            </a:r>
            <a:r>
              <a:rPr spc="10" dirty="0"/>
              <a:t>and</a:t>
            </a:r>
            <a:r>
              <a:rPr spc="-254" dirty="0"/>
              <a:t> </a:t>
            </a:r>
            <a:r>
              <a:rPr spc="-5" dirty="0"/>
              <a:t>loves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49700"/>
              </a:lnSpc>
              <a:spcBef>
                <a:spcPts val="50"/>
              </a:spcBef>
            </a:pPr>
            <a:r>
              <a:rPr spc="10" dirty="0"/>
              <a:t>hanging </a:t>
            </a:r>
            <a:r>
              <a:rPr dirty="0"/>
              <a:t>on thin </a:t>
            </a:r>
            <a:r>
              <a:rPr spc="5" dirty="0"/>
              <a:t>rope.  </a:t>
            </a:r>
            <a:r>
              <a:rPr spc="-15" dirty="0"/>
              <a:t>Jellybean </a:t>
            </a:r>
            <a:r>
              <a:rPr spc="-10" dirty="0"/>
              <a:t>lives </a:t>
            </a:r>
            <a:r>
              <a:rPr spc="-20" dirty="0"/>
              <a:t>in </a:t>
            </a:r>
            <a:r>
              <a:rPr dirty="0"/>
              <a:t>a </a:t>
            </a:r>
            <a:r>
              <a:rPr spc="15" dirty="0"/>
              <a:t>green,  </a:t>
            </a:r>
            <a:r>
              <a:rPr spc="-15" dirty="0"/>
              <a:t>beautiful</a:t>
            </a:r>
            <a:r>
              <a:rPr spc="60" dirty="0"/>
              <a:t> </a:t>
            </a:r>
            <a:r>
              <a:rPr spc="0" dirty="0"/>
              <a:t>jungle.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93000" y="6044882"/>
            <a:ext cx="8439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0" dirty="0">
                <a:latin typeface="Century Gothic"/>
                <a:cs typeface="Century Gothic"/>
              </a:rPr>
              <a:t>Find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36000" y="5536882"/>
            <a:ext cx="29521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D665D3"/>
                </a:solidFill>
                <a:latin typeface="Century Gothic"/>
                <a:cs typeface="Century Gothic"/>
              </a:rPr>
              <a:t>7</a:t>
            </a:r>
            <a:r>
              <a:rPr sz="7200" spc="-5" dirty="0">
                <a:solidFill>
                  <a:srgbClr val="D665D3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adjectives!</a:t>
            </a:r>
            <a:endParaRPr sz="3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34100" y="1435100"/>
            <a:ext cx="5778500" cy="3289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728" y="155575"/>
            <a:ext cx="5615305" cy="588010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149900"/>
              </a:lnSpc>
              <a:spcBef>
                <a:spcPts val="140"/>
              </a:spcBef>
              <a:tabLst>
                <a:tab pos="1319530" algn="l"/>
                <a:tab pos="2907665" algn="l"/>
                <a:tab pos="4418330" algn="l"/>
              </a:tabLst>
            </a:pPr>
            <a:r>
              <a:rPr sz="3200" dirty="0">
                <a:latin typeface="Century Gothic"/>
                <a:cs typeface="Century Gothic"/>
              </a:rPr>
              <a:t>Coffee </a:t>
            </a:r>
            <a:r>
              <a:rPr sz="3200" spc="-25" dirty="0">
                <a:latin typeface="Century Gothic"/>
                <a:cs typeface="Century Gothic"/>
              </a:rPr>
              <a:t>is </a:t>
            </a:r>
            <a:r>
              <a:rPr sz="3200" spc="10" dirty="0">
                <a:latin typeface="Century Gothic"/>
                <a:cs typeface="Century Gothic"/>
              </a:rPr>
              <a:t>the </a:t>
            </a:r>
            <a:r>
              <a:rPr sz="3200" spc="-5" dirty="0">
                <a:latin typeface="Century Gothic"/>
                <a:cs typeface="Century Gothic"/>
              </a:rPr>
              <a:t>black </a:t>
            </a:r>
            <a:r>
              <a:rPr sz="3200" dirty="0">
                <a:latin typeface="Century Gothic"/>
                <a:cs typeface="Century Gothic"/>
              </a:rPr>
              <a:t>dog </a:t>
            </a:r>
            <a:r>
              <a:rPr sz="3200" spc="10" dirty="0">
                <a:latin typeface="Century Gothic"/>
                <a:cs typeface="Century Gothic"/>
              </a:rPr>
              <a:t>and  </a:t>
            </a:r>
            <a:r>
              <a:rPr sz="3200" spc="-10" dirty="0">
                <a:latin typeface="Century Gothic"/>
                <a:cs typeface="Century Gothic"/>
              </a:rPr>
              <a:t>Olaf </a:t>
            </a:r>
            <a:r>
              <a:rPr sz="3200" spc="-25" dirty="0">
                <a:latin typeface="Century Gothic"/>
                <a:cs typeface="Century Gothic"/>
              </a:rPr>
              <a:t>is </a:t>
            </a:r>
            <a:r>
              <a:rPr sz="3200" spc="10" dirty="0">
                <a:latin typeface="Century Gothic"/>
                <a:cs typeface="Century Gothic"/>
              </a:rPr>
              <a:t>the</a:t>
            </a:r>
            <a:r>
              <a:rPr sz="3200" spc="85" dirty="0">
                <a:latin typeface="Century Gothic"/>
                <a:cs typeface="Century Gothic"/>
              </a:rPr>
              <a:t> </a:t>
            </a:r>
            <a:r>
              <a:rPr sz="3200" spc="0" dirty="0">
                <a:latin typeface="Century Gothic"/>
                <a:cs typeface="Century Gothic"/>
              </a:rPr>
              <a:t>white</a:t>
            </a:r>
            <a:r>
              <a:rPr sz="3200" spc="-55" dirty="0">
                <a:latin typeface="Century Gothic"/>
                <a:cs typeface="Century Gothic"/>
              </a:rPr>
              <a:t> </a:t>
            </a:r>
            <a:r>
              <a:rPr sz="3200" spc="5" dirty="0">
                <a:latin typeface="Century Gothic"/>
                <a:cs typeface="Century Gothic"/>
              </a:rPr>
              <a:t>dog.	</a:t>
            </a:r>
            <a:r>
              <a:rPr sz="3200" spc="15" dirty="0">
                <a:latin typeface="Century Gothic"/>
                <a:cs typeface="Century Gothic"/>
              </a:rPr>
              <a:t>They  </a:t>
            </a:r>
            <a:r>
              <a:rPr sz="3200" spc="5" dirty="0">
                <a:latin typeface="Century Gothic"/>
                <a:cs typeface="Century Gothic"/>
              </a:rPr>
              <a:t>are </a:t>
            </a:r>
            <a:r>
              <a:rPr sz="3200" spc="-25" dirty="0">
                <a:latin typeface="Century Gothic"/>
                <a:cs typeface="Century Gothic"/>
              </a:rPr>
              <a:t>loud </a:t>
            </a:r>
            <a:r>
              <a:rPr sz="3200" spc="5" dirty="0">
                <a:latin typeface="Century Gothic"/>
                <a:cs typeface="Century Gothic"/>
              </a:rPr>
              <a:t>dogs </a:t>
            </a:r>
            <a:r>
              <a:rPr sz="3200" spc="25" dirty="0">
                <a:latin typeface="Century Gothic"/>
                <a:cs typeface="Century Gothic"/>
              </a:rPr>
              <a:t>who </a:t>
            </a:r>
            <a:r>
              <a:rPr sz="3200" spc="-10" dirty="0">
                <a:latin typeface="Century Gothic"/>
                <a:cs typeface="Century Gothic"/>
              </a:rPr>
              <a:t>tell</a:t>
            </a:r>
            <a:r>
              <a:rPr sz="3200" spc="-130" dirty="0">
                <a:latin typeface="Century Gothic"/>
                <a:cs typeface="Century Gothic"/>
              </a:rPr>
              <a:t> </a:t>
            </a:r>
            <a:r>
              <a:rPr sz="3200" spc="0" dirty="0">
                <a:latin typeface="Century Gothic"/>
                <a:cs typeface="Century Gothic"/>
              </a:rPr>
              <a:t>funny  </a:t>
            </a:r>
            <a:r>
              <a:rPr sz="3200" dirty="0">
                <a:latin typeface="Century Gothic"/>
                <a:cs typeface="Century Gothic"/>
              </a:rPr>
              <a:t>jokes.	Yesterday, </a:t>
            </a:r>
            <a:r>
              <a:rPr sz="3200" spc="10" dirty="0">
                <a:latin typeface="Century Gothic"/>
                <a:cs typeface="Century Gothic"/>
              </a:rPr>
              <a:t>they </a:t>
            </a:r>
            <a:r>
              <a:rPr sz="3200" spc="15" dirty="0">
                <a:latin typeface="Century Gothic"/>
                <a:cs typeface="Century Gothic"/>
              </a:rPr>
              <a:t>went  </a:t>
            </a:r>
            <a:r>
              <a:rPr sz="3200" spc="0" dirty="0">
                <a:latin typeface="Century Gothic"/>
                <a:cs typeface="Century Gothic"/>
              </a:rPr>
              <a:t>to </a:t>
            </a:r>
            <a:r>
              <a:rPr sz="3200" spc="10" dirty="0">
                <a:latin typeface="Century Gothic"/>
                <a:cs typeface="Century Gothic"/>
              </a:rPr>
              <a:t>the </a:t>
            </a:r>
            <a:r>
              <a:rPr sz="3200" spc="-20" dirty="0">
                <a:latin typeface="Century Gothic"/>
                <a:cs typeface="Century Gothic"/>
              </a:rPr>
              <a:t>small </a:t>
            </a:r>
            <a:r>
              <a:rPr sz="3200" spc="5" dirty="0">
                <a:latin typeface="Century Gothic"/>
                <a:cs typeface="Century Gothic"/>
              </a:rPr>
              <a:t>park </a:t>
            </a:r>
            <a:r>
              <a:rPr sz="3200" spc="10" dirty="0">
                <a:latin typeface="Century Gothic"/>
                <a:cs typeface="Century Gothic"/>
              </a:rPr>
              <a:t>and </a:t>
            </a:r>
            <a:r>
              <a:rPr sz="3200" spc="-15" dirty="0">
                <a:latin typeface="Century Gothic"/>
                <a:cs typeface="Century Gothic"/>
              </a:rPr>
              <a:t>sat </a:t>
            </a:r>
            <a:r>
              <a:rPr sz="3200" dirty="0">
                <a:latin typeface="Century Gothic"/>
                <a:cs typeface="Century Gothic"/>
              </a:rPr>
              <a:t>on  </a:t>
            </a:r>
            <a:r>
              <a:rPr sz="3200" spc="10" dirty="0">
                <a:latin typeface="Century Gothic"/>
                <a:cs typeface="Century Gothic"/>
              </a:rPr>
              <a:t>the</a:t>
            </a:r>
            <a:r>
              <a:rPr sz="3200" spc="-45" dirty="0">
                <a:latin typeface="Century Gothic"/>
                <a:cs typeface="Century Gothic"/>
              </a:rPr>
              <a:t> </a:t>
            </a:r>
            <a:r>
              <a:rPr sz="3200" spc="-15" dirty="0">
                <a:latin typeface="Century Gothic"/>
                <a:cs typeface="Century Gothic"/>
              </a:rPr>
              <a:t>soft</a:t>
            </a:r>
            <a:r>
              <a:rPr sz="3200" spc="40" dirty="0">
                <a:latin typeface="Century Gothic"/>
                <a:cs typeface="Century Gothic"/>
              </a:rPr>
              <a:t> </a:t>
            </a:r>
            <a:r>
              <a:rPr sz="3200" spc="-5" dirty="0">
                <a:latin typeface="Century Gothic"/>
                <a:cs typeface="Century Gothic"/>
              </a:rPr>
              <a:t>grass.	</a:t>
            </a:r>
            <a:r>
              <a:rPr sz="3200" spc="15" dirty="0">
                <a:latin typeface="Century Gothic"/>
                <a:cs typeface="Century Gothic"/>
              </a:rPr>
              <a:t>They </a:t>
            </a:r>
            <a:r>
              <a:rPr sz="3200" dirty="0">
                <a:latin typeface="Century Gothic"/>
                <a:cs typeface="Century Gothic"/>
              </a:rPr>
              <a:t>spent  </a:t>
            </a:r>
            <a:r>
              <a:rPr sz="3200" spc="10" dirty="0">
                <a:latin typeface="Century Gothic"/>
                <a:cs typeface="Century Gothic"/>
              </a:rPr>
              <a:t>the </a:t>
            </a:r>
            <a:r>
              <a:rPr sz="3200" spc="5" dirty="0">
                <a:latin typeface="Century Gothic"/>
                <a:cs typeface="Century Gothic"/>
              </a:rPr>
              <a:t>afternoon </a:t>
            </a:r>
            <a:r>
              <a:rPr sz="3200" dirty="0">
                <a:latin typeface="Century Gothic"/>
                <a:cs typeface="Century Gothic"/>
              </a:rPr>
              <a:t>laughing </a:t>
            </a:r>
            <a:r>
              <a:rPr sz="3200" spc="10" dirty="0">
                <a:latin typeface="Century Gothic"/>
                <a:cs typeface="Century Gothic"/>
              </a:rPr>
              <a:t>and  </a:t>
            </a:r>
            <a:r>
              <a:rPr sz="3200" spc="0" dirty="0">
                <a:latin typeface="Century Gothic"/>
                <a:cs typeface="Century Gothic"/>
              </a:rPr>
              <a:t>having </a:t>
            </a:r>
            <a:r>
              <a:rPr sz="3200" dirty="0">
                <a:latin typeface="Century Gothic"/>
                <a:cs typeface="Century Gothic"/>
              </a:rPr>
              <a:t>a </a:t>
            </a:r>
            <a:r>
              <a:rPr sz="3200" spc="10" dirty="0">
                <a:latin typeface="Century Gothic"/>
                <a:cs typeface="Century Gothic"/>
              </a:rPr>
              <a:t>great</a:t>
            </a:r>
            <a:r>
              <a:rPr sz="3200" spc="-190" dirty="0">
                <a:latin typeface="Century Gothic"/>
                <a:cs typeface="Century Gothic"/>
              </a:rPr>
              <a:t> </a:t>
            </a:r>
            <a:r>
              <a:rPr sz="3200" spc="-10" dirty="0">
                <a:latin typeface="Century Gothic"/>
                <a:cs typeface="Century Gothic"/>
              </a:rPr>
              <a:t>time.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93000" y="6044882"/>
            <a:ext cx="8439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0" dirty="0">
                <a:latin typeface="Century Gothic"/>
                <a:cs typeface="Century Gothic"/>
              </a:rPr>
              <a:t>Find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36000" y="5536882"/>
            <a:ext cx="29521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D665D3"/>
                </a:solidFill>
                <a:latin typeface="Century Gothic"/>
                <a:cs typeface="Century Gothic"/>
              </a:rPr>
              <a:t>7</a:t>
            </a:r>
            <a:r>
              <a:rPr sz="7200" spc="-5" dirty="0">
                <a:solidFill>
                  <a:srgbClr val="D665D3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adjectives!</a:t>
            </a:r>
            <a:endParaRPr sz="3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546100"/>
            <a:ext cx="66421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8364" y="736917"/>
            <a:ext cx="59340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Let’s </a:t>
            </a:r>
            <a:r>
              <a:rPr sz="40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play </a:t>
            </a:r>
            <a:r>
              <a:rPr sz="4000" b="1" dirty="0">
                <a:solidFill>
                  <a:srgbClr val="FEFEFE"/>
                </a:solidFill>
                <a:latin typeface="Century Gothic"/>
                <a:cs typeface="Century Gothic"/>
              </a:rPr>
              <a:t>a </a:t>
            </a:r>
            <a:r>
              <a:rPr sz="4000" b="1" spc="5" dirty="0">
                <a:solidFill>
                  <a:srgbClr val="FEFEFE"/>
                </a:solidFill>
                <a:latin typeface="Century Gothic"/>
                <a:cs typeface="Century Gothic"/>
              </a:rPr>
              <a:t>word</a:t>
            </a:r>
            <a:r>
              <a:rPr sz="4000" b="1" spc="-60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spc="-5" dirty="0">
                <a:solidFill>
                  <a:srgbClr val="FEFEFE"/>
                </a:solidFill>
                <a:latin typeface="Century Gothic"/>
                <a:cs typeface="Century Gothic"/>
              </a:rPr>
              <a:t>game!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8700" y="1816100"/>
            <a:ext cx="10134600" cy="226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85925" y="2151697"/>
            <a:ext cx="881951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1" dirty="0">
                <a:latin typeface="Century Gothic"/>
                <a:cs typeface="Century Gothic"/>
              </a:rPr>
              <a:t>I N T E R E S T I N</a:t>
            </a:r>
            <a:r>
              <a:rPr sz="8000" b="1" spc="-140" dirty="0">
                <a:latin typeface="Century Gothic"/>
                <a:cs typeface="Century Gothic"/>
              </a:rPr>
              <a:t> </a:t>
            </a:r>
            <a:r>
              <a:rPr sz="8000" b="1" dirty="0">
                <a:latin typeface="Century Gothic"/>
                <a:cs typeface="Century Gothic"/>
              </a:rPr>
              <a:t>G</a:t>
            </a:r>
            <a:endParaRPr sz="8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3477" y="2133506"/>
            <a:ext cx="282575" cy="297815"/>
          </a:xfrm>
          <a:custGeom>
            <a:avLst/>
            <a:gdLst/>
            <a:ahLst/>
            <a:cxnLst/>
            <a:rect l="l" t="t" r="r" b="b"/>
            <a:pathLst>
              <a:path w="282575" h="297814">
                <a:moveTo>
                  <a:pt x="259424" y="235347"/>
                </a:moveTo>
                <a:lnTo>
                  <a:pt x="242225" y="235347"/>
                </a:lnTo>
                <a:lnTo>
                  <a:pt x="234883" y="238356"/>
                </a:lnTo>
                <a:lnTo>
                  <a:pt x="222713" y="250395"/>
                </a:lnTo>
                <a:lnTo>
                  <a:pt x="219670" y="257704"/>
                </a:lnTo>
                <a:lnTo>
                  <a:pt x="219670" y="274902"/>
                </a:lnTo>
                <a:lnTo>
                  <a:pt x="222713" y="282244"/>
                </a:lnTo>
                <a:lnTo>
                  <a:pt x="234883" y="294415"/>
                </a:lnTo>
                <a:lnTo>
                  <a:pt x="242225" y="297458"/>
                </a:lnTo>
                <a:lnTo>
                  <a:pt x="259424" y="297458"/>
                </a:lnTo>
                <a:lnTo>
                  <a:pt x="266766" y="294415"/>
                </a:lnTo>
                <a:lnTo>
                  <a:pt x="278937" y="282244"/>
                </a:lnTo>
                <a:lnTo>
                  <a:pt x="281979" y="274902"/>
                </a:lnTo>
                <a:lnTo>
                  <a:pt x="281979" y="257704"/>
                </a:lnTo>
                <a:lnTo>
                  <a:pt x="278937" y="250395"/>
                </a:lnTo>
                <a:lnTo>
                  <a:pt x="266766" y="238356"/>
                </a:lnTo>
                <a:lnTo>
                  <a:pt x="259424" y="235347"/>
                </a:lnTo>
                <a:close/>
              </a:path>
              <a:path w="282575" h="297814">
                <a:moveTo>
                  <a:pt x="115291" y="0"/>
                </a:moveTo>
                <a:lnTo>
                  <a:pt x="32147" y="0"/>
                </a:lnTo>
                <a:lnTo>
                  <a:pt x="0" y="52189"/>
                </a:lnTo>
                <a:lnTo>
                  <a:pt x="60126" y="52189"/>
                </a:lnTo>
                <a:lnTo>
                  <a:pt x="60126" y="291901"/>
                </a:lnTo>
                <a:lnTo>
                  <a:pt x="115291" y="291901"/>
                </a:lnTo>
                <a:lnTo>
                  <a:pt x="115291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40447" y="2356153"/>
            <a:ext cx="87709" cy="87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3477" y="2133506"/>
            <a:ext cx="115570" cy="292100"/>
          </a:xfrm>
          <a:custGeom>
            <a:avLst/>
            <a:gdLst/>
            <a:ahLst/>
            <a:cxnLst/>
            <a:rect l="l" t="t" r="r" b="b"/>
            <a:pathLst>
              <a:path w="115570" h="292100">
                <a:moveTo>
                  <a:pt x="32146" y="0"/>
                </a:moveTo>
                <a:lnTo>
                  <a:pt x="115292" y="0"/>
                </a:lnTo>
                <a:lnTo>
                  <a:pt x="115292" y="291901"/>
                </a:lnTo>
                <a:lnTo>
                  <a:pt x="60126" y="291901"/>
                </a:lnTo>
                <a:lnTo>
                  <a:pt x="60126" y="52189"/>
                </a:lnTo>
                <a:lnTo>
                  <a:pt x="0" y="52189"/>
                </a:lnTo>
                <a:lnTo>
                  <a:pt x="3214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65686" y="2113464"/>
            <a:ext cx="2185392" cy="3964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7481" y="3091364"/>
            <a:ext cx="307975" cy="304800"/>
          </a:xfrm>
          <a:custGeom>
            <a:avLst/>
            <a:gdLst/>
            <a:ahLst/>
            <a:cxnLst/>
            <a:rect l="l" t="t" r="r" b="b"/>
            <a:pathLst>
              <a:path w="307975" h="304800">
                <a:moveTo>
                  <a:pt x="285419" y="242689"/>
                </a:moveTo>
                <a:lnTo>
                  <a:pt x="268221" y="242689"/>
                </a:lnTo>
                <a:lnTo>
                  <a:pt x="260879" y="245699"/>
                </a:lnTo>
                <a:lnTo>
                  <a:pt x="248709" y="257737"/>
                </a:lnTo>
                <a:lnTo>
                  <a:pt x="245666" y="265046"/>
                </a:lnTo>
                <a:lnTo>
                  <a:pt x="245666" y="282244"/>
                </a:lnTo>
                <a:lnTo>
                  <a:pt x="248709" y="289586"/>
                </a:lnTo>
                <a:lnTo>
                  <a:pt x="260879" y="301757"/>
                </a:lnTo>
                <a:lnTo>
                  <a:pt x="268221" y="304800"/>
                </a:lnTo>
                <a:lnTo>
                  <a:pt x="285419" y="304800"/>
                </a:lnTo>
                <a:lnTo>
                  <a:pt x="292761" y="301757"/>
                </a:lnTo>
                <a:lnTo>
                  <a:pt x="304933" y="289586"/>
                </a:lnTo>
                <a:lnTo>
                  <a:pt x="307975" y="282244"/>
                </a:lnTo>
                <a:lnTo>
                  <a:pt x="307975" y="265046"/>
                </a:lnTo>
                <a:lnTo>
                  <a:pt x="304933" y="257737"/>
                </a:lnTo>
                <a:lnTo>
                  <a:pt x="292761" y="245699"/>
                </a:lnTo>
                <a:lnTo>
                  <a:pt x="285419" y="242689"/>
                </a:lnTo>
                <a:close/>
              </a:path>
              <a:path w="307975" h="304800">
                <a:moveTo>
                  <a:pt x="191867" y="51991"/>
                </a:moveTo>
                <a:lnTo>
                  <a:pt x="104576" y="51991"/>
                </a:lnTo>
                <a:lnTo>
                  <a:pt x="113004" y="52679"/>
                </a:lnTo>
                <a:lnTo>
                  <a:pt x="120625" y="54744"/>
                </a:lnTo>
                <a:lnTo>
                  <a:pt x="144661" y="90885"/>
                </a:lnTo>
                <a:lnTo>
                  <a:pt x="143985" y="99262"/>
                </a:lnTo>
                <a:lnTo>
                  <a:pt x="127068" y="138180"/>
                </a:lnTo>
                <a:lnTo>
                  <a:pt x="90289" y="180578"/>
                </a:lnTo>
                <a:lnTo>
                  <a:pt x="0" y="272653"/>
                </a:lnTo>
                <a:lnTo>
                  <a:pt x="0" y="299243"/>
                </a:lnTo>
                <a:lnTo>
                  <a:pt x="202208" y="299243"/>
                </a:lnTo>
                <a:lnTo>
                  <a:pt x="202208" y="247848"/>
                </a:lnTo>
                <a:lnTo>
                  <a:pt x="98226" y="247848"/>
                </a:lnTo>
                <a:lnTo>
                  <a:pt x="130968" y="213320"/>
                </a:lnTo>
                <a:lnTo>
                  <a:pt x="164132" y="175171"/>
                </a:lnTo>
                <a:lnTo>
                  <a:pt x="185042" y="142478"/>
                </a:lnTo>
                <a:lnTo>
                  <a:pt x="198902" y="99764"/>
                </a:lnTo>
                <a:lnTo>
                  <a:pt x="199826" y="86518"/>
                </a:lnTo>
                <a:lnTo>
                  <a:pt x="199064" y="75648"/>
                </a:lnTo>
                <a:lnTo>
                  <a:pt x="196776" y="64864"/>
                </a:lnTo>
                <a:lnTo>
                  <a:pt x="192962" y="54167"/>
                </a:lnTo>
                <a:lnTo>
                  <a:pt x="191867" y="51991"/>
                </a:lnTo>
                <a:close/>
              </a:path>
              <a:path w="307975" h="304800">
                <a:moveTo>
                  <a:pt x="108149" y="0"/>
                </a:moveTo>
                <a:lnTo>
                  <a:pt x="68982" y="6771"/>
                </a:lnTo>
                <a:lnTo>
                  <a:pt x="25444" y="41888"/>
                </a:lnTo>
                <a:lnTo>
                  <a:pt x="10610" y="79046"/>
                </a:lnTo>
                <a:lnTo>
                  <a:pt x="7937" y="101401"/>
                </a:lnTo>
                <a:lnTo>
                  <a:pt x="62111" y="101401"/>
                </a:lnTo>
                <a:lnTo>
                  <a:pt x="63202" y="90587"/>
                </a:lnTo>
                <a:lnTo>
                  <a:pt x="65683" y="80962"/>
                </a:lnTo>
                <a:lnTo>
                  <a:pt x="96019" y="52822"/>
                </a:lnTo>
                <a:lnTo>
                  <a:pt x="104576" y="51991"/>
                </a:lnTo>
                <a:lnTo>
                  <a:pt x="191867" y="51991"/>
                </a:lnTo>
                <a:lnTo>
                  <a:pt x="187623" y="43557"/>
                </a:lnTo>
                <a:lnTo>
                  <a:pt x="155079" y="11211"/>
                </a:lnTo>
                <a:lnTo>
                  <a:pt x="121053" y="700"/>
                </a:lnTo>
                <a:lnTo>
                  <a:pt x="108149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40447" y="3321353"/>
            <a:ext cx="87709" cy="875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7481" y="3091364"/>
            <a:ext cx="202565" cy="299720"/>
          </a:xfrm>
          <a:custGeom>
            <a:avLst/>
            <a:gdLst/>
            <a:ahLst/>
            <a:cxnLst/>
            <a:rect l="l" t="t" r="r" b="b"/>
            <a:pathLst>
              <a:path w="202565" h="299720">
                <a:moveTo>
                  <a:pt x="108148" y="0"/>
                </a:moveTo>
                <a:lnTo>
                  <a:pt x="155078" y="11211"/>
                </a:lnTo>
                <a:lnTo>
                  <a:pt x="187622" y="43557"/>
                </a:lnTo>
                <a:lnTo>
                  <a:pt x="199826" y="86518"/>
                </a:lnTo>
                <a:lnTo>
                  <a:pt x="198902" y="99764"/>
                </a:lnTo>
                <a:lnTo>
                  <a:pt x="185042" y="142478"/>
                </a:lnTo>
                <a:lnTo>
                  <a:pt x="164132" y="175170"/>
                </a:lnTo>
                <a:lnTo>
                  <a:pt x="130968" y="213320"/>
                </a:lnTo>
                <a:lnTo>
                  <a:pt x="98226" y="247848"/>
                </a:lnTo>
                <a:lnTo>
                  <a:pt x="202207" y="247848"/>
                </a:lnTo>
                <a:lnTo>
                  <a:pt x="202207" y="299243"/>
                </a:lnTo>
                <a:lnTo>
                  <a:pt x="0" y="299243"/>
                </a:lnTo>
                <a:lnTo>
                  <a:pt x="0" y="272653"/>
                </a:lnTo>
                <a:lnTo>
                  <a:pt x="90289" y="180578"/>
                </a:lnTo>
                <a:lnTo>
                  <a:pt x="105289" y="164820"/>
                </a:lnTo>
                <a:lnTo>
                  <a:pt x="133846" y="127297"/>
                </a:lnTo>
                <a:lnTo>
                  <a:pt x="144660" y="90884"/>
                </a:lnTo>
                <a:lnTo>
                  <a:pt x="143960" y="82816"/>
                </a:lnTo>
                <a:lnTo>
                  <a:pt x="113003" y="52678"/>
                </a:lnTo>
                <a:lnTo>
                  <a:pt x="104576" y="51990"/>
                </a:lnTo>
                <a:lnTo>
                  <a:pt x="96018" y="52821"/>
                </a:lnTo>
                <a:lnTo>
                  <a:pt x="65682" y="80962"/>
                </a:lnTo>
                <a:lnTo>
                  <a:pt x="62110" y="101401"/>
                </a:lnTo>
                <a:lnTo>
                  <a:pt x="7937" y="101401"/>
                </a:lnTo>
                <a:lnTo>
                  <a:pt x="16445" y="59208"/>
                </a:lnTo>
                <a:lnTo>
                  <a:pt x="37603" y="27086"/>
                </a:lnTo>
                <a:lnTo>
                  <a:pt x="87591" y="1692"/>
                </a:lnTo>
                <a:lnTo>
                  <a:pt x="10814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91086" y="3073107"/>
            <a:ext cx="1998067" cy="3357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74417" y="3572971"/>
            <a:ext cx="2907903" cy="4046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87713" y="4069264"/>
            <a:ext cx="887094" cy="304800"/>
          </a:xfrm>
          <a:custGeom>
            <a:avLst/>
            <a:gdLst/>
            <a:ahLst/>
            <a:cxnLst/>
            <a:rect l="l" t="t" r="r" b="b"/>
            <a:pathLst>
              <a:path w="887095" h="304800">
                <a:moveTo>
                  <a:pt x="368101" y="77787"/>
                </a:moveTo>
                <a:lnTo>
                  <a:pt x="329009" y="85774"/>
                </a:lnTo>
                <a:lnTo>
                  <a:pt x="296268" y="109735"/>
                </a:lnTo>
                <a:lnTo>
                  <a:pt x="274092" y="146199"/>
                </a:lnTo>
                <a:lnTo>
                  <a:pt x="266700" y="191691"/>
                </a:lnTo>
                <a:lnTo>
                  <a:pt x="268610" y="214815"/>
                </a:lnTo>
                <a:lnTo>
                  <a:pt x="283924" y="255191"/>
                </a:lnTo>
                <a:lnTo>
                  <a:pt x="313246" y="286550"/>
                </a:lnTo>
                <a:lnTo>
                  <a:pt x="349461" y="302772"/>
                </a:lnTo>
                <a:lnTo>
                  <a:pt x="369689" y="304800"/>
                </a:lnTo>
                <a:lnTo>
                  <a:pt x="378848" y="304384"/>
                </a:lnTo>
                <a:lnTo>
                  <a:pt x="420266" y="289396"/>
                </a:lnTo>
                <a:lnTo>
                  <a:pt x="436166" y="276423"/>
                </a:lnTo>
                <a:lnTo>
                  <a:pt x="490141" y="276423"/>
                </a:lnTo>
                <a:lnTo>
                  <a:pt x="490141" y="255191"/>
                </a:lnTo>
                <a:lnTo>
                  <a:pt x="379412" y="255191"/>
                </a:lnTo>
                <a:lnTo>
                  <a:pt x="367500" y="254062"/>
                </a:lnTo>
                <a:lnTo>
                  <a:pt x="330218" y="227484"/>
                </a:lnTo>
                <a:lnTo>
                  <a:pt x="320690" y="190897"/>
                </a:lnTo>
                <a:lnTo>
                  <a:pt x="321716" y="177831"/>
                </a:lnTo>
                <a:lnTo>
                  <a:pt x="346211" y="137784"/>
                </a:lnTo>
                <a:lnTo>
                  <a:pt x="379214" y="127793"/>
                </a:lnTo>
                <a:lnTo>
                  <a:pt x="490141" y="127793"/>
                </a:lnTo>
                <a:lnTo>
                  <a:pt x="490141" y="107156"/>
                </a:lnTo>
                <a:lnTo>
                  <a:pt x="436166" y="107156"/>
                </a:lnTo>
                <a:lnTo>
                  <a:pt x="428761" y="100273"/>
                </a:lnTo>
                <a:lnTo>
                  <a:pt x="421034" y="94307"/>
                </a:lnTo>
                <a:lnTo>
                  <a:pt x="377676" y="78246"/>
                </a:lnTo>
                <a:lnTo>
                  <a:pt x="368101" y="77787"/>
                </a:lnTo>
                <a:close/>
              </a:path>
              <a:path w="887095" h="304800">
                <a:moveTo>
                  <a:pt x="490141" y="276423"/>
                </a:moveTo>
                <a:lnTo>
                  <a:pt x="436166" y="276423"/>
                </a:lnTo>
                <a:lnTo>
                  <a:pt x="436166" y="299243"/>
                </a:lnTo>
                <a:lnTo>
                  <a:pt x="490141" y="299243"/>
                </a:lnTo>
                <a:lnTo>
                  <a:pt x="490141" y="276423"/>
                </a:lnTo>
                <a:close/>
              </a:path>
              <a:path w="887095" h="304800">
                <a:moveTo>
                  <a:pt x="490141" y="127793"/>
                </a:moveTo>
                <a:lnTo>
                  <a:pt x="379214" y="127793"/>
                </a:lnTo>
                <a:lnTo>
                  <a:pt x="391554" y="128885"/>
                </a:lnTo>
                <a:lnTo>
                  <a:pt x="402778" y="132159"/>
                </a:lnTo>
                <a:lnTo>
                  <a:pt x="434528" y="165397"/>
                </a:lnTo>
                <a:lnTo>
                  <a:pt x="438745" y="190897"/>
                </a:lnTo>
                <a:lnTo>
                  <a:pt x="437691" y="204595"/>
                </a:lnTo>
                <a:lnTo>
                  <a:pt x="412899" y="245200"/>
                </a:lnTo>
                <a:lnTo>
                  <a:pt x="379412" y="255191"/>
                </a:lnTo>
                <a:lnTo>
                  <a:pt x="490141" y="255191"/>
                </a:lnTo>
                <a:lnTo>
                  <a:pt x="490141" y="127793"/>
                </a:lnTo>
                <a:close/>
              </a:path>
              <a:path w="887095" h="304800">
                <a:moveTo>
                  <a:pt x="490141" y="83343"/>
                </a:moveTo>
                <a:lnTo>
                  <a:pt x="436166" y="83343"/>
                </a:lnTo>
                <a:lnTo>
                  <a:pt x="436166" y="107156"/>
                </a:lnTo>
                <a:lnTo>
                  <a:pt x="490141" y="107156"/>
                </a:lnTo>
                <a:lnTo>
                  <a:pt x="490141" y="83343"/>
                </a:lnTo>
                <a:close/>
              </a:path>
              <a:path w="887095" h="304800">
                <a:moveTo>
                  <a:pt x="101401" y="77787"/>
                </a:moveTo>
                <a:lnTo>
                  <a:pt x="62309" y="85774"/>
                </a:lnTo>
                <a:lnTo>
                  <a:pt x="29568" y="109735"/>
                </a:lnTo>
                <a:lnTo>
                  <a:pt x="7392" y="146199"/>
                </a:lnTo>
                <a:lnTo>
                  <a:pt x="0" y="191691"/>
                </a:lnTo>
                <a:lnTo>
                  <a:pt x="1910" y="214815"/>
                </a:lnTo>
                <a:lnTo>
                  <a:pt x="17224" y="255191"/>
                </a:lnTo>
                <a:lnTo>
                  <a:pt x="46546" y="286550"/>
                </a:lnTo>
                <a:lnTo>
                  <a:pt x="82761" y="302772"/>
                </a:lnTo>
                <a:lnTo>
                  <a:pt x="102989" y="304800"/>
                </a:lnTo>
                <a:lnTo>
                  <a:pt x="112148" y="304384"/>
                </a:lnTo>
                <a:lnTo>
                  <a:pt x="153566" y="289396"/>
                </a:lnTo>
                <a:lnTo>
                  <a:pt x="169466" y="276423"/>
                </a:lnTo>
                <a:lnTo>
                  <a:pt x="223441" y="276423"/>
                </a:lnTo>
                <a:lnTo>
                  <a:pt x="223441" y="255191"/>
                </a:lnTo>
                <a:lnTo>
                  <a:pt x="112712" y="255191"/>
                </a:lnTo>
                <a:lnTo>
                  <a:pt x="100800" y="254062"/>
                </a:lnTo>
                <a:lnTo>
                  <a:pt x="63518" y="227484"/>
                </a:lnTo>
                <a:lnTo>
                  <a:pt x="53990" y="190897"/>
                </a:lnTo>
                <a:lnTo>
                  <a:pt x="55016" y="177831"/>
                </a:lnTo>
                <a:lnTo>
                  <a:pt x="79511" y="137784"/>
                </a:lnTo>
                <a:lnTo>
                  <a:pt x="112514" y="127793"/>
                </a:lnTo>
                <a:lnTo>
                  <a:pt x="223441" y="127793"/>
                </a:lnTo>
                <a:lnTo>
                  <a:pt x="223441" y="107156"/>
                </a:lnTo>
                <a:lnTo>
                  <a:pt x="169466" y="107156"/>
                </a:lnTo>
                <a:lnTo>
                  <a:pt x="162061" y="100273"/>
                </a:lnTo>
                <a:lnTo>
                  <a:pt x="154334" y="94307"/>
                </a:lnTo>
                <a:lnTo>
                  <a:pt x="110976" y="78246"/>
                </a:lnTo>
                <a:lnTo>
                  <a:pt x="101401" y="77787"/>
                </a:lnTo>
                <a:close/>
              </a:path>
              <a:path w="887095" h="304800">
                <a:moveTo>
                  <a:pt x="223441" y="276423"/>
                </a:moveTo>
                <a:lnTo>
                  <a:pt x="169466" y="276423"/>
                </a:lnTo>
                <a:lnTo>
                  <a:pt x="169466" y="299243"/>
                </a:lnTo>
                <a:lnTo>
                  <a:pt x="223441" y="299243"/>
                </a:lnTo>
                <a:lnTo>
                  <a:pt x="223441" y="276423"/>
                </a:lnTo>
                <a:close/>
              </a:path>
              <a:path w="887095" h="304800">
                <a:moveTo>
                  <a:pt x="223441" y="127793"/>
                </a:moveTo>
                <a:lnTo>
                  <a:pt x="112514" y="127793"/>
                </a:lnTo>
                <a:lnTo>
                  <a:pt x="124854" y="128885"/>
                </a:lnTo>
                <a:lnTo>
                  <a:pt x="136078" y="132159"/>
                </a:lnTo>
                <a:lnTo>
                  <a:pt x="167828" y="165397"/>
                </a:lnTo>
                <a:lnTo>
                  <a:pt x="172045" y="190897"/>
                </a:lnTo>
                <a:lnTo>
                  <a:pt x="170991" y="204595"/>
                </a:lnTo>
                <a:lnTo>
                  <a:pt x="146199" y="245200"/>
                </a:lnTo>
                <a:lnTo>
                  <a:pt x="112712" y="255191"/>
                </a:lnTo>
                <a:lnTo>
                  <a:pt x="223441" y="255191"/>
                </a:lnTo>
                <a:lnTo>
                  <a:pt x="223441" y="127793"/>
                </a:lnTo>
                <a:close/>
              </a:path>
              <a:path w="887095" h="304800">
                <a:moveTo>
                  <a:pt x="223441" y="0"/>
                </a:moveTo>
                <a:lnTo>
                  <a:pt x="169466" y="0"/>
                </a:lnTo>
                <a:lnTo>
                  <a:pt x="169466" y="107156"/>
                </a:lnTo>
                <a:lnTo>
                  <a:pt x="223441" y="107156"/>
                </a:lnTo>
                <a:lnTo>
                  <a:pt x="223441" y="0"/>
                </a:lnTo>
                <a:close/>
              </a:path>
              <a:path w="887095" h="304800">
                <a:moveTo>
                  <a:pt x="771922" y="77787"/>
                </a:moveTo>
                <a:lnTo>
                  <a:pt x="727943" y="85948"/>
                </a:lnTo>
                <a:lnTo>
                  <a:pt x="692050" y="110430"/>
                </a:lnTo>
                <a:lnTo>
                  <a:pt x="668157" y="147290"/>
                </a:lnTo>
                <a:lnTo>
                  <a:pt x="660201" y="192485"/>
                </a:lnTo>
                <a:lnTo>
                  <a:pt x="662198" y="215584"/>
                </a:lnTo>
                <a:lnTo>
                  <a:pt x="678173" y="255718"/>
                </a:lnTo>
                <a:lnTo>
                  <a:pt x="709302" y="286773"/>
                </a:lnTo>
                <a:lnTo>
                  <a:pt x="750677" y="302797"/>
                </a:lnTo>
                <a:lnTo>
                  <a:pt x="774899" y="304800"/>
                </a:lnTo>
                <a:lnTo>
                  <a:pt x="790712" y="304074"/>
                </a:lnTo>
                <a:lnTo>
                  <a:pt x="831453" y="293192"/>
                </a:lnTo>
                <a:lnTo>
                  <a:pt x="863377" y="268690"/>
                </a:lnTo>
                <a:lnTo>
                  <a:pt x="872331" y="257373"/>
                </a:lnTo>
                <a:lnTo>
                  <a:pt x="871909" y="257175"/>
                </a:lnTo>
                <a:lnTo>
                  <a:pt x="774501" y="257175"/>
                </a:lnTo>
                <a:lnTo>
                  <a:pt x="762366" y="256325"/>
                </a:lnTo>
                <a:lnTo>
                  <a:pt x="725332" y="236196"/>
                </a:lnTo>
                <a:lnTo>
                  <a:pt x="712589" y="206970"/>
                </a:lnTo>
                <a:lnTo>
                  <a:pt x="886618" y="206970"/>
                </a:lnTo>
                <a:lnTo>
                  <a:pt x="886818" y="196651"/>
                </a:lnTo>
                <a:lnTo>
                  <a:pt x="884821" y="171171"/>
                </a:lnTo>
                <a:lnTo>
                  <a:pt x="883022" y="164306"/>
                </a:lnTo>
                <a:lnTo>
                  <a:pt x="714970" y="164306"/>
                </a:lnTo>
                <a:lnTo>
                  <a:pt x="719634" y="155041"/>
                </a:lnTo>
                <a:lnTo>
                  <a:pt x="753268" y="126801"/>
                </a:lnTo>
                <a:lnTo>
                  <a:pt x="774501" y="123626"/>
                </a:lnTo>
                <a:lnTo>
                  <a:pt x="865331" y="123626"/>
                </a:lnTo>
                <a:lnTo>
                  <a:pt x="854868" y="110430"/>
                </a:lnTo>
                <a:lnTo>
                  <a:pt x="837704" y="96149"/>
                </a:lnTo>
                <a:lnTo>
                  <a:pt x="818158" y="85948"/>
                </a:lnTo>
                <a:lnTo>
                  <a:pt x="796230" y="79827"/>
                </a:lnTo>
                <a:lnTo>
                  <a:pt x="771922" y="77787"/>
                </a:lnTo>
                <a:close/>
              </a:path>
              <a:path w="887095" h="304800">
                <a:moveTo>
                  <a:pt x="826691" y="235941"/>
                </a:moveTo>
                <a:lnTo>
                  <a:pt x="815244" y="245231"/>
                </a:lnTo>
                <a:lnTo>
                  <a:pt x="802730" y="251866"/>
                </a:lnTo>
                <a:lnTo>
                  <a:pt x="789149" y="255847"/>
                </a:lnTo>
                <a:lnTo>
                  <a:pt x="774501" y="257175"/>
                </a:lnTo>
                <a:lnTo>
                  <a:pt x="871909" y="257175"/>
                </a:lnTo>
                <a:lnTo>
                  <a:pt x="826691" y="235941"/>
                </a:lnTo>
                <a:close/>
              </a:path>
              <a:path w="887095" h="304800">
                <a:moveTo>
                  <a:pt x="865331" y="123626"/>
                </a:moveTo>
                <a:lnTo>
                  <a:pt x="774501" y="123626"/>
                </a:lnTo>
                <a:lnTo>
                  <a:pt x="784603" y="124333"/>
                </a:lnTo>
                <a:lnTo>
                  <a:pt x="794073" y="126454"/>
                </a:lnTo>
                <a:lnTo>
                  <a:pt x="828917" y="155699"/>
                </a:lnTo>
                <a:lnTo>
                  <a:pt x="832247" y="164306"/>
                </a:lnTo>
                <a:lnTo>
                  <a:pt x="883022" y="164306"/>
                </a:lnTo>
                <a:lnTo>
                  <a:pt x="878830" y="148307"/>
                </a:lnTo>
                <a:lnTo>
                  <a:pt x="868846" y="128060"/>
                </a:lnTo>
                <a:lnTo>
                  <a:pt x="865331" y="123626"/>
                </a:lnTo>
                <a:close/>
              </a:path>
              <a:path w="887095" h="304800">
                <a:moveTo>
                  <a:pt x="603845" y="129976"/>
                </a:moveTo>
                <a:lnTo>
                  <a:pt x="549870" y="129976"/>
                </a:lnTo>
                <a:lnTo>
                  <a:pt x="549870" y="299243"/>
                </a:lnTo>
                <a:lnTo>
                  <a:pt x="603845" y="299243"/>
                </a:lnTo>
                <a:lnTo>
                  <a:pt x="603845" y="129976"/>
                </a:lnTo>
                <a:close/>
              </a:path>
              <a:path w="887095" h="304800">
                <a:moveTo>
                  <a:pt x="635993" y="83343"/>
                </a:moveTo>
                <a:lnTo>
                  <a:pt x="522089" y="83343"/>
                </a:lnTo>
                <a:lnTo>
                  <a:pt x="522089" y="129976"/>
                </a:lnTo>
                <a:lnTo>
                  <a:pt x="635993" y="129976"/>
                </a:lnTo>
                <a:lnTo>
                  <a:pt x="635993" y="83343"/>
                </a:lnTo>
                <a:close/>
              </a:path>
              <a:path w="887095" h="304800">
                <a:moveTo>
                  <a:pt x="603845" y="3770"/>
                </a:moveTo>
                <a:lnTo>
                  <a:pt x="549870" y="3770"/>
                </a:lnTo>
                <a:lnTo>
                  <a:pt x="549870" y="83343"/>
                </a:lnTo>
                <a:lnTo>
                  <a:pt x="603845" y="83343"/>
                </a:lnTo>
                <a:lnTo>
                  <a:pt x="603845" y="377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08388" y="4197057"/>
            <a:ext cx="118110" cy="127635"/>
          </a:xfrm>
          <a:custGeom>
            <a:avLst/>
            <a:gdLst/>
            <a:ahLst/>
            <a:cxnLst/>
            <a:rect l="l" t="t" r="r" b="b"/>
            <a:pathLst>
              <a:path w="118109" h="127635">
                <a:moveTo>
                  <a:pt x="58539" y="0"/>
                </a:moveTo>
                <a:lnTo>
                  <a:pt x="16668" y="17760"/>
                </a:lnTo>
                <a:lnTo>
                  <a:pt x="0" y="63301"/>
                </a:lnTo>
                <a:lnTo>
                  <a:pt x="1060" y="76671"/>
                </a:lnTo>
                <a:lnTo>
                  <a:pt x="25939" y="117239"/>
                </a:lnTo>
                <a:lnTo>
                  <a:pt x="58737" y="127396"/>
                </a:lnTo>
                <a:lnTo>
                  <a:pt x="70990" y="126286"/>
                </a:lnTo>
                <a:lnTo>
                  <a:pt x="108582" y="100068"/>
                </a:lnTo>
                <a:lnTo>
                  <a:pt x="118070" y="63103"/>
                </a:lnTo>
                <a:lnTo>
                  <a:pt x="117016" y="49683"/>
                </a:lnTo>
                <a:lnTo>
                  <a:pt x="92211" y="9822"/>
                </a:lnTo>
                <a:lnTo>
                  <a:pt x="58539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28988" y="4184357"/>
            <a:ext cx="143470" cy="1527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35214" y="4134351"/>
            <a:ext cx="252015" cy="2524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54413" y="4147051"/>
            <a:ext cx="223520" cy="227329"/>
          </a:xfrm>
          <a:custGeom>
            <a:avLst/>
            <a:gdLst/>
            <a:ahLst/>
            <a:cxnLst/>
            <a:rect l="l" t="t" r="r" b="b"/>
            <a:pathLst>
              <a:path w="223520" h="227329">
                <a:moveTo>
                  <a:pt x="101401" y="0"/>
                </a:moveTo>
                <a:lnTo>
                  <a:pt x="146285" y="11472"/>
                </a:lnTo>
                <a:lnTo>
                  <a:pt x="169465" y="29368"/>
                </a:lnTo>
                <a:lnTo>
                  <a:pt x="169465" y="5556"/>
                </a:lnTo>
                <a:lnTo>
                  <a:pt x="223440" y="5556"/>
                </a:lnTo>
                <a:lnTo>
                  <a:pt x="223440" y="221456"/>
                </a:lnTo>
                <a:lnTo>
                  <a:pt x="169465" y="221456"/>
                </a:lnTo>
                <a:lnTo>
                  <a:pt x="169465" y="198635"/>
                </a:lnTo>
                <a:lnTo>
                  <a:pt x="161522" y="205649"/>
                </a:lnTo>
                <a:lnTo>
                  <a:pt x="120972" y="225350"/>
                </a:lnTo>
                <a:lnTo>
                  <a:pt x="102989" y="227012"/>
                </a:lnTo>
                <a:lnTo>
                  <a:pt x="82760" y="224984"/>
                </a:lnTo>
                <a:lnTo>
                  <a:pt x="46546" y="208762"/>
                </a:lnTo>
                <a:lnTo>
                  <a:pt x="17189" y="177359"/>
                </a:lnTo>
                <a:lnTo>
                  <a:pt x="1909" y="137027"/>
                </a:lnTo>
                <a:lnTo>
                  <a:pt x="0" y="113903"/>
                </a:lnTo>
                <a:lnTo>
                  <a:pt x="1847" y="90028"/>
                </a:lnTo>
                <a:lnTo>
                  <a:pt x="16631" y="49051"/>
                </a:lnTo>
                <a:lnTo>
                  <a:pt x="45144" y="17971"/>
                </a:lnTo>
                <a:lnTo>
                  <a:pt x="81061" y="1996"/>
                </a:lnTo>
                <a:lnTo>
                  <a:pt x="10140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09802" y="4073034"/>
            <a:ext cx="114300" cy="295910"/>
          </a:xfrm>
          <a:custGeom>
            <a:avLst/>
            <a:gdLst/>
            <a:ahLst/>
            <a:cxnLst/>
            <a:rect l="l" t="t" r="r" b="b"/>
            <a:pathLst>
              <a:path w="114300" h="295910">
                <a:moveTo>
                  <a:pt x="27781" y="0"/>
                </a:moveTo>
                <a:lnTo>
                  <a:pt x="81756" y="0"/>
                </a:lnTo>
                <a:lnTo>
                  <a:pt x="81756" y="79573"/>
                </a:lnTo>
                <a:lnTo>
                  <a:pt x="113902" y="79573"/>
                </a:lnTo>
                <a:lnTo>
                  <a:pt x="113902" y="126206"/>
                </a:lnTo>
                <a:lnTo>
                  <a:pt x="81756" y="126206"/>
                </a:lnTo>
                <a:lnTo>
                  <a:pt x="81756" y="295473"/>
                </a:lnTo>
                <a:lnTo>
                  <a:pt x="27781" y="295473"/>
                </a:lnTo>
                <a:lnTo>
                  <a:pt x="27781" y="126206"/>
                </a:lnTo>
                <a:lnTo>
                  <a:pt x="0" y="126206"/>
                </a:lnTo>
                <a:lnTo>
                  <a:pt x="0" y="79573"/>
                </a:lnTo>
                <a:lnTo>
                  <a:pt x="27781" y="79573"/>
                </a:lnTo>
                <a:lnTo>
                  <a:pt x="2778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87713" y="4069264"/>
            <a:ext cx="223520" cy="304800"/>
          </a:xfrm>
          <a:custGeom>
            <a:avLst/>
            <a:gdLst/>
            <a:ahLst/>
            <a:cxnLst/>
            <a:rect l="l" t="t" r="r" b="b"/>
            <a:pathLst>
              <a:path w="223520" h="304800">
                <a:moveTo>
                  <a:pt x="169465" y="0"/>
                </a:moveTo>
                <a:lnTo>
                  <a:pt x="223440" y="0"/>
                </a:lnTo>
                <a:lnTo>
                  <a:pt x="223440" y="299243"/>
                </a:lnTo>
                <a:lnTo>
                  <a:pt x="169465" y="299243"/>
                </a:lnTo>
                <a:lnTo>
                  <a:pt x="169465" y="276423"/>
                </a:lnTo>
                <a:lnTo>
                  <a:pt x="161522" y="283436"/>
                </a:lnTo>
                <a:lnTo>
                  <a:pt x="120972" y="303138"/>
                </a:lnTo>
                <a:lnTo>
                  <a:pt x="102989" y="304800"/>
                </a:lnTo>
                <a:lnTo>
                  <a:pt x="82760" y="302772"/>
                </a:lnTo>
                <a:lnTo>
                  <a:pt x="46546" y="286549"/>
                </a:lnTo>
                <a:lnTo>
                  <a:pt x="17189" y="255147"/>
                </a:lnTo>
                <a:lnTo>
                  <a:pt x="1909" y="214814"/>
                </a:lnTo>
                <a:lnTo>
                  <a:pt x="0" y="191690"/>
                </a:lnTo>
                <a:lnTo>
                  <a:pt x="1847" y="167816"/>
                </a:lnTo>
                <a:lnTo>
                  <a:pt x="16631" y="126838"/>
                </a:lnTo>
                <a:lnTo>
                  <a:pt x="45144" y="95758"/>
                </a:lnTo>
                <a:lnTo>
                  <a:pt x="81061" y="79784"/>
                </a:lnTo>
                <a:lnTo>
                  <a:pt x="101401" y="77787"/>
                </a:lnTo>
                <a:lnTo>
                  <a:pt x="110976" y="78246"/>
                </a:lnTo>
                <a:lnTo>
                  <a:pt x="154334" y="94307"/>
                </a:lnTo>
                <a:lnTo>
                  <a:pt x="169465" y="107156"/>
                </a:lnTo>
                <a:lnTo>
                  <a:pt x="169465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10856" y="5047164"/>
            <a:ext cx="304800" cy="306705"/>
          </a:xfrm>
          <a:custGeom>
            <a:avLst/>
            <a:gdLst/>
            <a:ahLst/>
            <a:cxnLst/>
            <a:rect l="l" t="t" r="r" b="b"/>
            <a:pathLst>
              <a:path w="304800" h="306704">
                <a:moveTo>
                  <a:pt x="282045" y="242689"/>
                </a:moveTo>
                <a:lnTo>
                  <a:pt x="264847" y="242689"/>
                </a:lnTo>
                <a:lnTo>
                  <a:pt x="257505" y="245699"/>
                </a:lnTo>
                <a:lnTo>
                  <a:pt x="245334" y="257737"/>
                </a:lnTo>
                <a:lnTo>
                  <a:pt x="242291" y="265046"/>
                </a:lnTo>
                <a:lnTo>
                  <a:pt x="242291" y="282244"/>
                </a:lnTo>
                <a:lnTo>
                  <a:pt x="245334" y="289586"/>
                </a:lnTo>
                <a:lnTo>
                  <a:pt x="257505" y="301757"/>
                </a:lnTo>
                <a:lnTo>
                  <a:pt x="264847" y="304800"/>
                </a:lnTo>
                <a:lnTo>
                  <a:pt x="282045" y="304800"/>
                </a:lnTo>
                <a:lnTo>
                  <a:pt x="289387" y="301757"/>
                </a:lnTo>
                <a:lnTo>
                  <a:pt x="301558" y="289586"/>
                </a:lnTo>
                <a:lnTo>
                  <a:pt x="304600" y="282244"/>
                </a:lnTo>
                <a:lnTo>
                  <a:pt x="304600" y="265046"/>
                </a:lnTo>
                <a:lnTo>
                  <a:pt x="301558" y="257737"/>
                </a:lnTo>
                <a:lnTo>
                  <a:pt x="289387" y="245699"/>
                </a:lnTo>
                <a:lnTo>
                  <a:pt x="282045" y="242689"/>
                </a:lnTo>
                <a:close/>
              </a:path>
              <a:path w="304800" h="306704">
                <a:moveTo>
                  <a:pt x="54966" y="210939"/>
                </a:moveTo>
                <a:lnTo>
                  <a:pt x="0" y="210939"/>
                </a:lnTo>
                <a:lnTo>
                  <a:pt x="2802" y="231905"/>
                </a:lnTo>
                <a:lnTo>
                  <a:pt x="29368" y="280888"/>
                </a:lnTo>
                <a:lnTo>
                  <a:pt x="78369" y="304979"/>
                </a:lnTo>
                <a:lnTo>
                  <a:pt x="98623" y="306585"/>
                </a:lnTo>
                <a:lnTo>
                  <a:pt x="120054" y="304880"/>
                </a:lnTo>
                <a:lnTo>
                  <a:pt x="156963" y="291238"/>
                </a:lnTo>
                <a:lnTo>
                  <a:pt x="185116" y="264907"/>
                </a:lnTo>
                <a:lnTo>
                  <a:pt x="190426" y="255587"/>
                </a:lnTo>
                <a:lnTo>
                  <a:pt x="101600" y="255587"/>
                </a:lnTo>
                <a:lnTo>
                  <a:pt x="92676" y="254899"/>
                </a:lnTo>
                <a:lnTo>
                  <a:pt x="60696" y="230658"/>
                </a:lnTo>
                <a:lnTo>
                  <a:pt x="57292" y="221524"/>
                </a:lnTo>
                <a:lnTo>
                  <a:pt x="54966" y="210939"/>
                </a:lnTo>
                <a:close/>
              </a:path>
              <a:path w="304800" h="306704">
                <a:moveTo>
                  <a:pt x="182069" y="53379"/>
                </a:moveTo>
                <a:lnTo>
                  <a:pt x="109007" y="53379"/>
                </a:lnTo>
                <a:lnTo>
                  <a:pt x="116283" y="55993"/>
                </a:lnTo>
                <a:lnTo>
                  <a:pt x="127396" y="66443"/>
                </a:lnTo>
                <a:lnTo>
                  <a:pt x="130175" y="73025"/>
                </a:lnTo>
                <a:lnTo>
                  <a:pt x="130175" y="87048"/>
                </a:lnTo>
                <a:lnTo>
                  <a:pt x="97060" y="114920"/>
                </a:lnTo>
                <a:lnTo>
                  <a:pt x="79573" y="117276"/>
                </a:lnTo>
                <a:lnTo>
                  <a:pt x="79573" y="164901"/>
                </a:lnTo>
                <a:lnTo>
                  <a:pt x="119793" y="172975"/>
                </a:lnTo>
                <a:lnTo>
                  <a:pt x="145565" y="202989"/>
                </a:lnTo>
                <a:lnTo>
                  <a:pt x="146644" y="212526"/>
                </a:lnTo>
                <a:lnTo>
                  <a:pt x="145844" y="221208"/>
                </a:lnTo>
                <a:lnTo>
                  <a:pt x="119384" y="252462"/>
                </a:lnTo>
                <a:lnTo>
                  <a:pt x="101600" y="255587"/>
                </a:lnTo>
                <a:lnTo>
                  <a:pt x="190426" y="255587"/>
                </a:lnTo>
                <a:lnTo>
                  <a:pt x="194170" y="249014"/>
                </a:lnTo>
                <a:lnTo>
                  <a:pt x="199602" y="231619"/>
                </a:lnTo>
                <a:lnTo>
                  <a:pt x="201413" y="212725"/>
                </a:lnTo>
                <a:lnTo>
                  <a:pt x="200476" y="199771"/>
                </a:lnTo>
                <a:lnTo>
                  <a:pt x="178214" y="157057"/>
                </a:lnTo>
                <a:lnTo>
                  <a:pt x="144858" y="138510"/>
                </a:lnTo>
                <a:lnTo>
                  <a:pt x="154377" y="133164"/>
                </a:lnTo>
                <a:lnTo>
                  <a:pt x="180360" y="104266"/>
                </a:lnTo>
                <a:lnTo>
                  <a:pt x="186331" y="76993"/>
                </a:lnTo>
                <a:lnTo>
                  <a:pt x="184812" y="61850"/>
                </a:lnTo>
                <a:lnTo>
                  <a:pt x="182069" y="53379"/>
                </a:lnTo>
                <a:close/>
              </a:path>
              <a:path w="304800" h="306704">
                <a:moveTo>
                  <a:pt x="101798" y="0"/>
                </a:moveTo>
                <a:lnTo>
                  <a:pt x="49075" y="15404"/>
                </a:lnTo>
                <a:lnTo>
                  <a:pt x="19595" y="50204"/>
                </a:lnTo>
                <a:lnTo>
                  <a:pt x="11706" y="79375"/>
                </a:lnTo>
                <a:lnTo>
                  <a:pt x="65087" y="79375"/>
                </a:lnTo>
                <a:lnTo>
                  <a:pt x="67468" y="71701"/>
                </a:lnTo>
                <a:lnTo>
                  <a:pt x="71899" y="65451"/>
                </a:lnTo>
                <a:lnTo>
                  <a:pt x="84865" y="55794"/>
                </a:lnTo>
                <a:lnTo>
                  <a:pt x="92075" y="53379"/>
                </a:lnTo>
                <a:lnTo>
                  <a:pt x="182069" y="53379"/>
                </a:lnTo>
                <a:lnTo>
                  <a:pt x="180254" y="47774"/>
                </a:lnTo>
                <a:lnTo>
                  <a:pt x="149143" y="12836"/>
                </a:lnTo>
                <a:lnTo>
                  <a:pt x="119031" y="1426"/>
                </a:lnTo>
                <a:lnTo>
                  <a:pt x="101798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40447" y="5277153"/>
            <a:ext cx="87709" cy="875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10855" y="5047164"/>
            <a:ext cx="201930" cy="306705"/>
          </a:xfrm>
          <a:custGeom>
            <a:avLst/>
            <a:gdLst/>
            <a:ahLst/>
            <a:cxnLst/>
            <a:rect l="l" t="t" r="r" b="b"/>
            <a:pathLst>
              <a:path w="201929" h="306704">
                <a:moveTo>
                  <a:pt x="101798" y="0"/>
                </a:moveTo>
                <a:lnTo>
                  <a:pt x="149144" y="12836"/>
                </a:lnTo>
                <a:lnTo>
                  <a:pt x="180255" y="47773"/>
                </a:lnTo>
                <a:lnTo>
                  <a:pt x="186332" y="76993"/>
                </a:lnTo>
                <a:lnTo>
                  <a:pt x="185669" y="86506"/>
                </a:lnTo>
                <a:lnTo>
                  <a:pt x="162693" y="127049"/>
                </a:lnTo>
                <a:lnTo>
                  <a:pt x="144859" y="138509"/>
                </a:lnTo>
                <a:lnTo>
                  <a:pt x="157429" y="143216"/>
                </a:lnTo>
                <a:lnTo>
                  <a:pt x="192986" y="176503"/>
                </a:lnTo>
                <a:lnTo>
                  <a:pt x="201414" y="212725"/>
                </a:lnTo>
                <a:lnTo>
                  <a:pt x="199603" y="231619"/>
                </a:lnTo>
                <a:lnTo>
                  <a:pt x="172442" y="279300"/>
                </a:lnTo>
                <a:lnTo>
                  <a:pt x="139501" y="299764"/>
                </a:lnTo>
                <a:lnTo>
                  <a:pt x="98623" y="306585"/>
                </a:lnTo>
                <a:lnTo>
                  <a:pt x="78370" y="304979"/>
                </a:lnTo>
                <a:lnTo>
                  <a:pt x="29368" y="280888"/>
                </a:lnTo>
                <a:lnTo>
                  <a:pt x="2803" y="231905"/>
                </a:lnTo>
                <a:lnTo>
                  <a:pt x="0" y="210939"/>
                </a:lnTo>
                <a:lnTo>
                  <a:pt x="54967" y="210939"/>
                </a:lnTo>
                <a:lnTo>
                  <a:pt x="57292" y="221524"/>
                </a:lnTo>
                <a:lnTo>
                  <a:pt x="60697" y="230658"/>
                </a:lnTo>
                <a:lnTo>
                  <a:pt x="92676" y="254899"/>
                </a:lnTo>
                <a:lnTo>
                  <a:pt x="101600" y="255587"/>
                </a:lnTo>
                <a:lnTo>
                  <a:pt x="110907" y="254806"/>
                </a:lnTo>
                <a:lnTo>
                  <a:pt x="143445" y="229195"/>
                </a:lnTo>
                <a:lnTo>
                  <a:pt x="146645" y="212526"/>
                </a:lnTo>
                <a:lnTo>
                  <a:pt x="145566" y="202989"/>
                </a:lnTo>
                <a:lnTo>
                  <a:pt x="119794" y="172975"/>
                </a:lnTo>
                <a:lnTo>
                  <a:pt x="79573" y="164901"/>
                </a:lnTo>
                <a:lnTo>
                  <a:pt x="79573" y="117276"/>
                </a:lnTo>
                <a:lnTo>
                  <a:pt x="121080" y="103650"/>
                </a:lnTo>
                <a:lnTo>
                  <a:pt x="130174" y="87047"/>
                </a:lnTo>
                <a:lnTo>
                  <a:pt x="130174" y="80962"/>
                </a:lnTo>
                <a:lnTo>
                  <a:pt x="130174" y="73025"/>
                </a:lnTo>
                <a:lnTo>
                  <a:pt x="127396" y="66443"/>
                </a:lnTo>
                <a:lnTo>
                  <a:pt x="121840" y="61217"/>
                </a:lnTo>
                <a:lnTo>
                  <a:pt x="116284" y="55992"/>
                </a:lnTo>
                <a:lnTo>
                  <a:pt x="109008" y="53379"/>
                </a:lnTo>
                <a:lnTo>
                  <a:pt x="100012" y="53379"/>
                </a:lnTo>
                <a:lnTo>
                  <a:pt x="92075" y="53379"/>
                </a:lnTo>
                <a:lnTo>
                  <a:pt x="84865" y="55794"/>
                </a:lnTo>
                <a:lnTo>
                  <a:pt x="78382" y="60622"/>
                </a:lnTo>
                <a:lnTo>
                  <a:pt x="71900" y="65451"/>
                </a:lnTo>
                <a:lnTo>
                  <a:pt x="67468" y="71702"/>
                </a:lnTo>
                <a:lnTo>
                  <a:pt x="65087" y="79375"/>
                </a:lnTo>
                <a:lnTo>
                  <a:pt x="11707" y="79375"/>
                </a:lnTo>
                <a:lnTo>
                  <a:pt x="26330" y="38000"/>
                </a:lnTo>
                <a:lnTo>
                  <a:pt x="64938" y="6846"/>
                </a:lnTo>
                <a:lnTo>
                  <a:pt x="82512" y="1711"/>
                </a:lnTo>
                <a:lnTo>
                  <a:pt x="10179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91681" y="5028907"/>
            <a:ext cx="1806972" cy="4147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75013" y="5511508"/>
            <a:ext cx="1898650" cy="3357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403997-5466-4463-91A0-5A8956F81AC9}"/>
              </a:ext>
            </a:extLst>
          </p:cNvPr>
          <p:cNvSpPr txBox="1"/>
          <p:nvPr/>
        </p:nvSpPr>
        <p:spPr>
          <a:xfrm>
            <a:off x="951774" y="1600453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>
                <a:latin typeface="Century Gothic" panose="020B0502020202020204" pitchFamily="34" charset="0"/>
              </a:rPr>
              <a:t>What will I be learning today?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350" y="2292350"/>
            <a:ext cx="4889500" cy="250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350" y="2292350"/>
            <a:ext cx="4889500" cy="2501900"/>
          </a:xfrm>
          <a:custGeom>
            <a:avLst/>
            <a:gdLst/>
            <a:ahLst/>
            <a:cxnLst/>
            <a:rect l="l" t="t" r="r" b="b"/>
            <a:pathLst>
              <a:path w="4889500" h="2501900">
                <a:moveTo>
                  <a:pt x="4825925" y="0"/>
                </a:moveTo>
                <a:lnTo>
                  <a:pt x="63575" y="0"/>
                </a:lnTo>
                <a:lnTo>
                  <a:pt x="49126" y="0"/>
                </a:lnTo>
                <a:lnTo>
                  <a:pt x="37567" y="4336"/>
                </a:lnTo>
                <a:lnTo>
                  <a:pt x="28897" y="8671"/>
                </a:lnTo>
                <a:lnTo>
                  <a:pt x="17338" y="13008"/>
                </a:lnTo>
                <a:lnTo>
                  <a:pt x="11559" y="21680"/>
                </a:lnTo>
                <a:lnTo>
                  <a:pt x="5779" y="28184"/>
                </a:lnTo>
                <a:lnTo>
                  <a:pt x="0" y="36856"/>
                </a:lnTo>
                <a:lnTo>
                  <a:pt x="0" y="47696"/>
                </a:lnTo>
                <a:lnTo>
                  <a:pt x="0" y="2250409"/>
                </a:lnTo>
                <a:lnTo>
                  <a:pt x="0" y="2261250"/>
                </a:lnTo>
                <a:lnTo>
                  <a:pt x="5779" y="2269922"/>
                </a:lnTo>
                <a:lnTo>
                  <a:pt x="11559" y="2276426"/>
                </a:lnTo>
                <a:lnTo>
                  <a:pt x="17338" y="2285098"/>
                </a:lnTo>
                <a:lnTo>
                  <a:pt x="28897" y="2289434"/>
                </a:lnTo>
                <a:lnTo>
                  <a:pt x="37567" y="2293770"/>
                </a:lnTo>
                <a:lnTo>
                  <a:pt x="49126" y="2298106"/>
                </a:lnTo>
                <a:lnTo>
                  <a:pt x="63575" y="2298106"/>
                </a:lnTo>
                <a:lnTo>
                  <a:pt x="684876" y="2298106"/>
                </a:lnTo>
                <a:lnTo>
                  <a:pt x="939177" y="2488892"/>
                </a:lnTo>
                <a:lnTo>
                  <a:pt x="947846" y="2493228"/>
                </a:lnTo>
                <a:lnTo>
                  <a:pt x="959405" y="2497564"/>
                </a:lnTo>
                <a:lnTo>
                  <a:pt x="970964" y="2501900"/>
                </a:lnTo>
                <a:lnTo>
                  <a:pt x="982523" y="2501900"/>
                </a:lnTo>
                <a:lnTo>
                  <a:pt x="994082" y="2501900"/>
                </a:lnTo>
                <a:lnTo>
                  <a:pt x="1005642" y="2497564"/>
                </a:lnTo>
                <a:lnTo>
                  <a:pt x="1017201" y="2493228"/>
                </a:lnTo>
                <a:lnTo>
                  <a:pt x="1025870" y="2488892"/>
                </a:lnTo>
                <a:lnTo>
                  <a:pt x="1280170" y="2298106"/>
                </a:lnTo>
                <a:lnTo>
                  <a:pt x="4825925" y="2298106"/>
                </a:lnTo>
                <a:lnTo>
                  <a:pt x="4840374" y="2298106"/>
                </a:lnTo>
                <a:lnTo>
                  <a:pt x="4851933" y="2293770"/>
                </a:lnTo>
                <a:lnTo>
                  <a:pt x="4860602" y="2289434"/>
                </a:lnTo>
                <a:lnTo>
                  <a:pt x="4872162" y="2285098"/>
                </a:lnTo>
                <a:lnTo>
                  <a:pt x="4877941" y="2276426"/>
                </a:lnTo>
                <a:lnTo>
                  <a:pt x="4883720" y="2269922"/>
                </a:lnTo>
                <a:lnTo>
                  <a:pt x="4889500" y="2261250"/>
                </a:lnTo>
                <a:lnTo>
                  <a:pt x="4889500" y="2250409"/>
                </a:lnTo>
                <a:lnTo>
                  <a:pt x="4889500" y="47696"/>
                </a:lnTo>
                <a:lnTo>
                  <a:pt x="4889500" y="36856"/>
                </a:lnTo>
                <a:lnTo>
                  <a:pt x="4883720" y="28184"/>
                </a:lnTo>
                <a:lnTo>
                  <a:pt x="4877941" y="21680"/>
                </a:lnTo>
                <a:lnTo>
                  <a:pt x="4872162" y="13008"/>
                </a:lnTo>
                <a:lnTo>
                  <a:pt x="4860602" y="8671"/>
                </a:lnTo>
                <a:lnTo>
                  <a:pt x="4851933" y="4336"/>
                </a:lnTo>
                <a:lnTo>
                  <a:pt x="4840374" y="0"/>
                </a:lnTo>
                <a:lnTo>
                  <a:pt x="4825925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4500" y="2781300"/>
            <a:ext cx="4483100" cy="144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09139" y="2938938"/>
            <a:ext cx="3783965" cy="99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0"/>
              </a:lnSpc>
              <a:spcBef>
                <a:spcPts val="100"/>
              </a:spcBef>
              <a:tabLst>
                <a:tab pos="584200" algn="l"/>
              </a:tabLst>
            </a:pP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1.	</a:t>
            </a: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Let’s </a:t>
            </a: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think</a:t>
            </a:r>
            <a:r>
              <a:rPr sz="3200" b="1" spc="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about</a:t>
            </a:r>
            <a:endParaRPr sz="3200">
              <a:latin typeface="Century Gothic"/>
              <a:cs typeface="Century Gothic"/>
            </a:endParaRPr>
          </a:p>
          <a:p>
            <a:pPr marL="2120900">
              <a:lnSpc>
                <a:spcPts val="3820"/>
              </a:lnSpc>
            </a:pPr>
            <a:r>
              <a:rPr sz="32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p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h</a:t>
            </a:r>
            <a:r>
              <a:rPr sz="3200" b="1" spc="-50" dirty="0">
                <a:solidFill>
                  <a:srgbClr val="FEFEFE"/>
                </a:solidFill>
                <a:latin typeface="Century Gothic"/>
                <a:cs typeface="Century Gothic"/>
              </a:rPr>
              <a:t>o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n</a:t>
            </a:r>
            <a:r>
              <a:rPr sz="3200" b="1" spc="25" dirty="0">
                <a:solidFill>
                  <a:srgbClr val="FEFEFE"/>
                </a:solidFill>
                <a:latin typeface="Century Gothic"/>
                <a:cs typeface="Century Gothic"/>
              </a:rPr>
              <a:t>i</a:t>
            </a:r>
            <a:r>
              <a:rPr sz="3200" b="1" spc="-50" dirty="0">
                <a:solidFill>
                  <a:srgbClr val="FEFEFE"/>
                </a:solidFill>
                <a:latin typeface="Century Gothic"/>
                <a:cs typeface="Century Gothic"/>
              </a:rPr>
              <a:t>c</a:t>
            </a: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s</a:t>
            </a: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!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72300" y="800100"/>
            <a:ext cx="5219700" cy="4381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16500" y="5118100"/>
            <a:ext cx="2755900" cy="1181100"/>
          </a:xfrm>
          <a:prstGeom prst="rect">
            <a:avLst/>
          </a:prstGeom>
          <a:ln w="12700">
            <a:solidFill>
              <a:srgbClr val="6A1A6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93115">
              <a:lnSpc>
                <a:spcPts val="9300"/>
              </a:lnSpc>
            </a:pPr>
            <a:r>
              <a:rPr sz="9600" spc="35" dirty="0">
                <a:latin typeface="Century Gothic"/>
                <a:cs typeface="Century Gothic"/>
              </a:rPr>
              <a:t>FL</a:t>
            </a:r>
            <a:endParaRPr sz="96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19650" y="6299200"/>
            <a:ext cx="3149600" cy="196850"/>
          </a:xfrm>
          <a:custGeom>
            <a:avLst/>
            <a:gdLst/>
            <a:ahLst/>
            <a:cxnLst/>
            <a:rect l="l" t="t" r="r" b="b"/>
            <a:pathLst>
              <a:path w="3149600" h="196850">
                <a:moveTo>
                  <a:pt x="0" y="196850"/>
                </a:moveTo>
                <a:lnTo>
                  <a:pt x="3149600" y="196850"/>
                </a:lnTo>
                <a:lnTo>
                  <a:pt x="3149600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19650" y="5118100"/>
            <a:ext cx="196850" cy="1181100"/>
          </a:xfrm>
          <a:custGeom>
            <a:avLst/>
            <a:gdLst/>
            <a:ahLst/>
            <a:cxnLst/>
            <a:rect l="l" t="t" r="r" b="b"/>
            <a:pathLst>
              <a:path w="196850" h="1181100">
                <a:moveTo>
                  <a:pt x="0" y="1181100"/>
                </a:moveTo>
                <a:lnTo>
                  <a:pt x="196850" y="1181100"/>
                </a:lnTo>
                <a:lnTo>
                  <a:pt x="196850" y="0"/>
                </a:lnTo>
                <a:lnTo>
                  <a:pt x="0" y="0"/>
                </a:lnTo>
                <a:lnTo>
                  <a:pt x="0" y="118110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19650" y="4921250"/>
            <a:ext cx="3149600" cy="196850"/>
          </a:xfrm>
          <a:custGeom>
            <a:avLst/>
            <a:gdLst/>
            <a:ahLst/>
            <a:cxnLst/>
            <a:rect l="l" t="t" r="r" b="b"/>
            <a:pathLst>
              <a:path w="3149600" h="196850">
                <a:moveTo>
                  <a:pt x="0" y="196850"/>
                </a:moveTo>
                <a:lnTo>
                  <a:pt x="3149600" y="196850"/>
                </a:lnTo>
                <a:lnTo>
                  <a:pt x="3149600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2400" y="5118100"/>
            <a:ext cx="196850" cy="1181100"/>
          </a:xfrm>
          <a:custGeom>
            <a:avLst/>
            <a:gdLst/>
            <a:ahLst/>
            <a:cxnLst/>
            <a:rect l="l" t="t" r="r" b="b"/>
            <a:pathLst>
              <a:path w="196850" h="1181100">
                <a:moveTo>
                  <a:pt x="196850" y="0"/>
                </a:moveTo>
                <a:lnTo>
                  <a:pt x="0" y="0"/>
                </a:lnTo>
                <a:lnTo>
                  <a:pt x="0" y="1181100"/>
                </a:lnTo>
                <a:lnTo>
                  <a:pt x="196850" y="1181100"/>
                </a:lnTo>
                <a:lnTo>
                  <a:pt x="196850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19650" y="4921250"/>
            <a:ext cx="3149600" cy="1574800"/>
          </a:xfrm>
          <a:custGeom>
            <a:avLst/>
            <a:gdLst/>
            <a:ahLst/>
            <a:cxnLst/>
            <a:rect l="l" t="t" r="r" b="b"/>
            <a:pathLst>
              <a:path w="3149600" h="1574800">
                <a:moveTo>
                  <a:pt x="0" y="0"/>
                </a:moveTo>
                <a:lnTo>
                  <a:pt x="3149600" y="0"/>
                </a:lnTo>
                <a:lnTo>
                  <a:pt x="3149600" y="1574800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16500" y="5118100"/>
            <a:ext cx="2755900" cy="1181100"/>
          </a:xfrm>
          <a:custGeom>
            <a:avLst/>
            <a:gdLst/>
            <a:ahLst/>
            <a:cxnLst/>
            <a:rect l="l" t="t" r="r" b="b"/>
            <a:pathLst>
              <a:path w="2755900" h="1181100">
                <a:moveTo>
                  <a:pt x="0" y="0"/>
                </a:moveTo>
                <a:lnTo>
                  <a:pt x="0" y="1181100"/>
                </a:lnTo>
                <a:lnTo>
                  <a:pt x="2755900" y="1181100"/>
                </a:lnTo>
                <a:lnTo>
                  <a:pt x="27559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9550" y="488950"/>
            <a:ext cx="2095500" cy="5257800"/>
          </a:xfrm>
          <a:prstGeom prst="rect">
            <a:avLst/>
          </a:prstGeom>
          <a:solidFill>
            <a:srgbClr val="E8CDE7"/>
          </a:solidFill>
          <a:ln w="12700">
            <a:solidFill>
              <a:srgbClr val="9B57D3"/>
            </a:solidFill>
          </a:ln>
        </p:spPr>
        <p:txBody>
          <a:bodyPr vert="horz" wrap="square" lIns="0" tIns="172720" rIns="0" bIns="0" rtlCol="0">
            <a:spAutoFit/>
          </a:bodyPr>
          <a:lstStyle/>
          <a:p>
            <a:pPr marL="488315">
              <a:lnSpc>
                <a:spcPct val="100000"/>
              </a:lnSpc>
              <a:spcBef>
                <a:spcPts val="1360"/>
              </a:spcBef>
            </a:pPr>
            <a:r>
              <a:rPr sz="3200" spc="-5" dirty="0">
                <a:latin typeface="Arial"/>
                <a:cs typeface="Arial"/>
              </a:rPr>
              <a:t>flower</a:t>
            </a:r>
            <a:endParaRPr sz="3200">
              <a:latin typeface="Arial"/>
              <a:cs typeface="Arial"/>
            </a:endParaRPr>
          </a:p>
          <a:p>
            <a:pPr marL="539115" marR="546735" indent="-13335" algn="ctr">
              <a:lnSpc>
                <a:spcPct val="150000"/>
              </a:lnSpc>
              <a:spcBef>
                <a:spcPts val="40"/>
              </a:spcBef>
            </a:pPr>
            <a:r>
              <a:rPr sz="3200" dirty="0">
                <a:latin typeface="Arial"/>
                <a:cs typeface="Arial"/>
              </a:rPr>
              <a:t>flag  flute  floor  </a:t>
            </a:r>
            <a:r>
              <a:rPr sz="3200" spc="5" dirty="0">
                <a:latin typeface="Arial"/>
                <a:cs typeface="Arial"/>
              </a:rPr>
              <a:t>f</a:t>
            </a:r>
            <a:r>
              <a:rPr sz="3200" spc="-15" dirty="0">
                <a:latin typeface="Arial"/>
                <a:cs typeface="Arial"/>
              </a:rPr>
              <a:t>l</a:t>
            </a:r>
            <a:r>
              <a:rPr sz="3200" spc="10" dirty="0">
                <a:latin typeface="Arial"/>
                <a:cs typeface="Arial"/>
              </a:rPr>
              <a:t>a</a:t>
            </a:r>
            <a:r>
              <a:rPr sz="3200" spc="30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e  </a:t>
            </a:r>
            <a:r>
              <a:rPr sz="3200" spc="-5" dirty="0">
                <a:latin typeface="Arial"/>
                <a:cs typeface="Arial"/>
              </a:rPr>
              <a:t>fly  </a:t>
            </a:r>
            <a:r>
              <a:rPr sz="3200" dirty="0">
                <a:latin typeface="Arial"/>
                <a:cs typeface="Arial"/>
              </a:rPr>
              <a:t>flood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60925" y="1701800"/>
            <a:ext cx="2466975" cy="198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68368" y="406400"/>
            <a:ext cx="1826016" cy="2590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27900" y="596900"/>
            <a:ext cx="2857500" cy="2857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81600" y="4457700"/>
            <a:ext cx="2857500" cy="1701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55900" y="3429000"/>
            <a:ext cx="1943100" cy="2857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63000" y="4038600"/>
            <a:ext cx="2857500" cy="19303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85400" y="1676400"/>
            <a:ext cx="1760141" cy="1841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91F0CBB2-A522-4433-B834-00FC2C9580C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3\lesson-3-5"/>
  <p:tag name="ISPRING_PRESENTATION_TITLE" val="ESLAO-3-5-Slides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316</Words>
  <Application>Microsoft Office PowerPoint</Application>
  <PresentationFormat>Widescreen</PresentationFormat>
  <Paragraphs>127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Century Gothic</vt:lpstr>
      <vt:lpstr>Times New Roman</vt:lpstr>
      <vt:lpstr>Office Theme</vt:lpstr>
      <vt:lpstr>Lesson 5</vt:lpstr>
      <vt:lpstr>PowerPoint Presentation</vt:lpstr>
      <vt:lpstr>PowerPoint Presentation</vt:lpstr>
      <vt:lpstr>This is Jellybean. She is a  golden hamster with small  ears and dark eyes. She is  very strong and loves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play a game!</vt:lpstr>
      <vt:lpstr>Let’s play a game!</vt:lpstr>
      <vt:lpstr>Let’s play a game!</vt:lpstr>
      <vt:lpstr>PowerPoint Presentation</vt:lpstr>
      <vt:lpstr>Warm-up!</vt:lpstr>
      <vt:lpstr>Let’s play a game!</vt:lpstr>
      <vt:lpstr>Put the numbers in order from  lowest to highest:</vt:lpstr>
      <vt:lpstr>Put the numbers in order from  highest to lowest:</vt:lpstr>
      <vt:lpstr>PowerPoint Presentation</vt:lpstr>
      <vt:lpstr>Order by Date</vt:lpstr>
      <vt:lpstr>Order by Date</vt:lpstr>
      <vt:lpstr>Order by Date</vt:lpstr>
      <vt:lpstr>Order by Date</vt:lpstr>
      <vt:lpstr>Order by Date</vt:lpstr>
      <vt:lpstr>PowerPoint Presentation</vt:lpstr>
      <vt:lpstr>PowerPoint Presentation</vt:lpstr>
      <vt:lpstr>PowerPoint Presentation</vt:lpstr>
      <vt:lpstr>PowerPoint Presentation</vt:lpstr>
      <vt:lpstr>Let’s review</vt:lpstr>
      <vt:lpstr>Let’s review</vt:lpstr>
      <vt:lpstr>PowerPoint Presentation</vt:lpstr>
      <vt:lpstr>Let’s review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ESLAO-3-5-Slides</dc:title>
  <cp:lastModifiedBy>Lakshmi Priya</cp:lastModifiedBy>
  <cp:revision>3</cp:revision>
  <dcterms:created xsi:type="dcterms:W3CDTF">2018-06-05T15:37:40Z</dcterms:created>
  <dcterms:modified xsi:type="dcterms:W3CDTF">2018-06-12T15:25:25Z</dcterms:modified>
</cp:coreProperties>
</file>